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  <p:sldMasterId id="2147483707" r:id="rId2"/>
  </p:sldMasterIdLst>
  <p:notesMasterIdLst>
    <p:notesMasterId r:id="rId8"/>
  </p:notesMasterIdLst>
  <p:sldIdLst>
    <p:sldId id="394" r:id="rId3"/>
    <p:sldId id="417" r:id="rId4"/>
    <p:sldId id="432" r:id="rId5"/>
    <p:sldId id="433" r:id="rId6"/>
    <p:sldId id="434" r:id="rId7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226"/>
    <a:srgbClr val="34A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2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904" y="20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2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178990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228339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324267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373616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469544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518893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6148209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6641697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7600976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8094464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57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0505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451167" y="1659280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0505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451167" y="3112047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0505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451167" y="4564814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0505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451167" y="6017581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0505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451167" y="7470348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53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6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25"/>
                            </p:stCondLst>
                            <p:childTnLst>
                              <p:par>
                                <p:cTn id="3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375"/>
                            </p:stCondLst>
                            <p:childTnLst>
                              <p:par>
                                <p:cTn id="4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972" y="478973"/>
            <a:ext cx="8171542" cy="9361714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07085" y="2191657"/>
            <a:ext cx="9802733" cy="434824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955314" y="6734969"/>
            <a:ext cx="8554505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947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905501" y="1066800"/>
            <a:ext cx="11051367" cy="54731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5905500" y="6734969"/>
            <a:ext cx="11051367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457825" cy="10285413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119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46742" y="1"/>
            <a:ext cx="8839201" cy="4829260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246742" y="449943"/>
            <a:ext cx="8839201" cy="4379317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216571" y="7402286"/>
            <a:ext cx="9071430" cy="183664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7402286"/>
            <a:ext cx="8406754" cy="1836646"/>
          </a:xfrm>
        </p:spPr>
        <p:txBody>
          <a:bodyPr numCol="1" spcCol="360000" anchor="ctr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588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9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  <p:bldP spid="11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398207" y="1500555"/>
            <a:ext cx="8687738" cy="740228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6699802"/>
            <a:ext cx="8406754" cy="1836646"/>
          </a:xfrm>
        </p:spPr>
        <p:txBody>
          <a:bodyPr numCol="1" spcCol="360000" anchor="b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603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235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756229" y="7750464"/>
            <a:ext cx="14775543" cy="1371871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1097" y="4187907"/>
            <a:ext cx="15428687" cy="190430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767668" y="4467571"/>
            <a:ext cx="14775544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611086" y="6212221"/>
            <a:ext cx="14932126" cy="1418235"/>
          </a:xfrm>
        </p:spPr>
        <p:txBody>
          <a:bodyPr numCol="1" spcCol="360000" anchor="b">
            <a:normAutofit/>
          </a:bodyPr>
          <a:lstStyle>
            <a:lvl1pPr algn="ctr">
              <a:spcBef>
                <a:spcPts val="1200"/>
              </a:spcBef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440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0" y="1509486"/>
            <a:ext cx="18288000" cy="37188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83770" y="0"/>
            <a:ext cx="7112001" cy="7620000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8432800" y="1669144"/>
            <a:ext cx="9042402" cy="2786742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432800" y="5740268"/>
            <a:ext cx="9042402" cy="3381828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83770" y="7783178"/>
            <a:ext cx="7112001" cy="1738193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bg2">
                  <a:lumMod val="90000"/>
                </a:schemeClr>
              </a:buClr>
              <a:buFont typeface="Wingdings" panose="05000000000000000000" pitchFamily="2" charset="2"/>
              <a:buChar char="n"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8461828" y="4223658"/>
            <a:ext cx="9042402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042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4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75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/>
      <p:bldP spid="6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4475627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004458" y="43543"/>
            <a:ext cx="7529286" cy="10241870"/>
          </a:xfrm>
          <a:effectLst>
            <a:outerShdw blurRad="101600" dist="76200" dir="10800000" algn="r" rotWithShape="0">
              <a:schemeClr val="tx1">
                <a:alpha val="93000"/>
              </a:scheme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9258" y="4335712"/>
            <a:ext cx="6499326" cy="431480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929258" y="3435827"/>
            <a:ext cx="6499326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85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 and a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81603" y="1209822"/>
            <a:ext cx="6124794" cy="9075591"/>
          </a:xfrm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1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1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1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432977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432977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8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25"/>
                            </p:stCondLst>
                            <p:childTnLst>
                              <p:par>
                                <p:cTn id="4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419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41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757714" y="4100052"/>
            <a:ext cx="12772572" cy="1749509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3009900" y="4254501"/>
            <a:ext cx="12268200" cy="16128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5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3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3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91999" y="6267232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191999" y="6789752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609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75"/>
                            </p:stCondLst>
                            <p:childTnLst>
                              <p:par>
                                <p:cTn id="1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133055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185307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131604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183856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13015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1824059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417420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939940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640291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92543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38840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91092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296418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348670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294967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347219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293517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345769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00882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53134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599431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51683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597981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50233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27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75022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81449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6434349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40776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6434348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2093675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500102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2093674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4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7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2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8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/>
      <p:bldP spid="16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/>
      <p:bldP spid="1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31235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682245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7083662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334672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2470234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41701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431235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682245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7" hasCustomPrompt="1"/>
          </p:nvPr>
        </p:nvSpPr>
        <p:spPr>
          <a:xfrm>
            <a:off x="7083662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7334672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29" hasCustomPrompt="1"/>
          </p:nvPr>
        </p:nvSpPr>
        <p:spPr>
          <a:xfrm>
            <a:off x="12470234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721244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431235" y="525299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7083662" y="5252990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12470234" y="524041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431235" y="882354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5" hasCustomPrompt="1"/>
          </p:nvPr>
        </p:nvSpPr>
        <p:spPr>
          <a:xfrm>
            <a:off x="7083662" y="8823547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36" hasCustomPrompt="1"/>
          </p:nvPr>
        </p:nvSpPr>
        <p:spPr>
          <a:xfrm>
            <a:off x="12470234" y="881096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80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3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825"/>
                            </p:stCondLst>
                            <p:childTnLst>
                              <p:par>
                                <p:cTn id="5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75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325"/>
                            </p:stCondLst>
                            <p:childTnLst>
                              <p:par>
                                <p:cTn id="6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75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825"/>
                            </p:stCondLst>
                            <p:childTnLst>
                              <p:par>
                                <p:cTn id="7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/>
      <p:bldP spid="25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/>
      <p:bldP spid="2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/>
      <p:bldP spid="2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/>
      <p:bldP spid="31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/>
      <p:bldP spid="3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/>
      <p:bldP spid="3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9144000" y="4163784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9922" y="7278064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61432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957286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279565" y="2338510"/>
            <a:ext cx="7992433" cy="144971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229686" y="963072"/>
            <a:ext cx="10212807" cy="1312729"/>
          </a:xfrm>
          <a:noFill/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07834" y="5828346"/>
            <a:ext cx="7992433" cy="1449719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3178" y="7278065"/>
            <a:ext cx="10567811" cy="1312729"/>
          </a:xfrm>
          <a:noFill/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463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5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>
        <p:tmplLst>
          <p:tmpl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15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86221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2121967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486221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9612632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248378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9612632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35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25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00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30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0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516743" y="870856"/>
            <a:ext cx="15254514" cy="35560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3947886" y="4426859"/>
            <a:ext cx="13008982" cy="427264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69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フリーフォーム 32"/>
          <p:cNvSpPr/>
          <p:nvPr userDrawn="1"/>
        </p:nvSpPr>
        <p:spPr>
          <a:xfrm rot="2700000">
            <a:off x="1513825" y="2761114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6"/>
          <p:cNvGrpSpPr/>
          <p:nvPr userDrawn="1"/>
        </p:nvGrpSpPr>
        <p:grpSpPr>
          <a:xfrm>
            <a:off x="1581149" y="3053187"/>
            <a:ext cx="4187961" cy="4128938"/>
            <a:chOff x="3326919" y="1476686"/>
            <a:chExt cx="5264701" cy="5190503"/>
          </a:xfrm>
        </p:grpSpPr>
        <p:sp>
          <p:nvSpPr>
            <p:cNvPr id="7" name="フリーフォーム 37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5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01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33235" y="4578264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0" name="グループ化 23"/>
          <p:cNvGrpSpPr/>
          <p:nvPr userDrawn="1"/>
        </p:nvGrpSpPr>
        <p:grpSpPr>
          <a:xfrm>
            <a:off x="7124851" y="3077444"/>
            <a:ext cx="4187962" cy="4128938"/>
            <a:chOff x="3326919" y="1476686"/>
            <a:chExt cx="5264702" cy="5190503"/>
          </a:xfrm>
        </p:grpSpPr>
        <p:sp>
          <p:nvSpPr>
            <p:cNvPr id="11" name="フリーフォーム 24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テキスト ボックス 25"/>
            <p:cNvSpPr txBox="1"/>
            <p:nvPr userDrawn="1"/>
          </p:nvSpPr>
          <p:spPr>
            <a:xfrm>
              <a:off x="7380119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02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76937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4" name="グループ化 27"/>
          <p:cNvGrpSpPr/>
          <p:nvPr userDrawn="1"/>
        </p:nvGrpSpPr>
        <p:grpSpPr>
          <a:xfrm>
            <a:off x="12668553" y="3077444"/>
            <a:ext cx="4187961" cy="4128938"/>
            <a:chOff x="3326919" y="1476686"/>
            <a:chExt cx="5264701" cy="5190503"/>
          </a:xfrm>
        </p:grpSpPr>
        <p:sp>
          <p:nvSpPr>
            <p:cNvPr id="15" name="フリーフォーム 28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29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03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120639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フリーフォーム 33"/>
          <p:cNvSpPr/>
          <p:nvPr userDrawn="1"/>
        </p:nvSpPr>
        <p:spPr>
          <a:xfrm rot="2700000">
            <a:off x="12195797" y="30890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51948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06786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019245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フリーフォーム 32"/>
          <p:cNvSpPr/>
          <p:nvPr userDrawn="1"/>
        </p:nvSpPr>
        <p:spPr>
          <a:xfrm rot="2700000">
            <a:off x="6365163" y="2264552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813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75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7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/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animBg="1"/>
      <p:bldP spid="23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9144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1117600"/>
            <a:ext cx="11427832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297006" y="1393371"/>
            <a:ext cx="10178194" cy="2873828"/>
          </a:xfrm>
          <a:noFill/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390741" y="5067509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390740" y="5590029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390741" y="7313560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390740" y="7836080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901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25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759199" y="0"/>
            <a:ext cx="5384801" cy="62411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4042230"/>
            <a:ext cx="3643086" cy="2198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9245597" y="947057"/>
            <a:ext cx="5341259" cy="369751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6120560" y="6361143"/>
            <a:ext cx="3004459" cy="39242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1406769" y="6361143"/>
            <a:ext cx="4593212" cy="3029367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14688452" y="2017486"/>
            <a:ext cx="3599547" cy="264794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9" hasCustomPrompt="1"/>
          </p:nvPr>
        </p:nvSpPr>
        <p:spPr>
          <a:xfrm>
            <a:off x="551544" y="2402118"/>
            <a:ext cx="3091543" cy="148771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>
          <a:xfrm>
            <a:off x="9545781" y="4776560"/>
            <a:ext cx="8045529" cy="301171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545780" y="7899400"/>
            <a:ext cx="792941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139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583445" y="0"/>
            <a:ext cx="4560556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01600" y="4238172"/>
            <a:ext cx="4365737" cy="59434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468643" y="584200"/>
            <a:ext cx="3998694" cy="3494314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9260109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12267635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5275161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7953828" y="5740400"/>
            <a:ext cx="10334171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8389260" y="6110511"/>
            <a:ext cx="9422751" cy="3077027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74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"/>
                            </p:stCondLst>
                            <p:childTnLst>
                              <p:par>
                                <p:cTn id="2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25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1" grpId="0" animBg="1"/>
      <p:bldP spid="12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タイトル 1"/>
          <p:cNvSpPr>
            <a:spLocks noGrp="1"/>
          </p:cNvSpPr>
          <p:nvPr>
            <p:ph type="title" hasCustomPrompt="1"/>
          </p:nvPr>
        </p:nvSpPr>
        <p:spPr>
          <a:xfrm>
            <a:off x="6211639" y="1795311"/>
            <a:ext cx="11263564" cy="366295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6211638" y="5683347"/>
            <a:ext cx="11263563" cy="3318791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819198" y="1063076"/>
            <a:ext cx="3868615" cy="8159261"/>
            <a:chOff x="5345723" y="1420837"/>
            <a:chExt cx="3868615" cy="8159261"/>
          </a:xfrm>
        </p:grpSpPr>
        <p:sp>
          <p:nvSpPr>
            <p:cNvPr id="6" name="Rectangle: Rounded Corners 5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" name="Group 6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1" name="Oval 10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Rectangle: Rounded Corners 11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Oval 7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134812" y="2215736"/>
            <a:ext cx="3237386" cy="585082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95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animBg="1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2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2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2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2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422743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1422743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245671" y="2144055"/>
            <a:ext cx="3796659" cy="8007499"/>
            <a:chOff x="5345723" y="1420837"/>
            <a:chExt cx="3868615" cy="8159261"/>
          </a:xfrm>
        </p:grpSpPr>
        <p:sp>
          <p:nvSpPr>
            <p:cNvPr id="23" name="Rectangle: Rounded Corners 22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Group 23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8" name="Oval 27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Rectangle: Rounded Corners 28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5" name="Oval 24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Rectangle: Rounded Corners 26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33330" y="3249629"/>
            <a:ext cx="3221341" cy="589127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905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2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2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975"/>
                            </p:stCondLst>
                            <p:childTnLst>
                              <p:par>
                                <p:cTn id="3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25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225"/>
                            </p:stCondLst>
                            <p:childTnLst>
                              <p:par>
                                <p:cTn id="4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975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35536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04273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04273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451799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020536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7020536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081953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650690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650690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557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638622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207359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2207359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127994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96731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696731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38622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2207359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2207359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127994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9696731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696731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12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950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 userDrawn="1"/>
        </p:nvCxnSpPr>
        <p:spPr>
          <a:xfrm>
            <a:off x="9144000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264510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5026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15026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973997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0542734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542734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264510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15026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15026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973997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542734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542734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90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7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475"/>
                            </p:stCondLst>
                            <p:childTnLst>
                              <p:par>
                                <p:cTn id="40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75"/>
                            </p:stCondLst>
                            <p:childTnLst>
                              <p:par>
                                <p:cTn id="5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35428" y="449943"/>
            <a:ext cx="8708571" cy="46919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01598" y="5392515"/>
            <a:ext cx="9144000" cy="3969198"/>
          </a:xfr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2" name="Right Triangle 11"/>
          <p:cNvSpPr/>
          <p:nvPr userDrawn="1"/>
        </p:nvSpPr>
        <p:spPr>
          <a:xfrm rot="13500000">
            <a:off x="9007243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957757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Straight Connector 14"/>
          <p:cNvCxnSpPr>
            <a:stCxn id="12" idx="2"/>
            <a:endCxn id="14" idx="1"/>
          </p:cNvCxnSpPr>
          <p:nvPr userDrawn="1"/>
        </p:nvCxnSpPr>
        <p:spPr>
          <a:xfrm flipV="1">
            <a:off x="9723543" y="5141913"/>
            <a:ext cx="3234214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3"/>
          </p:cNvCxnSpPr>
          <p:nvPr userDrawn="1"/>
        </p:nvCxnSpPr>
        <p:spPr>
          <a:xfrm>
            <a:off x="13323517" y="5141913"/>
            <a:ext cx="496448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663850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243393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857977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238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25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25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1" grpId="0"/>
      <p:bldP spid="12" grpId="0" animBg="1"/>
      <p:bldP spid="14" grpId="0" animBg="1"/>
      <p:bldP spid="2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38" y="2641600"/>
            <a:ext cx="15440125" cy="2354116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38" y="5297715"/>
            <a:ext cx="15440125" cy="3401786"/>
          </a:xfrm>
        </p:spPr>
        <p:txBody>
          <a:bodyPr numCol="1" spcCol="360000" anchor="t">
            <a:normAutofit/>
          </a:bodyPr>
          <a:lstStyle>
            <a:lvl1pPr marL="0" indent="0" algn="ctr"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275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endCxn id="6" idx="1"/>
          </p:cNvCxnSpPr>
          <p:nvPr userDrawn="1"/>
        </p:nvCxnSpPr>
        <p:spPr>
          <a:xfrm flipV="1">
            <a:off x="0" y="5141913"/>
            <a:ext cx="4374975" cy="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4374975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61120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9" idx="1"/>
          </p:cNvCxnSpPr>
          <p:nvPr userDrawn="1"/>
        </p:nvCxnSpPr>
        <p:spPr>
          <a:xfrm>
            <a:off x="4740735" y="5141913"/>
            <a:ext cx="422038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2"/>
          </p:cNvCxnSpPr>
          <p:nvPr userDrawn="1"/>
        </p:nvCxnSpPr>
        <p:spPr>
          <a:xfrm flipV="1">
            <a:off x="9144000" y="5324793"/>
            <a:ext cx="0" cy="4960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3100068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679611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4393975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48934" y="1175656"/>
            <a:ext cx="8710776" cy="521874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8934" y="3748743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79756" y="5238743"/>
            <a:ext cx="6893219" cy="95389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548934" y="6533030"/>
            <a:ext cx="8263077" cy="289922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453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9144000" y="1"/>
            <a:ext cx="0" cy="18147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8961120" y="1814732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820186" y="491902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730462" y="2097618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45723" y="2948115"/>
            <a:ext cx="3401186" cy="4099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87086" y="2948115"/>
            <a:ext cx="5155554" cy="193337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36386" y="4998015"/>
            <a:ext cx="4406254" cy="4349185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961120" y="4998015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Straight Connector 15"/>
          <p:cNvCxnSpPr>
            <a:stCxn id="15" idx="0"/>
            <a:endCxn id="8" idx="2"/>
          </p:cNvCxnSpPr>
          <p:nvPr userDrawn="1"/>
        </p:nvCxnSpPr>
        <p:spPr>
          <a:xfrm flipV="1">
            <a:off x="9144000" y="2180492"/>
            <a:ext cx="0" cy="281752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412888" y="3908288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9541090" y="5514004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25" name="Straight Connector 24"/>
          <p:cNvCxnSpPr>
            <a:endCxn id="15" idx="2"/>
          </p:cNvCxnSpPr>
          <p:nvPr userDrawn="1"/>
        </p:nvCxnSpPr>
        <p:spPr>
          <a:xfrm flipV="1">
            <a:off x="9143999" y="5363775"/>
            <a:ext cx="1" cy="49216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3599886" y="6352198"/>
            <a:ext cx="4197611" cy="2784724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3" hasCustomPrompt="1"/>
          </p:nvPr>
        </p:nvSpPr>
        <p:spPr>
          <a:xfrm>
            <a:off x="9541090" y="6358081"/>
            <a:ext cx="3957196" cy="2778841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807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1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00"/>
                            </p:stCondLst>
                            <p:childTnLst>
                              <p:par>
                                <p:cTn id="3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850"/>
                            </p:stCondLst>
                            <p:childTnLst>
                              <p:par>
                                <p:cTn id="4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85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350"/>
                            </p:stCondLst>
                            <p:childTnLst>
                              <p:par>
                                <p:cTn id="5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85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  <p:bldP spid="13" grpId="0" animBg="1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animBg="1"/>
      <p:bldP spid="2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48016" y="187331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2300514" y="1814732"/>
            <a:ext cx="13686971" cy="52106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4661707" y="6548414"/>
            <a:ext cx="8964587" cy="953894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cxnSp>
        <p:nvCxnSpPr>
          <p:cNvPr id="7" name="Straight Connector 6"/>
          <p:cNvCxnSpPr>
            <a:stCxn id="5" idx="0"/>
          </p:cNvCxnSpPr>
          <p:nvPr userDrawn="1"/>
        </p:nvCxnSpPr>
        <p:spPr>
          <a:xfrm flipV="1">
            <a:off x="9144000" y="2"/>
            <a:ext cx="0" cy="18147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9477830" y="7634514"/>
            <a:ext cx="7479038" cy="150240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961120" y="7634514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Straight Connector 12"/>
          <p:cNvCxnSpPr>
            <a:endCxn id="12" idx="2"/>
          </p:cNvCxnSpPr>
          <p:nvPr userDrawn="1"/>
        </p:nvCxnSpPr>
        <p:spPr>
          <a:xfrm flipV="1">
            <a:off x="9144000" y="8000274"/>
            <a:ext cx="0" cy="228513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75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25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25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75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10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stCxn id="15" idx="0"/>
          </p:cNvCxnSpPr>
          <p:nvPr userDrawn="1"/>
        </p:nvCxnSpPr>
        <p:spPr>
          <a:xfrm flipH="1" flipV="1">
            <a:off x="9144000" y="2"/>
            <a:ext cx="1" cy="49379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15" idx="3"/>
          </p:cNvCxnSpPr>
          <p:nvPr userDrawn="1"/>
        </p:nvCxnSpPr>
        <p:spPr>
          <a:xfrm flipH="1">
            <a:off x="9348788" y="5142707"/>
            <a:ext cx="893921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14"/>
          <p:cNvSpPr/>
          <p:nvPr userDrawn="1"/>
        </p:nvSpPr>
        <p:spPr>
          <a:xfrm>
            <a:off x="8939213" y="493791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Straight Connector 20"/>
          <p:cNvCxnSpPr>
            <a:endCxn id="15" idx="1"/>
          </p:cNvCxnSpPr>
          <p:nvPr userDrawn="1"/>
        </p:nvCxnSpPr>
        <p:spPr>
          <a:xfrm>
            <a:off x="0" y="5142706"/>
            <a:ext cx="8939213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4702629" y="4226328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9405258" y="4226327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5770115" y="5559422"/>
            <a:ext cx="6747769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770115" y="6248120"/>
            <a:ext cx="6747769" cy="2808793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494173" y="5171734"/>
            <a:ext cx="4513256" cy="55982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i="1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63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58514" y="449943"/>
            <a:ext cx="8653497" cy="890507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Right Triangle 6"/>
          <p:cNvSpPr/>
          <p:nvPr userDrawn="1"/>
        </p:nvSpPr>
        <p:spPr>
          <a:xfrm rot="2700000">
            <a:off x="8693952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Straight Connector 8"/>
          <p:cNvCxnSpPr>
            <a:stCxn id="7" idx="2"/>
          </p:cNvCxnSpPr>
          <p:nvPr userDrawn="1"/>
        </p:nvCxnSpPr>
        <p:spPr>
          <a:xfrm flipH="1" flipV="1">
            <a:off x="3860203" y="5141913"/>
            <a:ext cx="4710851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91457" y="5297773"/>
            <a:ext cx="7536543" cy="405724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8" name="Straight Connector 17"/>
          <p:cNvCxnSpPr>
            <a:endCxn id="7" idx="2"/>
          </p:cNvCxnSpPr>
          <p:nvPr userDrawn="1"/>
        </p:nvCxnSpPr>
        <p:spPr>
          <a:xfrm>
            <a:off x="0" y="5141117"/>
            <a:ext cx="8571054" cy="159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387919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413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7" grpId="2" animBg="1"/>
      <p:bldP spid="7" grpId="3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5896270" y="742349"/>
            <a:ext cx="8403930" cy="84423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7701643" cy="387919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9" name="Diamond 18"/>
          <p:cNvSpPr/>
          <p:nvPr userDrawn="1"/>
        </p:nvSpPr>
        <p:spPr>
          <a:xfrm rot="2700000">
            <a:off x="7097712" y="757713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Diamond 20"/>
          <p:cNvSpPr/>
          <p:nvPr userDrawn="1"/>
        </p:nvSpPr>
        <p:spPr>
          <a:xfrm rot="2700000">
            <a:off x="9650412" y="502670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Diamond 21"/>
          <p:cNvSpPr/>
          <p:nvPr userDrawn="1"/>
        </p:nvSpPr>
        <p:spPr>
          <a:xfrm rot="2700000">
            <a:off x="12242396" y="242366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403600" y="747677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52143" y="7543104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5896270" y="4927355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44813" y="4993685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445500" y="2323600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694043" y="2389930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1" name="Straight Connector 30"/>
          <p:cNvCxnSpPr/>
          <p:nvPr userDrawn="1"/>
        </p:nvCxnSpPr>
        <p:spPr>
          <a:xfrm flipH="1">
            <a:off x="0" y="9184732"/>
            <a:ext cx="58962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4300200" y="742349"/>
            <a:ext cx="398780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4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250"/>
                            </p:stCondLst>
                            <p:childTnLst>
                              <p:par>
                                <p:cTn id="5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19" grpId="1" animBg="1"/>
      <p:bldP spid="19" grpId="2" animBg="1"/>
      <p:bldP spid="19" grpId="3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2" grpId="2" animBg="1"/>
      <p:bldP spid="22" grpId="3" animBg="1"/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9186199" y="3303099"/>
            <a:ext cx="2064368" cy="1640869"/>
            <a:chOff x="9186199" y="2684120"/>
            <a:chExt cx="2064368" cy="1640869"/>
          </a:xfrm>
        </p:grpSpPr>
        <p:sp>
          <p:nvSpPr>
            <p:cNvPr id="27" name="Freeform: Shape 26"/>
            <p:cNvSpPr/>
            <p:nvPr userDrawn="1"/>
          </p:nvSpPr>
          <p:spPr>
            <a:xfrm>
              <a:off x="9186199" y="2684120"/>
              <a:ext cx="2064368" cy="1640869"/>
            </a:xfrm>
            <a:custGeom>
              <a:avLst/>
              <a:gdLst>
                <a:gd name="connsiteX0" fmla="*/ 0 w 2408609"/>
                <a:gd name="connsiteY0" fmla="*/ 0 h 1914490"/>
                <a:gd name="connsiteX1" fmla="*/ 98444 w 2408609"/>
                <a:gd name="connsiteY1" fmla="*/ 2489 h 1914490"/>
                <a:gd name="connsiteX2" fmla="*/ 2330455 w 2408609"/>
                <a:gd name="connsiteY2" fmla="*/ 1264026 h 1914490"/>
                <a:gd name="connsiteX3" fmla="*/ 2408609 w 2408609"/>
                <a:gd name="connsiteY3" fmla="*/ 1392672 h 1914490"/>
                <a:gd name="connsiteX4" fmla="*/ 1504793 w 2408609"/>
                <a:gd name="connsiteY4" fmla="*/ 1914490 h 1914490"/>
                <a:gd name="connsiteX5" fmla="*/ 1464388 w 2408609"/>
                <a:gd name="connsiteY5" fmla="*/ 1847982 h 1914490"/>
                <a:gd name="connsiteX6" fmla="*/ 137396 w 2408609"/>
                <a:gd name="connsiteY6" fmla="*/ 1052618 h 1914490"/>
                <a:gd name="connsiteX7" fmla="*/ 0 w 2408609"/>
                <a:gd name="connsiteY7" fmla="*/ 1045680 h 1914490"/>
                <a:gd name="connsiteX8" fmla="*/ 0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0" y="0"/>
                  </a:moveTo>
                  <a:lnTo>
                    <a:pt x="98444" y="2489"/>
                  </a:lnTo>
                  <a:cubicBezTo>
                    <a:pt x="1027802" y="49599"/>
                    <a:pt x="1840516" y="538821"/>
                    <a:pt x="2330455" y="1264026"/>
                  </a:cubicBezTo>
                  <a:lnTo>
                    <a:pt x="2408609" y="1392672"/>
                  </a:lnTo>
                  <a:lnTo>
                    <a:pt x="1504793" y="1914490"/>
                  </a:lnTo>
                  <a:lnTo>
                    <a:pt x="1464388" y="1847982"/>
                  </a:lnTo>
                  <a:cubicBezTo>
                    <a:pt x="1169159" y="1410986"/>
                    <a:pt x="689669" y="1108705"/>
                    <a:pt x="137396" y="1052618"/>
                  </a:cubicBezTo>
                  <a:lnTo>
                    <a:pt x="0" y="10456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 userDrawn="1"/>
          </p:nvSpPr>
          <p:spPr>
            <a:xfrm>
              <a:off x="9772054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Group 48"/>
          <p:cNvGrpSpPr/>
          <p:nvPr userDrawn="1"/>
        </p:nvGrpSpPr>
        <p:grpSpPr>
          <a:xfrm>
            <a:off x="10519742" y="4568879"/>
            <a:ext cx="1083911" cy="2385613"/>
            <a:chOff x="10519742" y="3949900"/>
            <a:chExt cx="1083911" cy="2385613"/>
          </a:xfrm>
        </p:grpSpPr>
        <p:sp>
          <p:nvSpPr>
            <p:cNvPr id="22" name="Freeform: Shape 21"/>
            <p:cNvSpPr/>
            <p:nvPr userDrawn="1"/>
          </p:nvSpPr>
          <p:spPr>
            <a:xfrm>
              <a:off x="10519742" y="3949900"/>
              <a:ext cx="1083911" cy="2385613"/>
            </a:xfrm>
            <a:custGeom>
              <a:avLst/>
              <a:gdLst>
                <a:gd name="connsiteX0" fmla="*/ 903834 w 1264657"/>
                <a:gd name="connsiteY0" fmla="*/ 0 h 2783422"/>
                <a:gd name="connsiteX1" fmla="*/ 918287 w 1264657"/>
                <a:gd name="connsiteY1" fmla="*/ 23790 h 2783422"/>
                <a:gd name="connsiteX2" fmla="*/ 1264657 w 1264657"/>
                <a:gd name="connsiteY2" fmla="*/ 1391711 h 2783422"/>
                <a:gd name="connsiteX3" fmla="*/ 918287 w 1264657"/>
                <a:gd name="connsiteY3" fmla="*/ 2759632 h 2783422"/>
                <a:gd name="connsiteX4" fmla="*/ 903835 w 1264657"/>
                <a:gd name="connsiteY4" fmla="*/ 2783422 h 2783422"/>
                <a:gd name="connsiteX5" fmla="*/ 1 w 1264657"/>
                <a:gd name="connsiteY5" fmla="*/ 2261593 h 2783422"/>
                <a:gd name="connsiteX6" fmla="*/ 76770 w 1264657"/>
                <a:gd name="connsiteY6" fmla="*/ 2102227 h 2783422"/>
                <a:gd name="connsiteX7" fmla="*/ 220217 w 1264657"/>
                <a:gd name="connsiteY7" fmla="*/ 1391711 h 2783422"/>
                <a:gd name="connsiteX8" fmla="*/ 76770 w 1264657"/>
                <a:gd name="connsiteY8" fmla="*/ 681195 h 2783422"/>
                <a:gd name="connsiteX9" fmla="*/ 0 w 1264657"/>
                <a:gd name="connsiteY9" fmla="*/ 521829 h 2783422"/>
                <a:gd name="connsiteX10" fmla="*/ 903834 w 1264657"/>
                <a:gd name="connsiteY10" fmla="*/ 0 h 2783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7" h="2783422">
                  <a:moveTo>
                    <a:pt x="903834" y="0"/>
                  </a:moveTo>
                  <a:lnTo>
                    <a:pt x="918287" y="23790"/>
                  </a:lnTo>
                  <a:cubicBezTo>
                    <a:pt x="1139183" y="430422"/>
                    <a:pt x="1264657" y="896414"/>
                    <a:pt x="1264657" y="1391711"/>
                  </a:cubicBezTo>
                  <a:cubicBezTo>
                    <a:pt x="1264657" y="1887009"/>
                    <a:pt x="1139183" y="2353000"/>
                    <a:pt x="918287" y="2759632"/>
                  </a:cubicBezTo>
                  <a:lnTo>
                    <a:pt x="903835" y="2783422"/>
                  </a:lnTo>
                  <a:lnTo>
                    <a:pt x="1" y="2261593"/>
                  </a:lnTo>
                  <a:lnTo>
                    <a:pt x="76770" y="2102227"/>
                  </a:lnTo>
                  <a:cubicBezTo>
                    <a:pt x="169139" y="1883843"/>
                    <a:pt x="220217" y="1643742"/>
                    <a:pt x="220217" y="1391711"/>
                  </a:cubicBezTo>
                  <a:cubicBezTo>
                    <a:pt x="220217" y="1139680"/>
                    <a:pt x="169139" y="899579"/>
                    <a:pt x="76770" y="681195"/>
                  </a:cubicBezTo>
                  <a:lnTo>
                    <a:pt x="0" y="521829"/>
                  </a:lnTo>
                  <a:lnTo>
                    <a:pt x="9038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 userDrawn="1"/>
          </p:nvSpPr>
          <p:spPr>
            <a:xfrm>
              <a:off x="10791080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Group 49"/>
          <p:cNvGrpSpPr/>
          <p:nvPr userDrawn="1"/>
        </p:nvGrpSpPr>
        <p:grpSpPr>
          <a:xfrm>
            <a:off x="9186199" y="6579402"/>
            <a:ext cx="2064368" cy="1640869"/>
            <a:chOff x="9186199" y="5960423"/>
            <a:chExt cx="2064368" cy="1640869"/>
          </a:xfrm>
        </p:grpSpPr>
        <p:sp>
          <p:nvSpPr>
            <p:cNvPr id="19" name="Freeform: Shape 18"/>
            <p:cNvSpPr/>
            <p:nvPr userDrawn="1"/>
          </p:nvSpPr>
          <p:spPr>
            <a:xfrm>
              <a:off x="9186199" y="5960423"/>
              <a:ext cx="2064368" cy="1640869"/>
            </a:xfrm>
            <a:custGeom>
              <a:avLst/>
              <a:gdLst>
                <a:gd name="connsiteX0" fmla="*/ 1504793 w 2408609"/>
                <a:gd name="connsiteY0" fmla="*/ 0 h 1914490"/>
                <a:gd name="connsiteX1" fmla="*/ 2408609 w 2408609"/>
                <a:gd name="connsiteY1" fmla="*/ 521818 h 1914490"/>
                <a:gd name="connsiteX2" fmla="*/ 2330455 w 2408609"/>
                <a:gd name="connsiteY2" fmla="*/ 650464 h 1914490"/>
                <a:gd name="connsiteX3" fmla="*/ 98444 w 2408609"/>
                <a:gd name="connsiteY3" fmla="*/ 1912001 h 1914490"/>
                <a:gd name="connsiteX4" fmla="*/ 0 w 2408609"/>
                <a:gd name="connsiteY4" fmla="*/ 1914490 h 1914490"/>
                <a:gd name="connsiteX5" fmla="*/ 0 w 2408609"/>
                <a:gd name="connsiteY5" fmla="*/ 868810 h 1914490"/>
                <a:gd name="connsiteX6" fmla="*/ 137396 w 2408609"/>
                <a:gd name="connsiteY6" fmla="*/ 861872 h 1914490"/>
                <a:gd name="connsiteX7" fmla="*/ 1464388 w 2408609"/>
                <a:gd name="connsiteY7" fmla="*/ 66508 h 1914490"/>
                <a:gd name="connsiteX8" fmla="*/ 1504793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1504793" y="0"/>
                  </a:moveTo>
                  <a:lnTo>
                    <a:pt x="2408609" y="521818"/>
                  </a:lnTo>
                  <a:lnTo>
                    <a:pt x="2330455" y="650464"/>
                  </a:lnTo>
                  <a:cubicBezTo>
                    <a:pt x="1840516" y="1375669"/>
                    <a:pt x="1027802" y="1864892"/>
                    <a:pt x="98444" y="1912001"/>
                  </a:cubicBezTo>
                  <a:lnTo>
                    <a:pt x="0" y="1914490"/>
                  </a:lnTo>
                  <a:lnTo>
                    <a:pt x="0" y="868810"/>
                  </a:lnTo>
                  <a:lnTo>
                    <a:pt x="137396" y="861872"/>
                  </a:lnTo>
                  <a:cubicBezTo>
                    <a:pt x="689669" y="805786"/>
                    <a:pt x="1169159" y="503504"/>
                    <a:pt x="1464388" y="66508"/>
                  </a:cubicBezTo>
                  <a:lnTo>
                    <a:pt x="15047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9778466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Group 50"/>
          <p:cNvGrpSpPr/>
          <p:nvPr userDrawn="1"/>
        </p:nvGrpSpPr>
        <p:grpSpPr>
          <a:xfrm>
            <a:off x="7037432" y="6579402"/>
            <a:ext cx="2064368" cy="1640869"/>
            <a:chOff x="7037432" y="5960423"/>
            <a:chExt cx="2064368" cy="1640869"/>
          </a:xfrm>
        </p:grpSpPr>
        <p:sp>
          <p:nvSpPr>
            <p:cNvPr id="20" name="Freeform: Shape 19"/>
            <p:cNvSpPr/>
            <p:nvPr userDrawn="1"/>
          </p:nvSpPr>
          <p:spPr>
            <a:xfrm>
              <a:off x="7037432" y="5960423"/>
              <a:ext cx="2064368" cy="1640869"/>
            </a:xfrm>
            <a:custGeom>
              <a:avLst/>
              <a:gdLst>
                <a:gd name="connsiteX0" fmla="*/ 903815 w 2408609"/>
                <a:gd name="connsiteY0" fmla="*/ 0 h 1914490"/>
                <a:gd name="connsiteX1" fmla="*/ 944220 w 2408609"/>
                <a:gd name="connsiteY1" fmla="*/ 66508 h 1914490"/>
                <a:gd name="connsiteX2" fmla="*/ 2271212 w 2408609"/>
                <a:gd name="connsiteY2" fmla="*/ 861872 h 1914490"/>
                <a:gd name="connsiteX3" fmla="*/ 2408609 w 2408609"/>
                <a:gd name="connsiteY3" fmla="*/ 868810 h 1914490"/>
                <a:gd name="connsiteX4" fmla="*/ 2408609 w 2408609"/>
                <a:gd name="connsiteY4" fmla="*/ 1914490 h 1914490"/>
                <a:gd name="connsiteX5" fmla="*/ 2310166 w 2408609"/>
                <a:gd name="connsiteY5" fmla="*/ 1912001 h 1914490"/>
                <a:gd name="connsiteX6" fmla="*/ 78155 w 2408609"/>
                <a:gd name="connsiteY6" fmla="*/ 650464 h 1914490"/>
                <a:gd name="connsiteX7" fmla="*/ 0 w 2408609"/>
                <a:gd name="connsiteY7" fmla="*/ 521817 h 1914490"/>
                <a:gd name="connsiteX8" fmla="*/ 903815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903815" y="0"/>
                  </a:moveTo>
                  <a:lnTo>
                    <a:pt x="944220" y="66508"/>
                  </a:lnTo>
                  <a:cubicBezTo>
                    <a:pt x="1239449" y="503504"/>
                    <a:pt x="1718939" y="805786"/>
                    <a:pt x="2271212" y="861872"/>
                  </a:cubicBezTo>
                  <a:lnTo>
                    <a:pt x="2408609" y="868810"/>
                  </a:lnTo>
                  <a:lnTo>
                    <a:pt x="2408609" y="1914490"/>
                  </a:lnTo>
                  <a:lnTo>
                    <a:pt x="2310166" y="1912001"/>
                  </a:lnTo>
                  <a:cubicBezTo>
                    <a:pt x="1380808" y="1864892"/>
                    <a:pt x="568095" y="1375669"/>
                    <a:pt x="78155" y="650464"/>
                  </a:cubicBezTo>
                  <a:lnTo>
                    <a:pt x="0" y="521817"/>
                  </a:lnTo>
                  <a:lnTo>
                    <a:pt x="90381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7757747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/>
          <p:cNvGrpSpPr/>
          <p:nvPr userDrawn="1"/>
        </p:nvGrpSpPr>
        <p:grpSpPr>
          <a:xfrm>
            <a:off x="6684347" y="4568880"/>
            <a:ext cx="1083909" cy="2385611"/>
            <a:chOff x="6684347" y="3949901"/>
            <a:chExt cx="1083909" cy="2385611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684347" y="3949901"/>
              <a:ext cx="1083909" cy="2385611"/>
            </a:xfrm>
            <a:custGeom>
              <a:avLst/>
              <a:gdLst>
                <a:gd name="connsiteX0" fmla="*/ 360823 w 1264655"/>
                <a:gd name="connsiteY0" fmla="*/ 0 h 2783420"/>
                <a:gd name="connsiteX1" fmla="*/ 1264655 w 1264655"/>
                <a:gd name="connsiteY1" fmla="*/ 521828 h 2783420"/>
                <a:gd name="connsiteX2" fmla="*/ 1187885 w 1264655"/>
                <a:gd name="connsiteY2" fmla="*/ 681194 h 2783420"/>
                <a:gd name="connsiteX3" fmla="*/ 1044438 w 1264655"/>
                <a:gd name="connsiteY3" fmla="*/ 1391710 h 2783420"/>
                <a:gd name="connsiteX4" fmla="*/ 1187885 w 1264655"/>
                <a:gd name="connsiteY4" fmla="*/ 2102226 h 2783420"/>
                <a:gd name="connsiteX5" fmla="*/ 1264655 w 1264655"/>
                <a:gd name="connsiteY5" fmla="*/ 2261592 h 2783420"/>
                <a:gd name="connsiteX6" fmla="*/ 360822 w 1264655"/>
                <a:gd name="connsiteY6" fmla="*/ 2783420 h 2783420"/>
                <a:gd name="connsiteX7" fmla="*/ 346370 w 1264655"/>
                <a:gd name="connsiteY7" fmla="*/ 2759631 h 2783420"/>
                <a:gd name="connsiteX8" fmla="*/ 0 w 1264655"/>
                <a:gd name="connsiteY8" fmla="*/ 1391710 h 2783420"/>
                <a:gd name="connsiteX9" fmla="*/ 346370 w 1264655"/>
                <a:gd name="connsiteY9" fmla="*/ 23789 h 2783420"/>
                <a:gd name="connsiteX10" fmla="*/ 360823 w 1264655"/>
                <a:gd name="connsiteY10" fmla="*/ 0 h 2783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5" h="2783420">
                  <a:moveTo>
                    <a:pt x="360823" y="0"/>
                  </a:moveTo>
                  <a:lnTo>
                    <a:pt x="1264655" y="521828"/>
                  </a:lnTo>
                  <a:lnTo>
                    <a:pt x="1187885" y="681194"/>
                  </a:lnTo>
                  <a:cubicBezTo>
                    <a:pt x="1095516" y="899578"/>
                    <a:pt x="1044438" y="1139679"/>
                    <a:pt x="1044438" y="1391710"/>
                  </a:cubicBezTo>
                  <a:cubicBezTo>
                    <a:pt x="1044438" y="1643741"/>
                    <a:pt x="1095516" y="1883842"/>
                    <a:pt x="1187885" y="2102226"/>
                  </a:cubicBezTo>
                  <a:lnTo>
                    <a:pt x="1264655" y="2261592"/>
                  </a:lnTo>
                  <a:lnTo>
                    <a:pt x="360822" y="2783420"/>
                  </a:lnTo>
                  <a:lnTo>
                    <a:pt x="346370" y="2759631"/>
                  </a:lnTo>
                  <a:cubicBezTo>
                    <a:pt x="125475" y="2352999"/>
                    <a:pt x="0" y="1887008"/>
                    <a:pt x="0" y="1391710"/>
                  </a:cubicBezTo>
                  <a:cubicBezTo>
                    <a:pt x="0" y="896413"/>
                    <a:pt x="125475" y="430421"/>
                    <a:pt x="346370" y="23789"/>
                  </a:cubicBezTo>
                  <a:lnTo>
                    <a:pt x="3608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6804493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oup 52"/>
          <p:cNvGrpSpPr/>
          <p:nvPr userDrawn="1"/>
        </p:nvGrpSpPr>
        <p:grpSpPr>
          <a:xfrm>
            <a:off x="7037433" y="3303099"/>
            <a:ext cx="2064366" cy="1640869"/>
            <a:chOff x="7037433" y="2684120"/>
            <a:chExt cx="2064366" cy="1640869"/>
          </a:xfrm>
        </p:grpSpPr>
        <p:sp>
          <p:nvSpPr>
            <p:cNvPr id="26" name="Freeform: Shape 25"/>
            <p:cNvSpPr/>
            <p:nvPr userDrawn="1"/>
          </p:nvSpPr>
          <p:spPr>
            <a:xfrm>
              <a:off x="7037433" y="2684120"/>
              <a:ext cx="2064366" cy="1640869"/>
            </a:xfrm>
            <a:custGeom>
              <a:avLst/>
              <a:gdLst>
                <a:gd name="connsiteX0" fmla="*/ 2408607 w 2408607"/>
                <a:gd name="connsiteY0" fmla="*/ 0 h 1914490"/>
                <a:gd name="connsiteX1" fmla="*/ 2408607 w 2408607"/>
                <a:gd name="connsiteY1" fmla="*/ 1045680 h 1914490"/>
                <a:gd name="connsiteX2" fmla="*/ 2271211 w 2408607"/>
                <a:gd name="connsiteY2" fmla="*/ 1052618 h 1914490"/>
                <a:gd name="connsiteX3" fmla="*/ 944219 w 2408607"/>
                <a:gd name="connsiteY3" fmla="*/ 1847982 h 1914490"/>
                <a:gd name="connsiteX4" fmla="*/ 903814 w 2408607"/>
                <a:gd name="connsiteY4" fmla="*/ 1914490 h 1914490"/>
                <a:gd name="connsiteX5" fmla="*/ 0 w 2408607"/>
                <a:gd name="connsiteY5" fmla="*/ 1392673 h 1914490"/>
                <a:gd name="connsiteX6" fmla="*/ 78154 w 2408607"/>
                <a:gd name="connsiteY6" fmla="*/ 1264026 h 1914490"/>
                <a:gd name="connsiteX7" fmla="*/ 2310165 w 2408607"/>
                <a:gd name="connsiteY7" fmla="*/ 2489 h 1914490"/>
                <a:gd name="connsiteX8" fmla="*/ 2408607 w 2408607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7" h="1914490">
                  <a:moveTo>
                    <a:pt x="2408607" y="0"/>
                  </a:moveTo>
                  <a:lnTo>
                    <a:pt x="2408607" y="1045680"/>
                  </a:lnTo>
                  <a:lnTo>
                    <a:pt x="2271211" y="1052618"/>
                  </a:lnTo>
                  <a:cubicBezTo>
                    <a:pt x="1718938" y="1108705"/>
                    <a:pt x="1239448" y="1410986"/>
                    <a:pt x="944219" y="1847982"/>
                  </a:cubicBezTo>
                  <a:lnTo>
                    <a:pt x="903814" y="1914490"/>
                  </a:lnTo>
                  <a:lnTo>
                    <a:pt x="0" y="1392673"/>
                  </a:lnTo>
                  <a:lnTo>
                    <a:pt x="78154" y="1264026"/>
                  </a:lnTo>
                  <a:cubicBezTo>
                    <a:pt x="568094" y="538821"/>
                    <a:pt x="1380807" y="49599"/>
                    <a:pt x="2310165" y="2489"/>
                  </a:cubicBezTo>
                  <a:lnTo>
                    <a:pt x="24086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7751335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06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422743" y="2851569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22743" y="3374089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067513" y="518570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067513" y="5708221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7519833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8042353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457318" y="2866076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457318" y="3388596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97209" y="5200208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97209" y="5722728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457318" y="753434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457318" y="8056860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70" name="Straight Connector 69"/>
          <p:cNvCxnSpPr>
            <a:stCxn id="42" idx="0"/>
            <a:endCxn id="57" idx="1"/>
          </p:cNvCxnSpPr>
          <p:nvPr userDrawn="1"/>
        </p:nvCxnSpPr>
        <p:spPr>
          <a:xfrm rot="5400000" flipH="1" flipV="1">
            <a:off x="10489928" y="2754230"/>
            <a:ext cx="566961" cy="12986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69"/>
          <p:cNvCxnSpPr>
            <a:stCxn id="43" idx="3"/>
            <a:endCxn id="59" idx="1"/>
          </p:cNvCxnSpPr>
          <p:nvPr userDrawn="1"/>
        </p:nvCxnSpPr>
        <p:spPr>
          <a:xfrm flipV="1">
            <a:off x="11482295" y="5454215"/>
            <a:ext cx="585218" cy="30747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69"/>
          <p:cNvCxnSpPr>
            <a:endCxn id="61" idx="1"/>
          </p:cNvCxnSpPr>
          <p:nvPr userDrawn="1"/>
        </p:nvCxnSpPr>
        <p:spPr>
          <a:xfrm flipV="1">
            <a:off x="10124075" y="7788347"/>
            <a:ext cx="1298668" cy="1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69"/>
          <p:cNvCxnSpPr>
            <a:stCxn id="63" idx="3"/>
            <a:endCxn id="47" idx="0"/>
          </p:cNvCxnSpPr>
          <p:nvPr userDrawn="1"/>
        </p:nvCxnSpPr>
        <p:spPr>
          <a:xfrm>
            <a:off x="6803264" y="3134590"/>
            <a:ext cx="1300091" cy="552454"/>
          </a:xfrm>
          <a:prstGeom prst="bentConnector2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69"/>
          <p:cNvCxnSpPr>
            <a:stCxn id="67" idx="3"/>
          </p:cNvCxnSpPr>
          <p:nvPr userDrawn="1"/>
        </p:nvCxnSpPr>
        <p:spPr>
          <a:xfrm flipV="1">
            <a:off x="6803264" y="7786031"/>
            <a:ext cx="1300091" cy="1682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69"/>
          <p:cNvCxnSpPr>
            <a:stCxn id="65" idx="3"/>
            <a:endCxn id="46" idx="1"/>
          </p:cNvCxnSpPr>
          <p:nvPr userDrawn="1"/>
        </p:nvCxnSpPr>
        <p:spPr>
          <a:xfrm>
            <a:off x="6143155" y="5468722"/>
            <a:ext cx="661338" cy="2929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27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9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6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25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25"/>
                            </p:stCondLst>
                            <p:childTnLst>
                              <p:par>
                                <p:cTn id="7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725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225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725"/>
                            </p:stCondLst>
                            <p:childTnLst>
                              <p:par>
                                <p:cTn id="8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225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725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225"/>
                            </p:stCondLst>
                            <p:childTnLst>
                              <p:par>
                                <p:cTn id="10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25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225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725"/>
                            </p:stCondLst>
                            <p:childTnLst>
                              <p:par>
                                <p:cTn id="1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225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725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225"/>
                            </p:stCondLst>
                            <p:childTnLst>
                              <p:par>
                                <p:cTn id="1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725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225"/>
                            </p:stCondLst>
                            <p:childTnLst>
                              <p:par>
                                <p:cTn id="1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725"/>
                            </p:stCondLst>
                            <p:childTnLst>
                              <p:par>
                                <p:cTn id="14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225"/>
                            </p:stCondLst>
                            <p:childTnLst>
                              <p:par>
                                <p:cTn id="1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9174414" y="3239873"/>
            <a:ext cx="2492554" cy="2704071"/>
            <a:chOff x="9261873" y="2748729"/>
            <a:chExt cx="2492554" cy="2704071"/>
          </a:xfrm>
        </p:grpSpPr>
        <p:sp>
          <p:nvSpPr>
            <p:cNvPr id="18" name="Freeform: Shape 17"/>
            <p:cNvSpPr/>
            <p:nvPr userDrawn="1"/>
          </p:nvSpPr>
          <p:spPr>
            <a:xfrm rot="5400000">
              <a:off x="9156114" y="2854488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10607494" y="342882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 userDrawn="1"/>
        </p:nvGrpSpPr>
        <p:grpSpPr>
          <a:xfrm>
            <a:off x="8961453" y="5775765"/>
            <a:ext cx="2704071" cy="2492554"/>
            <a:chOff x="9058438" y="5277001"/>
            <a:chExt cx="2704071" cy="2492554"/>
          </a:xfrm>
        </p:grpSpPr>
        <p:sp>
          <p:nvSpPr>
            <p:cNvPr id="19" name="Freeform: Shape 18"/>
            <p:cNvSpPr/>
            <p:nvPr userDrawn="1"/>
          </p:nvSpPr>
          <p:spPr>
            <a:xfrm rot="10800000">
              <a:off x="9058438" y="5277001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TextBox 22"/>
            <p:cNvSpPr txBox="1"/>
            <p:nvPr userDrawn="1"/>
          </p:nvSpPr>
          <p:spPr>
            <a:xfrm>
              <a:off x="10607494" y="6523277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6638852" y="5564249"/>
            <a:ext cx="2492554" cy="2704071"/>
            <a:chOff x="6735837" y="5065485"/>
            <a:chExt cx="2492554" cy="2704071"/>
          </a:xfrm>
        </p:grpSpPr>
        <p:sp>
          <p:nvSpPr>
            <p:cNvPr id="20" name="Freeform: Shape 19"/>
            <p:cNvSpPr/>
            <p:nvPr userDrawn="1"/>
          </p:nvSpPr>
          <p:spPr>
            <a:xfrm rot="16200000">
              <a:off x="6630078" y="5171244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TextBox 23"/>
            <p:cNvSpPr txBox="1"/>
            <p:nvPr userDrawn="1"/>
          </p:nvSpPr>
          <p:spPr>
            <a:xfrm>
              <a:off x="7245394" y="6523278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 userDrawn="1"/>
        </p:nvGrpSpPr>
        <p:grpSpPr>
          <a:xfrm>
            <a:off x="6638851" y="3245110"/>
            <a:ext cx="2704071" cy="2492554"/>
            <a:chOff x="6735836" y="2746346"/>
            <a:chExt cx="2704071" cy="2492554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735836" y="2746346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TextBox 24"/>
            <p:cNvSpPr txBox="1"/>
            <p:nvPr userDrawn="1"/>
          </p:nvSpPr>
          <p:spPr>
            <a:xfrm>
              <a:off x="7245393" y="3428824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052224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052224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52224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052224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7639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97639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97639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97639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8" name="Straight Connector 69"/>
          <p:cNvCxnSpPr>
            <a:stCxn id="22" idx="0"/>
            <a:endCxn id="30" idx="1"/>
          </p:cNvCxnSpPr>
          <p:nvPr userDrawn="1"/>
        </p:nvCxnSpPr>
        <p:spPr>
          <a:xfrm rot="5400000" flipH="1" flipV="1">
            <a:off x="11175827" y="3043573"/>
            <a:ext cx="572624" cy="11801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69"/>
          <p:cNvCxnSpPr>
            <a:stCxn id="23" idx="3"/>
            <a:endCxn id="32" idx="1"/>
          </p:cNvCxnSpPr>
          <p:nvPr userDrawn="1"/>
        </p:nvCxnSpPr>
        <p:spPr>
          <a:xfrm flipV="1">
            <a:off x="11201724" y="6803744"/>
            <a:ext cx="850500" cy="5414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69"/>
          <p:cNvCxnSpPr>
            <a:stCxn id="34" idx="3"/>
            <a:endCxn id="25" idx="0"/>
          </p:cNvCxnSpPr>
          <p:nvPr userDrawn="1"/>
        </p:nvCxnSpPr>
        <p:spPr>
          <a:xfrm>
            <a:off x="6243585" y="3347345"/>
            <a:ext cx="1250431" cy="580243"/>
          </a:xfrm>
          <a:prstGeom prst="bentConnector2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69"/>
          <p:cNvCxnSpPr>
            <a:stCxn id="36" idx="3"/>
            <a:endCxn id="24" idx="1"/>
          </p:cNvCxnSpPr>
          <p:nvPr userDrawn="1"/>
        </p:nvCxnSpPr>
        <p:spPr>
          <a:xfrm>
            <a:off x="6243585" y="6803744"/>
            <a:ext cx="904824" cy="541464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339358" y="535759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070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75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75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475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75"/>
                            </p:stCondLst>
                            <p:childTnLst>
                              <p:par>
                                <p:cTn id="3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75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975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475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975"/>
                            </p:stCondLst>
                            <p:childTnLst>
                              <p:par>
                                <p:cTn id="5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475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975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475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975"/>
                            </p:stCondLst>
                            <p:childTnLst>
                              <p:par>
                                <p:cTn id="6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475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975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/>
      <p:bldP spid="5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7" name="グループ化 4"/>
          <p:cNvGrpSpPr/>
          <p:nvPr userDrawn="1"/>
        </p:nvGrpSpPr>
        <p:grpSpPr>
          <a:xfrm>
            <a:off x="725872" y="2982872"/>
            <a:ext cx="17560541" cy="2475756"/>
            <a:chOff x="725872" y="2982872"/>
            <a:chExt cx="17560541" cy="2475756"/>
          </a:xfrm>
        </p:grpSpPr>
        <p:sp>
          <p:nvSpPr>
            <p:cNvPr id="48" name="正方形/長方形 24"/>
            <p:cNvSpPr/>
            <p:nvPr userDrawn="1"/>
          </p:nvSpPr>
          <p:spPr>
            <a:xfrm>
              <a:off x="10548745" y="2982873"/>
              <a:ext cx="7737668" cy="1332289"/>
            </a:xfrm>
            <a:prstGeom prst="rect">
              <a:avLst/>
            </a:pr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49" name="正方形/長方形 4"/>
            <p:cNvSpPr/>
            <p:nvPr userDrawn="1"/>
          </p:nvSpPr>
          <p:spPr>
            <a:xfrm>
              <a:off x="8217884" y="2982872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0" name="正方形/長方形 24"/>
            <p:cNvSpPr/>
            <p:nvPr userDrawn="1"/>
          </p:nvSpPr>
          <p:spPr>
            <a:xfrm>
              <a:off x="725872" y="5269804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1" name="グループ化 5"/>
          <p:cNvGrpSpPr/>
          <p:nvPr userDrawn="1"/>
        </p:nvGrpSpPr>
        <p:grpSpPr>
          <a:xfrm>
            <a:off x="487876" y="4364335"/>
            <a:ext cx="17798537" cy="1332290"/>
            <a:chOff x="487876" y="4364335"/>
            <a:chExt cx="17798537" cy="1332290"/>
          </a:xfrm>
        </p:grpSpPr>
        <p:sp>
          <p:nvSpPr>
            <p:cNvPr id="52" name="正方形/長方形 23"/>
            <p:cNvSpPr/>
            <p:nvPr userDrawn="1"/>
          </p:nvSpPr>
          <p:spPr>
            <a:xfrm>
              <a:off x="10548745" y="4364335"/>
              <a:ext cx="7737668" cy="1332289"/>
            </a:xfrm>
            <a:prstGeom prst="rect">
              <a:avLst/>
            </a:pr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3" name="正方形/長方形 25"/>
            <p:cNvSpPr/>
            <p:nvPr userDrawn="1"/>
          </p:nvSpPr>
          <p:spPr>
            <a:xfrm>
              <a:off x="487876" y="5507800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4" name="直角三角形 31"/>
            <p:cNvSpPr/>
            <p:nvPr userDrawn="1"/>
          </p:nvSpPr>
          <p:spPr>
            <a:xfrm rot="16200000">
              <a:off x="8717170" y="3865052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5" name="グループ化 36"/>
          <p:cNvGrpSpPr/>
          <p:nvPr userDrawn="1"/>
        </p:nvGrpSpPr>
        <p:grpSpPr>
          <a:xfrm>
            <a:off x="725872" y="5984782"/>
            <a:ext cx="17560541" cy="2475756"/>
            <a:chOff x="725872" y="5984782"/>
            <a:chExt cx="17560541" cy="2475756"/>
          </a:xfrm>
          <a:solidFill>
            <a:schemeClr val="accent4"/>
          </a:solidFill>
        </p:grpSpPr>
        <p:sp>
          <p:nvSpPr>
            <p:cNvPr id="56" name="正方形/長方形 30"/>
            <p:cNvSpPr/>
            <p:nvPr userDrawn="1"/>
          </p:nvSpPr>
          <p:spPr>
            <a:xfrm flipV="1">
              <a:off x="10548745" y="7128248"/>
              <a:ext cx="7737668" cy="1332289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7" name="正方形/長方形 4"/>
            <p:cNvSpPr/>
            <p:nvPr userDrawn="1"/>
          </p:nvSpPr>
          <p:spPr>
            <a:xfrm flipV="1">
              <a:off x="8217884" y="5984784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8" name="正方形/長方形 24"/>
            <p:cNvSpPr/>
            <p:nvPr userDrawn="1"/>
          </p:nvSpPr>
          <p:spPr>
            <a:xfrm flipV="1">
              <a:off x="725872" y="5984782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9" name="グループ化 35"/>
          <p:cNvGrpSpPr/>
          <p:nvPr userDrawn="1"/>
        </p:nvGrpSpPr>
        <p:grpSpPr>
          <a:xfrm>
            <a:off x="487876" y="5746786"/>
            <a:ext cx="17798537" cy="1332289"/>
            <a:chOff x="487876" y="5746786"/>
            <a:chExt cx="17798537" cy="1332289"/>
          </a:xfrm>
        </p:grpSpPr>
        <p:sp>
          <p:nvSpPr>
            <p:cNvPr id="60" name="正方形/長方形 29"/>
            <p:cNvSpPr/>
            <p:nvPr userDrawn="1"/>
          </p:nvSpPr>
          <p:spPr>
            <a:xfrm flipV="1">
              <a:off x="10548745" y="5746786"/>
              <a:ext cx="7737668" cy="1332289"/>
            </a:xfrm>
            <a:prstGeom prst="rect">
              <a:avLst/>
            </a:pr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1" name="正方形/長方形 25"/>
            <p:cNvSpPr/>
            <p:nvPr userDrawn="1"/>
          </p:nvSpPr>
          <p:spPr>
            <a:xfrm flipV="1">
              <a:off x="487876" y="5746786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2" name="直角三角形 31"/>
            <p:cNvSpPr/>
            <p:nvPr userDrawn="1"/>
          </p:nvSpPr>
          <p:spPr>
            <a:xfrm rot="5400000" flipV="1">
              <a:off x="8717170" y="5247501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sp>
        <p:nvSpPr>
          <p:cNvPr id="63" name="タイトル 1"/>
          <p:cNvSpPr>
            <a:spLocks noGrp="1"/>
          </p:cNvSpPr>
          <p:nvPr>
            <p:ph type="title" hasCustomPrompt="1"/>
          </p:nvPr>
        </p:nvSpPr>
        <p:spPr>
          <a:xfrm>
            <a:off x="900545" y="531190"/>
            <a:ext cx="7317336" cy="454812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00545" y="6289803"/>
            <a:ext cx="7317336" cy="2696893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784668" y="319715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784668" y="460332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784668" y="5992229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784667" y="7367235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0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225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19100" y="-1809750"/>
            <a:ext cx="8550739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A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440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1440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07570" y="2017486"/>
            <a:ext cx="10077098" cy="4218144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85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6139543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798286" y="7068457"/>
            <a:ext cx="8069942" cy="2104571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326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10662640" y="-1809750"/>
            <a:ext cx="7992894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6096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6995877" y="2017486"/>
            <a:ext cx="10077098" cy="421814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667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51543" y="1499621"/>
            <a:ext cx="7358743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080872" y="1645273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634389" y="1275513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1433672" y="1236830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8080872" y="3225194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1634389" y="2855434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1433672" y="2816751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080872" y="4805115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634389" y="4435355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1433672" y="4396672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080872" y="6385036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1634389" y="6015276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11433672" y="5976593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8080872" y="7964958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1634389" y="7595198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11433672" y="7556515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9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32014" y="-474435"/>
            <a:ext cx="969207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PROS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886699" y="5472637"/>
            <a:ext cx="1012969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CONS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479020"/>
            <a:ext cx="18288000" cy="67491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26046" y="1806763"/>
            <a:ext cx="7321268" cy="2651465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490743" y="5219927"/>
            <a:ext cx="7321268" cy="2651465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8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660069" y="2537509"/>
            <a:ext cx="7072087" cy="521039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8977745" y="2537509"/>
            <a:ext cx="8612593" cy="265794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8977744" y="4946074"/>
            <a:ext cx="8612593" cy="1219199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977744" y="6414656"/>
            <a:ext cx="8612593" cy="1333248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n"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114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463307"/>
            <a:ext cx="15679611" cy="769258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5114925" y="7675418"/>
            <a:ext cx="8058150" cy="1993074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1"/>
              </a:buClr>
              <a:buFontTx/>
              <a:buNone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70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12309" y="3817256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2309" y="8554850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805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558971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304195" y="7675418"/>
            <a:ext cx="8058150" cy="1993074"/>
          </a:xfrm>
        </p:spPr>
        <p:txBody>
          <a:bodyPr anchor="b">
            <a:normAutofit/>
          </a:bodyPr>
          <a:lstStyle>
            <a:lvl1pPr marL="342900" indent="-342900" algn="l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9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1400961" y="8385617"/>
            <a:ext cx="9346755" cy="1083126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2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7160455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559930" y="8385617"/>
            <a:ext cx="9346755" cy="1083126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1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76452" y="490877"/>
            <a:ext cx="10218618" cy="930365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833994"/>
            <a:ext cx="10308772" cy="3099378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591457" y="3916250"/>
            <a:ext cx="6767286" cy="1933008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591457" y="6020820"/>
            <a:ext cx="6767286" cy="3494314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832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8244115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14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 and y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bg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63705" y="990316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9383137" y="615268"/>
            <a:ext cx="8198047" cy="37156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8000" baseline="0">
                <a:solidFill>
                  <a:schemeClr val="tx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604325" y="1344326"/>
            <a:ext cx="2333866" cy="517819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4444945" y="615268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6285565" y="1747070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383138" y="4367721"/>
            <a:ext cx="8198047" cy="154996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29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4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>
        <p:tmplLst>
          <p:tmpl lvl="1">
            <p:tnLst>
              <p:par>
                <p:cTn presetID="2" presetClass="entr" presetSubtype="6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  <p:bldP spid="9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-1"/>
            <a:ext cx="9144000" cy="10285413"/>
          </a:xfrm>
          <a:solidFill>
            <a:schemeClr val="tx1">
              <a:alpha val="50000"/>
            </a:schemeClr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9677400" y="833993"/>
            <a:ext cx="8058150" cy="5000749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6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677400" y="5900795"/>
            <a:ext cx="8058150" cy="3504461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229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>
        <p:tmplLst>
          <p:tmpl>
            <p:tnLst>
              <p:par>
                <p:cTn presetID="22" presetClass="entr" presetSubtype="1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/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 hasCustomPrompt="1"/>
          </p:nvPr>
        </p:nvSpPr>
        <p:spPr>
          <a:xfrm>
            <a:off x="1776845" y="7135091"/>
            <a:ext cx="14734309" cy="289560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634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1079789" y="2642332"/>
            <a:ext cx="16128423" cy="5000749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478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2675278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3197798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5225146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5747666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285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1543163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2065683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4093031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4615551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30971" y="6669057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30971" y="7191577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7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9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5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962594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831966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1456082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2415361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2284733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2908849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386812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373750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436161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532089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519026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581438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677366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664303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726715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175068" y="8226430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774441" y="8095802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175068" y="8719918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095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225"/>
                            </p:stCondLst>
                            <p:childTnLst>
                              <p:par>
                                <p:cTn id="7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79238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799"/>
            <a:ext cx="17259909" cy="2166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2674712"/>
            <a:ext cx="17336022" cy="6589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84668" y="9634015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34015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8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06" r:id="rId3"/>
    <p:sldLayoutId id="2147483713" r:id="rId4"/>
    <p:sldLayoutId id="2147483721" r:id="rId5"/>
    <p:sldLayoutId id="2147483730" r:id="rId6"/>
    <p:sldLayoutId id="2147483744" r:id="rId7"/>
    <p:sldLayoutId id="2147483719" r:id="rId8"/>
    <p:sldLayoutId id="2147483712" r:id="rId9"/>
    <p:sldLayoutId id="2147483765" r:id="rId10"/>
    <p:sldLayoutId id="2147483773" r:id="rId11"/>
    <p:sldLayoutId id="2147483705" r:id="rId12"/>
    <p:sldLayoutId id="2147483766" r:id="rId13"/>
    <p:sldLayoutId id="2147483714" r:id="rId14"/>
    <p:sldLayoutId id="2147483725" r:id="rId15"/>
    <p:sldLayoutId id="2147483745" r:id="rId16"/>
    <p:sldLayoutId id="2147483717" r:id="rId17"/>
    <p:sldLayoutId id="2147483718" r:id="rId18"/>
    <p:sldLayoutId id="2147483726" r:id="rId19"/>
    <p:sldLayoutId id="2147483720" r:id="rId20"/>
    <p:sldLayoutId id="2147483722" r:id="rId21"/>
    <p:sldLayoutId id="2147483768" r:id="rId22"/>
    <p:sldLayoutId id="2147483723" r:id="rId23"/>
    <p:sldLayoutId id="2147483724" r:id="rId24"/>
    <p:sldLayoutId id="2147483732" r:id="rId25"/>
    <p:sldLayoutId id="2147483738" r:id="rId26"/>
    <p:sldLayoutId id="2147483727" r:id="rId27"/>
    <p:sldLayoutId id="2147483728" r:id="rId28"/>
    <p:sldLayoutId id="2147483729" r:id="rId29"/>
    <p:sldLayoutId id="2147483731" r:id="rId30"/>
    <p:sldLayoutId id="2147483734" r:id="rId31"/>
    <p:sldLayoutId id="2147483735" r:id="rId32"/>
    <p:sldLayoutId id="2147483737" r:id="rId33"/>
    <p:sldLayoutId id="2147483741" r:id="rId34"/>
    <p:sldLayoutId id="2147483742" r:id="rId35"/>
    <p:sldLayoutId id="2147483746" r:id="rId36"/>
    <p:sldLayoutId id="2147483747" r:id="rId37"/>
    <p:sldLayoutId id="2147483749" r:id="rId38"/>
    <p:sldLayoutId id="2147483750" r:id="rId39"/>
    <p:sldLayoutId id="2147483751" r:id="rId40"/>
    <p:sldLayoutId id="2147483752" r:id="rId41"/>
    <p:sldLayoutId id="2147483753" r:id="rId42"/>
    <p:sldLayoutId id="2147483754" r:id="rId43"/>
    <p:sldLayoutId id="2147483755" r:id="rId44"/>
    <p:sldLayoutId id="2147483757" r:id="rId45"/>
    <p:sldLayoutId id="2147483756" r:id="rId46"/>
    <p:sldLayoutId id="2147483758" r:id="rId47"/>
    <p:sldLayoutId id="2147483759" r:id="rId48"/>
    <p:sldLayoutId id="2147483760" r:id="rId49"/>
    <p:sldLayoutId id="2147483761" r:id="rId50"/>
    <p:sldLayoutId id="2147483764" r:id="rId51"/>
    <p:sldLayoutId id="2147483767" r:id="rId52"/>
    <p:sldLayoutId id="2147483769" r:id="rId5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10" grpId="4" animBg="1"/>
      <p:bldP spid="10" grpId="5" animBg="1"/>
      <p:bldP spid="10" grpId="6" animBg="1"/>
      <p:bldP spid="10" grpId="7" animBg="1"/>
      <p:bldP spid="10" grpId="8" animBg="1"/>
      <p:bldP spid="10" grpId="9" animBg="1"/>
      <p:bldP spid="10" grpId="10" animBg="1"/>
      <p:bldP spid="10" grpId="11" animBg="1"/>
      <p:bldP spid="10" grpId="12" animBg="1"/>
      <p:bldP spid="10" grpId="13" animBg="1"/>
      <p:bldP spid="10" grpId="14" animBg="1"/>
      <p:bldP spid="10" grpId="15" animBg="1"/>
      <p:bldP spid="10" grpId="16" animBg="1"/>
      <p:bldP spid="10" grpId="17" animBg="1"/>
      <p:bldP spid="10" grpId="18" animBg="1"/>
      <p:bldP spid="10" grpId="19" animBg="1"/>
      <p:bldP spid="10" grpId="20" animBg="1"/>
      <p:bldP spid="5" grpId="0"/>
      <p:bldP spid="6" grpId="0"/>
    </p:bld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800"/>
            <a:ext cx="17259909" cy="878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1758330"/>
            <a:ext cx="17336022" cy="7505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729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72" r:id="rId2"/>
    <p:sldLayoutId id="2147483771" r:id="rId3"/>
    <p:sldLayoutId id="2147483716" r:id="rId4"/>
    <p:sldLayoutId id="2147483733" r:id="rId5"/>
    <p:sldLayoutId id="2147483736" r:id="rId6"/>
    <p:sldLayoutId id="2147483739" r:id="rId7"/>
    <p:sldLayoutId id="2147483740" r:id="rId8"/>
    <p:sldLayoutId id="2147483770" r:id="rId9"/>
    <p:sldLayoutId id="2147483743" r:id="rId10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AF4A05B-736B-3AA5-B0ED-83DC73253C76}"/>
              </a:ext>
            </a:extLst>
          </p:cNvPr>
          <p:cNvSpPr txBox="1">
            <a:spLocks/>
          </p:cNvSpPr>
          <p:nvPr/>
        </p:nvSpPr>
        <p:spPr>
          <a:xfrm>
            <a:off x="5192337" y="8221096"/>
            <a:ext cx="5634159" cy="863944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vert="horz" lIns="91440" tIns="45720" rIns="91440" bIns="45720" numCol="1" spcCol="360000" rtlCol="0" anchor="t">
            <a:noAutofit/>
          </a:bodyPr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Dosen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 err="1">
                <a:solidFill>
                  <a:srgbClr val="FFFF00"/>
                </a:solidFill>
              </a:rPr>
              <a:t>Pengampu</a:t>
            </a:r>
            <a:r>
              <a:rPr lang="en-US" sz="2200" dirty="0">
                <a:solidFill>
                  <a:srgbClr val="FFFF00"/>
                </a:solidFill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</a:rPr>
              <a:t>Frida </a:t>
            </a:r>
            <a:r>
              <a:rPr lang="en-US" sz="2400" b="1" dirty="0" err="1">
                <a:solidFill>
                  <a:schemeClr val="bg1"/>
                </a:solidFill>
              </a:rPr>
              <a:t>Hasana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S.Pd</a:t>
            </a:r>
            <a:r>
              <a:rPr lang="en-US" sz="2400" b="1" dirty="0">
                <a:solidFill>
                  <a:schemeClr val="bg1"/>
                </a:solidFill>
              </a:rPr>
              <a:t>. M.Eng.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440348-CAAE-AC47-9399-CB89052F3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4479"/>
            <a:ext cx="10826496" cy="3006977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8000" b="1" dirty="0" err="1"/>
              <a:t>Energi</a:t>
            </a:r>
            <a:r>
              <a:rPr lang="en-US" sz="8000" b="1" dirty="0"/>
              <a:t> </a:t>
            </a:r>
            <a:r>
              <a:rPr lang="en-US" sz="8000" b="1" dirty="0" err="1"/>
              <a:t>Terbarukan</a:t>
            </a:r>
            <a:endParaRPr lang="en-US" sz="80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6351E8-E91B-2647-A607-AFC2039B46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92336" y="7018185"/>
            <a:ext cx="4317423" cy="863943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Pertemuan</a:t>
            </a:r>
            <a:r>
              <a:rPr lang="en-US" sz="2200">
                <a:solidFill>
                  <a:srgbClr val="FFFF00"/>
                </a:solidFill>
              </a:rPr>
              <a:t> 5:</a:t>
            </a:r>
            <a:endParaRPr lang="en-US" sz="2200" dirty="0">
              <a:solidFill>
                <a:srgbClr val="FFFF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3000" b="1" dirty="0">
                <a:solidFill>
                  <a:schemeClr val="bg1"/>
                </a:solidFill>
              </a:rPr>
              <a:t>FGD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A31B6F-8105-816D-D016-EEC606073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F5A7816A-7874-8D55-59D4-323D12D194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7072975" y="9634015"/>
            <a:ext cx="739036" cy="547603"/>
          </a:xfrm>
        </p:spPr>
        <p:txBody>
          <a:bodyPr/>
          <a:lstStyle/>
          <a:p>
            <a:fld id="{03EB59E2-90B9-4CD3-AC74-D672227E13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2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1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4" grpId="0" animBg="1"/>
      <p:bldP spid="8" grpId="0" uiExpand="1" build="p" animBg="1"/>
      <p:bldP spid="8" grpId="1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F96899-F676-5844-91CC-FADAE37BB4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73044C-9BB8-62FD-CE2B-2E2AD2C4E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A715D28-9389-B341-0619-0DA1EFFD1021}"/>
              </a:ext>
            </a:extLst>
          </p:cNvPr>
          <p:cNvSpPr txBox="1">
            <a:spLocks/>
          </p:cNvSpPr>
          <p:nvPr/>
        </p:nvSpPr>
        <p:spPr>
          <a:xfrm>
            <a:off x="311599" y="1620508"/>
            <a:ext cx="8112478" cy="104954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1200"/>
              </a:spcBef>
              <a:buFontTx/>
              <a:buNone/>
              <a:defRPr sz="1800" kern="1200" baseline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TUGAS AKHIR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39892-CA7C-6D32-6A43-5234838D209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536432" y="4021830"/>
            <a:ext cx="6575295" cy="40572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ID" sz="3400" b="1" i="1" dirty="0">
                <a:latin typeface="Calibri" panose="020F0502020204030204" pitchFamily="34" charset="0"/>
                <a:cs typeface="Calibri" panose="020F0502020204030204" pitchFamily="34" charset="0"/>
              </a:rPr>
              <a:t>Focus Group Discussion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diskusi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terarah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membahas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topik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informal di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bawah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panduan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moderator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81B6861-D7CA-71DC-3D34-B946E4FFE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599" y="3056021"/>
            <a:ext cx="8653497" cy="1931618"/>
          </a:xfrm>
        </p:spPr>
        <p:txBody>
          <a:bodyPr>
            <a:normAutofit/>
          </a:bodyPr>
          <a:lstStyle/>
          <a:p>
            <a:r>
              <a:rPr lang="en-US" sz="6600" i="1" dirty="0">
                <a:solidFill>
                  <a:srgbClr val="FFFF00"/>
                </a:solidFill>
              </a:rPr>
              <a:t>FORUM GROUP DISCUSSION (FGD)</a:t>
            </a:r>
            <a:endParaRPr lang="en-US" sz="6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23246C-86A1-B2D3-7F4F-68E3BB8B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5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115D9D4-0144-D9A9-7561-84160728DD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1D4B04-A95C-04B7-35C8-FCF12F63F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F899D-922C-389B-28C8-6A9DE8396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4350D3DF-38AF-594F-B45E-9CBF77F0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199" y="274820"/>
            <a:ext cx="15855697" cy="85565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ko-KR" sz="5400" dirty="0" err="1">
                <a:ea typeface="Gulim" panose="020B0600000101010101" pitchFamily="34" charset="-127"/>
              </a:rPr>
              <a:t>Prosedur</a:t>
            </a:r>
            <a:r>
              <a:rPr lang="en-US" altLang="ko-KR" sz="5400" dirty="0">
                <a:ea typeface="Gulim" panose="020B0600000101010101" pitchFamily="34" charset="-127"/>
              </a:rPr>
              <a:t> FGD</a:t>
            </a:r>
            <a:endParaRPr lang="ko-KR" altLang="en-US" sz="5400" dirty="0">
              <a:ea typeface="Gulim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C1400A-002E-CACA-B984-7512FD8B68A6}"/>
              </a:ext>
            </a:extLst>
          </p:cNvPr>
          <p:cNvSpPr txBox="1"/>
          <p:nvPr/>
        </p:nvSpPr>
        <p:spPr>
          <a:xfrm>
            <a:off x="920496" y="2473118"/>
            <a:ext cx="7464551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Rincian</a:t>
            </a:r>
            <a:r>
              <a:rPr lang="en-ID" sz="2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endParaRPr lang="en-ID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624497D3-0714-4E93-1DFB-FD646B400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302738"/>
              </p:ext>
            </p:extLst>
          </p:nvPr>
        </p:nvGraphicFramePr>
        <p:xfrm>
          <a:off x="1783021" y="3442871"/>
          <a:ext cx="12350496" cy="4160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719330">
                  <a:extLst>
                    <a:ext uri="{9D8B030D-6E8A-4147-A177-3AD203B41FA5}">
                      <a16:colId xmlns:a16="http://schemas.microsoft.com/office/drawing/2014/main" val="4196678553"/>
                    </a:ext>
                  </a:extLst>
                </a:gridCol>
                <a:gridCol w="4370832">
                  <a:extLst>
                    <a:ext uri="{9D8B030D-6E8A-4147-A177-3AD203B41FA5}">
                      <a16:colId xmlns:a16="http://schemas.microsoft.com/office/drawing/2014/main" val="1547723984"/>
                    </a:ext>
                  </a:extLst>
                </a:gridCol>
                <a:gridCol w="2484506">
                  <a:extLst>
                    <a:ext uri="{9D8B030D-6E8A-4147-A177-3AD203B41FA5}">
                      <a16:colId xmlns:a16="http://schemas.microsoft.com/office/drawing/2014/main" val="1279292184"/>
                    </a:ext>
                  </a:extLst>
                </a:gridCol>
                <a:gridCol w="4775828">
                  <a:extLst>
                    <a:ext uri="{9D8B030D-6E8A-4147-A177-3AD203B41FA5}">
                      <a16:colId xmlns:a16="http://schemas.microsoft.com/office/drawing/2014/main" val="315997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Durasi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962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Pembukaan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57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88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728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antar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tim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792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48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Closing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60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Assesment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3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7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Penutup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5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61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9C3E3F-CEF4-7B65-EB53-3C645402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A581F-0B5B-08F6-5E7E-A1894FBF73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6B4B57-F3D7-9643-61D0-29315624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1" dirty="0"/>
              <a:t>“Time respect is self-respect”</a:t>
            </a:r>
            <a:endParaRPr lang="en-US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3EE75-3D34-47E4-64DF-E321278C07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3F82E0-03A5-BFFF-4AA4-741D31BBA7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2093852-CE5E-357C-42C5-804C18586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03B23D-3C58-99BB-BDE1-4241F4799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DE832F-BFF7-C897-837C-FFAC4AC0A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3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F110F5-A3F4-D114-4108-C372AEA5BB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F5A888-F948-6588-6DEC-6FE238554A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8C6B41CC-E984-D941-53B5-A73509949977}"/>
              </a:ext>
            </a:extLst>
          </p:cNvPr>
          <p:cNvSpPr txBox="1">
            <a:spLocks/>
          </p:cNvSpPr>
          <p:nvPr/>
        </p:nvSpPr>
        <p:spPr>
          <a:xfrm>
            <a:off x="9144000" y="4137737"/>
            <a:ext cx="9942286" cy="31300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l" defTabSz="137141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baseline="0">
                <a:solidFill>
                  <a:schemeClr val="bg1"/>
                </a:solidFill>
                <a:latin typeface="Roboto Bold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9800" dirty="0"/>
              <a:t>END</a:t>
            </a:r>
            <a:br>
              <a:rPr lang="en-US" sz="8000" dirty="0"/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62899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Contents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Castor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Header and Footer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B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18831</TotalTime>
  <Words>164</Words>
  <Application>Microsoft Macintosh PowerPoint</Application>
  <PresentationFormat>Custom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</vt:lpstr>
      <vt:lpstr>Roboto Bold</vt:lpstr>
      <vt:lpstr>Wingdings</vt:lpstr>
      <vt:lpstr>Contents</vt:lpstr>
      <vt:lpstr>No Header and Footer</vt:lpstr>
      <vt:lpstr>Energi Terbarukan</vt:lpstr>
      <vt:lpstr>FORUM GROUP DISCUSSION (FGD)</vt:lpstr>
      <vt:lpstr>Prosedur FGD</vt:lpstr>
      <vt:lpstr>“Time respect is self-respect”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Castor</dc:title>
  <dc:creator>Jun Akizaki</dc:creator>
  <cp:lastModifiedBy>fridahasana</cp:lastModifiedBy>
  <cp:revision>284</cp:revision>
  <dcterms:created xsi:type="dcterms:W3CDTF">2015-08-02T15:43:04Z</dcterms:created>
  <dcterms:modified xsi:type="dcterms:W3CDTF">2025-11-06T10:10:38Z</dcterms:modified>
</cp:coreProperties>
</file>