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829351" y="2849939"/>
            <a:ext cx="6533298" cy="915445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4115781" y="3229004"/>
              <a:ext cx="415049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dirty="0"/>
                <a:t>Bahasa </a:t>
              </a:r>
              <a:r>
                <a:rPr lang="en-US" sz="4800" dirty="0" err="1"/>
                <a:t>Inggris</a:t>
              </a:r>
              <a:r>
                <a:rPr lang="en-US" sz="4800" dirty="0"/>
                <a:t> I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6 </a:t>
            </a:r>
            <a:r>
              <a:rPr lang="en-US" dirty="0" err="1">
                <a:solidFill>
                  <a:schemeClr val="tx1"/>
                </a:solidFill>
              </a:rPr>
              <a:t>Oktober</a:t>
            </a:r>
            <a:r>
              <a:rPr lang="en-US" dirty="0">
                <a:solidFill>
                  <a:schemeClr val="tx1"/>
                </a:solidFill>
              </a:rPr>
              <a:t> 2025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24 – 28 November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2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Aqil </a:t>
            </a:r>
            <a:r>
              <a:rPr lang="en-US" dirty="0" err="1">
                <a:solidFill>
                  <a:schemeClr val="tx1"/>
                </a:solidFill>
              </a:rPr>
              <a:t>Aqthobirrobbany</a:t>
            </a:r>
            <a:r>
              <a:rPr lang="en-US" dirty="0">
                <a:solidFill>
                  <a:schemeClr val="tx1"/>
                </a:solidFill>
              </a:rPr>
              <a:t>, S.T., M.Eng.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48635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F43E7E8-B461-F61E-422E-3368BCA045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3764" y="1392367"/>
            <a:ext cx="7984471" cy="467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20%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35%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35% </a:t>
            </a: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326</Words>
  <Application>Microsoft Macintosh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18</cp:revision>
  <dcterms:created xsi:type="dcterms:W3CDTF">2024-09-06T07:10:14Z</dcterms:created>
  <dcterms:modified xsi:type="dcterms:W3CDTF">2025-09-30T16:09:52Z</dcterms:modified>
</cp:coreProperties>
</file>