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sldIdLst>
    <p:sldId id="272" r:id="rId2"/>
    <p:sldId id="399" r:id="rId3"/>
    <p:sldId id="400" r:id="rId4"/>
    <p:sldId id="401" r:id="rId5"/>
    <p:sldId id="398" r:id="rId6"/>
    <p:sldId id="271" r:id="rId7"/>
  </p:sldIdLst>
  <p:sldSz cx="12187238" cy="6859588"/>
  <p:notesSz cx="6858000" cy="9144000"/>
  <p:defaultTextStyle>
    <a:defPPr>
      <a:defRPr lang="id-ID"/>
    </a:defPPr>
    <a:lvl1pPr marL="0" algn="l" defTabSz="108831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44159" algn="l" defTabSz="108831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88319" algn="l" defTabSz="108831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632478" algn="l" defTabSz="108831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176638" algn="l" defTabSz="108831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720797" algn="l" defTabSz="108831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264957" algn="l" defTabSz="108831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809116" algn="l" defTabSz="108831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353276" algn="l" defTabSz="108831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>
          <p15:clr>
            <a:srgbClr val="A4A3A4"/>
          </p15:clr>
        </p15:guide>
        <p15:guide id="2" pos="383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868" y="48"/>
      </p:cViewPr>
      <p:guideLst>
        <p:guide orient="horz" pos="2161"/>
        <p:guide pos="383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624965" y="3887100"/>
            <a:ext cx="9140429" cy="990829"/>
          </a:xfrm>
        </p:spPr>
        <p:txBody>
          <a:bodyPr anchor="t" anchorCtr="0"/>
          <a:lstStyle>
            <a:lvl1pPr algn="r">
              <a:defRPr sz="380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624965" y="5125636"/>
            <a:ext cx="9140429" cy="533524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544159" indent="0" algn="ctr">
              <a:buNone/>
            </a:lvl2pPr>
            <a:lvl3pPr marL="1088319" indent="0" algn="ctr">
              <a:buNone/>
            </a:lvl3pPr>
            <a:lvl4pPr marL="1632478" indent="0" algn="ctr">
              <a:buNone/>
            </a:lvl4pPr>
            <a:lvl5pPr marL="2176638" indent="0" algn="ctr">
              <a:buNone/>
            </a:lvl5pPr>
            <a:lvl6pPr marL="2720797" indent="0" algn="ctr">
              <a:buNone/>
            </a:lvl6pPr>
            <a:lvl7pPr marL="3264957" indent="0" algn="ctr">
              <a:buNone/>
            </a:lvl7pPr>
            <a:lvl8pPr marL="3809116" indent="0" algn="ctr">
              <a:buNone/>
            </a:lvl8pPr>
            <a:lvl9pPr marL="4353276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8531066" y="6356551"/>
            <a:ext cx="3046810" cy="365845"/>
          </a:xfrm>
        </p:spPr>
        <p:txBody>
          <a:bodyPr/>
          <a:lstStyle>
            <a:lvl1pPr>
              <a:defRPr sz="1700"/>
            </a:lvl1pPr>
          </a:lstStyle>
          <a:p>
            <a:fld id="{BE0E1E5F-E22C-4842-8748-0C44FC1EF623}" type="datetimeFigureOut">
              <a:rPr lang="id-ID" smtClean="0"/>
              <a:pPr/>
              <a:t>28/03/2024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3863355" y="6356551"/>
            <a:ext cx="4631150" cy="365845"/>
          </a:xfrm>
        </p:spPr>
        <p:txBody>
          <a:bodyPr/>
          <a:lstStyle/>
          <a:p>
            <a:endParaRPr lang="id-ID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620903" y="6356551"/>
            <a:ext cx="1624965" cy="365845"/>
          </a:xfrm>
        </p:spPr>
        <p:txBody>
          <a:bodyPr/>
          <a:lstStyle/>
          <a:p>
            <a:fld id="{16D3E6CA-7FF3-45BC-B8B9-80B1DD9A3805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21" name="Rectangle 20"/>
          <p:cNvSpPr/>
          <p:nvPr/>
        </p:nvSpPr>
        <p:spPr>
          <a:xfrm>
            <a:off x="1206029" y="3648920"/>
            <a:ext cx="9749790" cy="1280456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8832" tIns="54416" rIns="108832" bIns="54416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1218724" y="5049419"/>
            <a:ext cx="9749790" cy="685959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8832" tIns="54416" rIns="108832" bIns="54416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1206029" y="3648920"/>
            <a:ext cx="304681" cy="1280456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8832" tIns="54416" rIns="108832" bIns="54416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1218724" y="5049419"/>
            <a:ext cx="304681" cy="685959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8832" tIns="54416" rIns="108832" bIns="54416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E1E5F-E22C-4842-8748-0C44FC1EF623}" type="datetimeFigureOut">
              <a:rPr lang="id-ID" smtClean="0"/>
              <a:pPr/>
              <a:t>28/03/2024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3E6CA-7FF3-45BC-B8B9-80B1DD9A3805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5747" y="274702"/>
            <a:ext cx="2742129" cy="5852880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362" y="274702"/>
            <a:ext cx="8023265" cy="585288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E1E5F-E22C-4842-8748-0C44FC1EF623}" type="datetimeFigureOut">
              <a:rPr lang="id-ID" smtClean="0"/>
              <a:pPr/>
              <a:t>28/03/2024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3E6CA-7FF3-45BC-B8B9-80B1DD9A3805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609362" y="6354646"/>
            <a:ext cx="10968514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08832" tIns="54416" rIns="108832" bIns="54416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590319" y="6448966"/>
            <a:ext cx="190893" cy="160356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8832" tIns="54416" rIns="108832" bIns="54416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5810744" y="3202693"/>
            <a:ext cx="585351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08832" tIns="54416" rIns="108832" bIns="54416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E1E5F-E22C-4842-8748-0C44FC1EF623}" type="datetimeFigureOut">
              <a:rPr lang="id-ID" smtClean="0"/>
              <a:pPr/>
              <a:t>28/03/2024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3E6CA-7FF3-45BC-B8B9-80B1DD9A3805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09362" y="1219482"/>
            <a:ext cx="10968514" cy="4938903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4965" y="2972488"/>
            <a:ext cx="9140429" cy="1067047"/>
          </a:xfrm>
        </p:spPr>
        <p:txBody>
          <a:bodyPr anchor="t" anchorCtr="0"/>
          <a:lstStyle>
            <a:lvl1pPr algn="r">
              <a:buNone/>
              <a:defRPr sz="3800" b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26525" y="4268188"/>
            <a:ext cx="9038868" cy="1143265"/>
          </a:xfrm>
        </p:spPr>
        <p:txBody>
          <a:bodyPr anchor="t" anchorCtr="0"/>
          <a:lstStyle>
            <a:lvl1pPr marL="0" indent="0" algn="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31066" y="6356551"/>
            <a:ext cx="3046810" cy="365845"/>
          </a:xfrm>
        </p:spPr>
        <p:txBody>
          <a:bodyPr/>
          <a:lstStyle/>
          <a:p>
            <a:fld id="{BE0E1E5F-E22C-4842-8748-0C44FC1EF623}" type="datetimeFigureOut">
              <a:rPr lang="id-ID" smtClean="0"/>
              <a:pPr/>
              <a:t>28/03/2024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63355" y="6356551"/>
            <a:ext cx="4631150" cy="365845"/>
          </a:xfrm>
        </p:spPr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25907" y="6356551"/>
            <a:ext cx="2027144" cy="365845"/>
          </a:xfrm>
        </p:spPr>
        <p:txBody>
          <a:bodyPr/>
          <a:lstStyle/>
          <a:p>
            <a:fld id="{16D3E6CA-7FF3-45BC-B8B9-80B1DD9A3805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7" name="Rectangle 6"/>
          <p:cNvSpPr/>
          <p:nvPr/>
        </p:nvSpPr>
        <p:spPr>
          <a:xfrm>
            <a:off x="1218724" y="2820053"/>
            <a:ext cx="9749790" cy="1280456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8832" tIns="54416" rIns="108832" bIns="54416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218724" y="2820053"/>
            <a:ext cx="304681" cy="1280456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8832" tIns="54416" rIns="108832" bIns="54416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362" y="228653"/>
            <a:ext cx="10968514" cy="914612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E1E5F-E22C-4842-8748-0C44FC1EF623}" type="datetimeFigureOut">
              <a:rPr lang="id-ID" smtClean="0"/>
              <a:pPr/>
              <a:t>28/03/2024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3E6CA-7FF3-45BC-B8B9-80B1DD9A3805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362" y="1219482"/>
            <a:ext cx="5386759" cy="4938903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173852" y="1216434"/>
            <a:ext cx="5386759" cy="4938903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362" y="228653"/>
            <a:ext cx="10968514" cy="914612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362" y="1286173"/>
            <a:ext cx="5384813" cy="685959"/>
          </a:xfrm>
          <a:noFill/>
          <a:ln>
            <a:noFill/>
          </a:ln>
        </p:spPr>
        <p:txBody>
          <a:bodyPr lIns="108832" anchor="b" anchorCtr="0">
            <a:noAutofit/>
          </a:bodyPr>
          <a:lstStyle>
            <a:lvl1pPr marL="0" indent="0">
              <a:buNone/>
              <a:defRPr sz="2900" b="1">
                <a:solidFill>
                  <a:schemeClr val="accent2"/>
                </a:solidFill>
              </a:defRPr>
            </a:lvl1pPr>
            <a:lvl2pPr>
              <a:buNone/>
              <a:defRPr sz="2400" b="1"/>
            </a:lvl2pPr>
            <a:lvl3pPr>
              <a:buNone/>
              <a:defRPr sz="2100" b="1"/>
            </a:lvl3pPr>
            <a:lvl4pPr>
              <a:buNone/>
              <a:defRPr sz="1900" b="1"/>
            </a:lvl4pPr>
            <a:lvl5pPr>
              <a:buNone/>
              <a:defRPr sz="19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5180" y="1295700"/>
            <a:ext cx="5386928" cy="685959"/>
          </a:xfrm>
          <a:noFill/>
          <a:ln>
            <a:noFill/>
          </a:ln>
        </p:spPr>
        <p:txBody>
          <a:bodyPr lIns="108832" anchor="b" anchorCtr="0"/>
          <a:lstStyle>
            <a:lvl1pPr marL="0" indent="0">
              <a:buNone/>
              <a:defRPr sz="2900" b="1">
                <a:solidFill>
                  <a:schemeClr val="accent2"/>
                </a:solidFill>
              </a:defRPr>
            </a:lvl1pPr>
            <a:lvl2pPr>
              <a:buNone/>
              <a:defRPr sz="2400" b="1"/>
            </a:lvl2pPr>
            <a:lvl3pPr>
              <a:buNone/>
              <a:defRPr sz="2100" b="1"/>
            </a:lvl3pPr>
            <a:lvl4pPr>
              <a:buNone/>
              <a:defRPr sz="1900" b="1"/>
            </a:lvl4pPr>
            <a:lvl5pPr>
              <a:buNone/>
              <a:defRPr sz="19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E1E5F-E22C-4842-8748-0C44FC1EF623}" type="datetimeFigureOut">
              <a:rPr lang="id-ID" smtClean="0"/>
              <a:pPr/>
              <a:t>28/03/2024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3E6CA-7FF3-45BC-B8B9-80B1DD9A3805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362" y="2134094"/>
            <a:ext cx="5382697" cy="4039535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6195179" y="2134094"/>
            <a:ext cx="5382697" cy="4039535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362" y="228653"/>
            <a:ext cx="10968514" cy="914612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E1E5F-E22C-4842-8748-0C44FC1EF623}" type="datetimeFigureOut">
              <a:rPr lang="id-ID" smtClean="0"/>
              <a:pPr/>
              <a:t>28/03/2024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3E6CA-7FF3-45BC-B8B9-80B1DD9A3805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590319" y="6448966"/>
            <a:ext cx="190893" cy="160356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8832" tIns="54416" rIns="108832" bIns="54416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E1E5F-E22C-4842-8748-0C44FC1EF623}" type="datetimeFigureOut">
              <a:rPr lang="id-ID" smtClean="0"/>
              <a:pPr/>
              <a:t>28/03/2024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3E6CA-7FF3-45BC-B8B9-80B1DD9A3805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609362" y="6354646"/>
            <a:ext cx="10968514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08832" tIns="54416" rIns="108832" bIns="54416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590319" y="6448966"/>
            <a:ext cx="190893" cy="160356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8832" tIns="54416" rIns="108832" bIns="54416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29507" y="304871"/>
            <a:ext cx="3351490" cy="838394"/>
          </a:xfrm>
        </p:spPr>
        <p:txBody>
          <a:bodyPr anchor="b" anchorCtr="0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8429507" y="1219483"/>
            <a:ext cx="3351490" cy="4844585"/>
          </a:xfrm>
        </p:spPr>
        <p:txBody>
          <a:bodyPr/>
          <a:lstStyle>
            <a:lvl1pPr marL="0" indent="0">
              <a:lnSpc>
                <a:spcPts val="2618"/>
              </a:lnSpc>
              <a:spcAft>
                <a:spcPts val="1190"/>
              </a:spcAft>
              <a:buNone/>
              <a:defRPr sz="1900">
                <a:solidFill>
                  <a:schemeClr val="tx2"/>
                </a:solidFill>
              </a:defRPr>
            </a:lvl1pPr>
            <a:lvl2pPr>
              <a:buNone/>
              <a:defRPr sz="1400"/>
            </a:lvl2pPr>
            <a:lvl3pPr>
              <a:buNone/>
              <a:defRPr sz="1200"/>
            </a:lvl3pPr>
            <a:lvl4pPr>
              <a:buNone/>
              <a:defRPr sz="1100"/>
            </a:lvl4pPr>
            <a:lvl5pPr>
              <a:buNone/>
              <a:defRPr sz="11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E1E5F-E22C-4842-8748-0C44FC1EF623}" type="datetimeFigureOut">
              <a:rPr lang="id-ID" smtClean="0"/>
              <a:pPr/>
              <a:t>28/03/2024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3E6CA-7FF3-45BC-B8B9-80B1DD9A3805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09362" y="6354646"/>
            <a:ext cx="10968514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08832" tIns="54416" rIns="108832" bIns="54416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5216117" y="3324995"/>
            <a:ext cx="6036437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08832" tIns="54416" rIns="108832" bIns="54416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590319" y="6448966"/>
            <a:ext cx="190893" cy="160356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8832" tIns="54416" rIns="108832" bIns="54416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06241" y="304871"/>
            <a:ext cx="7617024" cy="5716323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362" y="500972"/>
            <a:ext cx="10968514" cy="674844"/>
          </a:xfrm>
          <a:ln>
            <a:solidFill>
              <a:schemeClr val="accent1"/>
            </a:solidFill>
          </a:ln>
        </p:spPr>
        <p:txBody>
          <a:bodyPr lIns="326496" anchor="ctr"/>
          <a:lstStyle>
            <a:lvl1pPr algn="r">
              <a:buNone/>
              <a:defRPr sz="2400" b="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09362" y="1905441"/>
            <a:ext cx="10968514" cy="4271237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714"/>
              </a:spcBef>
              <a:buNone/>
              <a:defRPr sz="38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362" y="1219482"/>
            <a:ext cx="10968514" cy="533524"/>
          </a:xfrm>
        </p:spPr>
        <p:txBody>
          <a:bodyPr anchor="ctr" anchorCtr="0"/>
          <a:lstStyle>
            <a:lvl1pPr marL="0" indent="0" algn="l">
              <a:buFontTx/>
              <a:buNone/>
              <a:defRPr sz="17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E1E5F-E22C-4842-8748-0C44FC1EF623}" type="datetimeFigureOut">
              <a:rPr lang="id-ID" smtClean="0"/>
              <a:pPr/>
              <a:t>28/03/2024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3E6CA-7FF3-45BC-B8B9-80B1DD9A3805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09362" y="6354646"/>
            <a:ext cx="10968514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08832" tIns="54416" rIns="108832" bIns="54416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590319" y="6448966"/>
            <a:ext cx="190893" cy="160356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8832" tIns="54416" rIns="108832" bIns="54416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09362" y="500972"/>
            <a:ext cx="243745" cy="685959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8832" tIns="54416" rIns="108832" bIns="54416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362" y="152435"/>
            <a:ext cx="10968514" cy="990829"/>
          </a:xfrm>
          <a:prstGeom prst="rect">
            <a:avLst/>
          </a:prstGeom>
        </p:spPr>
        <p:txBody>
          <a:bodyPr vert="horz" lIns="108832" tIns="54416" rIns="108832" bIns="54416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362" y="1219482"/>
            <a:ext cx="10968514" cy="4911465"/>
          </a:xfrm>
          <a:prstGeom prst="rect">
            <a:avLst/>
          </a:prstGeom>
        </p:spPr>
        <p:txBody>
          <a:bodyPr vert="horz" lIns="108832" tIns="54416" rIns="108832" bIns="54416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531067" y="6357822"/>
            <a:ext cx="3050872" cy="365845"/>
          </a:xfrm>
          <a:prstGeom prst="rect">
            <a:avLst/>
          </a:prstGeom>
        </p:spPr>
        <p:txBody>
          <a:bodyPr vert="horz" lIns="108832" tIns="54416" rIns="108832" bIns="54416"/>
          <a:lstStyle>
            <a:lvl1pPr algn="l" eaLnBrk="1" latinLnBrk="0" hangingPunct="1">
              <a:defRPr kumimoji="0" sz="1700">
                <a:solidFill>
                  <a:schemeClr val="tx2"/>
                </a:solidFill>
              </a:defRPr>
            </a:lvl1pPr>
          </a:lstStyle>
          <a:p>
            <a:fld id="{BE0E1E5F-E22C-4842-8748-0C44FC1EF623}" type="datetimeFigureOut">
              <a:rPr lang="id-ID" smtClean="0"/>
              <a:pPr/>
              <a:t>28/03/2024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863354" y="6357822"/>
            <a:ext cx="4671775" cy="365845"/>
          </a:xfrm>
          <a:prstGeom prst="rect">
            <a:avLst/>
          </a:prstGeom>
        </p:spPr>
        <p:txBody>
          <a:bodyPr vert="horz" lIns="108832" tIns="54416" rIns="108832" bIns="54416"/>
          <a:lstStyle>
            <a:lvl1pPr algn="r" eaLnBrk="1" latinLnBrk="0" hangingPunct="1">
              <a:defRPr kumimoji="0" sz="1700"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6545" y="6357822"/>
            <a:ext cx="2640568" cy="365845"/>
          </a:xfrm>
          <a:prstGeom prst="rect">
            <a:avLst/>
          </a:prstGeom>
        </p:spPr>
        <p:txBody>
          <a:bodyPr vert="horz" lIns="108832" tIns="54416" rIns="108832" bIns="54416"/>
          <a:lstStyle>
            <a:lvl1pPr algn="l" eaLnBrk="1" latinLnBrk="0" hangingPunct="1">
              <a:defRPr kumimoji="0" sz="1700">
                <a:solidFill>
                  <a:schemeClr val="tx2"/>
                </a:solidFill>
              </a:defRPr>
            </a:lvl1pPr>
          </a:lstStyle>
          <a:p>
            <a:fld id="{16D3E6CA-7FF3-45BC-B8B9-80B1DD9A3805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609362" y="6354646"/>
            <a:ext cx="10968514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08832" tIns="54416" rIns="108832" bIns="54416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609362" y="1143265"/>
            <a:ext cx="10968514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08832" tIns="54416" rIns="108832" bIns="54416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590319" y="6448966"/>
            <a:ext cx="190893" cy="160356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8832" tIns="54416" rIns="108832" bIns="54416"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6496" indent="-326496" algn="l" rtl="0" eaLnBrk="1" latinLnBrk="0" hangingPunct="1">
        <a:spcBef>
          <a:spcPts val="714"/>
        </a:spcBef>
        <a:buClr>
          <a:schemeClr val="accent1"/>
        </a:buClr>
        <a:buSzPct val="76000"/>
        <a:buFont typeface="Wingdings 3"/>
        <a:buChar char=""/>
        <a:defRPr kumimoji="0"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652991" indent="-326496" algn="l" rtl="0" eaLnBrk="1" latinLnBrk="0" hangingPunct="1">
        <a:spcBef>
          <a:spcPts val="595"/>
        </a:spcBef>
        <a:buClr>
          <a:schemeClr val="accent2"/>
        </a:buClr>
        <a:buSzPct val="76000"/>
        <a:buFont typeface="Wingdings 3"/>
        <a:buChar char=""/>
        <a:defRPr kumimoji="0" sz="2700" kern="1200">
          <a:solidFill>
            <a:schemeClr val="tx2"/>
          </a:solidFill>
          <a:latin typeface="+mn-lt"/>
          <a:ea typeface="+mn-ea"/>
          <a:cs typeface="+mn-cs"/>
        </a:defRPr>
      </a:lvl2pPr>
      <a:lvl3pPr marL="979487" indent="-272080" algn="l" rtl="0" eaLnBrk="1" latinLnBrk="0" hangingPunct="1">
        <a:spcBef>
          <a:spcPts val="595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05983" indent="-272080" algn="l" rtl="0" eaLnBrk="1" latinLnBrk="0" hangingPunct="1">
        <a:spcBef>
          <a:spcPts val="476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1632478" indent="-272080" algn="l" rtl="0" eaLnBrk="1" latinLnBrk="0" hangingPunct="1">
        <a:spcBef>
          <a:spcPts val="357"/>
        </a:spcBef>
        <a:buClr>
          <a:schemeClr val="accent2"/>
        </a:buClr>
        <a:buSzPct val="70000"/>
        <a:buFont typeface="Wingdings"/>
        <a:buChar char="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958974" indent="-217664" algn="l" rtl="0" eaLnBrk="1" latinLnBrk="0" hangingPunct="1">
        <a:spcBef>
          <a:spcPts val="357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9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2176638" indent="-217664" algn="l" rtl="0" eaLnBrk="1" latinLnBrk="0" hangingPunct="1">
        <a:spcBef>
          <a:spcPts val="357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7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394302" indent="-217664" algn="l" rtl="0" eaLnBrk="1" latinLnBrk="0" hangingPunct="1">
        <a:spcBef>
          <a:spcPts val="357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7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611965" indent="-217664" algn="l" rtl="0" eaLnBrk="1" latinLnBrk="0" hangingPunct="1">
        <a:spcBef>
          <a:spcPts val="357"/>
        </a:spcBef>
        <a:buClr>
          <a:srgbClr val="9FB8CD"/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54415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08831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63247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17663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72079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26495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80911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435327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3812" y="3933850"/>
            <a:ext cx="9712335" cy="990829"/>
          </a:xfrm>
        </p:spPr>
        <p:txBody>
          <a:bodyPr>
            <a:noAutofit/>
          </a:bodyPr>
          <a:lstStyle/>
          <a:p>
            <a:r>
              <a:rPr lang="en-US" sz="4800" b="1" dirty="0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  <a:t>Integral </a:t>
            </a:r>
            <a:r>
              <a:rPr lang="en-US" sz="4800" b="1" dirty="0" err="1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  <a:t>Lipat</a:t>
            </a:r>
            <a:r>
              <a:rPr lang="en-US" sz="4800" b="1" dirty="0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4800" b="1" dirty="0" err="1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  <a:t>Tiga</a:t>
            </a:r>
            <a:r>
              <a:rPr lang="en-US" sz="4800" b="1" dirty="0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4800" b="1" dirty="0" err="1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  <a:t>dan</a:t>
            </a:r>
            <a:r>
              <a:rPr lang="en-US" sz="4800" b="1" dirty="0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4800" b="1" dirty="0" err="1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  <a:t>Aplikasinya</a:t>
            </a:r>
            <a:endParaRPr lang="id-ID" sz="4800" b="1" dirty="0">
              <a:solidFill>
                <a:srgbClr val="7030A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5718" y="5128518"/>
            <a:ext cx="9140429" cy="533524"/>
          </a:xfrm>
        </p:spPr>
        <p:txBody>
          <a:bodyPr>
            <a:noAutofit/>
          </a:bodyPr>
          <a:lstStyle/>
          <a:p>
            <a:r>
              <a:rPr lang="id-ID" sz="36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Fauzhia Rahmasari, </a:t>
            </a:r>
            <a:r>
              <a:rPr lang="en-US" sz="3600" dirty="0" err="1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S.Si</a:t>
            </a:r>
            <a:r>
              <a:rPr lang="en-US" sz="36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id-ID" sz="36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M.Si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084219" y="2781722"/>
            <a:ext cx="3733800" cy="1008112"/>
          </a:xfrm>
          <a:prstGeom prst="rect">
            <a:avLst/>
          </a:prstGeom>
        </p:spPr>
        <p:txBody>
          <a:bodyPr vert="horz" lIns="108832" tIns="54416" rIns="108832" bIns="54416" anchor="t" anchorCtr="0">
            <a:no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3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700" b="1" dirty="0" err="1">
                <a:solidFill>
                  <a:srgbClr val="00B0F0"/>
                </a:solidFill>
                <a:latin typeface="Calibri" pitchFamily="34" charset="0"/>
                <a:cs typeface="Calibri" pitchFamily="34" charset="0"/>
              </a:rPr>
              <a:t>Matematika</a:t>
            </a:r>
            <a:r>
              <a:rPr lang="en-US" sz="4700" b="1" dirty="0">
                <a:solidFill>
                  <a:srgbClr val="00B0F0"/>
                </a:solidFill>
                <a:latin typeface="Calibri" pitchFamily="34" charset="0"/>
                <a:cs typeface="Calibri" pitchFamily="34" charset="0"/>
              </a:rPr>
              <a:t> II</a:t>
            </a:r>
          </a:p>
        </p:txBody>
      </p:sp>
    </p:spTree>
    <p:extLst>
      <p:ext uri="{BB962C8B-B14F-4D97-AF65-F5344CB8AC3E}">
        <p14:creationId xmlns:p14="http://schemas.microsoft.com/office/powerpoint/2010/main" val="33526900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1011" y="-15924"/>
            <a:ext cx="10968514" cy="990829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Integral </a:t>
            </a:r>
            <a:r>
              <a:rPr lang="en-US" sz="3600" b="1" dirty="0" err="1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Lipat</a:t>
            </a:r>
            <a:r>
              <a:rPr lang="en-US" sz="36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Tiga</a:t>
            </a:r>
            <a:endParaRPr lang="id-ID" sz="36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 noRot="1" noChangeAspect="1" noMove="1" noResize="1" noEditPoints="1" noAdjustHandles="1" noChangeArrowheads="1" noChangeShapeType="1" noTextEdit="1"/>
          </p:cNvSpPr>
          <p:nvPr>
            <p:ph sz="quarter" idx="1"/>
          </p:nvPr>
        </p:nvSpPr>
        <p:spPr>
          <a:xfrm>
            <a:off x="609362" y="1125538"/>
            <a:ext cx="10956865" cy="5400600"/>
          </a:xfrm>
          <a:blipFill rotWithShape="1">
            <a:blip r:embed="rId2" cstate="print"/>
            <a:stretch>
              <a:fillRect/>
            </a:stretch>
          </a:blipFill>
        </p:spPr>
        <p:txBody>
          <a:bodyPr/>
          <a:lstStyle/>
          <a:p>
            <a:pPr>
              <a:buNone/>
            </a:pPr>
            <a:r>
              <a:rPr lang="en-US" dirty="0">
                <a:noFill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1969071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1011" y="-15924"/>
            <a:ext cx="10968514" cy="990829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Integral </a:t>
            </a:r>
            <a:r>
              <a:rPr lang="en-US" sz="3600" b="1" dirty="0" err="1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Lipat</a:t>
            </a:r>
            <a:r>
              <a:rPr lang="en-US" sz="36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Tiga</a:t>
            </a:r>
            <a:endParaRPr lang="id-ID" sz="36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 noRot="1" noChangeAspect="1" noMove="1" noResize="1" noEditPoints="1" noAdjustHandles="1" noChangeArrowheads="1" noChangeShapeType="1" noTextEdit="1"/>
          </p:cNvSpPr>
          <p:nvPr>
            <p:ph sz="quarter" idx="1"/>
          </p:nvPr>
        </p:nvSpPr>
        <p:spPr>
          <a:xfrm>
            <a:off x="609362" y="1269554"/>
            <a:ext cx="10956865" cy="5400600"/>
          </a:xfrm>
          <a:blipFill rotWithShape="1">
            <a:blip r:embed="rId2" cstate="print"/>
            <a:stretch>
              <a:fillRect/>
            </a:stretch>
          </a:blipFill>
        </p:spPr>
        <p:txBody>
          <a:bodyPr/>
          <a:lstStyle/>
          <a:p>
            <a:pPr>
              <a:buNone/>
            </a:pPr>
            <a:r>
              <a:rPr lang="en-US" dirty="0">
                <a:noFill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1097845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1011" y="-15924"/>
            <a:ext cx="10968514" cy="990829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Integral </a:t>
            </a:r>
            <a:r>
              <a:rPr lang="en-US" sz="3600" b="1" dirty="0" err="1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Lipat</a:t>
            </a:r>
            <a:r>
              <a:rPr lang="en-US" sz="36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Tiga</a:t>
            </a:r>
            <a:endParaRPr lang="id-ID" sz="36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 noRot="1" noChangeAspect="1" noMove="1" noResize="1" noEditPoints="1" noAdjustHandles="1" noChangeArrowheads="1" noChangeShapeType="1" noTextEdit="1"/>
          </p:cNvSpPr>
          <p:nvPr>
            <p:ph sz="quarter" idx="1"/>
          </p:nvPr>
        </p:nvSpPr>
        <p:spPr>
          <a:xfrm>
            <a:off x="609362" y="1269554"/>
            <a:ext cx="10956865" cy="5400600"/>
          </a:xfrm>
          <a:blipFill rotWithShape="1">
            <a:blip r:embed="rId2" cstate="print"/>
            <a:stretch>
              <a:fillRect l="-390"/>
            </a:stretch>
          </a:blipFill>
        </p:spPr>
        <p:txBody>
          <a:bodyPr/>
          <a:lstStyle/>
          <a:p>
            <a:pPr>
              <a:buNone/>
            </a:pPr>
            <a:r>
              <a:rPr lang="en-US" dirty="0">
                <a:noFill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665627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1011" y="-15924"/>
            <a:ext cx="10968514" cy="990829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Integral </a:t>
            </a:r>
            <a:r>
              <a:rPr lang="en-US" sz="3600" b="1" dirty="0" err="1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Lipat</a:t>
            </a:r>
            <a:r>
              <a:rPr lang="en-US" sz="36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Tiga</a:t>
            </a:r>
            <a:r>
              <a:rPr lang="en-US" sz="36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 – Volume Benda</a:t>
            </a:r>
            <a:endParaRPr lang="id-ID" sz="3600" dirty="0">
              <a:latin typeface="Calibri" pitchFamily="34" charset="0"/>
              <a:cs typeface="Calibri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609360" y="1053530"/>
                <a:ext cx="11316907" cy="6094090"/>
              </a:xfrm>
            </p:spPr>
            <p:txBody>
              <a:bodyPr>
                <a:noAutofit/>
              </a:bodyPr>
              <a:lstStyle/>
              <a:p>
                <a:pPr marL="342900" indent="-342900" algn="just">
                  <a:spcBef>
                    <a:spcPts val="0"/>
                  </a:spcBef>
                </a:pPr>
                <a:r>
                  <a:rPr lang="en-US" sz="2800" dirty="0">
                    <a:latin typeface="Calibri" pitchFamily="34" charset="0"/>
                    <a:cs typeface="Calibri" pitchFamily="34" charset="0"/>
                  </a:rPr>
                  <a:t>Contoh</a:t>
                </a:r>
              </a:p>
              <a:p>
                <a:pPr marL="342900" indent="0" algn="just">
                  <a:spcBef>
                    <a:spcPts val="0"/>
                  </a:spcBef>
                  <a:spcAft>
                    <a:spcPts val="600"/>
                  </a:spcAft>
                  <a:buNone/>
                </a:pPr>
                <a:r>
                  <a:rPr lang="en-US" sz="2800" dirty="0" err="1">
                    <a:latin typeface="Calibri" pitchFamily="34" charset="0"/>
                    <a:cs typeface="Calibri" pitchFamily="34" charset="0"/>
                  </a:rPr>
                  <a:t>Sebuah</a:t>
                </a:r>
                <a:r>
                  <a:rPr lang="en-US" sz="2800" dirty="0">
                    <a:latin typeface="Calibri" pitchFamily="34" charset="0"/>
                    <a:cs typeface="Calibri" pitchFamily="34" charset="0"/>
                  </a:rPr>
                  <a:t> </a:t>
                </a:r>
                <a:r>
                  <a:rPr lang="en-US" sz="2800" dirty="0" err="1">
                    <a:latin typeface="Calibri" pitchFamily="34" charset="0"/>
                    <a:cs typeface="Calibri" pitchFamily="34" charset="0"/>
                  </a:rPr>
                  <a:t>benda</a:t>
                </a:r>
                <a:r>
                  <a:rPr lang="en-US" sz="2800" dirty="0">
                    <a:latin typeface="Calibri" pitchFamily="34" charset="0"/>
                    <a:cs typeface="Calibri" pitchFamily="34" charset="0"/>
                  </a:rPr>
                  <a:t> </a:t>
                </a:r>
                <a:r>
                  <a:rPr lang="en-US" sz="2800" dirty="0" err="1">
                    <a:latin typeface="Calibri" pitchFamily="34" charset="0"/>
                    <a:cs typeface="Calibri" pitchFamily="34" charset="0"/>
                  </a:rPr>
                  <a:t>dilingkupi</a:t>
                </a:r>
                <a:r>
                  <a:rPr lang="en-US" sz="2800" dirty="0">
                    <a:latin typeface="Calibri" pitchFamily="34" charset="0"/>
                    <a:cs typeface="Calibri" pitchFamily="34" charset="0"/>
                  </a:rPr>
                  <a:t> </a:t>
                </a:r>
                <a:r>
                  <a:rPr lang="en-US" sz="2800" dirty="0" err="1">
                    <a:latin typeface="Calibri" pitchFamily="34" charset="0"/>
                    <a:cs typeface="Calibri" pitchFamily="34" charset="0"/>
                  </a:rPr>
                  <a:t>oleh</a:t>
                </a:r>
                <a:r>
                  <a:rPr lang="en-US" sz="2800" dirty="0">
                    <a:latin typeface="Calibri" pitchFamily="34" charset="0"/>
                    <a:cs typeface="Calibri" pitchFamily="34" charset="0"/>
                  </a:rPr>
                  <a:t> </a:t>
                </a:r>
                <a:r>
                  <a:rPr lang="en-US" sz="2800" dirty="0" err="1">
                    <a:latin typeface="Calibri" pitchFamily="34" charset="0"/>
                    <a:cs typeface="Calibri" pitchFamily="34" charset="0"/>
                  </a:rPr>
                  <a:t>bidang</a:t>
                </a:r>
                <a:r>
                  <a:rPr lang="en-US" sz="2800" dirty="0">
                    <a:latin typeface="Calibri" pitchFamily="34" charset="0"/>
                    <a:cs typeface="Calibri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cs typeface="Calibri" pitchFamily="34" charset="0"/>
                      </a:rPr>
                      <m:t>z</m:t>
                    </m:r>
                    <m:r>
                      <a:rPr lang="en-US" sz="2800" b="0" i="0" smtClean="0">
                        <a:latin typeface="Cambria Math"/>
                        <a:cs typeface="Calibri" pitchFamily="34" charset="0"/>
                      </a:rPr>
                      <m:t>=0,</m:t>
                    </m:r>
                  </m:oMath>
                </a14:m>
                <a:r>
                  <a:rPr lang="en-US" sz="2800" dirty="0">
                    <a:latin typeface="Calibri" pitchFamily="34" charset="0"/>
                    <a:cs typeface="Calibri" pitchFamily="34" charset="0"/>
                  </a:rPr>
                  <a:t> </a:t>
                </a:r>
                <a:r>
                  <a:rPr lang="en-US" sz="2800" dirty="0" err="1">
                    <a:latin typeface="Calibri" pitchFamily="34" charset="0"/>
                    <a:cs typeface="Calibri" pitchFamily="34" charset="0"/>
                  </a:rPr>
                  <a:t>bidang</a:t>
                </a:r>
                <a:r>
                  <a:rPr lang="en-US" sz="2800" dirty="0">
                    <a:latin typeface="Calibri" pitchFamily="34" charset="0"/>
                    <a:cs typeface="Calibri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cs typeface="Calibri" pitchFamily="34" charset="0"/>
                      </a:rPr>
                      <m:t>x</m:t>
                    </m:r>
                    <m:r>
                      <a:rPr lang="en-US" sz="2800" b="0" i="0" smtClean="0">
                        <a:latin typeface="Cambria Math"/>
                        <a:cs typeface="Calibri" pitchFamily="34" charset="0"/>
                      </a:rPr>
                      <m:t>=1,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cs typeface="Calibri" pitchFamily="34" charset="0"/>
                      </a:rPr>
                      <m:t>x</m:t>
                    </m:r>
                    <m:r>
                      <a:rPr lang="en-US" sz="2800" b="0" i="0" smtClean="0">
                        <a:latin typeface="Cambria Math"/>
                        <a:cs typeface="Calibri" pitchFamily="34" charset="0"/>
                      </a:rPr>
                      <m:t>=4,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cs typeface="Calibri" pitchFamily="34" charset="0"/>
                      </a:rPr>
                      <m:t>y</m:t>
                    </m:r>
                    <m:r>
                      <a:rPr lang="en-US" sz="2800" b="0" i="0" smtClean="0">
                        <a:latin typeface="Cambria Math"/>
                        <a:cs typeface="Calibri" pitchFamily="34" charset="0"/>
                      </a:rPr>
                      <m:t>=2,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cs typeface="Calibri" pitchFamily="34" charset="0"/>
                      </a:rPr>
                      <m:t>y</m:t>
                    </m:r>
                    <m:r>
                      <a:rPr lang="en-US" sz="2800" b="0" i="0" smtClean="0">
                        <a:latin typeface="Cambria Math"/>
                        <a:cs typeface="Calibri" pitchFamily="34" charset="0"/>
                      </a:rPr>
                      <m:t>=5</m:t>
                    </m:r>
                  </m:oMath>
                </a14:m>
                <a:r>
                  <a:rPr lang="en-US" sz="2800" dirty="0">
                    <a:latin typeface="Calibri" pitchFamily="34" charset="0"/>
                    <a:cs typeface="Calibri" pitchFamily="34" charset="0"/>
                  </a:rPr>
                  <a:t> </a:t>
                </a:r>
                <a:r>
                  <a:rPr lang="en-US" sz="2800" dirty="0" err="1">
                    <a:latin typeface="Calibri" pitchFamily="34" charset="0"/>
                    <a:cs typeface="Calibri" pitchFamily="34" charset="0"/>
                  </a:rPr>
                  <a:t>dan</a:t>
                </a:r>
                <a:r>
                  <a:rPr lang="en-US" sz="2800" dirty="0">
                    <a:latin typeface="Calibri" pitchFamily="34" charset="0"/>
                    <a:cs typeface="Calibri" pitchFamily="34" charset="0"/>
                  </a:rPr>
                  <a:t> </a:t>
                </a:r>
                <a:r>
                  <a:rPr lang="en-US" sz="2800" dirty="0" err="1">
                    <a:latin typeface="Calibri" pitchFamily="34" charset="0"/>
                    <a:cs typeface="Calibri" pitchFamily="34" charset="0"/>
                  </a:rPr>
                  <a:t>permukaan</a:t>
                </a:r>
                <a:r>
                  <a:rPr lang="en-US" sz="2800" dirty="0">
                    <a:latin typeface="Calibri" pitchFamily="34" charset="0"/>
                    <a:cs typeface="Calibri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cs typeface="Calibri" pitchFamily="34" charset="0"/>
                      </a:rPr>
                      <m:t>z</m:t>
                    </m:r>
                    <m:r>
                      <a:rPr lang="en-US" sz="2800" b="0" i="0" smtClean="0">
                        <a:latin typeface="Cambria Math"/>
                        <a:cs typeface="Calibri" pitchFamily="34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cs typeface="Calibri" pitchFamily="34" charset="0"/>
                      </a:rPr>
                      <m:t>x</m:t>
                    </m:r>
                    <m:r>
                      <a:rPr lang="en-US" sz="2800" b="0" i="0" smtClean="0">
                        <a:latin typeface="Cambria Math"/>
                        <a:cs typeface="Calibri" pitchFamily="34" charset="0"/>
                      </a:rPr>
                      <m:t>+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cs typeface="Calibri" pitchFamily="34" charset="0"/>
                      </a:rPr>
                      <m:t>y</m:t>
                    </m:r>
                  </m:oMath>
                </a14:m>
                <a:r>
                  <a:rPr lang="en-US" sz="2800" dirty="0">
                    <a:latin typeface="Calibri" pitchFamily="34" charset="0"/>
                    <a:cs typeface="Calibri" pitchFamily="34" charset="0"/>
                  </a:rPr>
                  <a:t>. </a:t>
                </a:r>
                <a:r>
                  <a:rPr lang="en-US" sz="2800" dirty="0" err="1">
                    <a:latin typeface="Calibri" pitchFamily="34" charset="0"/>
                    <a:cs typeface="Calibri" pitchFamily="34" charset="0"/>
                  </a:rPr>
                  <a:t>Tentukanlah</a:t>
                </a:r>
                <a:r>
                  <a:rPr lang="en-US" sz="2800" dirty="0">
                    <a:latin typeface="Calibri" pitchFamily="34" charset="0"/>
                    <a:cs typeface="Calibri" pitchFamily="34" charset="0"/>
                  </a:rPr>
                  <a:t> volume </a:t>
                </a:r>
                <a:r>
                  <a:rPr lang="en-US" sz="2800" dirty="0" err="1">
                    <a:latin typeface="Calibri" pitchFamily="34" charset="0"/>
                    <a:cs typeface="Calibri" pitchFamily="34" charset="0"/>
                  </a:rPr>
                  <a:t>benda</a:t>
                </a:r>
                <a:r>
                  <a:rPr lang="en-US" sz="2800">
                    <a:latin typeface="Calibri" pitchFamily="34" charset="0"/>
                    <a:cs typeface="Calibri" pitchFamily="34" charset="0"/>
                  </a:rPr>
                  <a:t> tersebut</a:t>
                </a:r>
                <a:r>
                  <a:rPr lang="en-US" sz="2800" dirty="0">
                    <a:latin typeface="Calibri" pitchFamily="34" charset="0"/>
                    <a:cs typeface="Calibri" pitchFamily="34" charset="0"/>
                  </a:rPr>
                  <a:t>.</a:t>
                </a:r>
              </a:p>
              <a:p>
                <a:pPr marL="342900" indent="0" algn="just">
                  <a:spcBef>
                    <a:spcPts val="0"/>
                  </a:spcBef>
                  <a:buNone/>
                </a:pPr>
                <a:r>
                  <a:rPr lang="en-US" sz="2800" u="sng" dirty="0" err="1">
                    <a:latin typeface="Calibri" pitchFamily="34" charset="0"/>
                    <a:cs typeface="Calibri" pitchFamily="34" charset="0"/>
                  </a:rPr>
                  <a:t>Jawab</a:t>
                </a:r>
                <a:endParaRPr lang="en-US" sz="2800" u="sng" dirty="0">
                  <a:latin typeface="Calibri" pitchFamily="34" charset="0"/>
                  <a:cs typeface="Calibri" pitchFamily="34" charset="0"/>
                </a:endParaRPr>
              </a:p>
              <a:p>
                <a:pPr marL="342900" indent="0" algn="just">
                  <a:spcBef>
                    <a:spcPts val="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800" b="0" i="0" smtClean="0">
                          <a:latin typeface="Cambria Math"/>
                          <a:cs typeface="Calibri" pitchFamily="34" charset="0"/>
                        </a:rPr>
                        <m:t>V</m:t>
                      </m:r>
                      <m:r>
                        <a:rPr lang="en-US" sz="2800" b="0" i="0" smtClean="0">
                          <a:latin typeface="Cambria Math"/>
                          <a:cs typeface="Calibri" pitchFamily="34" charset="0"/>
                        </a:rPr>
                        <m:t>=</m:t>
                      </m:r>
                      <m:nary>
                        <m:naryPr>
                          <m:limLoc m:val="undOvr"/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cs typeface="Calibri" pitchFamily="34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n-US" sz="2800" b="0" i="1" smtClean="0">
                              <a:latin typeface="Cambria Math"/>
                              <a:cs typeface="Calibri" pitchFamily="34" charset="0"/>
                            </a:rPr>
                            <m:t>1</m:t>
                          </m:r>
                        </m:sub>
                        <m:sup>
                          <m:r>
                            <a:rPr lang="en-US" sz="2800" b="0" i="1" smtClean="0">
                              <a:latin typeface="Cambria Math"/>
                              <a:cs typeface="Calibri" pitchFamily="34" charset="0"/>
                            </a:rPr>
                            <m:t>4</m:t>
                          </m:r>
                        </m:sup>
                        <m:e>
                          <m:nary>
                            <m:naryPr>
                              <m:limLoc m:val="undOvr"/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  <a:cs typeface="Calibri" pitchFamily="34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4"/>
                                </m:rPr>
                                <a:rPr lang="en-US" sz="2800" b="0" i="1" smtClean="0">
                                  <a:latin typeface="Cambria Math"/>
                                  <a:cs typeface="Calibri" pitchFamily="34" charset="0"/>
                                </a:rPr>
                                <m:t>2</m:t>
                              </m:r>
                            </m:sub>
                            <m:sup>
                              <m:r>
                                <a:rPr lang="en-US" sz="2800" b="0" i="1" smtClean="0">
                                  <a:latin typeface="Cambria Math"/>
                                  <a:cs typeface="Calibri" pitchFamily="34" charset="0"/>
                                </a:rPr>
                                <m:t>5</m:t>
                              </m:r>
                            </m:sup>
                            <m:e>
                              <m:nary>
                                <m:naryPr>
                                  <m:limLoc m:val="undOvr"/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  <a:cs typeface="Calibri" pitchFamily="34" charset="0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brk m:alnAt="24"/>
                                    </m:rPr>
                                    <a:rPr lang="en-US" sz="2800" b="0" i="1" smtClean="0">
                                      <a:latin typeface="Cambria Math"/>
                                      <a:cs typeface="Calibri" pitchFamily="34" charset="0"/>
                                    </a:rPr>
                                    <m:t>0</m:t>
                                  </m:r>
                                </m:sub>
                                <m:sup>
                                  <m:r>
                                    <m:rPr>
                                      <m:sty m:val="p"/>
                                    </m:rPr>
                                    <a:rPr lang="en-US" sz="2800" b="0" i="0" smtClean="0">
                                      <a:latin typeface="Cambria Math"/>
                                      <a:cs typeface="Calibri" pitchFamily="34" charset="0"/>
                                    </a:rPr>
                                    <m:t>x</m:t>
                                  </m:r>
                                  <m:r>
                                    <a:rPr lang="en-US" sz="2800" b="0" i="0" smtClean="0">
                                      <a:latin typeface="Cambria Math"/>
                                      <a:cs typeface="Calibri" pitchFamily="34" charset="0"/>
                                    </a:rPr>
                                    <m:t>+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2800" b="0" i="0" smtClean="0">
                                      <a:latin typeface="Cambria Math"/>
                                      <a:cs typeface="Calibri" pitchFamily="34" charset="0"/>
                                    </a:rPr>
                                    <m:t>y</m:t>
                                  </m:r>
                                </m:sup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800" b="0" i="0" smtClean="0">
                                      <a:latin typeface="Cambria Math"/>
                                      <a:cs typeface="Calibri" pitchFamily="34" charset="0"/>
                                    </a:rPr>
                                    <m:t>dz</m:t>
                                  </m:r>
                                  <m:r>
                                    <a:rPr lang="en-US" sz="2800" b="0" i="0" smtClean="0">
                                      <a:latin typeface="Cambria Math"/>
                                      <a:cs typeface="Calibri" pitchFamily="34" charset="0"/>
                                    </a:rPr>
                                    <m:t> 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2800" b="0" i="0" smtClean="0">
                                      <a:latin typeface="Cambria Math"/>
                                      <a:cs typeface="Calibri" pitchFamily="34" charset="0"/>
                                    </a:rPr>
                                    <m:t>dy</m:t>
                                  </m:r>
                                  <m:r>
                                    <a:rPr lang="en-US" sz="2800" b="0" i="0" smtClean="0">
                                      <a:latin typeface="Cambria Math"/>
                                      <a:cs typeface="Calibri" pitchFamily="34" charset="0"/>
                                    </a:rPr>
                                    <m:t> 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2800" b="0" i="0" smtClean="0">
                                      <a:latin typeface="Cambria Math"/>
                                      <a:cs typeface="Calibri" pitchFamily="34" charset="0"/>
                                    </a:rPr>
                                    <m:t>dx</m:t>
                                  </m:r>
                                </m:e>
                              </m:nary>
                            </m:e>
                          </m:nary>
                        </m:e>
                      </m:nary>
                      <m:r>
                        <a:rPr lang="en-US" sz="2800" b="0" i="1" smtClean="0">
                          <a:latin typeface="Cambria Math"/>
                          <a:cs typeface="Calibri" pitchFamily="34" charset="0"/>
                        </a:rPr>
                        <m:t>=</m:t>
                      </m:r>
                      <m:nary>
                        <m:naryPr>
                          <m:limLoc m:val="undOvr"/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cs typeface="Calibri" pitchFamily="34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n-US" sz="2800" b="0" i="1" smtClean="0">
                              <a:latin typeface="Cambria Math"/>
                              <a:cs typeface="Calibri" pitchFamily="34" charset="0"/>
                            </a:rPr>
                            <m:t>1</m:t>
                          </m:r>
                        </m:sub>
                        <m:sup>
                          <m:r>
                            <a:rPr lang="en-US" sz="2800" b="0" i="1" smtClean="0">
                              <a:latin typeface="Cambria Math"/>
                              <a:cs typeface="Calibri" pitchFamily="34" charset="0"/>
                            </a:rPr>
                            <m:t>4</m:t>
                          </m:r>
                        </m:sup>
                        <m:e>
                          <m:nary>
                            <m:naryPr>
                              <m:limLoc m:val="undOvr"/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  <a:cs typeface="Calibri" pitchFamily="34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4"/>
                                </m:rPr>
                                <a:rPr lang="en-US" sz="2800" b="0" i="1" smtClean="0">
                                  <a:latin typeface="Cambria Math"/>
                                  <a:cs typeface="Calibri" pitchFamily="34" charset="0"/>
                                </a:rPr>
                                <m:t>2</m:t>
                              </m:r>
                            </m:sub>
                            <m:sup>
                              <m:r>
                                <a:rPr lang="en-US" sz="2800" b="0" i="1" smtClean="0">
                                  <a:latin typeface="Cambria Math"/>
                                  <a:cs typeface="Calibri" pitchFamily="34" charset="0"/>
                                </a:rPr>
                                <m:t>5</m:t>
                              </m:r>
                            </m:sup>
                            <m:e>
                              <m:r>
                                <m:rPr>
                                  <m:sty m:val="p"/>
                                </m:rPr>
                                <a:rPr lang="en-US" sz="2800" b="0" i="0" smtClean="0">
                                  <a:latin typeface="Cambria Math"/>
                                  <a:cs typeface="Calibri" pitchFamily="34" charset="0"/>
                                </a:rPr>
                                <m:t>z</m:t>
                              </m:r>
                              <m:sSubSup>
                                <m:sSubSup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  <a:cs typeface="Calibri" pitchFamily="34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2800" b="0" i="1" smtClean="0">
                                      <a:latin typeface="Cambria Math"/>
                                      <a:cs typeface="Calibri" pitchFamily="34" charset="0"/>
                                    </a:rPr>
                                    <m:t>|</m:t>
                                  </m:r>
                                </m:e>
                                <m:sub>
                                  <m:r>
                                    <a:rPr lang="en-US" sz="2800" b="0" i="1" smtClean="0">
                                      <a:latin typeface="Cambria Math"/>
                                      <a:cs typeface="Calibri" pitchFamily="34" charset="0"/>
                                    </a:rPr>
                                    <m:t>0</m:t>
                                  </m:r>
                                </m:sub>
                                <m:sup>
                                  <m:r>
                                    <m:rPr>
                                      <m:sty m:val="p"/>
                                    </m:rPr>
                                    <a:rPr lang="en-US" sz="2800" b="0" i="0" smtClean="0">
                                      <a:latin typeface="Cambria Math"/>
                                      <a:cs typeface="Calibri" pitchFamily="34" charset="0"/>
                                    </a:rPr>
                                    <m:t>x</m:t>
                                  </m:r>
                                  <m:r>
                                    <a:rPr lang="en-US" sz="2800" b="0" i="0" smtClean="0">
                                      <a:latin typeface="Cambria Math"/>
                                      <a:cs typeface="Calibri" pitchFamily="34" charset="0"/>
                                    </a:rPr>
                                    <m:t>+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2800" b="0" i="0" smtClean="0">
                                      <a:latin typeface="Cambria Math"/>
                                      <a:cs typeface="Calibri" pitchFamily="34" charset="0"/>
                                    </a:rPr>
                                    <m:t>y</m:t>
                                  </m:r>
                                </m:sup>
                              </m:sSubSup>
                            </m:e>
                          </m:nary>
                          <m:r>
                            <a:rPr lang="en-US" sz="2800" b="0" i="0" smtClean="0">
                              <a:latin typeface="Cambria Math"/>
                              <a:cs typeface="Calibri" pitchFamily="34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/>
                              <a:cs typeface="Calibri" pitchFamily="34" charset="0"/>
                            </a:rPr>
                            <m:t>dy</m:t>
                          </m:r>
                          <m:r>
                            <a:rPr lang="en-US" sz="2800" b="0" i="0" smtClean="0">
                              <a:latin typeface="Cambria Math"/>
                              <a:cs typeface="Calibri" pitchFamily="34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/>
                              <a:cs typeface="Calibri" pitchFamily="34" charset="0"/>
                            </a:rPr>
                            <m:t>dx</m:t>
                          </m:r>
                        </m:e>
                      </m:nary>
                      <m:r>
                        <a:rPr lang="en-US" sz="2800" b="0" i="0" smtClean="0">
                          <a:latin typeface="Cambria Math"/>
                          <a:cs typeface="Calibri" pitchFamily="34" charset="0"/>
                        </a:rPr>
                        <m:t>=</m:t>
                      </m:r>
                      <m:nary>
                        <m:naryPr>
                          <m:limLoc m:val="undOvr"/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cs typeface="Calibri" pitchFamily="34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n-US" sz="2800" b="0" i="1" smtClean="0">
                              <a:latin typeface="Cambria Math"/>
                              <a:cs typeface="Calibri" pitchFamily="34" charset="0"/>
                            </a:rPr>
                            <m:t>1</m:t>
                          </m:r>
                        </m:sub>
                        <m:sup>
                          <m:r>
                            <a:rPr lang="en-US" sz="2800" b="0" i="1" smtClean="0">
                              <a:latin typeface="Cambria Math"/>
                              <a:cs typeface="Calibri" pitchFamily="34" charset="0"/>
                            </a:rPr>
                            <m:t>4</m:t>
                          </m:r>
                        </m:sup>
                        <m:e>
                          <m:nary>
                            <m:naryPr>
                              <m:limLoc m:val="undOvr"/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  <a:cs typeface="Calibri" pitchFamily="34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4"/>
                                </m:rPr>
                                <a:rPr lang="en-US" sz="2800" b="0" i="1" smtClean="0">
                                  <a:latin typeface="Cambria Math"/>
                                  <a:cs typeface="Calibri" pitchFamily="34" charset="0"/>
                                </a:rPr>
                                <m:t>2</m:t>
                              </m:r>
                            </m:sub>
                            <m:sup>
                              <m:r>
                                <a:rPr lang="en-US" sz="2800" b="0" i="1" smtClean="0">
                                  <a:latin typeface="Cambria Math"/>
                                  <a:cs typeface="Calibri" pitchFamily="34" charset="0"/>
                                </a:rPr>
                                <m:t>5</m:t>
                              </m:r>
                            </m:sup>
                            <m:e>
                              <m:r>
                                <m:rPr>
                                  <m:sty m:val="p"/>
                                </m:rPr>
                                <a:rPr lang="en-US" sz="2800" b="0" i="0" smtClean="0">
                                  <a:latin typeface="Cambria Math"/>
                                  <a:cs typeface="Calibri" pitchFamily="34" charset="0"/>
                                </a:rPr>
                                <m:t>x</m:t>
                              </m:r>
                              <m:r>
                                <a:rPr lang="en-US" sz="2800" b="0" i="0" smtClean="0">
                                  <a:latin typeface="Cambria Math"/>
                                  <a:cs typeface="Calibri" pitchFamily="34" charset="0"/>
                                </a:rPr>
                                <m:t>+</m:t>
                              </m:r>
                              <m:r>
                                <m:rPr>
                                  <m:sty m:val="p"/>
                                </m:rPr>
                                <a:rPr lang="en-US" sz="2800" b="0" i="0" smtClean="0">
                                  <a:latin typeface="Cambria Math"/>
                                  <a:cs typeface="Calibri" pitchFamily="34" charset="0"/>
                                </a:rPr>
                                <m:t>y</m:t>
                              </m:r>
                            </m:e>
                          </m:nary>
                        </m:e>
                      </m:nary>
                      <m:r>
                        <a:rPr lang="en-US" sz="2800" b="0" i="0" smtClean="0">
                          <a:latin typeface="Cambria Math"/>
                          <a:cs typeface="Calibri" pitchFamily="34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/>
                          <a:cs typeface="Calibri" pitchFamily="34" charset="0"/>
                        </a:rPr>
                        <m:t>dy</m:t>
                      </m:r>
                      <m:r>
                        <a:rPr lang="en-US" sz="2800" b="0" i="0" smtClean="0">
                          <a:latin typeface="Cambria Math"/>
                          <a:cs typeface="Calibri" pitchFamily="34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/>
                          <a:cs typeface="Calibri" pitchFamily="34" charset="0"/>
                        </a:rPr>
                        <m:t>dx</m:t>
                      </m:r>
                    </m:oMath>
                  </m:oMathPara>
                </a14:m>
                <a:endParaRPr lang="en-US" sz="2800" b="0" dirty="0">
                  <a:latin typeface="Calibri" pitchFamily="34" charset="0"/>
                  <a:cs typeface="Calibri" pitchFamily="34" charset="0"/>
                </a:endParaRPr>
              </a:p>
              <a:p>
                <a:pPr marL="685800" indent="0" algn="just">
                  <a:spcBef>
                    <a:spcPts val="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  <a:cs typeface="Calibri" pitchFamily="34" charset="0"/>
                        </a:rPr>
                        <m:t>=</m:t>
                      </m:r>
                      <m:nary>
                        <m:naryPr>
                          <m:limLoc m:val="undOvr"/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cs typeface="Calibri" pitchFamily="34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n-US" sz="2800" b="0" i="1" smtClean="0">
                              <a:latin typeface="Cambria Math"/>
                              <a:cs typeface="Calibri" pitchFamily="34" charset="0"/>
                            </a:rPr>
                            <m:t>1</m:t>
                          </m:r>
                        </m:sub>
                        <m:sup>
                          <m:r>
                            <a:rPr lang="en-US" sz="2800" b="0" i="1" smtClean="0">
                              <a:latin typeface="Cambria Math"/>
                              <a:cs typeface="Calibri" pitchFamily="34" charset="0"/>
                            </a:rPr>
                            <m:t>4</m:t>
                          </m:r>
                        </m:sup>
                        <m:e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/>
                              <a:cs typeface="Calibri" pitchFamily="34" charset="0"/>
                            </a:rPr>
                            <m:t>xy</m:t>
                          </m:r>
                          <m:r>
                            <a:rPr lang="en-US" sz="2800" b="0" i="0" smtClean="0">
                              <a:latin typeface="Cambria Math"/>
                              <a:cs typeface="Calibri" pitchFamily="34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  <a:cs typeface="Calibri" pitchFamily="34" charset="0"/>
                                </a:rPr>
                              </m:ctrlPr>
                            </m:fPr>
                            <m:num>
                              <m:r>
                                <a:rPr lang="en-US" sz="2800" b="0" i="1" smtClean="0">
                                  <a:latin typeface="Cambria Math"/>
                                  <a:cs typeface="Calibri" pitchFamily="34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800" b="0" i="1" smtClean="0">
                                  <a:latin typeface="Cambria Math"/>
                                  <a:cs typeface="Calibri" pitchFamily="34" charset="0"/>
                                </a:rPr>
                                <m:t>2</m:t>
                              </m:r>
                            </m:den>
                          </m:f>
                          <m:sSup>
                            <m:sSup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  <a:cs typeface="Calibri" pitchFamily="34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sz="2800" b="0" i="0" smtClean="0">
                                  <a:latin typeface="Cambria Math"/>
                                  <a:cs typeface="Calibri" pitchFamily="34" charset="0"/>
                                </a:rPr>
                                <m:t>y</m:t>
                              </m:r>
                            </m:e>
                            <m:sup>
                              <m:r>
                                <a:rPr lang="en-US" sz="2800" b="0" i="0" smtClean="0">
                                  <a:latin typeface="Cambria Math"/>
                                  <a:cs typeface="Calibri" pitchFamily="34" charset="0"/>
                                </a:rPr>
                                <m:t>2</m:t>
                              </m:r>
                            </m:sup>
                          </m:sSup>
                          <m:sSubSup>
                            <m:sSubSup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  <a:cs typeface="Calibri" pitchFamily="34" charset="0"/>
                                </a:rPr>
                              </m:ctrlPr>
                            </m:sSubSupPr>
                            <m:e>
                              <m:r>
                                <a:rPr lang="en-US" sz="2800" b="0" i="1" smtClean="0">
                                  <a:latin typeface="Cambria Math"/>
                                  <a:cs typeface="Calibri" pitchFamily="34" charset="0"/>
                                </a:rPr>
                                <m:t>|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/>
                                  <a:cs typeface="Calibri" pitchFamily="34" charset="0"/>
                                </a:rPr>
                                <m:t>2</m:t>
                              </m:r>
                            </m:sub>
                            <m:sup>
                              <m:r>
                                <a:rPr lang="en-US" sz="2800" b="0" i="1" smtClean="0">
                                  <a:latin typeface="Cambria Math"/>
                                  <a:cs typeface="Calibri" pitchFamily="34" charset="0"/>
                                </a:rPr>
                                <m:t>5</m:t>
                              </m:r>
                            </m:sup>
                          </m:sSubSup>
                        </m:e>
                      </m:nary>
                      <m:r>
                        <a:rPr lang="en-US" sz="2800" b="0" i="0" smtClean="0">
                          <a:latin typeface="Cambria Math"/>
                          <a:cs typeface="Calibri" pitchFamily="34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/>
                          <a:cs typeface="Calibri" pitchFamily="34" charset="0"/>
                        </a:rPr>
                        <m:t>dx</m:t>
                      </m:r>
                      <m:r>
                        <a:rPr lang="en-US" sz="2800" b="0" i="0" smtClean="0">
                          <a:latin typeface="Cambria Math"/>
                          <a:cs typeface="Calibri" pitchFamily="34" charset="0"/>
                        </a:rPr>
                        <m:t>=</m:t>
                      </m:r>
                      <m:nary>
                        <m:naryPr>
                          <m:limLoc m:val="undOvr"/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cs typeface="Calibri" pitchFamily="34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n-US" sz="2800" b="0" i="1" smtClean="0">
                              <a:latin typeface="Cambria Math"/>
                              <a:cs typeface="Calibri" pitchFamily="34" charset="0"/>
                            </a:rPr>
                            <m:t>1</m:t>
                          </m:r>
                        </m:sub>
                        <m:sup>
                          <m:r>
                            <a:rPr lang="en-US" sz="2800" b="0" i="1" smtClean="0">
                              <a:latin typeface="Cambria Math"/>
                              <a:cs typeface="Calibri" pitchFamily="34" charset="0"/>
                            </a:rPr>
                            <m:t>4</m:t>
                          </m:r>
                        </m:sup>
                        <m:e>
                          <m:r>
                            <a:rPr lang="en-US" sz="2800" b="0" i="0" smtClean="0">
                              <a:latin typeface="Cambria Math"/>
                              <a:cs typeface="Calibri" pitchFamily="34" charset="0"/>
                            </a:rPr>
                            <m:t>5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/>
                              <a:cs typeface="Calibri" pitchFamily="34" charset="0"/>
                            </a:rPr>
                            <m:t>x</m:t>
                          </m:r>
                          <m:r>
                            <a:rPr lang="en-US" sz="2800" b="0" i="0" smtClean="0">
                              <a:latin typeface="Cambria Math"/>
                              <a:cs typeface="Calibri" pitchFamily="34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  <a:cs typeface="Calibri" pitchFamily="34" charset="0"/>
                                </a:rPr>
                              </m:ctrlPr>
                            </m:fPr>
                            <m:num>
                              <m:r>
                                <a:rPr lang="en-US" sz="2800" b="0" i="1" smtClean="0">
                                  <a:latin typeface="Cambria Math"/>
                                  <a:cs typeface="Calibri" pitchFamily="34" charset="0"/>
                                </a:rPr>
                                <m:t>25</m:t>
                              </m:r>
                            </m:num>
                            <m:den>
                              <m:r>
                                <a:rPr lang="en-US" sz="2800" b="0" i="1" smtClean="0">
                                  <a:latin typeface="Cambria Math"/>
                                  <a:cs typeface="Calibri" pitchFamily="34" charset="0"/>
                                </a:rPr>
                                <m:t>2</m:t>
                              </m:r>
                            </m:den>
                          </m:f>
                        </m:e>
                      </m:nary>
                      <m:r>
                        <a:rPr lang="en-US" sz="2800" b="0" i="0" smtClean="0">
                          <a:latin typeface="Cambria Math"/>
                          <a:cs typeface="Calibri" pitchFamily="34" charset="0"/>
                        </a:rPr>
                        <m:t>−2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/>
                          <a:cs typeface="Calibri" pitchFamily="34" charset="0"/>
                        </a:rPr>
                        <m:t>x</m:t>
                      </m:r>
                      <m:r>
                        <a:rPr lang="en-US" sz="2800" b="0" i="0" smtClean="0">
                          <a:latin typeface="Cambria Math"/>
                          <a:cs typeface="Calibri" pitchFamily="34" charset="0"/>
                        </a:rPr>
                        <m:t>−2 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/>
                          <a:cs typeface="Calibri" pitchFamily="34" charset="0"/>
                        </a:rPr>
                        <m:t>dx</m:t>
                      </m:r>
                      <m:r>
                        <a:rPr lang="en-US" sz="2800" b="0" i="0" smtClean="0">
                          <a:latin typeface="Cambria Math"/>
                          <a:cs typeface="Calibri" pitchFamily="34" charset="0"/>
                        </a:rPr>
                        <m:t>=</m:t>
                      </m:r>
                      <m:nary>
                        <m:naryPr>
                          <m:limLoc m:val="undOvr"/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cs typeface="Calibri" pitchFamily="34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n-US" sz="2800" b="0" i="1" smtClean="0">
                              <a:latin typeface="Cambria Math"/>
                              <a:cs typeface="Calibri" pitchFamily="34" charset="0"/>
                            </a:rPr>
                            <m:t>1</m:t>
                          </m:r>
                        </m:sub>
                        <m:sup>
                          <m:r>
                            <a:rPr lang="en-US" sz="2800" b="0" i="1" smtClean="0">
                              <a:latin typeface="Cambria Math"/>
                              <a:cs typeface="Calibri" pitchFamily="34" charset="0"/>
                            </a:rPr>
                            <m:t>4</m:t>
                          </m:r>
                        </m:sup>
                        <m:e>
                          <m:r>
                            <a:rPr lang="en-US" sz="2800" b="0" i="0" smtClean="0">
                              <a:latin typeface="Cambria Math"/>
                              <a:cs typeface="Calibri" pitchFamily="34" charset="0"/>
                            </a:rPr>
                            <m:t>3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/>
                              <a:cs typeface="Calibri" pitchFamily="34" charset="0"/>
                            </a:rPr>
                            <m:t>x</m:t>
                          </m:r>
                          <m:r>
                            <a:rPr lang="en-US" sz="2800" b="0" i="1" smtClean="0">
                              <a:latin typeface="Cambria Math"/>
                              <a:cs typeface="Calibri" pitchFamily="34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  <a:cs typeface="Calibri" pitchFamily="34" charset="0"/>
                                </a:rPr>
                              </m:ctrlPr>
                            </m:fPr>
                            <m:num>
                              <m:r>
                                <a:rPr lang="en-US" sz="2800" b="0" i="1" smtClean="0">
                                  <a:latin typeface="Cambria Math"/>
                                  <a:cs typeface="Calibri" pitchFamily="34" charset="0"/>
                                </a:rPr>
                                <m:t>21</m:t>
                              </m:r>
                            </m:num>
                            <m:den>
                              <m:r>
                                <a:rPr lang="en-US" sz="2800" b="0" i="1" smtClean="0">
                                  <a:latin typeface="Cambria Math"/>
                                  <a:cs typeface="Calibri" pitchFamily="34" charset="0"/>
                                </a:rPr>
                                <m:t>2</m:t>
                              </m:r>
                            </m:den>
                          </m:f>
                        </m:e>
                      </m:nary>
                      <m:r>
                        <a:rPr lang="en-US" sz="2800" b="0" i="0" smtClean="0">
                          <a:latin typeface="Cambria Math"/>
                          <a:cs typeface="Calibri" pitchFamily="34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/>
                          <a:cs typeface="Calibri" pitchFamily="34" charset="0"/>
                        </a:rPr>
                        <m:t>dx</m:t>
                      </m:r>
                    </m:oMath>
                  </m:oMathPara>
                </a14:m>
                <a:endParaRPr lang="en-US" sz="2800" dirty="0">
                  <a:latin typeface="Calibri" pitchFamily="34" charset="0"/>
                  <a:cs typeface="Calibri" pitchFamily="34" charset="0"/>
                </a:endParaRPr>
              </a:p>
              <a:p>
                <a:pPr marL="685800" indent="0" algn="just">
                  <a:spcBef>
                    <a:spcPts val="0"/>
                  </a:spcBef>
                  <a:spcAft>
                    <a:spcPts val="6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  <a:cs typeface="Calibri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2800" i="1">
                              <a:latin typeface="Cambria Math" panose="02040503050406030204" pitchFamily="18" charset="0"/>
                              <a:cs typeface="Calibri" pitchFamily="34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/>
                              <a:cs typeface="Calibri" pitchFamily="34" charset="0"/>
                            </a:rPr>
                            <m:t>3</m:t>
                          </m:r>
                        </m:num>
                        <m:den>
                          <m:r>
                            <a:rPr lang="en-US" sz="2800" i="1">
                              <a:latin typeface="Cambria Math"/>
                              <a:cs typeface="Calibri" pitchFamily="34" charset="0"/>
                            </a:rPr>
                            <m:t>2</m:t>
                          </m:r>
                        </m:den>
                      </m:f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  <a:cs typeface="Calibri" pitchFamily="34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2800">
                              <a:latin typeface="Cambria Math"/>
                              <a:cs typeface="Calibri" pitchFamily="34" charset="0"/>
                            </a:rPr>
                            <m:t>x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/>
                              <a:cs typeface="Calibri" pitchFamily="34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latin typeface="Cambria Math"/>
                          <a:cs typeface="Calibri" pitchFamily="34" charset="0"/>
                        </a:rPr>
                        <m:t>+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cs typeface="Calibri" pitchFamily="34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  <a:cs typeface="Calibri" pitchFamily="34" charset="0"/>
                            </a:rPr>
                            <m:t>21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/>
                              <a:cs typeface="Calibri" pitchFamily="34" charset="0"/>
                            </a:rPr>
                            <m:t>2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sz="2800" b="0" i="0" smtClean="0">
                          <a:latin typeface="Cambria Math"/>
                          <a:cs typeface="Calibri" pitchFamily="34" charset="0"/>
                        </a:rPr>
                        <m:t>x</m:t>
                      </m:r>
                      <m:sSubSup>
                        <m:sSub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cs typeface="Calibri" pitchFamily="34" charset="0"/>
                            </a:rPr>
                          </m:ctrlPr>
                        </m:sSubSupPr>
                        <m:e>
                          <m:r>
                            <a:rPr lang="en-US" sz="2800" b="0" i="1" smtClean="0">
                              <a:latin typeface="Cambria Math"/>
                              <a:cs typeface="Calibri" pitchFamily="34" charset="0"/>
                            </a:rPr>
                            <m:t>|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/>
                              <a:cs typeface="Calibri" pitchFamily="34" charset="0"/>
                            </a:rPr>
                            <m:t>1</m:t>
                          </m:r>
                        </m:sub>
                        <m:sup>
                          <m:r>
                            <a:rPr lang="en-US" sz="2800" b="0" i="1" smtClean="0">
                              <a:latin typeface="Cambria Math"/>
                              <a:cs typeface="Calibri" pitchFamily="34" charset="0"/>
                            </a:rPr>
                            <m:t>4</m:t>
                          </m:r>
                        </m:sup>
                      </m:sSubSup>
                      <m:r>
                        <a:rPr lang="en-US" sz="2800" b="0" i="1" smtClean="0">
                          <a:latin typeface="Cambria Math"/>
                          <a:cs typeface="Calibri" pitchFamily="34" charset="0"/>
                        </a:rPr>
                        <m:t>=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cs typeface="Calibri" pitchFamily="34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/>
                              <a:cs typeface="Calibri" pitchFamily="34" charset="0"/>
                            </a:rPr>
                            <m:t>24+42</m:t>
                          </m:r>
                        </m:e>
                      </m:d>
                      <m:r>
                        <a:rPr lang="en-US" sz="2800" b="0" i="1" smtClean="0">
                          <a:latin typeface="Cambria Math"/>
                          <a:cs typeface="Calibri" pitchFamily="34" charset="0"/>
                        </a:rPr>
                        <m:t>−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cs typeface="Calibri" pitchFamily="34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  <a:cs typeface="Calibri" pitchFamily="34" charset="0"/>
                                </a:rPr>
                              </m:ctrlPr>
                            </m:fPr>
                            <m:num>
                              <m:r>
                                <a:rPr lang="en-US" sz="2800" b="0" i="1" smtClean="0">
                                  <a:latin typeface="Cambria Math"/>
                                  <a:cs typeface="Calibri" pitchFamily="34" charset="0"/>
                                </a:rPr>
                                <m:t>3</m:t>
                              </m:r>
                            </m:num>
                            <m:den>
                              <m:r>
                                <a:rPr lang="en-US" sz="2800" b="0" i="1" smtClean="0">
                                  <a:latin typeface="Cambria Math"/>
                                  <a:cs typeface="Calibri" pitchFamily="34" charset="0"/>
                                </a:rPr>
                                <m:t>2</m:t>
                              </m:r>
                            </m:den>
                          </m:f>
                          <m:r>
                            <a:rPr lang="en-US" sz="2800" b="0" i="1" smtClean="0">
                              <a:latin typeface="Cambria Math"/>
                              <a:cs typeface="Calibri" pitchFamily="34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  <a:cs typeface="Calibri" pitchFamily="34" charset="0"/>
                                </a:rPr>
                              </m:ctrlPr>
                            </m:fPr>
                            <m:num>
                              <m:r>
                                <a:rPr lang="en-US" sz="2800" b="0" i="1" smtClean="0">
                                  <a:latin typeface="Cambria Math"/>
                                  <a:cs typeface="Calibri" pitchFamily="34" charset="0"/>
                                </a:rPr>
                                <m:t>21</m:t>
                              </m:r>
                            </m:num>
                            <m:den>
                              <m:r>
                                <a:rPr lang="en-US" sz="2800" b="0" i="1" smtClean="0">
                                  <a:latin typeface="Cambria Math"/>
                                  <a:cs typeface="Calibri" pitchFamily="34" charset="0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r>
                        <a:rPr lang="en-US" sz="2800" b="0" i="1" smtClean="0">
                          <a:latin typeface="Cambria Math"/>
                          <a:cs typeface="Calibri" pitchFamily="34" charset="0"/>
                        </a:rPr>
                        <m:t>=66−12=54</m:t>
                      </m:r>
                    </m:oMath>
                  </m:oMathPara>
                </a14:m>
                <a:endParaRPr lang="en-US" sz="2800" dirty="0">
                  <a:latin typeface="Calibri" pitchFamily="34" charset="0"/>
                  <a:cs typeface="Calibri" pitchFamily="34" charset="0"/>
                </a:endParaRPr>
              </a:p>
              <a:p>
                <a:pPr marL="342900" indent="0" algn="just">
                  <a:spcBef>
                    <a:spcPts val="0"/>
                  </a:spcBef>
                  <a:spcAft>
                    <a:spcPts val="600"/>
                  </a:spcAft>
                  <a:buNone/>
                </a:pPr>
                <a:endParaRPr lang="en-US" sz="2800" dirty="0">
                  <a:latin typeface="Calibri" pitchFamily="34" charset="0"/>
                  <a:cs typeface="Calibri" pitchFamily="34" charset="0"/>
                </a:endParaRPr>
              </a:p>
              <a:p>
                <a:pPr marL="342900" indent="0" algn="just">
                  <a:spcBef>
                    <a:spcPts val="0"/>
                  </a:spcBef>
                  <a:spcAft>
                    <a:spcPts val="600"/>
                  </a:spcAft>
                  <a:buNone/>
                </a:pPr>
                <a:endParaRPr lang="en-US" sz="2800" dirty="0">
                  <a:latin typeface="Calibri" pitchFamily="34" charset="0"/>
                  <a:cs typeface="Calibri" pitchFamily="34" charset="0"/>
                </a:endParaRPr>
              </a:p>
              <a:p>
                <a:pPr marL="342900" indent="0" algn="just">
                  <a:spcBef>
                    <a:spcPts val="0"/>
                  </a:spcBef>
                  <a:spcAft>
                    <a:spcPts val="600"/>
                  </a:spcAft>
                  <a:buNone/>
                </a:pPr>
                <a:endParaRPr lang="en-US" sz="2800" dirty="0">
                  <a:latin typeface="Calibri" pitchFamily="34" charset="0"/>
                  <a:cs typeface="Calibri" pitchFamily="34" charset="0"/>
                </a:endParaRPr>
              </a:p>
              <a:p>
                <a:pPr marL="342900" indent="0" algn="just">
                  <a:spcBef>
                    <a:spcPts val="0"/>
                  </a:spcBef>
                  <a:spcAft>
                    <a:spcPts val="1200"/>
                  </a:spcAft>
                  <a:buNone/>
                </a:pPr>
                <a:endParaRPr lang="en-US" sz="2800" dirty="0">
                  <a:latin typeface="Calibri" pitchFamily="34" charset="0"/>
                  <a:cs typeface="Calibri" pitchFamily="34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609360" y="1053530"/>
                <a:ext cx="11316907" cy="6094090"/>
              </a:xfrm>
              <a:blipFill>
                <a:blip r:embed="rId2"/>
                <a:stretch>
                  <a:fillRect l="-431" t="-800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647178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469360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17325</TotalTime>
  <Words>112</Words>
  <Application>Microsoft Office PowerPoint</Application>
  <PresentationFormat>Custom</PresentationFormat>
  <Paragraphs>18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Bookman Old Style</vt:lpstr>
      <vt:lpstr>Calibri</vt:lpstr>
      <vt:lpstr>Cambria Math</vt:lpstr>
      <vt:lpstr>Gill Sans MT</vt:lpstr>
      <vt:lpstr>Wingdings</vt:lpstr>
      <vt:lpstr>Wingdings 3</vt:lpstr>
      <vt:lpstr>Origin</vt:lpstr>
      <vt:lpstr>Integral Lipat Tiga dan Aplikasinya</vt:lpstr>
      <vt:lpstr>Integral Lipat Tiga</vt:lpstr>
      <vt:lpstr>Integral Lipat Tiga</vt:lpstr>
      <vt:lpstr>Integral Lipat Tiga</vt:lpstr>
      <vt:lpstr>Integral Lipat Tiga – Volume Benda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Analisis Regresi Sederhana</dc:title>
  <dc:creator>RIZKY</dc:creator>
  <cp:lastModifiedBy>Fauzhia Rahmasari</cp:lastModifiedBy>
  <cp:revision>754</cp:revision>
  <dcterms:created xsi:type="dcterms:W3CDTF">2017-11-13T05:19:11Z</dcterms:created>
  <dcterms:modified xsi:type="dcterms:W3CDTF">2024-03-28T14:21:43Z</dcterms:modified>
</cp:coreProperties>
</file>