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271" r:id="rId20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17/11/2023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962965"/>
            <a:ext cx="9712335" cy="990829"/>
          </a:xfrm>
        </p:spPr>
        <p:txBody>
          <a:bodyPr>
            <a:noAutofit/>
          </a:bodyPr>
          <a:lstStyle/>
          <a:p>
            <a:r>
              <a:rPr lang="id-ID" sz="4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Persamaan Diferensia</a:t>
            </a:r>
            <a:r>
              <a:rPr lang="en-US" sz="4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 Non </a:t>
            </a:r>
            <a:r>
              <a:rPr lang="en-US" sz="44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4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18" y="5128518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5819" y="2781722"/>
            <a:ext cx="8208912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69357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u="sng" dirty="0" err="1">
                <a:latin typeface="Calibri" pitchFamily="34" charset="0"/>
                <a:cs typeface="Calibri" pitchFamily="34" charset="0"/>
              </a:rPr>
              <a:t>Jawab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3602" t="72681" r="24992" b="20652"/>
          <a:stretch>
            <a:fillRect/>
          </a:stretch>
        </p:blipFill>
        <p:spPr bwMode="auto">
          <a:xfrm>
            <a:off x="759619" y="1219994"/>
            <a:ext cx="64617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24227" t="28681" r="14836" b="59319"/>
          <a:stretch>
            <a:fillRect/>
          </a:stretch>
        </p:blipFill>
        <p:spPr bwMode="auto">
          <a:xfrm>
            <a:off x="835819" y="2286794"/>
            <a:ext cx="858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10946" t="43347" r="2336" b="44653"/>
          <a:stretch>
            <a:fillRect/>
          </a:stretch>
        </p:blipFill>
        <p:spPr bwMode="auto">
          <a:xfrm>
            <a:off x="835816" y="3353594"/>
            <a:ext cx="1127760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4383" t="58014" r="24992" b="25986"/>
          <a:stretch>
            <a:fillRect/>
          </a:stretch>
        </p:blipFill>
        <p:spPr bwMode="auto">
          <a:xfrm>
            <a:off x="835819" y="4267994"/>
            <a:ext cx="528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36727" t="62862" r="27336" b="29501"/>
          <a:stretch>
            <a:fillRect/>
          </a:stretch>
        </p:blipFill>
        <p:spPr bwMode="auto">
          <a:xfrm>
            <a:off x="966448" y="5563394"/>
            <a:ext cx="550817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69357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U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dikalikan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awal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Selanjutnya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selesaikan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-153988" algn="just">
              <a:spcBef>
                <a:spcPts val="0"/>
              </a:spcBef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Pandang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2040" t="55347" r="23429" b="36653"/>
          <a:stretch>
            <a:fillRect/>
          </a:stretch>
        </p:blipFill>
        <p:spPr bwMode="auto">
          <a:xfrm>
            <a:off x="797719" y="1753394"/>
            <a:ext cx="6515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32039" t="66014" r="22648" b="21986"/>
          <a:stretch>
            <a:fillRect/>
          </a:stretch>
        </p:blipFill>
        <p:spPr bwMode="auto">
          <a:xfrm>
            <a:off x="852752" y="2439194"/>
            <a:ext cx="63838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39070" t="29570" r="30461" b="58875"/>
          <a:stretch>
            <a:fillRect/>
          </a:stretch>
        </p:blipFill>
        <p:spPr bwMode="auto">
          <a:xfrm>
            <a:off x="1293019" y="4420394"/>
            <a:ext cx="4457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 l="20321" t="30014" r="21867" b="53986"/>
          <a:stretch>
            <a:fillRect/>
          </a:stretch>
        </p:blipFill>
        <p:spPr bwMode="auto">
          <a:xfrm>
            <a:off x="1369219" y="5334793"/>
            <a:ext cx="5715000" cy="92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69357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914" t="51347" r="30461" b="33986"/>
          <a:stretch>
            <a:fillRect/>
          </a:stretch>
        </p:blipFill>
        <p:spPr bwMode="auto">
          <a:xfrm>
            <a:off x="2359820" y="1372394"/>
            <a:ext cx="39623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13289" t="70014" r="14836" b="15319"/>
          <a:stretch>
            <a:fillRect/>
          </a:stretch>
        </p:blipFill>
        <p:spPr bwMode="auto">
          <a:xfrm>
            <a:off x="1064419" y="2250351"/>
            <a:ext cx="7315200" cy="8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26571" t="47347" r="28117" b="37986"/>
          <a:stretch>
            <a:fillRect/>
          </a:stretch>
        </p:blipFill>
        <p:spPr bwMode="auto">
          <a:xfrm>
            <a:off x="1500837" y="3201194"/>
            <a:ext cx="48213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 l="24227" t="68681" r="25773" b="17986"/>
          <a:stretch>
            <a:fillRect/>
          </a:stretch>
        </p:blipFill>
        <p:spPr bwMode="auto">
          <a:xfrm>
            <a:off x="1064419" y="4267994"/>
            <a:ext cx="58521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Integral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66301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ketiga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U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</a:t>
            </a:r>
          </a:p>
          <a:p>
            <a:pPr marL="325438" indent="-325438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Diketahui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U(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x,y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= U</a:t>
            </a:r>
          </a:p>
          <a:p>
            <a:pPr marL="325438" indent="-325438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Misal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x,y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= v,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 = U(v)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dimasukkan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rumus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7508" t="68681" r="28117" b="19319"/>
          <a:stretch>
            <a:fillRect/>
          </a:stretch>
        </p:blipFill>
        <p:spPr bwMode="auto">
          <a:xfrm>
            <a:off x="3807619" y="2820194"/>
            <a:ext cx="52154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42196" t="28681" r="32804" b="51319"/>
          <a:stretch>
            <a:fillRect/>
          </a:stretch>
        </p:blipFill>
        <p:spPr bwMode="auto">
          <a:xfrm>
            <a:off x="4422299" y="4572794"/>
            <a:ext cx="35763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Integral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56403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      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4540" t="35347" r="35929" b="58367"/>
          <a:stretch>
            <a:fillRect/>
          </a:stretch>
        </p:blipFill>
        <p:spPr bwMode="auto">
          <a:xfrm>
            <a:off x="4645819" y="1788228"/>
            <a:ext cx="3048000" cy="5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42977" t="58014" r="33586" b="20653"/>
          <a:stretch>
            <a:fillRect/>
          </a:stretch>
        </p:blipFill>
        <p:spPr bwMode="auto">
          <a:xfrm>
            <a:off x="2235994" y="2743994"/>
            <a:ext cx="3171825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Ketiga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69357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u="sng" dirty="0" err="1">
                <a:latin typeface="Calibri" pitchFamily="34" charset="0"/>
                <a:cs typeface="Calibri" pitchFamily="34" charset="0"/>
              </a:rPr>
              <a:t>Jawab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164" t="31347" r="25773" b="61986"/>
          <a:stretch>
            <a:fillRect/>
          </a:stretch>
        </p:blipFill>
        <p:spPr bwMode="auto">
          <a:xfrm>
            <a:off x="759619" y="1219994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26571" t="40681" r="17179" b="47319"/>
          <a:stretch>
            <a:fillRect/>
          </a:stretch>
        </p:blipFill>
        <p:spPr bwMode="auto">
          <a:xfrm>
            <a:off x="835819" y="2439194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l="19539" t="56681" r="10929" b="32652"/>
          <a:stretch>
            <a:fillRect/>
          </a:stretch>
        </p:blipFill>
        <p:spPr bwMode="auto">
          <a:xfrm>
            <a:off x="759619" y="3505994"/>
            <a:ext cx="9324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 l="39852" t="71347" r="30461" b="16653"/>
          <a:stretch>
            <a:fillRect/>
          </a:stretch>
        </p:blipFill>
        <p:spPr bwMode="auto">
          <a:xfrm>
            <a:off x="912019" y="4420394"/>
            <a:ext cx="4038600" cy="9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 l="21883" t="48681" r="12492" b="40242"/>
          <a:stretch>
            <a:fillRect/>
          </a:stretch>
        </p:blipFill>
        <p:spPr bwMode="auto">
          <a:xfrm>
            <a:off x="835819" y="5334794"/>
            <a:ext cx="924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Ketiga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69357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endParaRPr lang="en-US" sz="2800" u="sng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U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dikalikan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awal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Selanjutnya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selesaikan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9696" t="64681" r="20304" b="24652"/>
          <a:stretch>
            <a:fillRect/>
          </a:stretch>
        </p:blipFill>
        <p:spPr bwMode="auto">
          <a:xfrm>
            <a:off x="835819" y="1296194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29696" t="79347" r="20304" b="9986"/>
          <a:stretch>
            <a:fillRect/>
          </a:stretch>
        </p:blipFill>
        <p:spPr bwMode="auto">
          <a:xfrm>
            <a:off x="835819" y="2296319"/>
            <a:ext cx="7848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 l="29695" t="42014" r="21086" b="45986"/>
          <a:stretch>
            <a:fillRect/>
          </a:stretch>
        </p:blipFill>
        <p:spPr bwMode="auto">
          <a:xfrm>
            <a:off x="835819" y="3810794"/>
            <a:ext cx="7543800" cy="10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 l="34383" t="56680" r="25773" b="32243"/>
          <a:stretch>
            <a:fillRect/>
          </a:stretch>
        </p:blipFill>
        <p:spPr bwMode="auto">
          <a:xfrm>
            <a:off x="835819" y="4877594"/>
            <a:ext cx="5334000" cy="8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Ketiga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6935788"/>
          </a:xfrm>
        </p:spPr>
        <p:txBody>
          <a:bodyPr>
            <a:normAutofit/>
          </a:bodyPr>
          <a:lstStyle/>
          <a:p>
            <a:pPr marL="325438" indent="-153988" algn="just">
              <a:spcBef>
                <a:spcPts val="0"/>
              </a:spcBef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Pandang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43758" t="31347" r="34367" b="56653"/>
          <a:stretch>
            <a:fillRect/>
          </a:stretch>
        </p:blipFill>
        <p:spPr bwMode="auto">
          <a:xfrm>
            <a:off x="1293019" y="1829594"/>
            <a:ext cx="30818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l="42196" t="28681" r="20304" b="57986"/>
          <a:stretch>
            <a:fillRect/>
          </a:stretch>
        </p:blipFill>
        <p:spPr bwMode="auto">
          <a:xfrm>
            <a:off x="1521619" y="2899569"/>
            <a:ext cx="5105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 l="50789" t="46014" r="28898" b="41986"/>
          <a:stretch>
            <a:fillRect/>
          </a:stretch>
        </p:blipFill>
        <p:spPr bwMode="auto">
          <a:xfrm>
            <a:off x="2588419" y="4027670"/>
            <a:ext cx="2895601" cy="100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 l="39070" t="62014" r="17961" b="24653"/>
          <a:stretch>
            <a:fillRect/>
          </a:stretch>
        </p:blipFill>
        <p:spPr bwMode="auto">
          <a:xfrm>
            <a:off x="1178719" y="5071558"/>
            <a:ext cx="6057900" cy="11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Ketiga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7508" t="46014" r="16398" b="40653"/>
          <a:stretch>
            <a:fillRect/>
          </a:stretch>
        </p:blipFill>
        <p:spPr bwMode="auto">
          <a:xfrm>
            <a:off x="1293019" y="1372393"/>
            <a:ext cx="6019800" cy="10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43758" t="64680" r="22648" b="21986"/>
          <a:stretch>
            <a:fillRect/>
          </a:stretch>
        </p:blipFill>
        <p:spPr bwMode="auto">
          <a:xfrm>
            <a:off x="1300639" y="2439194"/>
            <a:ext cx="42595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Integral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56403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eksak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Integral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Misal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x,y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diatas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dipenuhi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2039" t="46014" r="22648" b="47764"/>
          <a:stretch>
            <a:fillRect/>
          </a:stretch>
        </p:blipFill>
        <p:spPr bwMode="auto">
          <a:xfrm>
            <a:off x="2588419" y="3201194"/>
            <a:ext cx="75764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2977" t="55348" r="34367" b="31319"/>
          <a:stretch>
            <a:fillRect/>
          </a:stretch>
        </p:blipFill>
        <p:spPr bwMode="auto">
          <a:xfrm>
            <a:off x="912019" y="5098311"/>
            <a:ext cx="2895600" cy="99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25789" t="40681" r="42961" b="45986"/>
          <a:stretch>
            <a:fillRect/>
          </a:stretch>
        </p:blipFill>
        <p:spPr bwMode="auto">
          <a:xfrm>
            <a:off x="4645819" y="5106194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Integral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56403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diperoleh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rumus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Integral.</a:t>
            </a:r>
          </a:p>
          <a:p>
            <a:pPr algn="just">
              <a:spcBef>
                <a:spcPts val="0"/>
              </a:spcBef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U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33" t="55347" r="44523" b="24336"/>
          <a:stretch>
            <a:fillRect/>
          </a:stretch>
        </p:blipFill>
        <p:spPr bwMode="auto">
          <a:xfrm>
            <a:off x="3888581" y="1448594"/>
            <a:ext cx="35004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9736" t="58786" r="47237" b="30805"/>
          <a:stretch>
            <a:fillRect/>
          </a:stretch>
        </p:blipFill>
        <p:spPr bwMode="auto">
          <a:xfrm>
            <a:off x="4341019" y="5258594"/>
            <a:ext cx="3276600" cy="8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Integral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370806"/>
            <a:ext cx="10968514" cy="56403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dimasukkan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rumus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saja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258" t="59698" r="48429" b="25986"/>
          <a:stretch>
            <a:fillRect/>
          </a:stretch>
        </p:blipFill>
        <p:spPr bwMode="auto">
          <a:xfrm>
            <a:off x="4569619" y="2113107"/>
            <a:ext cx="2819400" cy="11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4383" t="76681" r="51554" b="16119"/>
          <a:stretch>
            <a:fillRect/>
          </a:stretch>
        </p:blipFill>
        <p:spPr bwMode="auto">
          <a:xfrm>
            <a:off x="4950619" y="3963194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32821" t="71347" r="49992" b="12653"/>
          <a:stretch>
            <a:fillRect/>
          </a:stretch>
        </p:blipFill>
        <p:spPr bwMode="auto">
          <a:xfrm>
            <a:off x="2283619" y="4614358"/>
            <a:ext cx="2438400" cy="1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370806"/>
            <a:ext cx="10968514" cy="56403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800" u="sng" dirty="0" err="1">
                <a:latin typeface="Calibri" pitchFamily="34" charset="0"/>
                <a:cs typeface="Calibri" pitchFamily="34" charset="0"/>
              </a:rPr>
              <a:t>Jawab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: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383" t="79347" r="24992" b="13986"/>
          <a:stretch>
            <a:fillRect/>
          </a:stretch>
        </p:blipFill>
        <p:spPr bwMode="auto">
          <a:xfrm>
            <a:off x="835819" y="1228786"/>
            <a:ext cx="6248400" cy="6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6571" t="65252" r="18742" b="24272"/>
          <a:stretch>
            <a:fillRect/>
          </a:stretch>
        </p:blipFill>
        <p:spPr bwMode="auto">
          <a:xfrm>
            <a:off x="912019" y="2388653"/>
            <a:ext cx="7239000" cy="8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5633" t="68680" r="7023" b="19320"/>
          <a:stretch>
            <a:fillRect/>
          </a:stretch>
        </p:blipFill>
        <p:spPr bwMode="auto">
          <a:xfrm>
            <a:off x="835819" y="3353594"/>
            <a:ext cx="1089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36727" t="60681" r="27336" b="21986"/>
          <a:stretch>
            <a:fillRect/>
          </a:stretch>
        </p:blipFill>
        <p:spPr bwMode="auto">
          <a:xfrm>
            <a:off x="912019" y="4191794"/>
            <a:ext cx="5029200" cy="14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36940" t="72195" r="27335" b="21017"/>
          <a:stretch>
            <a:fillRect/>
          </a:stretch>
        </p:blipFill>
        <p:spPr bwMode="auto">
          <a:xfrm>
            <a:off x="1075305" y="5563394"/>
            <a:ext cx="54755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370806"/>
            <a:ext cx="10968514" cy="56403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U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dikalikan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awal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-32543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Selanjutnya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selesaikan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630238" indent="-344488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Pandang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039" t="35347" r="22648" b="57986"/>
          <a:stretch>
            <a:fillRect/>
          </a:stretch>
        </p:blipFill>
        <p:spPr bwMode="auto">
          <a:xfrm>
            <a:off x="2740819" y="1981994"/>
            <a:ext cx="70713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1258" t="44681" r="21867" b="41986"/>
          <a:stretch>
            <a:fillRect/>
          </a:stretch>
        </p:blipFill>
        <p:spPr bwMode="auto">
          <a:xfrm>
            <a:off x="2740819" y="2743994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3446" t="34014" r="42179" b="47319"/>
          <a:stretch>
            <a:fillRect/>
          </a:stretch>
        </p:blipFill>
        <p:spPr bwMode="auto">
          <a:xfrm>
            <a:off x="1369219" y="5029994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852" t="56681" r="33586" b="25986"/>
          <a:stretch>
            <a:fillRect/>
          </a:stretch>
        </p:blipFill>
        <p:spPr bwMode="auto">
          <a:xfrm>
            <a:off x="1293019" y="1219994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4227" t="80681" r="43742" b="9986"/>
          <a:stretch>
            <a:fillRect/>
          </a:stretch>
        </p:blipFill>
        <p:spPr bwMode="auto">
          <a:xfrm>
            <a:off x="2359819" y="2210594"/>
            <a:ext cx="3276600" cy="55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4696" t="32681" r="19523" b="52652"/>
          <a:stretch>
            <a:fillRect/>
          </a:stretch>
        </p:blipFill>
        <p:spPr bwMode="auto">
          <a:xfrm>
            <a:off x="988219" y="2820194"/>
            <a:ext cx="87352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10164" t="51347" r="24992" b="32653"/>
          <a:stretch>
            <a:fillRect/>
          </a:stretch>
        </p:blipFill>
        <p:spPr bwMode="auto">
          <a:xfrm>
            <a:off x="1458119" y="3810794"/>
            <a:ext cx="737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 l="19539" t="71347" r="34367" b="12653"/>
          <a:stretch>
            <a:fillRect/>
          </a:stretch>
        </p:blipFill>
        <p:spPr bwMode="auto">
          <a:xfrm>
            <a:off x="1064419" y="4877594"/>
            <a:ext cx="5245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Integral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66301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U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dimasukkan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rumus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-325438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faktor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integral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2977" t="54014" r="33586" b="33986"/>
          <a:stretch>
            <a:fillRect/>
          </a:stretch>
        </p:blipFill>
        <p:spPr bwMode="auto">
          <a:xfrm>
            <a:off x="4112419" y="1905794"/>
            <a:ext cx="3505200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4539" t="55347" r="35148" b="28653"/>
          <a:stretch>
            <a:fillRect/>
          </a:stretch>
        </p:blipFill>
        <p:spPr bwMode="auto">
          <a:xfrm>
            <a:off x="4353719" y="3658394"/>
            <a:ext cx="2806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46883" t="74014" r="38273" b="19319"/>
          <a:stretch>
            <a:fillRect/>
          </a:stretch>
        </p:blipFill>
        <p:spPr bwMode="auto">
          <a:xfrm>
            <a:off x="4645819" y="5639594"/>
            <a:ext cx="23164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Integral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8406"/>
            <a:ext cx="10968514" cy="56403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saja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3758" t="64681" r="34367" b="19319"/>
          <a:stretch>
            <a:fillRect/>
          </a:stretch>
        </p:blipFill>
        <p:spPr bwMode="auto">
          <a:xfrm>
            <a:off x="2207419" y="1209108"/>
            <a:ext cx="2514600" cy="10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19622</TotalTime>
  <Words>431</Words>
  <Application>Microsoft Office PowerPoint</Application>
  <PresentationFormat>Custom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Bookman Old Style</vt:lpstr>
      <vt:lpstr>Calibri</vt:lpstr>
      <vt:lpstr>Gill Sans MT</vt:lpstr>
      <vt:lpstr>Wingdings</vt:lpstr>
      <vt:lpstr>Wingdings 3</vt:lpstr>
      <vt:lpstr>Origin</vt:lpstr>
      <vt:lpstr>Persamaan Diferensial Non Eksak</vt:lpstr>
      <vt:lpstr>Faktor Integral</vt:lpstr>
      <vt:lpstr>Faktor Integral</vt:lpstr>
      <vt:lpstr>Faktor Integral</vt:lpstr>
      <vt:lpstr>Contoh Soal (Kemungkinan Pertama)</vt:lpstr>
      <vt:lpstr>Contoh Soal (Kemungkinan Pertama)</vt:lpstr>
      <vt:lpstr>Contoh Soal (Kemungkinan Pertama)</vt:lpstr>
      <vt:lpstr>Faktor Integral</vt:lpstr>
      <vt:lpstr>Faktor Integral</vt:lpstr>
      <vt:lpstr>Contoh Soal (Kemungkinan Kedua)</vt:lpstr>
      <vt:lpstr>Contoh Soal (Kemungkinan Kedua)</vt:lpstr>
      <vt:lpstr>Contoh Soal (Kemungkinan Kedua)</vt:lpstr>
      <vt:lpstr>Faktor Integral</vt:lpstr>
      <vt:lpstr>Faktor Integral</vt:lpstr>
      <vt:lpstr>Contoh Soal (Kemungkinan Ketiga)</vt:lpstr>
      <vt:lpstr>Contoh Soal (Kemungkinan Ketiga)</vt:lpstr>
      <vt:lpstr>Contoh Soal (Kemungkinan Ketiga)</vt:lpstr>
      <vt:lpstr>Contoh Soal (Kemungkinan Ketiga)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965</cp:revision>
  <dcterms:created xsi:type="dcterms:W3CDTF">2017-11-13T05:19:11Z</dcterms:created>
  <dcterms:modified xsi:type="dcterms:W3CDTF">2023-11-17T03:37:11Z</dcterms:modified>
</cp:coreProperties>
</file>