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271" r:id="rId12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10/11/2023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12" y="3962965"/>
            <a:ext cx="9712335" cy="990829"/>
          </a:xfrm>
        </p:spPr>
        <p:txBody>
          <a:bodyPr>
            <a:noAutofit/>
          </a:bodyPr>
          <a:lstStyle/>
          <a:p>
            <a:r>
              <a:rPr lang="id-ID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Persamaan Diferensia</a:t>
            </a:r>
            <a:r>
              <a:rPr lang="en-US" sz="4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 </a:t>
            </a:r>
            <a:r>
              <a:rPr lang="en-US" sz="44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4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5718" y="5128518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71507" y="2781722"/>
            <a:ext cx="4246512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5633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*Pandang: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2195" t="48681" r="33586" b="39319"/>
          <a:stretch>
            <a:fillRect/>
          </a:stretch>
        </p:blipFill>
        <p:spPr bwMode="auto">
          <a:xfrm>
            <a:off x="1216818" y="1780433"/>
            <a:ext cx="3581401" cy="103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5469" t="28000" r="35156" b="52000"/>
          <a:stretch>
            <a:fillRect/>
          </a:stretch>
        </p:blipFill>
        <p:spPr bwMode="auto">
          <a:xfrm>
            <a:off x="1455578" y="2743994"/>
            <a:ext cx="50190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14852" t="56681" r="44523" b="31319"/>
          <a:stretch>
            <a:fillRect/>
          </a:stretch>
        </p:blipFill>
        <p:spPr bwMode="auto">
          <a:xfrm>
            <a:off x="6550819" y="2972594"/>
            <a:ext cx="3733800" cy="6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l="4696" t="75347" r="33586" b="7319"/>
          <a:stretch>
            <a:fillRect/>
          </a:stretch>
        </p:blipFill>
        <p:spPr bwMode="auto">
          <a:xfrm>
            <a:off x="1140619" y="3886994"/>
            <a:ext cx="555674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 l="43758" t="40681" r="34367" b="52652"/>
          <a:stretch>
            <a:fillRect/>
          </a:stretch>
        </p:blipFill>
        <p:spPr bwMode="auto">
          <a:xfrm>
            <a:off x="1765459" y="4877594"/>
            <a:ext cx="34137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 l="40633" t="60781" r="31242" b="33985"/>
          <a:stretch>
            <a:fillRect/>
          </a:stretch>
        </p:blipFill>
        <p:spPr bwMode="auto">
          <a:xfrm>
            <a:off x="1140619" y="5657855"/>
            <a:ext cx="4724400" cy="5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5633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Suatu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diferensial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orde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derajat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berbentuk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	      (1)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25438" indent="36513" algn="just">
              <a:spcBef>
                <a:spcPts val="0"/>
              </a:spcBef>
              <a:spcAft>
                <a:spcPts val="12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Diketahui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dimana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c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sembarang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Diferensial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Total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F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</a:t>
            </a: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852" t="32681" r="30461" b="60652"/>
          <a:stretch>
            <a:fillRect/>
          </a:stretch>
        </p:blipFill>
        <p:spPr bwMode="auto">
          <a:xfrm>
            <a:off x="4112419" y="1753394"/>
            <a:ext cx="4267200" cy="5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43758" t="42014" r="34367" b="45986"/>
          <a:stretch>
            <a:fillRect/>
          </a:stretch>
        </p:blipFill>
        <p:spPr bwMode="auto">
          <a:xfrm>
            <a:off x="4925219" y="2741273"/>
            <a:ext cx="2616200" cy="84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7664" t="57570" r="39055" b="37097"/>
          <a:stretch>
            <a:fillRect/>
          </a:stretch>
        </p:blipFill>
        <p:spPr bwMode="auto">
          <a:xfrm>
            <a:off x="5026819" y="3949747"/>
            <a:ext cx="1676400" cy="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2821" t="50014" r="23429" b="37986"/>
          <a:stretch>
            <a:fillRect/>
          </a:stretch>
        </p:blipFill>
        <p:spPr bwMode="auto">
          <a:xfrm>
            <a:off x="1064419" y="5468144"/>
            <a:ext cx="533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1" y="1296194"/>
            <a:ext cx="11275457" cy="6781800"/>
          </a:xfrm>
        </p:spPr>
        <p:txBody>
          <a:bodyPr>
            <a:normAutofit/>
          </a:bodyPr>
          <a:lstStyle/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</a:t>
            </a: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(2)</a:t>
            </a:r>
          </a:p>
          <a:p>
            <a:pPr marL="325438" indent="36513" algn="just">
              <a:spcBef>
                <a:spcPts val="0"/>
              </a:spcBef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Dari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(1)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(2)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diperoleh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</a:t>
            </a:r>
          </a:p>
          <a:p>
            <a:pPr algn="just"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l="61727" t="50014" r="7023" b="39319"/>
          <a:stretch>
            <a:fillRect/>
          </a:stretch>
        </p:blipFill>
        <p:spPr bwMode="auto">
          <a:xfrm>
            <a:off x="4112419" y="1570514"/>
            <a:ext cx="43434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4539" t="40681" r="35930" b="47319"/>
          <a:stretch>
            <a:fillRect/>
          </a:stretch>
        </p:blipFill>
        <p:spPr bwMode="auto">
          <a:xfrm>
            <a:off x="1445419" y="3301778"/>
            <a:ext cx="2895600" cy="10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4539" t="55347" r="35930" b="32653"/>
          <a:stretch>
            <a:fillRect/>
          </a:stretch>
        </p:blipFill>
        <p:spPr bwMode="auto">
          <a:xfrm>
            <a:off x="5484018" y="3277394"/>
            <a:ext cx="2937934" cy="105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5633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Pandang: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Keterangan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       →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dipandang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g(y)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diturunkan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 l="44539" t="40681" r="35930" b="47319"/>
          <a:stretch>
            <a:fillRect/>
          </a:stretch>
        </p:blipFill>
        <p:spPr bwMode="auto">
          <a:xfrm>
            <a:off x="1064419" y="1753394"/>
            <a:ext cx="2590800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41414" t="43347" r="25773" b="44653"/>
          <a:stretch>
            <a:fillRect/>
          </a:stretch>
        </p:blipFill>
        <p:spPr bwMode="auto">
          <a:xfrm>
            <a:off x="1166019" y="2591594"/>
            <a:ext cx="462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51310" t="43347" r="44969" b="44653"/>
          <a:stretch>
            <a:fillRect/>
          </a:stretch>
        </p:blipFill>
        <p:spPr bwMode="auto">
          <a:xfrm>
            <a:off x="2969420" y="3582194"/>
            <a:ext cx="457200" cy="8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13289" t="32681" r="27336" b="48652"/>
          <a:stretch>
            <a:fillRect/>
          </a:stretch>
        </p:blipFill>
        <p:spPr bwMode="auto">
          <a:xfrm>
            <a:off x="1064419" y="5182394"/>
            <a:ext cx="579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1" y="1372394"/>
            <a:ext cx="11275457" cy="6781800"/>
          </a:xfrm>
        </p:spPr>
        <p:txBody>
          <a:bodyPr>
            <a:normAutofit/>
          </a:bodyPr>
          <a:lstStyle/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     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</a:t>
            </a:r>
          </a:p>
          <a:p>
            <a:pPr algn="just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Catatan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g’(y)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F(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= c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44539" t="55347" r="35930" b="32653"/>
          <a:stretch>
            <a:fillRect/>
          </a:stretch>
        </p:blipFill>
        <p:spPr bwMode="auto">
          <a:xfrm>
            <a:off x="2588419" y="1229138"/>
            <a:ext cx="26670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4071" t="71347" r="28898" b="9986"/>
          <a:stretch>
            <a:fillRect/>
          </a:stretch>
        </p:blipFill>
        <p:spPr bwMode="auto">
          <a:xfrm>
            <a:off x="1445419" y="2134394"/>
            <a:ext cx="5105400" cy="9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14071" t="42014" r="28898" b="39319"/>
          <a:stretch>
            <a:fillRect/>
          </a:stretch>
        </p:blipFill>
        <p:spPr bwMode="auto">
          <a:xfrm>
            <a:off x="1445419" y="3048794"/>
            <a:ext cx="5410200" cy="103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7821" t="66014" r="21867" b="15319"/>
          <a:stretch>
            <a:fillRect/>
          </a:stretch>
        </p:blipFill>
        <p:spPr bwMode="auto">
          <a:xfrm>
            <a:off x="1521619" y="4115594"/>
            <a:ext cx="6705600" cy="104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5633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Pandang: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Keterangan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        → y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dipandang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f(x)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dicari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diturunkan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44539" t="55347" r="35930" b="32653"/>
          <a:stretch>
            <a:fillRect/>
          </a:stretch>
        </p:blipFill>
        <p:spPr bwMode="auto">
          <a:xfrm>
            <a:off x="988219" y="1756442"/>
            <a:ext cx="2590800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41414" t="44681" r="26555" b="43319"/>
          <a:stretch>
            <a:fillRect/>
          </a:stretch>
        </p:blipFill>
        <p:spPr bwMode="auto">
          <a:xfrm>
            <a:off x="1064418" y="2595311"/>
            <a:ext cx="4495801" cy="98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1571" t="43347" r="44523" b="43320"/>
          <a:stretch>
            <a:fillRect/>
          </a:stretch>
        </p:blipFill>
        <p:spPr bwMode="auto">
          <a:xfrm>
            <a:off x="2893219" y="3429794"/>
            <a:ext cx="53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37508" t="60681" r="21867" b="25986"/>
          <a:stretch>
            <a:fillRect/>
          </a:stretch>
        </p:blipFill>
        <p:spPr bwMode="auto">
          <a:xfrm>
            <a:off x="1140619" y="5194117"/>
            <a:ext cx="5486400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nyelesaian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PD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Eksak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1" y="1372394"/>
            <a:ext cx="11275457" cy="6781800"/>
          </a:xfrm>
        </p:spPr>
        <p:txBody>
          <a:bodyPr>
            <a:normAutofit/>
          </a:bodyPr>
          <a:lstStyle/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                 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325438" indent="3651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			           		    </a:t>
            </a:r>
          </a:p>
          <a:p>
            <a:pPr algn="just"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Catatan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f’(x)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maka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ruas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kanan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harus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merupakan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peubah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x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saja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konstan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Penyelesaian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Eksak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F(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 = c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 l="44539" t="41633" r="35930" b="48843"/>
          <a:stretch>
            <a:fillRect/>
          </a:stretch>
        </p:blipFill>
        <p:spPr bwMode="auto">
          <a:xfrm>
            <a:off x="2588419" y="1219994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7508" t="30014" r="22648" b="56653"/>
          <a:stretch>
            <a:fillRect/>
          </a:stretch>
        </p:blipFill>
        <p:spPr bwMode="auto">
          <a:xfrm>
            <a:off x="1369219" y="1981994"/>
            <a:ext cx="54864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8289" t="46014" r="22648" b="40653"/>
          <a:stretch>
            <a:fillRect/>
          </a:stretch>
        </p:blipFill>
        <p:spPr bwMode="auto">
          <a:xfrm>
            <a:off x="1445419" y="2972594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33602" t="62014" r="17961" b="23319"/>
          <a:stretch>
            <a:fillRect/>
          </a:stretch>
        </p:blipFill>
        <p:spPr bwMode="auto">
          <a:xfrm>
            <a:off x="1480055" y="3963194"/>
            <a:ext cx="64423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362" y="1219200"/>
            <a:ext cx="10968514" cy="556339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Selesaikan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PD: 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											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u="sng" dirty="0" err="1">
                <a:latin typeface="Calibri" pitchFamily="34" charset="0"/>
                <a:cs typeface="Calibri" pitchFamily="34" charset="0"/>
              </a:rPr>
              <a:t>Jawab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  <a:p>
            <a:pPr marL="325438" indent="36513" algn="just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*Pandang: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8289" t="52681" r="28898" b="40652"/>
          <a:stretch>
            <a:fillRect/>
          </a:stretch>
        </p:blipFill>
        <p:spPr bwMode="auto">
          <a:xfrm>
            <a:off x="1064419" y="1697150"/>
            <a:ext cx="4724400" cy="5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602" t="50014" r="24992" b="37986"/>
          <a:stretch>
            <a:fillRect/>
          </a:stretch>
        </p:blipFill>
        <p:spPr bwMode="auto">
          <a:xfrm>
            <a:off x="988218" y="2762685"/>
            <a:ext cx="6172201" cy="10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2188" t="49333" r="39843" b="38653"/>
          <a:stretch>
            <a:fillRect/>
          </a:stretch>
        </p:blipFill>
        <p:spPr bwMode="auto">
          <a:xfrm>
            <a:off x="1140619" y="4243629"/>
            <a:ext cx="2590800" cy="10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40633" t="31347" r="29679" b="57225"/>
          <a:stretch>
            <a:fillRect/>
          </a:stretch>
        </p:blipFill>
        <p:spPr bwMode="auto">
          <a:xfrm>
            <a:off x="1216819" y="5235104"/>
            <a:ext cx="4648200" cy="104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11" y="-15924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Soal</a:t>
            </a:r>
            <a:endParaRPr lang="id-ID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6883" t="47469" r="35148" b="45986"/>
          <a:stretch>
            <a:fillRect/>
          </a:stretch>
        </p:blipFill>
        <p:spPr bwMode="auto">
          <a:xfrm>
            <a:off x="1902618" y="1320289"/>
            <a:ext cx="2895601" cy="61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3602" t="56681" r="22648" b="32652"/>
          <a:stretch>
            <a:fillRect/>
          </a:stretch>
        </p:blipFill>
        <p:spPr bwMode="auto">
          <a:xfrm>
            <a:off x="835819" y="1981994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49227" t="70014" r="38273" b="21986"/>
          <a:stretch>
            <a:fillRect/>
          </a:stretch>
        </p:blipFill>
        <p:spPr bwMode="auto">
          <a:xfrm>
            <a:off x="1293019" y="3115469"/>
            <a:ext cx="2057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42195" t="80682" r="30461" b="7319"/>
          <a:stretch>
            <a:fillRect/>
          </a:stretch>
        </p:blipFill>
        <p:spPr bwMode="auto">
          <a:xfrm>
            <a:off x="1521619" y="4065520"/>
            <a:ext cx="4343400" cy="111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40633" t="51347" r="28898" b="40653"/>
          <a:stretch>
            <a:fillRect/>
          </a:stretch>
        </p:blipFill>
        <p:spPr bwMode="auto">
          <a:xfrm>
            <a:off x="607219" y="5182395"/>
            <a:ext cx="5486400" cy="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907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18997</TotalTime>
  <Words>354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Gill Sans MT</vt:lpstr>
      <vt:lpstr>Wingdings</vt:lpstr>
      <vt:lpstr>Wingdings 3</vt:lpstr>
      <vt:lpstr>Origin</vt:lpstr>
      <vt:lpstr>Persamaan Diferensial Eksak</vt:lpstr>
      <vt:lpstr>Persamaan Eksak</vt:lpstr>
      <vt:lpstr>Persamaan Eksak</vt:lpstr>
      <vt:lpstr>Penyelesaian PD Eksak</vt:lpstr>
      <vt:lpstr>Penyelesaian PD Eksak</vt:lpstr>
      <vt:lpstr>Penyelesaian PD Eksak</vt:lpstr>
      <vt:lpstr>Penyelesaian PD Eksak</vt:lpstr>
      <vt:lpstr>Contoh Soal</vt:lpstr>
      <vt:lpstr>Contoh Soal</vt:lpstr>
      <vt:lpstr>Contoh Soal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928</cp:revision>
  <dcterms:created xsi:type="dcterms:W3CDTF">2017-11-13T05:19:11Z</dcterms:created>
  <dcterms:modified xsi:type="dcterms:W3CDTF">2023-11-10T04:15:36Z</dcterms:modified>
</cp:coreProperties>
</file>