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sldIdLst>
    <p:sldId id="256" r:id="rId2"/>
    <p:sldId id="261" r:id="rId3"/>
    <p:sldId id="262" r:id="rId4"/>
    <p:sldId id="263" r:id="rId5"/>
    <p:sldId id="264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5" r:id="rId14"/>
    <p:sldId id="266" r:id="rId15"/>
    <p:sldId id="268" r:id="rId16"/>
    <p:sldId id="269" r:id="rId17"/>
    <p:sldId id="270" r:id="rId18"/>
    <p:sldId id="278" r:id="rId19"/>
    <p:sldId id="322" r:id="rId20"/>
    <p:sldId id="321" r:id="rId21"/>
    <p:sldId id="300" r:id="rId22"/>
    <p:sldId id="323" r:id="rId23"/>
    <p:sldId id="305" r:id="rId24"/>
    <p:sldId id="324" r:id="rId25"/>
    <p:sldId id="306" r:id="rId26"/>
    <p:sldId id="307" r:id="rId27"/>
    <p:sldId id="280" r:id="rId28"/>
    <p:sldId id="281" r:id="rId29"/>
    <p:sldId id="282" r:id="rId30"/>
    <p:sldId id="287" r:id="rId31"/>
    <p:sldId id="267" r:id="rId32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366D4-2D50-4AFB-80EB-9E6EE38A7752}" type="doc">
      <dgm:prSet loTypeId="urn:microsoft.com/office/officeart/2005/8/layout/target1" loCatId="relationship" qsTypeId="urn:microsoft.com/office/officeart/2005/8/quickstyle/simple1" qsCatId="simple" csTypeId="urn:microsoft.com/office/officeart/2005/8/colors/colorful3" csCatId="colorful" phldr="1"/>
      <dgm:spPr/>
    </dgm:pt>
    <dgm:pt modelId="{228057BF-E400-4A70-812E-BD58173A7ED0}">
      <dgm:prSet phldrT="[Text]" custT="1"/>
      <dgm:spPr/>
      <dgm:t>
        <a:bodyPr/>
        <a:lstStyle/>
        <a:p>
          <a:pPr algn="just"/>
          <a:r>
            <a:rPr lang="en-US" sz="2400" b="1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suatu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pernyataan</a:t>
          </a:r>
          <a:r>
            <a:rPr lang="en-US" sz="24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dipakai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menyatakan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kumpulan</a:t>
          </a:r>
          <a:r>
            <a:rPr lang="en-US" sz="24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bilangan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maupun</a:t>
          </a:r>
          <a:r>
            <a:rPr lang="en-US" sz="2400" dirty="0">
              <a:latin typeface="Calibri" pitchFamily="34" charset="0"/>
              <a:cs typeface="Calibri" pitchFamily="34" charset="0"/>
            </a:rPr>
            <a:t> non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bilangan</a:t>
          </a:r>
          <a:r>
            <a:rPr lang="en-US" sz="24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disusun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dalam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tabel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400" dirty="0">
              <a:latin typeface="Calibri" pitchFamily="34" charset="0"/>
              <a:cs typeface="Calibri" pitchFamily="34" charset="0"/>
            </a:rPr>
            <a:t> diagram,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menggambarkan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suatu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persoalan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4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penduduk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kelahiran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tenaga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kerja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kecelakaan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dirty="0">
              <a:latin typeface="Calibri" pitchFamily="34" charset="0"/>
              <a:cs typeface="Calibri" pitchFamily="34" charset="0"/>
            </a:rPr>
            <a:t> lain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sebagainya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1600FB5F-FA2E-4C3A-9E96-F79E5B712399}" type="parTrans" cxnId="{8F67D359-B424-4D21-8935-B245E84B461B}">
      <dgm:prSet/>
      <dgm:spPr/>
      <dgm:t>
        <a:bodyPr/>
        <a:lstStyle/>
        <a:p>
          <a:endParaRPr lang="en-US"/>
        </a:p>
      </dgm:t>
    </dgm:pt>
    <dgm:pt modelId="{D36B8126-CF0D-4B71-B476-86F683FE30FE}" type="sibTrans" cxnId="{8F67D359-B424-4D21-8935-B245E84B461B}">
      <dgm:prSet/>
      <dgm:spPr/>
      <dgm:t>
        <a:bodyPr/>
        <a:lstStyle/>
        <a:p>
          <a:endParaRPr lang="en-US"/>
        </a:p>
      </dgm:t>
    </dgm:pt>
    <dgm:pt modelId="{5EA7F626-3A6F-4BDB-9D2F-F6577E43293C}">
      <dgm:prSet phldrT="[Text]" custT="1"/>
      <dgm:spPr/>
      <dgm:t>
        <a:bodyPr/>
        <a:lstStyle/>
        <a:p>
          <a:pPr algn="just"/>
          <a:r>
            <a:rPr lang="en-US" sz="2400" b="1" dirty="0" err="1">
              <a:latin typeface="Calibri" pitchFamily="34" charset="0"/>
              <a:cs typeface="Calibri" pitchFamily="34" charset="0"/>
            </a:rPr>
            <a:t>Statistika</a:t>
          </a:r>
          <a:r>
            <a:rPr lang="en-US" sz="24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bagian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ilmu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400" dirty="0">
              <a:latin typeface="Calibri" pitchFamily="34" charset="0"/>
              <a:cs typeface="Calibri" pitchFamily="34" charset="0"/>
            </a:rPr>
            <a:t>,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membahas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metode-metode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ilmiah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pengumpulan</a:t>
          </a:r>
          <a:r>
            <a:rPr lang="en-US" sz="24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pengorganisasian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penyimpulan</a:t>
          </a:r>
          <a:r>
            <a:rPr lang="en-US" sz="24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penyajian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analisis</a:t>
          </a:r>
          <a:r>
            <a:rPr lang="en-US" sz="24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serta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proses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penarikan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kesimpulan</a:t>
          </a:r>
          <a:r>
            <a:rPr lang="en-US" sz="24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sahih</a:t>
          </a:r>
          <a:r>
            <a:rPr lang="en-US" sz="2400" dirty="0">
              <a:latin typeface="Calibri" pitchFamily="34" charset="0"/>
              <a:cs typeface="Calibri" pitchFamily="34" charset="0"/>
            </a:rPr>
            <a:t> (valid)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proses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pembuatan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keputusan</a:t>
          </a:r>
          <a:r>
            <a:rPr lang="en-US" sz="24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diterima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berdasarkan</a:t>
          </a:r>
          <a:r>
            <a:rPr lang="en-US" sz="2400" dirty="0">
              <a:latin typeface="Calibri" pitchFamily="34" charset="0"/>
              <a:cs typeface="Calibri" pitchFamily="34" charset="0"/>
            </a:rPr>
            <a:t> </a:t>
          </a:r>
          <a:r>
            <a:rPr lang="en-US" sz="2400" dirty="0" err="1">
              <a:latin typeface="Calibri" pitchFamily="34" charset="0"/>
              <a:cs typeface="Calibri" pitchFamily="34" charset="0"/>
            </a:rPr>
            <a:t>analisis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FACBB10B-FB79-47D8-B7CE-ADBBB08C7FBE}" type="parTrans" cxnId="{C4364EE0-62FB-4214-B6E3-80B8C5CA74D1}">
      <dgm:prSet/>
      <dgm:spPr/>
      <dgm:t>
        <a:bodyPr/>
        <a:lstStyle/>
        <a:p>
          <a:endParaRPr lang="en-US"/>
        </a:p>
      </dgm:t>
    </dgm:pt>
    <dgm:pt modelId="{16627B1D-55F0-4B6A-BAC9-93E57E96B68C}" type="sibTrans" cxnId="{C4364EE0-62FB-4214-B6E3-80B8C5CA74D1}">
      <dgm:prSet/>
      <dgm:spPr/>
      <dgm:t>
        <a:bodyPr/>
        <a:lstStyle/>
        <a:p>
          <a:endParaRPr lang="en-US"/>
        </a:p>
      </dgm:t>
    </dgm:pt>
    <dgm:pt modelId="{EB9C4E60-28E7-40B9-8569-00EE359677E8}" type="pres">
      <dgm:prSet presAssocID="{9D5366D4-2D50-4AFB-80EB-9E6EE38A7752}" presName="composite" presStyleCnt="0">
        <dgm:presLayoutVars>
          <dgm:chMax val="5"/>
          <dgm:dir/>
          <dgm:resizeHandles val="exact"/>
        </dgm:presLayoutVars>
      </dgm:prSet>
      <dgm:spPr/>
    </dgm:pt>
    <dgm:pt modelId="{FE6293F0-FDB5-4ADE-88E9-D0352421E9F0}" type="pres">
      <dgm:prSet presAssocID="{228057BF-E400-4A70-812E-BD58173A7ED0}" presName="circle1" presStyleLbl="lnNode1" presStyleIdx="0" presStyleCnt="2" custLinFactNeighborX="-19740" custLinFactNeighborY="3438"/>
      <dgm:spPr>
        <a:ln>
          <a:solidFill>
            <a:schemeClr val="accent3">
              <a:lumMod val="50000"/>
            </a:schemeClr>
          </a:solidFill>
        </a:ln>
      </dgm:spPr>
    </dgm:pt>
    <dgm:pt modelId="{87F08ACC-8A37-42BD-803E-F8C8E3AA7488}" type="pres">
      <dgm:prSet presAssocID="{228057BF-E400-4A70-812E-BD58173A7ED0}" presName="text1" presStyleLbl="revTx" presStyleIdx="0" presStyleCnt="2" custScaleX="286099" custScaleY="140890" custLinFactNeighborX="76223" custLinFactNeighborY="50954">
        <dgm:presLayoutVars>
          <dgm:bulletEnabled val="1"/>
        </dgm:presLayoutVars>
      </dgm:prSet>
      <dgm:spPr/>
    </dgm:pt>
    <dgm:pt modelId="{20B23DAD-A393-4781-83DB-5D6424744F29}" type="pres">
      <dgm:prSet presAssocID="{228057BF-E400-4A70-812E-BD58173A7ED0}" presName="line1" presStyleLbl="callout" presStyleIdx="0" presStyleCnt="4" custLinFactY="-200000" custLinFactNeighborX="-42730" custLinFactNeighborY="-207764"/>
      <dgm:spPr>
        <a:ln w="28575"/>
      </dgm:spPr>
    </dgm:pt>
    <dgm:pt modelId="{201314DA-814F-4994-AE87-C105EAE50F41}" type="pres">
      <dgm:prSet presAssocID="{228057BF-E400-4A70-812E-BD58173A7ED0}" presName="d1" presStyleLbl="callout" presStyleIdx="1" presStyleCnt="4" custScaleX="97049" custScaleY="101693" custLinFactNeighborX="-8316" custLinFactNeighborY="-4651"/>
      <dgm:spPr>
        <a:ln w="28575"/>
      </dgm:spPr>
    </dgm:pt>
    <dgm:pt modelId="{84B92623-640C-4F79-85C0-8993D78BCD8F}" type="pres">
      <dgm:prSet presAssocID="{5EA7F626-3A6F-4BDB-9D2F-F6577E43293C}" presName="circle2" presStyleLbl="lnNode1" presStyleIdx="1" presStyleCnt="2" custLinFactNeighborX="-7022"/>
      <dgm:spPr>
        <a:ln>
          <a:solidFill>
            <a:srgbClr val="FFC000"/>
          </a:solidFill>
        </a:ln>
      </dgm:spPr>
    </dgm:pt>
    <dgm:pt modelId="{3E60A63F-4FD5-4703-A009-908435F33E1D}" type="pres">
      <dgm:prSet presAssocID="{5EA7F626-3A6F-4BDB-9D2F-F6577E43293C}" presName="text2" presStyleLbl="revTx" presStyleIdx="1" presStyleCnt="2" custScaleX="286049" custScaleY="142278" custLinFactNeighborX="76248" custLinFactNeighborY="92963">
        <dgm:presLayoutVars>
          <dgm:bulletEnabled val="1"/>
        </dgm:presLayoutVars>
      </dgm:prSet>
      <dgm:spPr/>
    </dgm:pt>
    <dgm:pt modelId="{D8A4FE14-C9B2-4EA6-87C6-9A881FA55002}" type="pres">
      <dgm:prSet presAssocID="{5EA7F626-3A6F-4BDB-9D2F-F6577E43293C}" presName="line2" presStyleLbl="callout" presStyleIdx="2" presStyleCnt="4" custLinFactY="700000" custLinFactNeighborX="-36010" custLinFactNeighborY="770778"/>
      <dgm:spPr>
        <a:ln w="28575"/>
      </dgm:spPr>
    </dgm:pt>
    <dgm:pt modelId="{8AE71A11-EBF4-4E59-A427-A46C8B78D756}" type="pres">
      <dgm:prSet presAssocID="{5EA7F626-3A6F-4BDB-9D2F-F6577E43293C}" presName="d2" presStyleLbl="callout" presStyleIdx="3" presStyleCnt="4" custScaleX="123826" custScaleY="105809" custLinFactNeighborX="-23476" custLinFactNeighborY="31369"/>
      <dgm:spPr>
        <a:ln w="28575"/>
      </dgm:spPr>
    </dgm:pt>
  </dgm:ptLst>
  <dgm:cxnLst>
    <dgm:cxn modelId="{4BD2652F-BEDB-4F4B-85C7-04807E6F4D31}" type="presOf" srcId="{9D5366D4-2D50-4AFB-80EB-9E6EE38A7752}" destId="{EB9C4E60-28E7-40B9-8569-00EE359677E8}" srcOrd="0" destOrd="0" presId="urn:microsoft.com/office/officeart/2005/8/layout/target1"/>
    <dgm:cxn modelId="{FB15C248-309A-4B21-81A4-90808B71098B}" type="presOf" srcId="{5EA7F626-3A6F-4BDB-9D2F-F6577E43293C}" destId="{3E60A63F-4FD5-4703-A009-908435F33E1D}" srcOrd="0" destOrd="0" presId="urn:microsoft.com/office/officeart/2005/8/layout/target1"/>
    <dgm:cxn modelId="{8F67D359-B424-4D21-8935-B245E84B461B}" srcId="{9D5366D4-2D50-4AFB-80EB-9E6EE38A7752}" destId="{228057BF-E400-4A70-812E-BD58173A7ED0}" srcOrd="0" destOrd="0" parTransId="{1600FB5F-FA2E-4C3A-9E96-F79E5B712399}" sibTransId="{D36B8126-CF0D-4B71-B476-86F683FE30FE}"/>
    <dgm:cxn modelId="{C4364EE0-62FB-4214-B6E3-80B8C5CA74D1}" srcId="{9D5366D4-2D50-4AFB-80EB-9E6EE38A7752}" destId="{5EA7F626-3A6F-4BDB-9D2F-F6577E43293C}" srcOrd="1" destOrd="0" parTransId="{FACBB10B-FB79-47D8-B7CE-ADBBB08C7FBE}" sibTransId="{16627B1D-55F0-4B6A-BAC9-93E57E96B68C}"/>
    <dgm:cxn modelId="{068996FD-4C58-4CBB-88CD-A551708B2CD3}" type="presOf" srcId="{228057BF-E400-4A70-812E-BD58173A7ED0}" destId="{87F08ACC-8A37-42BD-803E-F8C8E3AA7488}" srcOrd="0" destOrd="0" presId="urn:microsoft.com/office/officeart/2005/8/layout/target1"/>
    <dgm:cxn modelId="{08FD79F2-9FF5-4B60-ADFE-0BA933B87F59}" type="presParOf" srcId="{EB9C4E60-28E7-40B9-8569-00EE359677E8}" destId="{FE6293F0-FDB5-4ADE-88E9-D0352421E9F0}" srcOrd="0" destOrd="0" presId="urn:microsoft.com/office/officeart/2005/8/layout/target1"/>
    <dgm:cxn modelId="{1B2AAC26-45BD-49FD-9D73-7324470435FB}" type="presParOf" srcId="{EB9C4E60-28E7-40B9-8569-00EE359677E8}" destId="{87F08ACC-8A37-42BD-803E-F8C8E3AA7488}" srcOrd="1" destOrd="0" presId="urn:microsoft.com/office/officeart/2005/8/layout/target1"/>
    <dgm:cxn modelId="{34621D77-DD4A-4F7A-89A0-32DDBB6B57AD}" type="presParOf" srcId="{EB9C4E60-28E7-40B9-8569-00EE359677E8}" destId="{20B23DAD-A393-4781-83DB-5D6424744F29}" srcOrd="2" destOrd="0" presId="urn:microsoft.com/office/officeart/2005/8/layout/target1"/>
    <dgm:cxn modelId="{E18B8F19-E4F6-4536-8B97-74D433E667B5}" type="presParOf" srcId="{EB9C4E60-28E7-40B9-8569-00EE359677E8}" destId="{201314DA-814F-4994-AE87-C105EAE50F41}" srcOrd="3" destOrd="0" presId="urn:microsoft.com/office/officeart/2005/8/layout/target1"/>
    <dgm:cxn modelId="{D428987E-8DF9-45E4-B51B-2097DC977CB7}" type="presParOf" srcId="{EB9C4E60-28E7-40B9-8569-00EE359677E8}" destId="{84B92623-640C-4F79-85C0-8993D78BCD8F}" srcOrd="4" destOrd="0" presId="urn:microsoft.com/office/officeart/2005/8/layout/target1"/>
    <dgm:cxn modelId="{50D186E8-CFBC-48B6-8DCD-77D2C3C9CE06}" type="presParOf" srcId="{EB9C4E60-28E7-40B9-8569-00EE359677E8}" destId="{3E60A63F-4FD5-4703-A009-908435F33E1D}" srcOrd="5" destOrd="0" presId="urn:microsoft.com/office/officeart/2005/8/layout/target1"/>
    <dgm:cxn modelId="{6DFD4F79-AEEE-49A6-A8EE-B861D58D7EEC}" type="presParOf" srcId="{EB9C4E60-28E7-40B9-8569-00EE359677E8}" destId="{D8A4FE14-C9B2-4EA6-87C6-9A881FA55002}" srcOrd="6" destOrd="0" presId="urn:microsoft.com/office/officeart/2005/8/layout/target1"/>
    <dgm:cxn modelId="{E0C7E198-3C7D-4C7F-ACA4-6B53165B390E}" type="presParOf" srcId="{EB9C4E60-28E7-40B9-8569-00EE359677E8}" destId="{8AE71A11-EBF4-4E59-A427-A46C8B78D756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BED4D-B1CD-45BF-9E76-68CAC3B25B7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2CFA1C-F7EE-4789-951D-D867DFBDFDD7}">
      <dgm:prSet phldrT="[Text]" custT="1"/>
      <dgm:spPr/>
      <dgm:t>
        <a:bodyPr/>
        <a:lstStyle/>
        <a:p>
          <a:r>
            <a:rPr lang="en-US" sz="3200" b="1" dirty="0" err="1">
              <a:latin typeface="Calibri" pitchFamily="34" charset="0"/>
              <a:cs typeface="Calibri" pitchFamily="34" charset="0"/>
            </a:rPr>
            <a:t>Sifat</a:t>
          </a:r>
          <a:endParaRPr lang="en-US" sz="3200" b="1" dirty="0">
            <a:latin typeface="Calibri" pitchFamily="34" charset="0"/>
            <a:cs typeface="Calibri" pitchFamily="34" charset="0"/>
          </a:endParaRPr>
        </a:p>
      </dgm:t>
    </dgm:pt>
    <dgm:pt modelId="{878C64CA-4E11-4139-92D3-FA99000A96EE}" type="parTrans" cxnId="{DEA4042D-D4EC-415D-B49E-B09FDB7019F8}">
      <dgm:prSet/>
      <dgm:spPr/>
      <dgm:t>
        <a:bodyPr/>
        <a:lstStyle/>
        <a:p>
          <a:endParaRPr lang="en-US"/>
        </a:p>
      </dgm:t>
    </dgm:pt>
    <dgm:pt modelId="{750E8002-FCBF-43A2-8F39-4DD05EFC125A}" type="sibTrans" cxnId="{DEA4042D-D4EC-415D-B49E-B09FDB7019F8}">
      <dgm:prSet/>
      <dgm:spPr/>
      <dgm:t>
        <a:bodyPr/>
        <a:lstStyle/>
        <a:p>
          <a:endParaRPr lang="en-US"/>
        </a:p>
      </dgm:t>
    </dgm:pt>
    <dgm:pt modelId="{FE13704F-93CB-4F73-8232-78B0846F7FC9}">
      <dgm:prSet phldrT="[Text]"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Kualitatif</a:t>
          </a:r>
          <a:r>
            <a:rPr lang="en-US" sz="28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berbentuk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selain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angka</a:t>
          </a:r>
          <a:endParaRPr lang="en-US" sz="2800" dirty="0">
            <a:latin typeface="Calibri" pitchFamily="34" charset="0"/>
            <a:cs typeface="Calibri" pitchFamily="34" charset="0"/>
          </a:endParaRPr>
        </a:p>
      </dgm:t>
    </dgm:pt>
    <dgm:pt modelId="{D8B9EAD0-7917-49C6-8CFF-7C1CBBC64E1D}" type="parTrans" cxnId="{E541B556-09C7-4372-ACAC-0EF8C2FE7B64}">
      <dgm:prSet/>
      <dgm:spPr/>
      <dgm:t>
        <a:bodyPr/>
        <a:lstStyle/>
        <a:p>
          <a:endParaRPr lang="en-US"/>
        </a:p>
      </dgm:t>
    </dgm:pt>
    <dgm:pt modelId="{EFF4A463-0F40-4609-A4E5-FE79944EEC33}" type="sibTrans" cxnId="{E541B556-09C7-4372-ACAC-0EF8C2FE7B64}">
      <dgm:prSet/>
      <dgm:spPr/>
      <dgm:t>
        <a:bodyPr/>
        <a:lstStyle/>
        <a:p>
          <a:endParaRPr lang="en-US"/>
        </a:p>
      </dgm:t>
    </dgm:pt>
    <dgm:pt modelId="{56A61290-E27F-4B27-BF78-CCA0E20D1C7B}">
      <dgm:prSet phldrT="[Text]"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Kuantitatif</a:t>
          </a:r>
          <a:r>
            <a:rPr lang="en-US" sz="28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berwujud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angka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bilangan</a:t>
          </a:r>
          <a:endParaRPr lang="en-US" sz="2800" dirty="0">
            <a:latin typeface="Calibri" pitchFamily="34" charset="0"/>
            <a:cs typeface="Calibri" pitchFamily="34" charset="0"/>
          </a:endParaRPr>
        </a:p>
      </dgm:t>
    </dgm:pt>
    <dgm:pt modelId="{F839DCB1-A389-4100-913F-3A962FA3CD8C}" type="parTrans" cxnId="{D9EB9270-3BC9-4FE6-8DDC-0FF664D5ACDE}">
      <dgm:prSet/>
      <dgm:spPr/>
      <dgm:t>
        <a:bodyPr/>
        <a:lstStyle/>
        <a:p>
          <a:endParaRPr lang="en-US"/>
        </a:p>
      </dgm:t>
    </dgm:pt>
    <dgm:pt modelId="{7DD4777E-935C-4E6D-977F-F47A922C6EE2}" type="sibTrans" cxnId="{D9EB9270-3BC9-4FE6-8DDC-0FF664D5ACDE}">
      <dgm:prSet/>
      <dgm:spPr/>
      <dgm:t>
        <a:bodyPr/>
        <a:lstStyle/>
        <a:p>
          <a:endParaRPr lang="en-US"/>
        </a:p>
      </dgm:t>
    </dgm:pt>
    <dgm:pt modelId="{6F0B7F0D-7865-49FD-95EC-1DCD6217F8E3}">
      <dgm:prSet phldrT="[Text]" custT="1"/>
      <dgm:spPr/>
      <dgm:t>
        <a:bodyPr/>
        <a:lstStyle/>
        <a:p>
          <a:r>
            <a:rPr lang="en-US" sz="3200" b="1" dirty="0" err="1">
              <a:latin typeface="Calibri" pitchFamily="34" charset="0"/>
              <a:cs typeface="Calibri" pitchFamily="34" charset="0"/>
            </a:rPr>
            <a:t>Sumber</a:t>
          </a:r>
          <a:endParaRPr lang="en-US" sz="3200" b="1" dirty="0">
            <a:latin typeface="Calibri" pitchFamily="34" charset="0"/>
            <a:cs typeface="Calibri" pitchFamily="34" charset="0"/>
          </a:endParaRPr>
        </a:p>
      </dgm:t>
    </dgm:pt>
    <dgm:pt modelId="{E8A3C715-CF40-4EE8-9262-85DFDDE74026}" type="parTrans" cxnId="{8C414843-2DD9-4033-B8C9-24CDF3A34AC7}">
      <dgm:prSet/>
      <dgm:spPr/>
      <dgm:t>
        <a:bodyPr/>
        <a:lstStyle/>
        <a:p>
          <a:endParaRPr lang="en-US"/>
        </a:p>
      </dgm:t>
    </dgm:pt>
    <dgm:pt modelId="{230AC234-0417-45B8-90E9-2B1609E6B48A}" type="sibTrans" cxnId="{8C414843-2DD9-4033-B8C9-24CDF3A34AC7}">
      <dgm:prSet/>
      <dgm:spPr/>
      <dgm:t>
        <a:bodyPr/>
        <a:lstStyle/>
        <a:p>
          <a:endParaRPr lang="en-US"/>
        </a:p>
      </dgm:t>
    </dgm:pt>
    <dgm:pt modelId="{DBC35CDD-2CE7-4B1D-9674-BBBFD22CC439}">
      <dgm:prSet phldrT="[Text]" custT="1"/>
      <dgm:spPr/>
      <dgm:t>
        <a:bodyPr/>
        <a:lstStyle/>
        <a:p>
          <a:r>
            <a:rPr lang="en-US" sz="2800" dirty="0">
              <a:latin typeface="Calibri" pitchFamily="34" charset="0"/>
              <a:cs typeface="Calibri" pitchFamily="34" charset="0"/>
            </a:rPr>
            <a:t>Primer: data yang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diperoleh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sumber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datanya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</a:p>
      </dgm:t>
    </dgm:pt>
    <dgm:pt modelId="{6724B25F-6E02-4CC7-AC70-87252CFBC686}" type="parTrans" cxnId="{E2BB2556-D657-4547-89F6-4D02F48ABC99}">
      <dgm:prSet/>
      <dgm:spPr/>
      <dgm:t>
        <a:bodyPr/>
        <a:lstStyle/>
        <a:p>
          <a:endParaRPr lang="en-US"/>
        </a:p>
      </dgm:t>
    </dgm:pt>
    <dgm:pt modelId="{734F3950-B119-43AA-AFEF-7B3D94679364}" type="sibTrans" cxnId="{E2BB2556-D657-4547-89F6-4D02F48ABC99}">
      <dgm:prSet/>
      <dgm:spPr/>
      <dgm:t>
        <a:bodyPr/>
        <a:lstStyle/>
        <a:p>
          <a:endParaRPr lang="en-US"/>
        </a:p>
      </dgm:t>
    </dgm:pt>
    <dgm:pt modelId="{2660746B-1D21-4A66-80F4-0E384DD2DA64}">
      <dgm:prSet phldrT="[Text]" custT="1"/>
      <dgm:spPr/>
      <dgm:t>
        <a:bodyPr/>
        <a:lstStyle/>
        <a:p>
          <a:r>
            <a:rPr lang="en-US" sz="2800" dirty="0" err="1">
              <a:latin typeface="Calibri" pitchFamily="34" charset="0"/>
              <a:cs typeface="Calibri" pitchFamily="34" charset="0"/>
            </a:rPr>
            <a:t>Sekunder</a:t>
          </a:r>
          <a:r>
            <a:rPr lang="en-US" sz="28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didapatkan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studi</a:t>
          </a:r>
          <a:r>
            <a:rPr lang="en-US" sz="2800" dirty="0">
              <a:latin typeface="Calibri" pitchFamily="34" charset="0"/>
              <a:cs typeface="Calibri" pitchFamily="34" charset="0"/>
            </a:rPr>
            <a:t> </a:t>
          </a:r>
          <a:r>
            <a:rPr lang="en-US" sz="2800" dirty="0" err="1">
              <a:latin typeface="Calibri" pitchFamily="34" charset="0"/>
              <a:cs typeface="Calibri" pitchFamily="34" charset="0"/>
            </a:rPr>
            <a:t>sebelumnya</a:t>
          </a:r>
          <a:endParaRPr lang="en-US" sz="2800" dirty="0">
            <a:latin typeface="Calibri" pitchFamily="34" charset="0"/>
            <a:cs typeface="Calibri" pitchFamily="34" charset="0"/>
          </a:endParaRPr>
        </a:p>
      </dgm:t>
    </dgm:pt>
    <dgm:pt modelId="{7EE1EF5F-A358-4E81-813F-D692F8C5A46E}" type="parTrans" cxnId="{287B187D-4ECA-47D0-9229-58734CC04B72}">
      <dgm:prSet/>
      <dgm:spPr/>
      <dgm:t>
        <a:bodyPr/>
        <a:lstStyle/>
        <a:p>
          <a:endParaRPr lang="en-US"/>
        </a:p>
      </dgm:t>
    </dgm:pt>
    <dgm:pt modelId="{F6C34685-6256-49E0-A549-39E3FA6B7DF6}" type="sibTrans" cxnId="{287B187D-4ECA-47D0-9229-58734CC04B72}">
      <dgm:prSet/>
      <dgm:spPr/>
      <dgm:t>
        <a:bodyPr/>
        <a:lstStyle/>
        <a:p>
          <a:endParaRPr lang="en-US"/>
        </a:p>
      </dgm:t>
    </dgm:pt>
    <dgm:pt modelId="{E787B7CD-353A-4385-A261-2770C1CF0926}">
      <dgm:prSet phldrT="[Text]" custT="1"/>
      <dgm:spPr/>
      <dgm:t>
        <a:bodyPr/>
        <a:lstStyle/>
        <a:p>
          <a:r>
            <a:rPr lang="en-US" sz="3200" b="1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3200" b="1" dirty="0">
              <a:latin typeface="Calibri" pitchFamily="34" charset="0"/>
              <a:cs typeface="Calibri" pitchFamily="34" charset="0"/>
            </a:rPr>
            <a:t> </a:t>
          </a:r>
          <a:r>
            <a:rPr lang="en-US" sz="3200" b="1" dirty="0" err="1">
              <a:latin typeface="Calibri" pitchFamily="34" charset="0"/>
              <a:cs typeface="Calibri" pitchFamily="34" charset="0"/>
            </a:rPr>
            <a:t>Pengumpulannya</a:t>
          </a:r>
          <a:endParaRPr lang="en-US" sz="3200" b="1" dirty="0">
            <a:latin typeface="Calibri" pitchFamily="34" charset="0"/>
            <a:cs typeface="Calibri" pitchFamily="34" charset="0"/>
          </a:endParaRPr>
        </a:p>
      </dgm:t>
    </dgm:pt>
    <dgm:pt modelId="{73484EBE-90DA-49CA-B9E5-A48BF4C89BF5}" type="parTrans" cxnId="{6D592B14-61DE-438C-80B9-531F739A4761}">
      <dgm:prSet/>
      <dgm:spPr/>
      <dgm:t>
        <a:bodyPr/>
        <a:lstStyle/>
        <a:p>
          <a:endParaRPr lang="en-US"/>
        </a:p>
      </dgm:t>
    </dgm:pt>
    <dgm:pt modelId="{A2D01516-C960-4C75-A10E-4147071A2C52}" type="sibTrans" cxnId="{6D592B14-61DE-438C-80B9-531F739A4761}">
      <dgm:prSet/>
      <dgm:spPr/>
      <dgm:t>
        <a:bodyPr/>
        <a:lstStyle/>
        <a:p>
          <a:endParaRPr lang="en-US"/>
        </a:p>
      </dgm:t>
    </dgm:pt>
    <dgm:pt modelId="{31190F14-EFA6-4174-9473-4014222D073A}">
      <dgm:prSet phldrT="[Text]" custT="1"/>
      <dgm:spPr/>
      <dgm:t>
        <a:bodyPr/>
        <a:lstStyle/>
        <a:p>
          <a:r>
            <a:rPr lang="en-US" sz="2600" dirty="0" err="1">
              <a:latin typeface="Calibri" pitchFamily="34" charset="0"/>
              <a:cs typeface="Calibri" pitchFamily="34" charset="0"/>
            </a:rPr>
            <a:t>Berkala</a:t>
          </a:r>
          <a:r>
            <a:rPr lang="en-US" sz="2600" dirty="0">
              <a:latin typeface="Calibri" pitchFamily="34" charset="0"/>
              <a:cs typeface="Calibri" pitchFamily="34" charset="0"/>
            </a:rPr>
            <a:t> (</a:t>
          </a:r>
          <a:r>
            <a:rPr lang="en-US" sz="2600" i="1" dirty="0">
              <a:latin typeface="Calibri" pitchFamily="34" charset="0"/>
              <a:cs typeface="Calibri" pitchFamily="34" charset="0"/>
            </a:rPr>
            <a:t>Time Series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): data yang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dikumpulkan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secara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berkala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ke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waktu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658DCD91-EED8-4A76-B2DB-425A03D9222C}" type="parTrans" cxnId="{0EFD87C5-0655-4B1C-9A00-2F1A619C4AAC}">
      <dgm:prSet/>
      <dgm:spPr/>
      <dgm:t>
        <a:bodyPr/>
        <a:lstStyle/>
        <a:p>
          <a:endParaRPr lang="en-US"/>
        </a:p>
      </dgm:t>
    </dgm:pt>
    <dgm:pt modelId="{3CDEB93F-4AD4-45FC-9F67-BA534B8DEF33}" type="sibTrans" cxnId="{0EFD87C5-0655-4B1C-9A00-2F1A619C4AAC}">
      <dgm:prSet/>
      <dgm:spPr/>
      <dgm:t>
        <a:bodyPr/>
        <a:lstStyle/>
        <a:p>
          <a:endParaRPr lang="en-US"/>
        </a:p>
      </dgm:t>
    </dgm:pt>
    <dgm:pt modelId="{5D437518-9623-4681-8ADF-B66199B1369C}">
      <dgm:prSet phldrT="[Text]" custT="1"/>
      <dgm:spPr/>
      <dgm:t>
        <a:bodyPr/>
        <a:lstStyle/>
        <a:p>
          <a:r>
            <a:rPr lang="en-US" sz="2600" i="1" dirty="0">
              <a:latin typeface="Calibri" pitchFamily="34" charset="0"/>
              <a:cs typeface="Calibri" pitchFamily="34" charset="0"/>
            </a:rPr>
            <a:t>Cross Section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diperoleh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pada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yang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telah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ditentukan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mendapatkan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gambaran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keadaan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kegiatan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saat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itu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dirty="0" err="1">
              <a:latin typeface="Calibri" pitchFamily="34" charset="0"/>
              <a:cs typeface="Calibri" pitchFamily="34" charset="0"/>
            </a:rPr>
            <a:t>juga</a:t>
          </a:r>
          <a:r>
            <a:rPr lang="en-US" sz="2600" i="0" dirty="0">
              <a:latin typeface="Calibri" pitchFamily="34" charset="0"/>
              <a:cs typeface="Calibri" pitchFamily="34" charset="0"/>
            </a:rPr>
            <a:t> </a:t>
          </a:r>
          <a:endParaRPr lang="en-US" sz="2600" i="1" dirty="0">
            <a:latin typeface="Calibri" pitchFamily="34" charset="0"/>
            <a:cs typeface="Calibri" pitchFamily="34" charset="0"/>
          </a:endParaRPr>
        </a:p>
      </dgm:t>
    </dgm:pt>
    <dgm:pt modelId="{86C3FD5C-1A99-4975-8667-C769CFD90CCD}" type="parTrans" cxnId="{0A104E9C-2085-4997-926D-5AEAF2B50EBA}">
      <dgm:prSet/>
      <dgm:spPr/>
      <dgm:t>
        <a:bodyPr/>
        <a:lstStyle/>
        <a:p>
          <a:endParaRPr lang="en-US"/>
        </a:p>
      </dgm:t>
    </dgm:pt>
    <dgm:pt modelId="{DA0A17D4-B4BC-4BC1-82A7-BCEA84041F71}" type="sibTrans" cxnId="{0A104E9C-2085-4997-926D-5AEAF2B50EBA}">
      <dgm:prSet/>
      <dgm:spPr/>
      <dgm:t>
        <a:bodyPr/>
        <a:lstStyle/>
        <a:p>
          <a:endParaRPr lang="en-US"/>
        </a:p>
      </dgm:t>
    </dgm:pt>
    <dgm:pt modelId="{F4B26E69-09C7-4F2F-86E9-10CDEF5F406F}" type="pres">
      <dgm:prSet presAssocID="{318BED4D-B1CD-45BF-9E76-68CAC3B25B74}" presName="Name0" presStyleCnt="0">
        <dgm:presLayoutVars>
          <dgm:dir/>
          <dgm:animLvl val="lvl"/>
          <dgm:resizeHandles val="exact"/>
        </dgm:presLayoutVars>
      </dgm:prSet>
      <dgm:spPr/>
    </dgm:pt>
    <dgm:pt modelId="{DB4BB85E-6F06-4D79-B931-06842E5E9AA7}" type="pres">
      <dgm:prSet presAssocID="{582CFA1C-F7EE-4789-951D-D867DFBDFDD7}" presName="linNode" presStyleCnt="0"/>
      <dgm:spPr/>
    </dgm:pt>
    <dgm:pt modelId="{B1A729F3-2469-44C4-BE00-D57C1568F965}" type="pres">
      <dgm:prSet presAssocID="{582CFA1C-F7EE-4789-951D-D867DFBDFDD7}" presName="parentText" presStyleLbl="node1" presStyleIdx="0" presStyleCnt="3" custScaleX="55259" custScaleY="68036">
        <dgm:presLayoutVars>
          <dgm:chMax val="1"/>
          <dgm:bulletEnabled val="1"/>
        </dgm:presLayoutVars>
      </dgm:prSet>
      <dgm:spPr/>
    </dgm:pt>
    <dgm:pt modelId="{7C129EBB-54D6-4D89-9C27-1AD2E65BFBDB}" type="pres">
      <dgm:prSet presAssocID="{582CFA1C-F7EE-4789-951D-D867DFBDFDD7}" presName="descendantText" presStyleLbl="alignAccFollowNode1" presStyleIdx="0" presStyleCnt="3" custScaleX="129154" custScaleY="69170">
        <dgm:presLayoutVars>
          <dgm:bulletEnabled val="1"/>
        </dgm:presLayoutVars>
      </dgm:prSet>
      <dgm:spPr/>
    </dgm:pt>
    <dgm:pt modelId="{74C61DF6-38DD-4785-A040-9579603EF712}" type="pres">
      <dgm:prSet presAssocID="{750E8002-FCBF-43A2-8F39-4DD05EFC125A}" presName="sp" presStyleCnt="0"/>
      <dgm:spPr/>
    </dgm:pt>
    <dgm:pt modelId="{8FF1054C-4215-47B7-BFD7-45804CF49ECF}" type="pres">
      <dgm:prSet presAssocID="{6F0B7F0D-7865-49FD-95EC-1DCD6217F8E3}" presName="linNode" presStyleCnt="0"/>
      <dgm:spPr/>
    </dgm:pt>
    <dgm:pt modelId="{D46850C4-5F7C-4B7E-AE8E-AEFD550171DF}" type="pres">
      <dgm:prSet presAssocID="{6F0B7F0D-7865-49FD-95EC-1DCD6217F8E3}" presName="parentText" presStyleLbl="node1" presStyleIdx="1" presStyleCnt="3" custScaleX="58451" custScaleY="77900">
        <dgm:presLayoutVars>
          <dgm:chMax val="1"/>
          <dgm:bulletEnabled val="1"/>
        </dgm:presLayoutVars>
      </dgm:prSet>
      <dgm:spPr/>
    </dgm:pt>
    <dgm:pt modelId="{1CE46720-85F8-4C23-AC4D-0A8674B8C114}" type="pres">
      <dgm:prSet presAssocID="{6F0B7F0D-7865-49FD-95EC-1DCD6217F8E3}" presName="descendantText" presStyleLbl="alignAccFollowNode1" presStyleIdx="1" presStyleCnt="3" custScaleX="137976" custScaleY="83815">
        <dgm:presLayoutVars>
          <dgm:bulletEnabled val="1"/>
        </dgm:presLayoutVars>
      </dgm:prSet>
      <dgm:spPr/>
    </dgm:pt>
    <dgm:pt modelId="{BA895FCA-5D85-4071-86F5-7D154BDD379E}" type="pres">
      <dgm:prSet presAssocID="{230AC234-0417-45B8-90E9-2B1609E6B48A}" presName="sp" presStyleCnt="0"/>
      <dgm:spPr/>
    </dgm:pt>
    <dgm:pt modelId="{E9043A54-8C6D-4AC8-971E-AEADCA147EBD}" type="pres">
      <dgm:prSet presAssocID="{E787B7CD-353A-4385-A261-2770C1CF0926}" presName="linNode" presStyleCnt="0"/>
      <dgm:spPr/>
    </dgm:pt>
    <dgm:pt modelId="{B09BAF57-752A-47C8-9E7D-CA2B225616D5}" type="pres">
      <dgm:prSet presAssocID="{E787B7CD-353A-4385-A261-2770C1CF0926}" presName="parentText" presStyleLbl="node1" presStyleIdx="2" presStyleCnt="3" custScaleX="58763" custScaleY="114497">
        <dgm:presLayoutVars>
          <dgm:chMax val="1"/>
          <dgm:bulletEnabled val="1"/>
        </dgm:presLayoutVars>
      </dgm:prSet>
      <dgm:spPr/>
    </dgm:pt>
    <dgm:pt modelId="{CD1DD5F5-3142-45E6-B3E0-D256007401B4}" type="pres">
      <dgm:prSet presAssocID="{E787B7CD-353A-4385-A261-2770C1CF0926}" presName="descendantText" presStyleLbl="alignAccFollowNode1" presStyleIdx="2" presStyleCnt="3" custScaleX="132274" custScaleY="134882">
        <dgm:presLayoutVars>
          <dgm:bulletEnabled val="1"/>
        </dgm:presLayoutVars>
      </dgm:prSet>
      <dgm:spPr/>
    </dgm:pt>
  </dgm:ptLst>
  <dgm:cxnLst>
    <dgm:cxn modelId="{6D592B14-61DE-438C-80B9-531F739A4761}" srcId="{318BED4D-B1CD-45BF-9E76-68CAC3B25B74}" destId="{E787B7CD-353A-4385-A261-2770C1CF0926}" srcOrd="2" destOrd="0" parTransId="{73484EBE-90DA-49CA-B9E5-A48BF4C89BF5}" sibTransId="{A2D01516-C960-4C75-A10E-4147071A2C52}"/>
    <dgm:cxn modelId="{DEA4042D-D4EC-415D-B49E-B09FDB7019F8}" srcId="{318BED4D-B1CD-45BF-9E76-68CAC3B25B74}" destId="{582CFA1C-F7EE-4789-951D-D867DFBDFDD7}" srcOrd="0" destOrd="0" parTransId="{878C64CA-4E11-4139-92D3-FA99000A96EE}" sibTransId="{750E8002-FCBF-43A2-8F39-4DD05EFC125A}"/>
    <dgm:cxn modelId="{8C414843-2DD9-4033-B8C9-24CDF3A34AC7}" srcId="{318BED4D-B1CD-45BF-9E76-68CAC3B25B74}" destId="{6F0B7F0D-7865-49FD-95EC-1DCD6217F8E3}" srcOrd="1" destOrd="0" parTransId="{E8A3C715-CF40-4EE8-9262-85DFDDE74026}" sibTransId="{230AC234-0417-45B8-90E9-2B1609E6B48A}"/>
    <dgm:cxn modelId="{37BF3A6A-83FB-4AA6-82F9-B41DE1B87E17}" type="presOf" srcId="{6F0B7F0D-7865-49FD-95EC-1DCD6217F8E3}" destId="{D46850C4-5F7C-4B7E-AE8E-AEFD550171DF}" srcOrd="0" destOrd="0" presId="urn:microsoft.com/office/officeart/2005/8/layout/vList5"/>
    <dgm:cxn modelId="{12B32B6D-B068-492A-8FF9-D3FBBFD76F2F}" type="presOf" srcId="{DBC35CDD-2CE7-4B1D-9674-BBBFD22CC439}" destId="{1CE46720-85F8-4C23-AC4D-0A8674B8C114}" srcOrd="0" destOrd="0" presId="urn:microsoft.com/office/officeart/2005/8/layout/vList5"/>
    <dgm:cxn modelId="{D9EB9270-3BC9-4FE6-8DDC-0FF664D5ACDE}" srcId="{582CFA1C-F7EE-4789-951D-D867DFBDFDD7}" destId="{56A61290-E27F-4B27-BF78-CCA0E20D1C7B}" srcOrd="1" destOrd="0" parTransId="{F839DCB1-A389-4100-913F-3A962FA3CD8C}" sibTransId="{7DD4777E-935C-4E6D-977F-F47A922C6EE2}"/>
    <dgm:cxn modelId="{E2BB2556-D657-4547-89F6-4D02F48ABC99}" srcId="{6F0B7F0D-7865-49FD-95EC-1DCD6217F8E3}" destId="{DBC35CDD-2CE7-4B1D-9674-BBBFD22CC439}" srcOrd="0" destOrd="0" parTransId="{6724B25F-6E02-4CC7-AC70-87252CFBC686}" sibTransId="{734F3950-B119-43AA-AFEF-7B3D94679364}"/>
    <dgm:cxn modelId="{E541B556-09C7-4372-ACAC-0EF8C2FE7B64}" srcId="{582CFA1C-F7EE-4789-951D-D867DFBDFDD7}" destId="{FE13704F-93CB-4F73-8232-78B0846F7FC9}" srcOrd="0" destOrd="0" parTransId="{D8B9EAD0-7917-49C6-8CFF-7C1CBBC64E1D}" sibTransId="{EFF4A463-0F40-4609-A4E5-FE79944EEC33}"/>
    <dgm:cxn modelId="{0946DA59-9F40-4C26-BA3A-40FEBA949D66}" type="presOf" srcId="{318BED4D-B1CD-45BF-9E76-68CAC3B25B74}" destId="{F4B26E69-09C7-4F2F-86E9-10CDEF5F406F}" srcOrd="0" destOrd="0" presId="urn:microsoft.com/office/officeart/2005/8/layout/vList5"/>
    <dgm:cxn modelId="{287B187D-4ECA-47D0-9229-58734CC04B72}" srcId="{6F0B7F0D-7865-49FD-95EC-1DCD6217F8E3}" destId="{2660746B-1D21-4A66-80F4-0E384DD2DA64}" srcOrd="1" destOrd="0" parTransId="{7EE1EF5F-A358-4E81-813F-D692F8C5A46E}" sibTransId="{F6C34685-6256-49E0-A549-39E3FA6B7DF6}"/>
    <dgm:cxn modelId="{69B81B7E-5D55-4AFB-A09F-5C3CE9547647}" type="presOf" srcId="{582CFA1C-F7EE-4789-951D-D867DFBDFDD7}" destId="{B1A729F3-2469-44C4-BE00-D57C1568F965}" srcOrd="0" destOrd="0" presId="urn:microsoft.com/office/officeart/2005/8/layout/vList5"/>
    <dgm:cxn modelId="{5581FA90-926B-4804-B464-979E37875B77}" type="presOf" srcId="{E787B7CD-353A-4385-A261-2770C1CF0926}" destId="{B09BAF57-752A-47C8-9E7D-CA2B225616D5}" srcOrd="0" destOrd="0" presId="urn:microsoft.com/office/officeart/2005/8/layout/vList5"/>
    <dgm:cxn modelId="{F524D697-7006-4A8A-BC47-42B55F360811}" type="presOf" srcId="{31190F14-EFA6-4174-9473-4014222D073A}" destId="{CD1DD5F5-3142-45E6-B3E0-D256007401B4}" srcOrd="0" destOrd="0" presId="urn:microsoft.com/office/officeart/2005/8/layout/vList5"/>
    <dgm:cxn modelId="{0A104E9C-2085-4997-926D-5AEAF2B50EBA}" srcId="{E787B7CD-353A-4385-A261-2770C1CF0926}" destId="{5D437518-9623-4681-8ADF-B66199B1369C}" srcOrd="1" destOrd="0" parTransId="{86C3FD5C-1A99-4975-8667-C769CFD90CCD}" sibTransId="{DA0A17D4-B4BC-4BC1-82A7-BCEA84041F71}"/>
    <dgm:cxn modelId="{B1A6C7A0-7A90-420F-8D08-3F09B77020B3}" type="presOf" srcId="{2660746B-1D21-4A66-80F4-0E384DD2DA64}" destId="{1CE46720-85F8-4C23-AC4D-0A8674B8C114}" srcOrd="0" destOrd="1" presId="urn:microsoft.com/office/officeart/2005/8/layout/vList5"/>
    <dgm:cxn modelId="{F13F26B1-EAC4-46DE-8D9B-A0F24235DD9C}" type="presOf" srcId="{56A61290-E27F-4B27-BF78-CCA0E20D1C7B}" destId="{7C129EBB-54D6-4D89-9C27-1AD2E65BFBDB}" srcOrd="0" destOrd="1" presId="urn:microsoft.com/office/officeart/2005/8/layout/vList5"/>
    <dgm:cxn modelId="{0EFD87C5-0655-4B1C-9A00-2F1A619C4AAC}" srcId="{E787B7CD-353A-4385-A261-2770C1CF0926}" destId="{31190F14-EFA6-4174-9473-4014222D073A}" srcOrd="0" destOrd="0" parTransId="{658DCD91-EED8-4A76-B2DB-425A03D9222C}" sibTransId="{3CDEB93F-4AD4-45FC-9F67-BA534B8DEF33}"/>
    <dgm:cxn modelId="{3335E2D1-41CE-4FC6-8195-B56999D447D2}" type="presOf" srcId="{5D437518-9623-4681-8ADF-B66199B1369C}" destId="{CD1DD5F5-3142-45E6-B3E0-D256007401B4}" srcOrd="0" destOrd="1" presId="urn:microsoft.com/office/officeart/2005/8/layout/vList5"/>
    <dgm:cxn modelId="{2D695CF3-EF48-46B8-9977-C1DE94F21B62}" type="presOf" srcId="{FE13704F-93CB-4F73-8232-78B0846F7FC9}" destId="{7C129EBB-54D6-4D89-9C27-1AD2E65BFBDB}" srcOrd="0" destOrd="0" presId="urn:microsoft.com/office/officeart/2005/8/layout/vList5"/>
    <dgm:cxn modelId="{BA3CE3B1-B513-412C-A9C9-3E9C68B2AB66}" type="presParOf" srcId="{F4B26E69-09C7-4F2F-86E9-10CDEF5F406F}" destId="{DB4BB85E-6F06-4D79-B931-06842E5E9AA7}" srcOrd="0" destOrd="0" presId="urn:microsoft.com/office/officeart/2005/8/layout/vList5"/>
    <dgm:cxn modelId="{EFF020C0-5FCD-42AC-BADF-774EC769AA63}" type="presParOf" srcId="{DB4BB85E-6F06-4D79-B931-06842E5E9AA7}" destId="{B1A729F3-2469-44C4-BE00-D57C1568F965}" srcOrd="0" destOrd="0" presId="urn:microsoft.com/office/officeart/2005/8/layout/vList5"/>
    <dgm:cxn modelId="{D936B3B5-0E92-4034-AAB6-6DE9EFEEF4E8}" type="presParOf" srcId="{DB4BB85E-6F06-4D79-B931-06842E5E9AA7}" destId="{7C129EBB-54D6-4D89-9C27-1AD2E65BFBDB}" srcOrd="1" destOrd="0" presId="urn:microsoft.com/office/officeart/2005/8/layout/vList5"/>
    <dgm:cxn modelId="{05D9E179-BA2D-4B3B-BE73-889F19F4FB85}" type="presParOf" srcId="{F4B26E69-09C7-4F2F-86E9-10CDEF5F406F}" destId="{74C61DF6-38DD-4785-A040-9579603EF712}" srcOrd="1" destOrd="0" presId="urn:microsoft.com/office/officeart/2005/8/layout/vList5"/>
    <dgm:cxn modelId="{F313F8E1-5472-4C52-AC0A-40CCAC046625}" type="presParOf" srcId="{F4B26E69-09C7-4F2F-86E9-10CDEF5F406F}" destId="{8FF1054C-4215-47B7-BFD7-45804CF49ECF}" srcOrd="2" destOrd="0" presId="urn:microsoft.com/office/officeart/2005/8/layout/vList5"/>
    <dgm:cxn modelId="{59F2C4D2-7B05-42BD-A7D1-C907F1677D54}" type="presParOf" srcId="{8FF1054C-4215-47B7-BFD7-45804CF49ECF}" destId="{D46850C4-5F7C-4B7E-AE8E-AEFD550171DF}" srcOrd="0" destOrd="0" presId="urn:microsoft.com/office/officeart/2005/8/layout/vList5"/>
    <dgm:cxn modelId="{B9B4DC0F-B6D5-4F61-906F-E4D4D7CAC8C8}" type="presParOf" srcId="{8FF1054C-4215-47B7-BFD7-45804CF49ECF}" destId="{1CE46720-85F8-4C23-AC4D-0A8674B8C114}" srcOrd="1" destOrd="0" presId="urn:microsoft.com/office/officeart/2005/8/layout/vList5"/>
    <dgm:cxn modelId="{252FB49F-762F-46FB-8D57-53E34325780C}" type="presParOf" srcId="{F4B26E69-09C7-4F2F-86E9-10CDEF5F406F}" destId="{BA895FCA-5D85-4071-86F5-7D154BDD379E}" srcOrd="3" destOrd="0" presId="urn:microsoft.com/office/officeart/2005/8/layout/vList5"/>
    <dgm:cxn modelId="{64DDAA0D-AD1F-4B2F-BC91-B11E07E63C65}" type="presParOf" srcId="{F4B26E69-09C7-4F2F-86E9-10CDEF5F406F}" destId="{E9043A54-8C6D-4AC8-971E-AEADCA147EBD}" srcOrd="4" destOrd="0" presId="urn:microsoft.com/office/officeart/2005/8/layout/vList5"/>
    <dgm:cxn modelId="{256BAA86-507E-42F1-82AB-CB75FDEA3655}" type="presParOf" srcId="{E9043A54-8C6D-4AC8-971E-AEADCA147EBD}" destId="{B09BAF57-752A-47C8-9E7D-CA2B225616D5}" srcOrd="0" destOrd="0" presId="urn:microsoft.com/office/officeart/2005/8/layout/vList5"/>
    <dgm:cxn modelId="{F4850CC4-CA76-4688-80D6-82A592EFB6B1}" type="presParOf" srcId="{E9043A54-8C6D-4AC8-971E-AEADCA147EBD}" destId="{CD1DD5F5-3142-45E6-B3E0-D256007401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D18B21-1F4E-4331-B0BF-946C91F018B9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4B35FE-C2E3-470C-A2F9-765BDE2915B6}">
      <dgm:prSet phldrT="[Text]"/>
      <dgm:spPr/>
      <dgm:t>
        <a:bodyPr/>
        <a:lstStyle/>
        <a:p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46DC2742-8EF2-4F9B-B39D-FA13A5BA21DC}" type="parTrans" cxnId="{DEFD0DAD-D725-4445-89CF-523198A597A6}">
      <dgm:prSet/>
      <dgm:spPr/>
      <dgm:t>
        <a:bodyPr/>
        <a:lstStyle/>
        <a:p>
          <a:endParaRPr lang="en-US"/>
        </a:p>
      </dgm:t>
    </dgm:pt>
    <dgm:pt modelId="{03FA2D4F-7017-41F4-B672-D3314EF43E3F}" type="sibTrans" cxnId="{DEFD0DAD-D725-4445-89CF-523198A597A6}">
      <dgm:prSet/>
      <dgm:spPr/>
      <dgm:t>
        <a:bodyPr/>
        <a:lstStyle/>
        <a:p>
          <a:endParaRPr lang="en-US"/>
        </a:p>
      </dgm:t>
    </dgm:pt>
    <dgm:pt modelId="{8FDAA635-F044-471F-99B0-2A19EFFC0156}">
      <dgm:prSet phldrT="[Text]" custT="1"/>
      <dgm:spPr/>
      <dgm:t>
        <a:bodyPr/>
        <a:lstStyle/>
        <a:p>
          <a:r>
            <a:rPr lang="en-US" sz="2600" dirty="0" err="1">
              <a:latin typeface="Calibri" pitchFamily="34" charset="0"/>
              <a:cs typeface="Calibri" pitchFamily="34" charset="0"/>
            </a:rPr>
            <a:t>Jenis</a:t>
          </a:r>
          <a:r>
            <a:rPr lang="en-US" sz="2600" dirty="0">
              <a:latin typeface="Calibri" pitchFamily="34" charset="0"/>
              <a:cs typeface="Calibri" pitchFamily="34" charset="0"/>
            </a:rPr>
            <a:t> </a:t>
          </a:r>
          <a:r>
            <a:rPr lang="en-US" sz="2600" dirty="0" err="1">
              <a:latin typeface="Calibri" pitchFamily="34" charset="0"/>
              <a:cs typeface="Calibri" pitchFamily="34" charset="0"/>
            </a:rPr>
            <a:t>Kelamin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487A5F50-6FF7-4911-A839-0FA4A7598F72}" type="parTrans" cxnId="{90D01F96-DD8C-4C97-B20F-F050753CC69D}">
      <dgm:prSet/>
      <dgm:spPr/>
      <dgm:t>
        <a:bodyPr/>
        <a:lstStyle/>
        <a:p>
          <a:endParaRPr lang="en-US"/>
        </a:p>
      </dgm:t>
    </dgm:pt>
    <dgm:pt modelId="{C5E58C7A-0044-4A61-ACEF-D8FE24384DB5}" type="sibTrans" cxnId="{90D01F96-DD8C-4C97-B20F-F050753CC69D}">
      <dgm:prSet/>
      <dgm:spPr/>
      <dgm:t>
        <a:bodyPr/>
        <a:lstStyle/>
        <a:p>
          <a:endParaRPr lang="en-US"/>
        </a:p>
      </dgm:t>
    </dgm:pt>
    <dgm:pt modelId="{437C224F-0700-4960-B999-2A18CD27545D}">
      <dgm:prSet phldrT="[Text]" custT="1"/>
      <dgm:spPr/>
      <dgm:t>
        <a:bodyPr/>
        <a:lstStyle/>
        <a:p>
          <a:r>
            <a:rPr lang="en-US" sz="2600" dirty="0" err="1">
              <a:latin typeface="Calibri" pitchFamily="34" charset="0"/>
              <a:cs typeface="Calibri" pitchFamily="34" charset="0"/>
            </a:rPr>
            <a:t>Ras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AD38BBD1-ACA5-49DE-B504-D107D40684A0}" type="parTrans" cxnId="{A191D177-F732-4716-843E-1E871C7C1E95}">
      <dgm:prSet/>
      <dgm:spPr/>
      <dgm:t>
        <a:bodyPr/>
        <a:lstStyle/>
        <a:p>
          <a:endParaRPr lang="en-US"/>
        </a:p>
      </dgm:t>
    </dgm:pt>
    <dgm:pt modelId="{DAFFD1CE-7B87-46A8-A0C5-13A8877D6BC0}" type="sibTrans" cxnId="{A191D177-F732-4716-843E-1E871C7C1E95}">
      <dgm:prSet/>
      <dgm:spPr/>
      <dgm:t>
        <a:bodyPr/>
        <a:lstStyle/>
        <a:p>
          <a:endParaRPr lang="en-US"/>
        </a:p>
      </dgm:t>
    </dgm:pt>
    <dgm:pt modelId="{2146B2A1-34B4-4643-AA9E-4806CBE8F34E}">
      <dgm:prSet phldrT="[Text]" custT="1"/>
      <dgm:spPr/>
      <dgm:t>
        <a:bodyPr/>
        <a:lstStyle/>
        <a:p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61BBD324-AFE7-489D-9463-5A20413E4EB5}" type="parTrans" cxnId="{F6744524-EB94-402B-80F0-E205B89FFCA6}">
      <dgm:prSet/>
      <dgm:spPr/>
      <dgm:t>
        <a:bodyPr/>
        <a:lstStyle/>
        <a:p>
          <a:endParaRPr lang="en-US"/>
        </a:p>
      </dgm:t>
    </dgm:pt>
    <dgm:pt modelId="{A6AAA4C5-686B-47C4-80D4-03277E92AAAF}" type="sibTrans" cxnId="{F6744524-EB94-402B-80F0-E205B89FFCA6}">
      <dgm:prSet/>
      <dgm:spPr/>
      <dgm:t>
        <a:bodyPr/>
        <a:lstStyle/>
        <a:p>
          <a:endParaRPr lang="en-US"/>
        </a:p>
      </dgm:t>
    </dgm:pt>
    <dgm:pt modelId="{0EEE8D3D-69CC-4FA8-B48F-F76C6C90F99B}">
      <dgm:prSet phldrT="[Text]" custT="1"/>
      <dgm:spPr/>
      <dgm:t>
        <a:bodyPr/>
        <a:lstStyle/>
        <a:p>
          <a:r>
            <a:rPr lang="en-US" sz="2600" dirty="0">
              <a:latin typeface="Calibri" pitchFamily="34" charset="0"/>
              <a:cs typeface="Calibri" pitchFamily="34" charset="0"/>
            </a:rPr>
            <a:t>Tingkat </a:t>
          </a:r>
          <a:r>
            <a:rPr lang="en-US" sz="2600" dirty="0" err="1">
              <a:latin typeface="Calibri" pitchFamily="34" charset="0"/>
              <a:cs typeface="Calibri" pitchFamily="34" charset="0"/>
            </a:rPr>
            <a:t>Pendidikan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B25C7740-C7C3-41BA-8156-1B3B91419D44}" type="parTrans" cxnId="{51F6CE19-09E1-4926-9AEB-F79E3AF2F69F}">
      <dgm:prSet/>
      <dgm:spPr/>
      <dgm:t>
        <a:bodyPr/>
        <a:lstStyle/>
        <a:p>
          <a:endParaRPr lang="en-US"/>
        </a:p>
      </dgm:t>
    </dgm:pt>
    <dgm:pt modelId="{9A618AF3-B0D9-47B1-BF57-278B1F56F060}" type="sibTrans" cxnId="{51F6CE19-09E1-4926-9AEB-F79E3AF2F69F}">
      <dgm:prSet/>
      <dgm:spPr/>
      <dgm:t>
        <a:bodyPr/>
        <a:lstStyle/>
        <a:p>
          <a:endParaRPr lang="en-US"/>
        </a:p>
      </dgm:t>
    </dgm:pt>
    <dgm:pt modelId="{234FFB6B-A3F8-4453-85DD-80AF356FB7CC}">
      <dgm:prSet phldrT="[Text]" custT="1"/>
      <dgm:spPr/>
      <dgm:t>
        <a:bodyPr/>
        <a:lstStyle/>
        <a:p>
          <a:r>
            <a:rPr lang="en-US" sz="2600" dirty="0" err="1">
              <a:latin typeface="Calibri" pitchFamily="34" charset="0"/>
              <a:cs typeface="Calibri" pitchFamily="34" charset="0"/>
            </a:rPr>
            <a:t>Rangking</a:t>
          </a:r>
          <a:r>
            <a:rPr lang="en-US" sz="2600" dirty="0">
              <a:latin typeface="Calibri" pitchFamily="34" charset="0"/>
              <a:cs typeface="Calibri" pitchFamily="34" charset="0"/>
            </a:rPr>
            <a:t> </a:t>
          </a:r>
          <a:r>
            <a:rPr lang="en-US" sz="2600" dirty="0" err="1">
              <a:latin typeface="Calibri" pitchFamily="34" charset="0"/>
              <a:cs typeface="Calibri" pitchFamily="34" charset="0"/>
            </a:rPr>
            <a:t>Kelas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3C18F1B0-6C1D-4A81-813C-0724103AAAF9}" type="parTrans" cxnId="{C1E247DA-9DA1-47C3-9FD9-5622CF55601B}">
      <dgm:prSet/>
      <dgm:spPr/>
      <dgm:t>
        <a:bodyPr/>
        <a:lstStyle/>
        <a:p>
          <a:endParaRPr lang="en-US"/>
        </a:p>
      </dgm:t>
    </dgm:pt>
    <dgm:pt modelId="{AA0BE2D6-23EB-45CF-8915-E26A7C65C7D1}" type="sibTrans" cxnId="{C1E247DA-9DA1-47C3-9FD9-5622CF55601B}">
      <dgm:prSet/>
      <dgm:spPr/>
      <dgm:t>
        <a:bodyPr/>
        <a:lstStyle/>
        <a:p>
          <a:endParaRPr lang="en-US"/>
        </a:p>
      </dgm:t>
    </dgm:pt>
    <dgm:pt modelId="{AD9CC856-5FA8-4FB9-95B4-FAC31E2D4ED0}">
      <dgm:prSet phldrT="[Text]"/>
      <dgm:spPr/>
      <dgm:t>
        <a:bodyPr/>
        <a:lstStyle/>
        <a:p>
          <a:endParaRPr lang="en-US" dirty="0"/>
        </a:p>
      </dgm:t>
    </dgm:pt>
    <dgm:pt modelId="{C85F479A-46BE-4C13-BC0A-516C18E490F1}" type="parTrans" cxnId="{5E2EAA55-992C-4377-B054-FEB45AFCFB3A}">
      <dgm:prSet/>
      <dgm:spPr/>
      <dgm:t>
        <a:bodyPr/>
        <a:lstStyle/>
        <a:p>
          <a:endParaRPr lang="en-US"/>
        </a:p>
      </dgm:t>
    </dgm:pt>
    <dgm:pt modelId="{3718FF83-BA0D-4C38-B58E-7BC4D4CB51C9}" type="sibTrans" cxnId="{5E2EAA55-992C-4377-B054-FEB45AFCFB3A}">
      <dgm:prSet/>
      <dgm:spPr/>
      <dgm:t>
        <a:bodyPr/>
        <a:lstStyle/>
        <a:p>
          <a:endParaRPr lang="en-US"/>
        </a:p>
      </dgm:t>
    </dgm:pt>
    <dgm:pt modelId="{8A5ADB87-0C94-44C1-ACD0-F26CCA2CC7C5}">
      <dgm:prSet phldrT="[Text]"/>
      <dgm:spPr/>
      <dgm:t>
        <a:bodyPr/>
        <a:lstStyle/>
        <a:p>
          <a:r>
            <a:rPr lang="en-US" dirty="0" err="1">
              <a:latin typeface="Calibri" pitchFamily="34" charset="0"/>
              <a:cs typeface="Calibri" pitchFamily="34" charset="0"/>
            </a:rPr>
            <a:t>Hasil</a:t>
          </a:r>
          <a:r>
            <a:rPr lang="en-US" dirty="0">
              <a:latin typeface="Calibri" pitchFamily="34" charset="0"/>
              <a:cs typeface="Calibri" pitchFamily="34" charset="0"/>
            </a:rPr>
            <a:t> </a:t>
          </a:r>
          <a:r>
            <a:rPr lang="en-US" dirty="0" err="1">
              <a:latin typeface="Calibri" pitchFamily="34" charset="0"/>
              <a:cs typeface="Calibri" pitchFamily="34" charset="0"/>
            </a:rPr>
            <a:t>Pengukuran</a:t>
          </a:r>
          <a:r>
            <a:rPr lang="en-US" dirty="0">
              <a:latin typeface="Calibri" pitchFamily="34" charset="0"/>
              <a:cs typeface="Calibri" pitchFamily="34" charset="0"/>
            </a:rPr>
            <a:t> </a:t>
          </a:r>
          <a:r>
            <a:rPr lang="en-US" dirty="0" err="1">
              <a:latin typeface="Calibri" pitchFamily="34" charset="0"/>
              <a:cs typeface="Calibri" pitchFamily="34" charset="0"/>
            </a:rPr>
            <a:t>Suhu</a:t>
          </a:r>
          <a:r>
            <a:rPr lang="en-US" dirty="0">
              <a:latin typeface="Calibri" pitchFamily="34" charset="0"/>
              <a:cs typeface="Calibri" pitchFamily="34" charset="0"/>
            </a:rPr>
            <a:t> (</a:t>
          </a:r>
          <a:r>
            <a:rPr lang="en-US" dirty="0" err="1">
              <a:latin typeface="Calibri" pitchFamily="34" charset="0"/>
              <a:cs typeface="Calibri" pitchFamily="34" charset="0"/>
            </a:rPr>
            <a:t>Temperatur</a:t>
          </a:r>
          <a:r>
            <a:rPr lang="en-US" dirty="0">
              <a:latin typeface="Calibri" pitchFamily="34" charset="0"/>
              <a:cs typeface="Calibri" pitchFamily="34" charset="0"/>
            </a:rPr>
            <a:t>)</a:t>
          </a:r>
        </a:p>
      </dgm:t>
    </dgm:pt>
    <dgm:pt modelId="{641C9ACE-37D7-4AAE-8A41-30089A46FAC8}" type="parTrans" cxnId="{026ECCA5-DC3B-4B6F-8290-1B8AABF4573A}">
      <dgm:prSet/>
      <dgm:spPr/>
      <dgm:t>
        <a:bodyPr/>
        <a:lstStyle/>
        <a:p>
          <a:endParaRPr lang="en-US"/>
        </a:p>
      </dgm:t>
    </dgm:pt>
    <dgm:pt modelId="{39BAD157-79D5-4417-80CC-B236F06F5C25}" type="sibTrans" cxnId="{026ECCA5-DC3B-4B6F-8290-1B8AABF4573A}">
      <dgm:prSet/>
      <dgm:spPr/>
      <dgm:t>
        <a:bodyPr/>
        <a:lstStyle/>
        <a:p>
          <a:endParaRPr lang="en-US"/>
        </a:p>
      </dgm:t>
    </dgm:pt>
    <dgm:pt modelId="{3548DC2E-33E8-4384-BFCA-BD1C5A138516}">
      <dgm:prSet phldrT="[Text]"/>
      <dgm:spPr/>
      <dgm:t>
        <a:bodyPr/>
        <a:lstStyle/>
        <a:p>
          <a:r>
            <a:rPr lang="en-US" dirty="0">
              <a:latin typeface="Calibri" pitchFamily="34" charset="0"/>
              <a:cs typeface="Calibri" pitchFamily="34" charset="0"/>
            </a:rPr>
            <a:t>IQ</a:t>
          </a:r>
        </a:p>
      </dgm:t>
    </dgm:pt>
    <dgm:pt modelId="{D3C5F949-3BE9-4D02-8A7F-5FA262872D9C}" type="parTrans" cxnId="{B9CEF341-7BAB-4F28-8447-70F9FDB131F7}">
      <dgm:prSet/>
      <dgm:spPr/>
      <dgm:t>
        <a:bodyPr/>
        <a:lstStyle/>
        <a:p>
          <a:endParaRPr lang="en-US"/>
        </a:p>
      </dgm:t>
    </dgm:pt>
    <dgm:pt modelId="{E3F63488-62DE-464F-8E48-AD491138E5EC}" type="sibTrans" cxnId="{B9CEF341-7BAB-4F28-8447-70F9FDB131F7}">
      <dgm:prSet/>
      <dgm:spPr/>
      <dgm:t>
        <a:bodyPr/>
        <a:lstStyle/>
        <a:p>
          <a:endParaRPr lang="en-US"/>
        </a:p>
      </dgm:t>
    </dgm:pt>
    <dgm:pt modelId="{739E44F3-69C8-4C1D-B2F3-BC04183D7336}">
      <dgm:prSet phldrT="[Text]"/>
      <dgm:spPr/>
      <dgm:t>
        <a:bodyPr/>
        <a:lstStyle/>
        <a:p>
          <a:endParaRPr lang="en-US" dirty="0"/>
        </a:p>
      </dgm:t>
    </dgm:pt>
    <dgm:pt modelId="{4C9A2861-1C14-493F-8982-C275E4A09EEC}" type="parTrans" cxnId="{D7C6DCCA-7CAD-4014-9AF9-51BABFAE28A9}">
      <dgm:prSet/>
      <dgm:spPr/>
      <dgm:t>
        <a:bodyPr/>
        <a:lstStyle/>
        <a:p>
          <a:endParaRPr lang="en-US"/>
        </a:p>
      </dgm:t>
    </dgm:pt>
    <dgm:pt modelId="{B89B2EBE-4411-40C8-B87A-B06C81FF9BBF}" type="sibTrans" cxnId="{D7C6DCCA-7CAD-4014-9AF9-51BABFAE28A9}">
      <dgm:prSet/>
      <dgm:spPr/>
      <dgm:t>
        <a:bodyPr/>
        <a:lstStyle/>
        <a:p>
          <a:endParaRPr lang="en-US"/>
        </a:p>
      </dgm:t>
    </dgm:pt>
    <dgm:pt modelId="{89E1C4D0-B21D-405C-AF5A-B576E2E39AF0}">
      <dgm:prSet phldrT="[Text]" custT="1"/>
      <dgm:spPr/>
      <dgm:t>
        <a:bodyPr/>
        <a:lstStyle/>
        <a:p>
          <a:r>
            <a:rPr lang="en-US" sz="2600" dirty="0">
              <a:latin typeface="Calibri" pitchFamily="34" charset="0"/>
              <a:cs typeface="Calibri" pitchFamily="34" charset="0"/>
            </a:rPr>
            <a:t>Status </a:t>
          </a:r>
          <a:r>
            <a:rPr lang="en-US" sz="2600" dirty="0" err="1">
              <a:latin typeface="Calibri" pitchFamily="34" charset="0"/>
              <a:cs typeface="Calibri" pitchFamily="34" charset="0"/>
            </a:rPr>
            <a:t>Menikah</a:t>
          </a:r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DC508811-E803-4F9E-84B3-5341CB90350D}" type="parTrans" cxnId="{045A135F-C095-4EFA-A915-BDF5865CA71F}">
      <dgm:prSet/>
      <dgm:spPr/>
      <dgm:t>
        <a:bodyPr/>
        <a:lstStyle/>
        <a:p>
          <a:endParaRPr lang="en-US"/>
        </a:p>
      </dgm:t>
    </dgm:pt>
    <dgm:pt modelId="{2E2EAEE7-6AA1-4141-8094-3B3E457C91A3}" type="sibTrans" cxnId="{045A135F-C095-4EFA-A915-BDF5865CA71F}">
      <dgm:prSet/>
      <dgm:spPr/>
      <dgm:t>
        <a:bodyPr/>
        <a:lstStyle/>
        <a:p>
          <a:endParaRPr lang="en-US"/>
        </a:p>
      </dgm:t>
    </dgm:pt>
    <dgm:pt modelId="{8E5D654A-50DF-4DE2-A3C1-84CC7CCC9CFF}">
      <dgm:prSet phldrT="[Text]" custT="1"/>
      <dgm:spPr/>
      <dgm:t>
        <a:bodyPr/>
        <a:lstStyle/>
        <a:p>
          <a:endParaRPr lang="en-US" sz="2600" dirty="0">
            <a:latin typeface="Calibri" pitchFamily="34" charset="0"/>
            <a:cs typeface="Calibri" pitchFamily="34" charset="0"/>
          </a:endParaRPr>
        </a:p>
      </dgm:t>
    </dgm:pt>
    <dgm:pt modelId="{77D1F66C-E258-4F17-B70D-2CAC53A0B159}" type="parTrans" cxnId="{4B2BBB19-D717-45FE-B360-AA3BA4A300D8}">
      <dgm:prSet/>
      <dgm:spPr/>
      <dgm:t>
        <a:bodyPr/>
        <a:lstStyle/>
        <a:p>
          <a:endParaRPr lang="en-US"/>
        </a:p>
      </dgm:t>
    </dgm:pt>
    <dgm:pt modelId="{2BCFECF5-FE08-4EC7-B3BE-75CD0A5FBE2B}" type="sibTrans" cxnId="{4B2BBB19-D717-45FE-B360-AA3BA4A300D8}">
      <dgm:prSet/>
      <dgm:spPr/>
      <dgm:t>
        <a:bodyPr/>
        <a:lstStyle/>
        <a:p>
          <a:endParaRPr lang="en-US"/>
        </a:p>
      </dgm:t>
    </dgm:pt>
    <dgm:pt modelId="{401F827E-308A-4B45-8243-AC63D6FAD051}" type="pres">
      <dgm:prSet presAssocID="{E9D18B21-1F4E-4331-B0BF-946C91F018B9}" presName="Name0" presStyleCnt="0">
        <dgm:presLayoutVars>
          <dgm:dir/>
          <dgm:animLvl val="lvl"/>
          <dgm:resizeHandles val="exact"/>
        </dgm:presLayoutVars>
      </dgm:prSet>
      <dgm:spPr/>
    </dgm:pt>
    <dgm:pt modelId="{BD7FA0FD-8716-4B39-B898-8605579840CE}" type="pres">
      <dgm:prSet presAssocID="{564B35FE-C2E3-470C-A2F9-765BDE2915B6}" presName="composite" presStyleCnt="0"/>
      <dgm:spPr/>
    </dgm:pt>
    <dgm:pt modelId="{BFB8B67D-E4BA-49FB-A409-8508EE881CDA}" type="pres">
      <dgm:prSet presAssocID="{564B35FE-C2E3-470C-A2F9-765BDE2915B6}" presName="parTx" presStyleLbl="alignNode1" presStyleIdx="0" presStyleCnt="4" custScaleY="217461">
        <dgm:presLayoutVars>
          <dgm:chMax val="0"/>
          <dgm:chPref val="0"/>
          <dgm:bulletEnabled val="1"/>
        </dgm:presLayoutVars>
      </dgm:prSet>
      <dgm:spPr/>
    </dgm:pt>
    <dgm:pt modelId="{EF77F33F-8E0F-49DB-AE38-119B69C228E0}" type="pres">
      <dgm:prSet presAssocID="{564B35FE-C2E3-470C-A2F9-765BDE2915B6}" presName="desTx" presStyleLbl="alignAccFollowNode1" presStyleIdx="0" presStyleCnt="4">
        <dgm:presLayoutVars>
          <dgm:bulletEnabled val="1"/>
        </dgm:presLayoutVars>
      </dgm:prSet>
      <dgm:spPr/>
    </dgm:pt>
    <dgm:pt modelId="{89A81760-2B38-45CC-A051-6F7CC14910ED}" type="pres">
      <dgm:prSet presAssocID="{03FA2D4F-7017-41F4-B672-D3314EF43E3F}" presName="space" presStyleCnt="0"/>
      <dgm:spPr/>
    </dgm:pt>
    <dgm:pt modelId="{72F7CAFD-F8AB-4516-B7E3-0AF2095370DC}" type="pres">
      <dgm:prSet presAssocID="{2146B2A1-34B4-4643-AA9E-4806CBE8F34E}" presName="composite" presStyleCnt="0"/>
      <dgm:spPr/>
    </dgm:pt>
    <dgm:pt modelId="{3F5471D5-2AB8-4544-93E0-A111D7D5AF6F}" type="pres">
      <dgm:prSet presAssocID="{2146B2A1-34B4-4643-AA9E-4806CBE8F34E}" presName="parTx" presStyleLbl="alignNode1" presStyleIdx="1" presStyleCnt="4" custScaleY="214743">
        <dgm:presLayoutVars>
          <dgm:chMax val="0"/>
          <dgm:chPref val="0"/>
          <dgm:bulletEnabled val="1"/>
        </dgm:presLayoutVars>
      </dgm:prSet>
      <dgm:spPr/>
    </dgm:pt>
    <dgm:pt modelId="{AD486110-77A1-4EC7-AAA2-C84F34EA81F2}" type="pres">
      <dgm:prSet presAssocID="{2146B2A1-34B4-4643-AA9E-4806CBE8F34E}" presName="desTx" presStyleLbl="alignAccFollowNode1" presStyleIdx="1" presStyleCnt="4">
        <dgm:presLayoutVars>
          <dgm:bulletEnabled val="1"/>
        </dgm:presLayoutVars>
      </dgm:prSet>
      <dgm:spPr/>
    </dgm:pt>
    <dgm:pt modelId="{BD80DAEA-48B1-4126-BB30-C77EF6E4266E}" type="pres">
      <dgm:prSet presAssocID="{A6AAA4C5-686B-47C4-80D4-03277E92AAAF}" presName="space" presStyleCnt="0"/>
      <dgm:spPr/>
    </dgm:pt>
    <dgm:pt modelId="{139D0790-1E69-48E7-8DC6-0DD1A90DADF4}" type="pres">
      <dgm:prSet presAssocID="{AD9CC856-5FA8-4FB9-95B4-FAC31E2D4ED0}" presName="composite" presStyleCnt="0"/>
      <dgm:spPr/>
    </dgm:pt>
    <dgm:pt modelId="{A5705885-611C-44B7-9751-08A8BD009C72}" type="pres">
      <dgm:prSet presAssocID="{AD9CC856-5FA8-4FB9-95B4-FAC31E2D4ED0}" presName="parTx" presStyleLbl="alignNode1" presStyleIdx="2" presStyleCnt="4" custScaleY="214336">
        <dgm:presLayoutVars>
          <dgm:chMax val="0"/>
          <dgm:chPref val="0"/>
          <dgm:bulletEnabled val="1"/>
        </dgm:presLayoutVars>
      </dgm:prSet>
      <dgm:spPr/>
    </dgm:pt>
    <dgm:pt modelId="{84A5583A-2F1F-4C55-9E5A-2B12DCE910D5}" type="pres">
      <dgm:prSet presAssocID="{AD9CC856-5FA8-4FB9-95B4-FAC31E2D4ED0}" presName="desTx" presStyleLbl="alignAccFollowNode1" presStyleIdx="2" presStyleCnt="4">
        <dgm:presLayoutVars>
          <dgm:bulletEnabled val="1"/>
        </dgm:presLayoutVars>
      </dgm:prSet>
      <dgm:spPr/>
    </dgm:pt>
    <dgm:pt modelId="{636134BE-2E94-48B0-919C-26AB9870D4C5}" type="pres">
      <dgm:prSet presAssocID="{3718FF83-BA0D-4C38-B58E-7BC4D4CB51C9}" presName="space" presStyleCnt="0"/>
      <dgm:spPr/>
    </dgm:pt>
    <dgm:pt modelId="{FBC9CBE7-7C7A-4C1D-9AE6-8AD46B0991B3}" type="pres">
      <dgm:prSet presAssocID="{739E44F3-69C8-4C1D-B2F3-BC04183D7336}" presName="composite" presStyleCnt="0"/>
      <dgm:spPr/>
    </dgm:pt>
    <dgm:pt modelId="{8220ABFA-8A1C-4595-8C83-7A8DF779B8A0}" type="pres">
      <dgm:prSet presAssocID="{739E44F3-69C8-4C1D-B2F3-BC04183D7336}" presName="parTx" presStyleLbl="alignNode1" presStyleIdx="3" presStyleCnt="4" custScaleY="210575">
        <dgm:presLayoutVars>
          <dgm:chMax val="0"/>
          <dgm:chPref val="0"/>
          <dgm:bulletEnabled val="1"/>
        </dgm:presLayoutVars>
      </dgm:prSet>
      <dgm:spPr/>
    </dgm:pt>
    <dgm:pt modelId="{7886B177-7687-42A3-96B2-A9FDE567F826}" type="pres">
      <dgm:prSet presAssocID="{739E44F3-69C8-4C1D-B2F3-BC04183D733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A4AFD0A-D30E-4A4D-A1E7-A77A8F82805C}" type="presOf" srcId="{8E5D654A-50DF-4DE2-A3C1-84CC7CCC9CFF}" destId="{AD486110-77A1-4EC7-AAA2-C84F34EA81F2}" srcOrd="0" destOrd="2" presId="urn:microsoft.com/office/officeart/2005/8/layout/hList1"/>
    <dgm:cxn modelId="{100FB410-DF34-41F8-A3AF-5FA7174DCE97}" type="presOf" srcId="{E9D18B21-1F4E-4331-B0BF-946C91F018B9}" destId="{401F827E-308A-4B45-8243-AC63D6FAD051}" srcOrd="0" destOrd="0" presId="urn:microsoft.com/office/officeart/2005/8/layout/hList1"/>
    <dgm:cxn modelId="{000BE517-09B8-4331-87CF-BD7B0464C652}" type="presOf" srcId="{3548DC2E-33E8-4384-BFCA-BD1C5A138516}" destId="{84A5583A-2F1F-4C55-9E5A-2B12DCE910D5}" srcOrd="0" destOrd="1" presId="urn:microsoft.com/office/officeart/2005/8/layout/hList1"/>
    <dgm:cxn modelId="{4B2BBB19-D717-45FE-B360-AA3BA4A300D8}" srcId="{2146B2A1-34B4-4643-AA9E-4806CBE8F34E}" destId="{8E5D654A-50DF-4DE2-A3C1-84CC7CCC9CFF}" srcOrd="2" destOrd="0" parTransId="{77D1F66C-E258-4F17-B70D-2CAC53A0B159}" sibTransId="{2BCFECF5-FE08-4EC7-B3BE-75CD0A5FBE2B}"/>
    <dgm:cxn modelId="{51F6CE19-09E1-4926-9AEB-F79E3AF2F69F}" srcId="{2146B2A1-34B4-4643-AA9E-4806CBE8F34E}" destId="{0EEE8D3D-69CC-4FA8-B48F-F76C6C90F99B}" srcOrd="0" destOrd="0" parTransId="{B25C7740-C7C3-41BA-8156-1B3B91419D44}" sibTransId="{9A618AF3-B0D9-47B1-BF57-278B1F56F060}"/>
    <dgm:cxn modelId="{F6744524-EB94-402B-80F0-E205B89FFCA6}" srcId="{E9D18B21-1F4E-4331-B0BF-946C91F018B9}" destId="{2146B2A1-34B4-4643-AA9E-4806CBE8F34E}" srcOrd="1" destOrd="0" parTransId="{61BBD324-AFE7-489D-9463-5A20413E4EB5}" sibTransId="{A6AAA4C5-686B-47C4-80D4-03277E92AAAF}"/>
    <dgm:cxn modelId="{A94D3439-95D8-4E88-B94C-17CE0EEA4F67}" type="presOf" srcId="{437C224F-0700-4960-B999-2A18CD27545D}" destId="{EF77F33F-8E0F-49DB-AE38-119B69C228E0}" srcOrd="0" destOrd="1" presId="urn:microsoft.com/office/officeart/2005/8/layout/hList1"/>
    <dgm:cxn modelId="{BD4E2D3F-E7B6-4D40-A978-BEBA02800E5A}" type="presOf" srcId="{8A5ADB87-0C94-44C1-ACD0-F26CCA2CC7C5}" destId="{84A5583A-2F1F-4C55-9E5A-2B12DCE910D5}" srcOrd="0" destOrd="0" presId="urn:microsoft.com/office/officeart/2005/8/layout/hList1"/>
    <dgm:cxn modelId="{045A135F-C095-4EFA-A915-BDF5865CA71F}" srcId="{564B35FE-C2E3-470C-A2F9-765BDE2915B6}" destId="{89E1C4D0-B21D-405C-AF5A-B576E2E39AF0}" srcOrd="2" destOrd="0" parTransId="{DC508811-E803-4F9E-84B3-5341CB90350D}" sibTransId="{2E2EAEE7-6AA1-4141-8094-3B3E457C91A3}"/>
    <dgm:cxn modelId="{B9CEF341-7BAB-4F28-8447-70F9FDB131F7}" srcId="{AD9CC856-5FA8-4FB9-95B4-FAC31E2D4ED0}" destId="{3548DC2E-33E8-4384-BFCA-BD1C5A138516}" srcOrd="1" destOrd="0" parTransId="{D3C5F949-3BE9-4D02-8A7F-5FA262872D9C}" sibTransId="{E3F63488-62DE-464F-8E48-AD491138E5EC}"/>
    <dgm:cxn modelId="{5E2EAA55-992C-4377-B054-FEB45AFCFB3A}" srcId="{E9D18B21-1F4E-4331-B0BF-946C91F018B9}" destId="{AD9CC856-5FA8-4FB9-95B4-FAC31E2D4ED0}" srcOrd="2" destOrd="0" parTransId="{C85F479A-46BE-4C13-BC0A-516C18E490F1}" sibTransId="{3718FF83-BA0D-4C38-B58E-7BC4D4CB51C9}"/>
    <dgm:cxn modelId="{A191D177-F732-4716-843E-1E871C7C1E95}" srcId="{564B35FE-C2E3-470C-A2F9-765BDE2915B6}" destId="{437C224F-0700-4960-B999-2A18CD27545D}" srcOrd="1" destOrd="0" parTransId="{AD38BBD1-ACA5-49DE-B504-D107D40684A0}" sibTransId="{DAFFD1CE-7B87-46A8-A0C5-13A8877D6BC0}"/>
    <dgm:cxn modelId="{40FD1159-027F-4AEF-B3CB-AA9EBC8A522A}" type="presOf" srcId="{234FFB6B-A3F8-4453-85DD-80AF356FB7CC}" destId="{AD486110-77A1-4EC7-AAA2-C84F34EA81F2}" srcOrd="0" destOrd="1" presId="urn:microsoft.com/office/officeart/2005/8/layout/hList1"/>
    <dgm:cxn modelId="{9B1F888F-415D-4CC3-AC3C-250F3863CF11}" type="presOf" srcId="{AD9CC856-5FA8-4FB9-95B4-FAC31E2D4ED0}" destId="{A5705885-611C-44B7-9751-08A8BD009C72}" srcOrd="0" destOrd="0" presId="urn:microsoft.com/office/officeart/2005/8/layout/hList1"/>
    <dgm:cxn modelId="{90D01F96-DD8C-4C97-B20F-F050753CC69D}" srcId="{564B35FE-C2E3-470C-A2F9-765BDE2915B6}" destId="{8FDAA635-F044-471F-99B0-2A19EFFC0156}" srcOrd="0" destOrd="0" parTransId="{487A5F50-6FF7-4911-A839-0FA4A7598F72}" sibTransId="{C5E58C7A-0044-4A61-ACEF-D8FE24384DB5}"/>
    <dgm:cxn modelId="{34727DA2-C123-4DBD-B9D9-5E8A2E64E56A}" type="presOf" srcId="{564B35FE-C2E3-470C-A2F9-765BDE2915B6}" destId="{BFB8B67D-E4BA-49FB-A409-8508EE881CDA}" srcOrd="0" destOrd="0" presId="urn:microsoft.com/office/officeart/2005/8/layout/hList1"/>
    <dgm:cxn modelId="{026ECCA5-DC3B-4B6F-8290-1B8AABF4573A}" srcId="{AD9CC856-5FA8-4FB9-95B4-FAC31E2D4ED0}" destId="{8A5ADB87-0C94-44C1-ACD0-F26CCA2CC7C5}" srcOrd="0" destOrd="0" parTransId="{641C9ACE-37D7-4AAE-8A41-30089A46FAC8}" sibTransId="{39BAD157-79D5-4417-80CC-B236F06F5C25}"/>
    <dgm:cxn modelId="{DEFD0DAD-D725-4445-89CF-523198A597A6}" srcId="{E9D18B21-1F4E-4331-B0BF-946C91F018B9}" destId="{564B35FE-C2E3-470C-A2F9-765BDE2915B6}" srcOrd="0" destOrd="0" parTransId="{46DC2742-8EF2-4F9B-B39D-FA13A5BA21DC}" sibTransId="{03FA2D4F-7017-41F4-B672-D3314EF43E3F}"/>
    <dgm:cxn modelId="{7530C7C9-6C3C-4AAB-80AF-52C325CCC007}" type="presOf" srcId="{2146B2A1-34B4-4643-AA9E-4806CBE8F34E}" destId="{3F5471D5-2AB8-4544-93E0-A111D7D5AF6F}" srcOrd="0" destOrd="0" presId="urn:microsoft.com/office/officeart/2005/8/layout/hList1"/>
    <dgm:cxn modelId="{4F11CDC9-4F19-4114-9247-339581BE450D}" type="presOf" srcId="{89E1C4D0-B21D-405C-AF5A-B576E2E39AF0}" destId="{EF77F33F-8E0F-49DB-AE38-119B69C228E0}" srcOrd="0" destOrd="2" presId="urn:microsoft.com/office/officeart/2005/8/layout/hList1"/>
    <dgm:cxn modelId="{D7C6DCCA-7CAD-4014-9AF9-51BABFAE28A9}" srcId="{E9D18B21-1F4E-4331-B0BF-946C91F018B9}" destId="{739E44F3-69C8-4C1D-B2F3-BC04183D7336}" srcOrd="3" destOrd="0" parTransId="{4C9A2861-1C14-493F-8982-C275E4A09EEC}" sibTransId="{B89B2EBE-4411-40C8-B87A-B06C81FF9BBF}"/>
    <dgm:cxn modelId="{CF600BD2-8953-410A-A283-FFB497255073}" type="presOf" srcId="{0EEE8D3D-69CC-4FA8-B48F-F76C6C90F99B}" destId="{AD486110-77A1-4EC7-AAA2-C84F34EA81F2}" srcOrd="0" destOrd="0" presId="urn:microsoft.com/office/officeart/2005/8/layout/hList1"/>
    <dgm:cxn modelId="{C1E247DA-9DA1-47C3-9FD9-5622CF55601B}" srcId="{2146B2A1-34B4-4643-AA9E-4806CBE8F34E}" destId="{234FFB6B-A3F8-4453-85DD-80AF356FB7CC}" srcOrd="1" destOrd="0" parTransId="{3C18F1B0-6C1D-4A81-813C-0724103AAAF9}" sibTransId="{AA0BE2D6-23EB-45CF-8915-E26A7C65C7D1}"/>
    <dgm:cxn modelId="{494A8EE1-7DDA-4392-AADE-36EF613A15C2}" type="presOf" srcId="{739E44F3-69C8-4C1D-B2F3-BC04183D7336}" destId="{8220ABFA-8A1C-4595-8C83-7A8DF779B8A0}" srcOrd="0" destOrd="0" presId="urn:microsoft.com/office/officeart/2005/8/layout/hList1"/>
    <dgm:cxn modelId="{1C32B2F9-54CC-4E01-A55F-1C8C002690B0}" type="presOf" srcId="{8FDAA635-F044-471F-99B0-2A19EFFC0156}" destId="{EF77F33F-8E0F-49DB-AE38-119B69C228E0}" srcOrd="0" destOrd="0" presId="urn:microsoft.com/office/officeart/2005/8/layout/hList1"/>
    <dgm:cxn modelId="{7346BFAE-A55F-4C42-8BDE-4D1C31F41489}" type="presParOf" srcId="{401F827E-308A-4B45-8243-AC63D6FAD051}" destId="{BD7FA0FD-8716-4B39-B898-8605579840CE}" srcOrd="0" destOrd="0" presId="urn:microsoft.com/office/officeart/2005/8/layout/hList1"/>
    <dgm:cxn modelId="{8F1E7147-ECDB-4FA2-87F0-8CBE61CE2EA1}" type="presParOf" srcId="{BD7FA0FD-8716-4B39-B898-8605579840CE}" destId="{BFB8B67D-E4BA-49FB-A409-8508EE881CDA}" srcOrd="0" destOrd="0" presId="urn:microsoft.com/office/officeart/2005/8/layout/hList1"/>
    <dgm:cxn modelId="{26F7FA02-5D2B-4AE2-B9CD-55D01FD77C67}" type="presParOf" srcId="{BD7FA0FD-8716-4B39-B898-8605579840CE}" destId="{EF77F33F-8E0F-49DB-AE38-119B69C228E0}" srcOrd="1" destOrd="0" presId="urn:microsoft.com/office/officeart/2005/8/layout/hList1"/>
    <dgm:cxn modelId="{8E4A214F-7172-42DC-B820-E1F1D9AEB203}" type="presParOf" srcId="{401F827E-308A-4B45-8243-AC63D6FAD051}" destId="{89A81760-2B38-45CC-A051-6F7CC14910ED}" srcOrd="1" destOrd="0" presId="urn:microsoft.com/office/officeart/2005/8/layout/hList1"/>
    <dgm:cxn modelId="{2B766479-F1B5-4B16-82A2-343AE386A4AF}" type="presParOf" srcId="{401F827E-308A-4B45-8243-AC63D6FAD051}" destId="{72F7CAFD-F8AB-4516-B7E3-0AF2095370DC}" srcOrd="2" destOrd="0" presId="urn:microsoft.com/office/officeart/2005/8/layout/hList1"/>
    <dgm:cxn modelId="{DC1AD088-C649-4B9E-8085-359CF9ECC6EE}" type="presParOf" srcId="{72F7CAFD-F8AB-4516-B7E3-0AF2095370DC}" destId="{3F5471D5-2AB8-4544-93E0-A111D7D5AF6F}" srcOrd="0" destOrd="0" presId="urn:microsoft.com/office/officeart/2005/8/layout/hList1"/>
    <dgm:cxn modelId="{F43CE79A-6198-4211-886B-58A2F9B01016}" type="presParOf" srcId="{72F7CAFD-F8AB-4516-B7E3-0AF2095370DC}" destId="{AD486110-77A1-4EC7-AAA2-C84F34EA81F2}" srcOrd="1" destOrd="0" presId="urn:microsoft.com/office/officeart/2005/8/layout/hList1"/>
    <dgm:cxn modelId="{7BA65B1B-48AE-44AA-9FB1-65CAF216E693}" type="presParOf" srcId="{401F827E-308A-4B45-8243-AC63D6FAD051}" destId="{BD80DAEA-48B1-4126-BB30-C77EF6E4266E}" srcOrd="3" destOrd="0" presId="urn:microsoft.com/office/officeart/2005/8/layout/hList1"/>
    <dgm:cxn modelId="{79116990-AAFE-40E4-8F36-0CF1965C8043}" type="presParOf" srcId="{401F827E-308A-4B45-8243-AC63D6FAD051}" destId="{139D0790-1E69-48E7-8DC6-0DD1A90DADF4}" srcOrd="4" destOrd="0" presId="urn:microsoft.com/office/officeart/2005/8/layout/hList1"/>
    <dgm:cxn modelId="{1A83C67E-9915-4FBD-96DB-648305C728AA}" type="presParOf" srcId="{139D0790-1E69-48E7-8DC6-0DD1A90DADF4}" destId="{A5705885-611C-44B7-9751-08A8BD009C72}" srcOrd="0" destOrd="0" presId="urn:microsoft.com/office/officeart/2005/8/layout/hList1"/>
    <dgm:cxn modelId="{C4B57465-6268-4D90-A8E5-55113B1C59EC}" type="presParOf" srcId="{139D0790-1E69-48E7-8DC6-0DD1A90DADF4}" destId="{84A5583A-2F1F-4C55-9E5A-2B12DCE910D5}" srcOrd="1" destOrd="0" presId="urn:microsoft.com/office/officeart/2005/8/layout/hList1"/>
    <dgm:cxn modelId="{2B4D532E-262F-4297-935E-AB43B3580732}" type="presParOf" srcId="{401F827E-308A-4B45-8243-AC63D6FAD051}" destId="{636134BE-2E94-48B0-919C-26AB9870D4C5}" srcOrd="5" destOrd="0" presId="urn:microsoft.com/office/officeart/2005/8/layout/hList1"/>
    <dgm:cxn modelId="{93401232-DD5C-4E9E-878F-228D7BC327F9}" type="presParOf" srcId="{401F827E-308A-4B45-8243-AC63D6FAD051}" destId="{FBC9CBE7-7C7A-4C1D-9AE6-8AD46B0991B3}" srcOrd="6" destOrd="0" presId="urn:microsoft.com/office/officeart/2005/8/layout/hList1"/>
    <dgm:cxn modelId="{F1B37327-F626-4D46-B070-6F238C16E750}" type="presParOf" srcId="{FBC9CBE7-7C7A-4C1D-9AE6-8AD46B0991B3}" destId="{8220ABFA-8A1C-4595-8C83-7A8DF779B8A0}" srcOrd="0" destOrd="0" presId="urn:microsoft.com/office/officeart/2005/8/layout/hList1"/>
    <dgm:cxn modelId="{A1B53331-905C-4697-8337-D95507FB05C9}" type="presParOf" srcId="{FBC9CBE7-7C7A-4C1D-9AE6-8AD46B0991B3}" destId="{7886B177-7687-42A3-96B2-A9FDE567F8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79DCE1-7DFF-4279-A2C5-FD855BBA6B4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4668C9-E487-4B3B-B509-622F728CC999}">
      <dgm:prSet phldrT="[Text]" custT="1"/>
      <dgm:spPr/>
      <dgm:t>
        <a:bodyPr/>
        <a:lstStyle/>
        <a:p>
          <a:pPr algn="just"/>
          <a:r>
            <a:rPr lang="en-US" sz="2800" b="1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kualitatif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sehingga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dianalisis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menggunakan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rumus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/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statistika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perlu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diberi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kode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berupa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angka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</a:p>
      </dgm:t>
    </dgm:pt>
    <dgm:pt modelId="{3694BA24-C4A4-4AFC-90F2-BB4CE6217427}" type="parTrans" cxnId="{58DAFEE2-A1BA-444A-B753-30CE726B82FD}">
      <dgm:prSet/>
      <dgm:spPr/>
      <dgm:t>
        <a:bodyPr/>
        <a:lstStyle/>
        <a:p>
          <a:endParaRPr lang="en-US"/>
        </a:p>
      </dgm:t>
    </dgm:pt>
    <dgm:pt modelId="{E69C1855-6B42-4D6F-8CAE-785B22976235}" type="sibTrans" cxnId="{58DAFEE2-A1BA-444A-B753-30CE726B82FD}">
      <dgm:prSet/>
      <dgm:spPr/>
      <dgm:t>
        <a:bodyPr/>
        <a:lstStyle/>
        <a:p>
          <a:endParaRPr lang="en-US"/>
        </a:p>
      </dgm:t>
    </dgm:pt>
    <dgm:pt modelId="{936B08E2-A061-40F0-8A20-30E85E1EDF84}">
      <dgm:prSet phldrT="[Text]" custT="1"/>
      <dgm:spPr/>
      <dgm:t>
        <a:bodyPr/>
        <a:lstStyle/>
        <a:p>
          <a:pPr algn="just"/>
          <a:r>
            <a:rPr lang="en-US" sz="2800" b="1" dirty="0">
              <a:latin typeface="Calibri" pitchFamily="34" charset="0"/>
              <a:cs typeface="Calibri" pitchFamily="34" charset="0"/>
            </a:rPr>
            <a:t>Data non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metrik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data yang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bukan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merupakan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pengukuran</a:t>
          </a:r>
          <a:endParaRPr lang="en-US" sz="2800" b="1" dirty="0">
            <a:latin typeface="Calibri" pitchFamily="34" charset="0"/>
            <a:cs typeface="Calibri" pitchFamily="34" charset="0"/>
          </a:endParaRPr>
        </a:p>
      </dgm:t>
    </dgm:pt>
    <dgm:pt modelId="{076F5FB9-9B66-467A-90DC-CA2A24BF18BD}" type="parTrans" cxnId="{B6397369-5568-48A9-B70C-2A071C75B02C}">
      <dgm:prSet/>
      <dgm:spPr/>
      <dgm:t>
        <a:bodyPr/>
        <a:lstStyle/>
        <a:p>
          <a:endParaRPr lang="en-US"/>
        </a:p>
      </dgm:t>
    </dgm:pt>
    <dgm:pt modelId="{C90E9F72-14A9-4644-8CE3-312E17D40E57}" type="sibTrans" cxnId="{B6397369-5568-48A9-B70C-2A071C75B02C}">
      <dgm:prSet/>
      <dgm:spPr/>
      <dgm:t>
        <a:bodyPr/>
        <a:lstStyle/>
        <a:p>
          <a:endParaRPr lang="en-US"/>
        </a:p>
      </dgm:t>
    </dgm:pt>
    <dgm:pt modelId="{82527DF3-6554-4C81-ACA5-AA09B90F5AB2}">
      <dgm:prSet phldrT="[Text]" custT="1"/>
      <dgm:spPr/>
      <dgm:t>
        <a:bodyPr/>
        <a:lstStyle/>
        <a:p>
          <a:pPr algn="just"/>
          <a:r>
            <a:rPr lang="en-US" sz="2800" b="1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: Data Nominal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Data Ordinal</a:t>
          </a:r>
          <a:endParaRPr lang="en-US" sz="2800" dirty="0"/>
        </a:p>
      </dgm:t>
    </dgm:pt>
    <dgm:pt modelId="{3365A3D0-54C1-4D7D-8ED9-715875CC5506}" type="parTrans" cxnId="{BD64604F-CF22-49E2-A59B-C6953B369EDD}">
      <dgm:prSet/>
      <dgm:spPr/>
      <dgm:t>
        <a:bodyPr/>
        <a:lstStyle/>
        <a:p>
          <a:endParaRPr lang="en-US"/>
        </a:p>
      </dgm:t>
    </dgm:pt>
    <dgm:pt modelId="{F2F2811A-B8D5-4F00-A322-1AC80F0D2D2C}" type="sibTrans" cxnId="{BD64604F-CF22-49E2-A59B-C6953B369EDD}">
      <dgm:prSet/>
      <dgm:spPr/>
      <dgm:t>
        <a:bodyPr/>
        <a:lstStyle/>
        <a:p>
          <a:endParaRPr lang="en-US"/>
        </a:p>
      </dgm:t>
    </dgm:pt>
    <dgm:pt modelId="{E84652E8-3A5A-4F82-BC5E-0135A88F5B17}" type="pres">
      <dgm:prSet presAssocID="{2779DCE1-7DFF-4279-A2C5-FD855BBA6B48}" presName="linear" presStyleCnt="0">
        <dgm:presLayoutVars>
          <dgm:dir/>
          <dgm:animLvl val="lvl"/>
          <dgm:resizeHandles val="exact"/>
        </dgm:presLayoutVars>
      </dgm:prSet>
      <dgm:spPr/>
    </dgm:pt>
    <dgm:pt modelId="{28F8ADED-AB61-41B3-BC13-4F5F9CB78796}" type="pres">
      <dgm:prSet presAssocID="{DE4668C9-E487-4B3B-B509-622F728CC999}" presName="parentLin" presStyleCnt="0"/>
      <dgm:spPr/>
    </dgm:pt>
    <dgm:pt modelId="{1C3E8889-DB98-427F-BEFF-ACFBAB4394C4}" type="pres">
      <dgm:prSet presAssocID="{DE4668C9-E487-4B3B-B509-622F728CC999}" presName="parentLeftMargin" presStyleLbl="node1" presStyleIdx="0" presStyleCnt="3"/>
      <dgm:spPr/>
    </dgm:pt>
    <dgm:pt modelId="{646E21F7-99F9-4E68-8EC7-A767DA8E3A60}" type="pres">
      <dgm:prSet presAssocID="{DE4668C9-E487-4B3B-B509-622F728CC999}" presName="parentText" presStyleLbl="node1" presStyleIdx="0" presStyleCnt="3" custScaleX="134954">
        <dgm:presLayoutVars>
          <dgm:chMax val="0"/>
          <dgm:bulletEnabled val="1"/>
        </dgm:presLayoutVars>
      </dgm:prSet>
      <dgm:spPr/>
    </dgm:pt>
    <dgm:pt modelId="{1D80E3E9-71CF-4319-83A7-A76C7FC0E891}" type="pres">
      <dgm:prSet presAssocID="{DE4668C9-E487-4B3B-B509-622F728CC999}" presName="negativeSpace" presStyleCnt="0"/>
      <dgm:spPr/>
    </dgm:pt>
    <dgm:pt modelId="{62DA16E6-EC31-41B7-A807-DC051908D42F}" type="pres">
      <dgm:prSet presAssocID="{DE4668C9-E487-4B3B-B509-622F728CC999}" presName="childText" presStyleLbl="conFgAcc1" presStyleIdx="0" presStyleCnt="3">
        <dgm:presLayoutVars>
          <dgm:bulletEnabled val="1"/>
        </dgm:presLayoutVars>
      </dgm:prSet>
      <dgm:spPr/>
    </dgm:pt>
    <dgm:pt modelId="{631F83E1-49F5-4765-B2FC-350014C2F497}" type="pres">
      <dgm:prSet presAssocID="{E69C1855-6B42-4D6F-8CAE-785B22976235}" presName="spaceBetweenRectangles" presStyleCnt="0"/>
      <dgm:spPr/>
    </dgm:pt>
    <dgm:pt modelId="{B5441129-C40A-48FB-8D81-18432BD367C7}" type="pres">
      <dgm:prSet presAssocID="{936B08E2-A061-40F0-8A20-30E85E1EDF84}" presName="parentLin" presStyleCnt="0"/>
      <dgm:spPr/>
    </dgm:pt>
    <dgm:pt modelId="{97DBC9A3-5644-449C-AD7B-FD519BC5FD6E}" type="pres">
      <dgm:prSet presAssocID="{936B08E2-A061-40F0-8A20-30E85E1EDF84}" presName="parentLeftMargin" presStyleLbl="node1" presStyleIdx="0" presStyleCnt="3"/>
      <dgm:spPr/>
    </dgm:pt>
    <dgm:pt modelId="{3CD0A282-D9AB-426C-B403-B80E389108E8}" type="pres">
      <dgm:prSet presAssocID="{936B08E2-A061-40F0-8A20-30E85E1EDF84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9BAC9AFA-C755-4F83-88A7-7AF23B5D4491}" type="pres">
      <dgm:prSet presAssocID="{936B08E2-A061-40F0-8A20-30E85E1EDF84}" presName="negativeSpace" presStyleCnt="0"/>
      <dgm:spPr/>
    </dgm:pt>
    <dgm:pt modelId="{C4EA3822-2A26-4209-8016-A176A04185F3}" type="pres">
      <dgm:prSet presAssocID="{936B08E2-A061-40F0-8A20-30E85E1EDF84}" presName="childText" presStyleLbl="conFgAcc1" presStyleIdx="1" presStyleCnt="3">
        <dgm:presLayoutVars>
          <dgm:bulletEnabled val="1"/>
        </dgm:presLayoutVars>
      </dgm:prSet>
      <dgm:spPr/>
    </dgm:pt>
    <dgm:pt modelId="{C06F60C6-ABE7-48AA-AFD8-9090F635AFE7}" type="pres">
      <dgm:prSet presAssocID="{C90E9F72-14A9-4644-8CE3-312E17D40E57}" presName="spaceBetweenRectangles" presStyleCnt="0"/>
      <dgm:spPr/>
    </dgm:pt>
    <dgm:pt modelId="{94C2D333-2C9D-44A6-9D03-2BC716FA7DA3}" type="pres">
      <dgm:prSet presAssocID="{82527DF3-6554-4C81-ACA5-AA09B90F5AB2}" presName="parentLin" presStyleCnt="0"/>
      <dgm:spPr/>
    </dgm:pt>
    <dgm:pt modelId="{B43C7B67-78FD-4B0E-9A8B-8A66EA1A9C5E}" type="pres">
      <dgm:prSet presAssocID="{82527DF3-6554-4C81-ACA5-AA09B90F5AB2}" presName="parentLeftMargin" presStyleLbl="node1" presStyleIdx="1" presStyleCnt="3"/>
      <dgm:spPr/>
    </dgm:pt>
    <dgm:pt modelId="{52790F1A-8691-4435-8EA3-DDCEEA589285}" type="pres">
      <dgm:prSet presAssocID="{82527DF3-6554-4C81-ACA5-AA09B90F5AB2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E5052E45-4F59-4B32-B5BB-FE014A5C3538}" type="pres">
      <dgm:prSet presAssocID="{82527DF3-6554-4C81-ACA5-AA09B90F5AB2}" presName="negativeSpace" presStyleCnt="0"/>
      <dgm:spPr/>
    </dgm:pt>
    <dgm:pt modelId="{AEA82913-FD23-4C19-9A93-DC7598D79884}" type="pres">
      <dgm:prSet presAssocID="{82527DF3-6554-4C81-ACA5-AA09B90F5A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8D2D07-CB95-4F4B-BAB3-20A898D199A5}" type="presOf" srcId="{82527DF3-6554-4C81-ACA5-AA09B90F5AB2}" destId="{B43C7B67-78FD-4B0E-9A8B-8A66EA1A9C5E}" srcOrd="0" destOrd="0" presId="urn:microsoft.com/office/officeart/2005/8/layout/list1"/>
    <dgm:cxn modelId="{B6397369-5568-48A9-B70C-2A071C75B02C}" srcId="{2779DCE1-7DFF-4279-A2C5-FD855BBA6B48}" destId="{936B08E2-A061-40F0-8A20-30E85E1EDF84}" srcOrd="1" destOrd="0" parTransId="{076F5FB9-9B66-467A-90DC-CA2A24BF18BD}" sibTransId="{C90E9F72-14A9-4644-8CE3-312E17D40E57}"/>
    <dgm:cxn modelId="{2E44C94B-24A8-440C-ACD3-E3DBE89C5371}" type="presOf" srcId="{DE4668C9-E487-4B3B-B509-622F728CC999}" destId="{646E21F7-99F9-4E68-8EC7-A767DA8E3A60}" srcOrd="1" destOrd="0" presId="urn:microsoft.com/office/officeart/2005/8/layout/list1"/>
    <dgm:cxn modelId="{BD64604F-CF22-49E2-A59B-C6953B369EDD}" srcId="{2779DCE1-7DFF-4279-A2C5-FD855BBA6B48}" destId="{82527DF3-6554-4C81-ACA5-AA09B90F5AB2}" srcOrd="2" destOrd="0" parTransId="{3365A3D0-54C1-4D7D-8ED9-715875CC5506}" sibTransId="{F2F2811A-B8D5-4F00-A322-1AC80F0D2D2C}"/>
    <dgm:cxn modelId="{D233C990-2181-4E21-A4F6-AAF90DCC1654}" type="presOf" srcId="{82527DF3-6554-4C81-ACA5-AA09B90F5AB2}" destId="{52790F1A-8691-4435-8EA3-DDCEEA589285}" srcOrd="1" destOrd="0" presId="urn:microsoft.com/office/officeart/2005/8/layout/list1"/>
    <dgm:cxn modelId="{8ECFF5BB-9C42-4754-AA4F-D3D4A8E1C2D1}" type="presOf" srcId="{936B08E2-A061-40F0-8A20-30E85E1EDF84}" destId="{97DBC9A3-5644-449C-AD7B-FD519BC5FD6E}" srcOrd="0" destOrd="0" presId="urn:microsoft.com/office/officeart/2005/8/layout/list1"/>
    <dgm:cxn modelId="{7FC0A0D5-FA2B-4DC5-9FFC-AC48B963506A}" type="presOf" srcId="{936B08E2-A061-40F0-8A20-30E85E1EDF84}" destId="{3CD0A282-D9AB-426C-B403-B80E389108E8}" srcOrd="1" destOrd="0" presId="urn:microsoft.com/office/officeart/2005/8/layout/list1"/>
    <dgm:cxn modelId="{58DAFEE2-A1BA-444A-B753-30CE726B82FD}" srcId="{2779DCE1-7DFF-4279-A2C5-FD855BBA6B48}" destId="{DE4668C9-E487-4B3B-B509-622F728CC999}" srcOrd="0" destOrd="0" parTransId="{3694BA24-C4A4-4AFC-90F2-BB4CE6217427}" sibTransId="{E69C1855-6B42-4D6F-8CAE-785B22976235}"/>
    <dgm:cxn modelId="{7C3E28EB-04F8-4BAD-A2CF-6A36FBC824F2}" type="presOf" srcId="{2779DCE1-7DFF-4279-A2C5-FD855BBA6B48}" destId="{E84652E8-3A5A-4F82-BC5E-0135A88F5B17}" srcOrd="0" destOrd="0" presId="urn:microsoft.com/office/officeart/2005/8/layout/list1"/>
    <dgm:cxn modelId="{AAB51BF4-4785-46F6-812A-CA0DC475D186}" type="presOf" srcId="{DE4668C9-E487-4B3B-B509-622F728CC999}" destId="{1C3E8889-DB98-427F-BEFF-ACFBAB4394C4}" srcOrd="0" destOrd="0" presId="urn:microsoft.com/office/officeart/2005/8/layout/list1"/>
    <dgm:cxn modelId="{141B44CB-2DFB-4C6A-A217-D6ABE52DCEF8}" type="presParOf" srcId="{E84652E8-3A5A-4F82-BC5E-0135A88F5B17}" destId="{28F8ADED-AB61-41B3-BC13-4F5F9CB78796}" srcOrd="0" destOrd="0" presId="urn:microsoft.com/office/officeart/2005/8/layout/list1"/>
    <dgm:cxn modelId="{DEE28ACA-69CA-4E0C-8507-75F8EFB6C85F}" type="presParOf" srcId="{28F8ADED-AB61-41B3-BC13-4F5F9CB78796}" destId="{1C3E8889-DB98-427F-BEFF-ACFBAB4394C4}" srcOrd="0" destOrd="0" presId="urn:microsoft.com/office/officeart/2005/8/layout/list1"/>
    <dgm:cxn modelId="{C5FFB6A4-C7FF-4DBE-9C66-9F6BD98C952A}" type="presParOf" srcId="{28F8ADED-AB61-41B3-BC13-4F5F9CB78796}" destId="{646E21F7-99F9-4E68-8EC7-A767DA8E3A60}" srcOrd="1" destOrd="0" presId="urn:microsoft.com/office/officeart/2005/8/layout/list1"/>
    <dgm:cxn modelId="{559451CA-6670-416D-9C27-3A09A1BE3134}" type="presParOf" srcId="{E84652E8-3A5A-4F82-BC5E-0135A88F5B17}" destId="{1D80E3E9-71CF-4319-83A7-A76C7FC0E891}" srcOrd="1" destOrd="0" presId="urn:microsoft.com/office/officeart/2005/8/layout/list1"/>
    <dgm:cxn modelId="{97175025-FD7D-4BC6-B340-57D478E66D88}" type="presParOf" srcId="{E84652E8-3A5A-4F82-BC5E-0135A88F5B17}" destId="{62DA16E6-EC31-41B7-A807-DC051908D42F}" srcOrd="2" destOrd="0" presId="urn:microsoft.com/office/officeart/2005/8/layout/list1"/>
    <dgm:cxn modelId="{0AB0A699-EFE1-47EA-AEAF-F3C998B13072}" type="presParOf" srcId="{E84652E8-3A5A-4F82-BC5E-0135A88F5B17}" destId="{631F83E1-49F5-4765-B2FC-350014C2F497}" srcOrd="3" destOrd="0" presId="urn:microsoft.com/office/officeart/2005/8/layout/list1"/>
    <dgm:cxn modelId="{D3E0A301-9CE0-4B85-9A70-D7141693618A}" type="presParOf" srcId="{E84652E8-3A5A-4F82-BC5E-0135A88F5B17}" destId="{B5441129-C40A-48FB-8D81-18432BD367C7}" srcOrd="4" destOrd="0" presId="urn:microsoft.com/office/officeart/2005/8/layout/list1"/>
    <dgm:cxn modelId="{41D5598D-F125-4A8C-93CD-E593A7B65B02}" type="presParOf" srcId="{B5441129-C40A-48FB-8D81-18432BD367C7}" destId="{97DBC9A3-5644-449C-AD7B-FD519BC5FD6E}" srcOrd="0" destOrd="0" presId="urn:microsoft.com/office/officeart/2005/8/layout/list1"/>
    <dgm:cxn modelId="{4A37D99C-82A6-49C2-AF48-9085B1C0B130}" type="presParOf" srcId="{B5441129-C40A-48FB-8D81-18432BD367C7}" destId="{3CD0A282-D9AB-426C-B403-B80E389108E8}" srcOrd="1" destOrd="0" presId="urn:microsoft.com/office/officeart/2005/8/layout/list1"/>
    <dgm:cxn modelId="{A2278627-28FA-4A62-B418-E553CCF79DCE}" type="presParOf" srcId="{E84652E8-3A5A-4F82-BC5E-0135A88F5B17}" destId="{9BAC9AFA-C755-4F83-88A7-7AF23B5D4491}" srcOrd="5" destOrd="0" presId="urn:microsoft.com/office/officeart/2005/8/layout/list1"/>
    <dgm:cxn modelId="{6CFB8EAC-C51E-4808-AE1C-8D868FEF5B63}" type="presParOf" srcId="{E84652E8-3A5A-4F82-BC5E-0135A88F5B17}" destId="{C4EA3822-2A26-4209-8016-A176A04185F3}" srcOrd="6" destOrd="0" presId="urn:microsoft.com/office/officeart/2005/8/layout/list1"/>
    <dgm:cxn modelId="{C0C3DAAB-01C4-4042-BD4D-49C8FFC49B8B}" type="presParOf" srcId="{E84652E8-3A5A-4F82-BC5E-0135A88F5B17}" destId="{C06F60C6-ABE7-48AA-AFD8-9090F635AFE7}" srcOrd="7" destOrd="0" presId="urn:microsoft.com/office/officeart/2005/8/layout/list1"/>
    <dgm:cxn modelId="{3A2FC612-D814-48F1-A12E-DB428AF1D8E2}" type="presParOf" srcId="{E84652E8-3A5A-4F82-BC5E-0135A88F5B17}" destId="{94C2D333-2C9D-44A6-9D03-2BC716FA7DA3}" srcOrd="8" destOrd="0" presId="urn:microsoft.com/office/officeart/2005/8/layout/list1"/>
    <dgm:cxn modelId="{0850D9BE-BCE8-4E99-A194-9F872BF234AA}" type="presParOf" srcId="{94C2D333-2C9D-44A6-9D03-2BC716FA7DA3}" destId="{B43C7B67-78FD-4B0E-9A8B-8A66EA1A9C5E}" srcOrd="0" destOrd="0" presId="urn:microsoft.com/office/officeart/2005/8/layout/list1"/>
    <dgm:cxn modelId="{B0F5CD9F-6663-410E-9229-409EADB9CBAA}" type="presParOf" srcId="{94C2D333-2C9D-44A6-9D03-2BC716FA7DA3}" destId="{52790F1A-8691-4435-8EA3-DDCEEA589285}" srcOrd="1" destOrd="0" presId="urn:microsoft.com/office/officeart/2005/8/layout/list1"/>
    <dgm:cxn modelId="{9D0DABD8-C71E-406B-9E36-312215576F86}" type="presParOf" srcId="{E84652E8-3A5A-4F82-BC5E-0135A88F5B17}" destId="{E5052E45-4F59-4B32-B5BB-FE014A5C3538}" srcOrd="9" destOrd="0" presId="urn:microsoft.com/office/officeart/2005/8/layout/list1"/>
    <dgm:cxn modelId="{6976F7DA-8E6E-41B5-BEC8-6241171FDF39}" type="presParOf" srcId="{E84652E8-3A5A-4F82-BC5E-0135A88F5B17}" destId="{AEA82913-FD23-4C19-9A93-DC7598D798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79DCE1-7DFF-4279-A2C5-FD855BBA6B4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E4668C9-E487-4B3B-B509-622F728CC999}">
      <dgm:prSet phldrT="[Text]" custT="1"/>
      <dgm:spPr/>
      <dgm:t>
        <a:bodyPr/>
        <a:lstStyle/>
        <a:p>
          <a:pPr algn="just"/>
          <a:r>
            <a:rPr lang="en-US" sz="2800" b="1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metrik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data yang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merupakan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pengukuran</a:t>
          </a:r>
          <a:endParaRPr lang="en-US" sz="2800" b="1" dirty="0">
            <a:latin typeface="Calibri" pitchFamily="34" charset="0"/>
            <a:cs typeface="Calibri" pitchFamily="34" charset="0"/>
          </a:endParaRPr>
        </a:p>
      </dgm:t>
    </dgm:pt>
    <dgm:pt modelId="{3694BA24-C4A4-4AFC-90F2-BB4CE6217427}" type="parTrans" cxnId="{58DAFEE2-A1BA-444A-B753-30CE726B82FD}">
      <dgm:prSet/>
      <dgm:spPr/>
      <dgm:t>
        <a:bodyPr/>
        <a:lstStyle/>
        <a:p>
          <a:endParaRPr lang="en-US"/>
        </a:p>
      </dgm:t>
    </dgm:pt>
    <dgm:pt modelId="{E69C1855-6B42-4D6F-8CAE-785B22976235}" type="sibTrans" cxnId="{58DAFEE2-A1BA-444A-B753-30CE726B82FD}">
      <dgm:prSet/>
      <dgm:spPr/>
      <dgm:t>
        <a:bodyPr/>
        <a:lstStyle/>
        <a:p>
          <a:endParaRPr lang="en-US"/>
        </a:p>
      </dgm:t>
    </dgm:pt>
    <dgm:pt modelId="{936B08E2-A061-40F0-8A20-30E85E1EDF84}">
      <dgm:prSet phldrT="[Text]" custT="1"/>
      <dgm:spPr/>
      <dgm:t>
        <a:bodyPr/>
        <a:lstStyle/>
        <a:p>
          <a:pPr algn="just"/>
          <a:r>
            <a:rPr lang="en-US" sz="2800" b="1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kuantitatif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dilakukan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operasi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/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statistika</a:t>
          </a:r>
          <a:endParaRPr lang="en-US" sz="2800" b="1" dirty="0">
            <a:latin typeface="Calibri" pitchFamily="34" charset="0"/>
            <a:cs typeface="Calibri" pitchFamily="34" charset="0"/>
          </a:endParaRPr>
        </a:p>
      </dgm:t>
    </dgm:pt>
    <dgm:pt modelId="{076F5FB9-9B66-467A-90DC-CA2A24BF18BD}" type="parTrans" cxnId="{B6397369-5568-48A9-B70C-2A071C75B02C}">
      <dgm:prSet/>
      <dgm:spPr/>
      <dgm:t>
        <a:bodyPr/>
        <a:lstStyle/>
        <a:p>
          <a:endParaRPr lang="en-US"/>
        </a:p>
      </dgm:t>
    </dgm:pt>
    <dgm:pt modelId="{C90E9F72-14A9-4644-8CE3-312E17D40E57}" type="sibTrans" cxnId="{B6397369-5568-48A9-B70C-2A071C75B02C}">
      <dgm:prSet/>
      <dgm:spPr/>
      <dgm:t>
        <a:bodyPr/>
        <a:lstStyle/>
        <a:p>
          <a:endParaRPr lang="en-US"/>
        </a:p>
      </dgm:t>
    </dgm:pt>
    <dgm:pt modelId="{82527DF3-6554-4C81-ACA5-AA09B90F5AB2}">
      <dgm:prSet phldrT="[Text]" custT="1"/>
      <dgm:spPr/>
      <dgm:t>
        <a:bodyPr/>
        <a:lstStyle/>
        <a:p>
          <a:pPr algn="just"/>
          <a:r>
            <a:rPr lang="en-US" sz="2800" b="1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: Data Interval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dirty="0">
              <a:latin typeface="Calibri" pitchFamily="34" charset="0"/>
              <a:cs typeface="Calibri" pitchFamily="34" charset="0"/>
            </a:rPr>
            <a:t> Data </a:t>
          </a:r>
          <a:r>
            <a:rPr lang="en-US" sz="2800" b="1" dirty="0" err="1">
              <a:latin typeface="Calibri" pitchFamily="34" charset="0"/>
              <a:cs typeface="Calibri" pitchFamily="34" charset="0"/>
            </a:rPr>
            <a:t>Rasio</a:t>
          </a:r>
          <a:endParaRPr lang="en-US" sz="2800" dirty="0"/>
        </a:p>
      </dgm:t>
    </dgm:pt>
    <dgm:pt modelId="{3365A3D0-54C1-4D7D-8ED9-715875CC5506}" type="parTrans" cxnId="{BD64604F-CF22-49E2-A59B-C6953B369EDD}">
      <dgm:prSet/>
      <dgm:spPr/>
      <dgm:t>
        <a:bodyPr/>
        <a:lstStyle/>
        <a:p>
          <a:endParaRPr lang="en-US"/>
        </a:p>
      </dgm:t>
    </dgm:pt>
    <dgm:pt modelId="{F2F2811A-B8D5-4F00-A322-1AC80F0D2D2C}" type="sibTrans" cxnId="{BD64604F-CF22-49E2-A59B-C6953B369EDD}">
      <dgm:prSet/>
      <dgm:spPr/>
      <dgm:t>
        <a:bodyPr/>
        <a:lstStyle/>
        <a:p>
          <a:endParaRPr lang="en-US"/>
        </a:p>
      </dgm:t>
    </dgm:pt>
    <dgm:pt modelId="{E84652E8-3A5A-4F82-BC5E-0135A88F5B17}" type="pres">
      <dgm:prSet presAssocID="{2779DCE1-7DFF-4279-A2C5-FD855BBA6B48}" presName="linear" presStyleCnt="0">
        <dgm:presLayoutVars>
          <dgm:dir/>
          <dgm:animLvl val="lvl"/>
          <dgm:resizeHandles val="exact"/>
        </dgm:presLayoutVars>
      </dgm:prSet>
      <dgm:spPr/>
    </dgm:pt>
    <dgm:pt modelId="{28F8ADED-AB61-41B3-BC13-4F5F9CB78796}" type="pres">
      <dgm:prSet presAssocID="{DE4668C9-E487-4B3B-B509-622F728CC999}" presName="parentLin" presStyleCnt="0"/>
      <dgm:spPr/>
    </dgm:pt>
    <dgm:pt modelId="{1C3E8889-DB98-427F-BEFF-ACFBAB4394C4}" type="pres">
      <dgm:prSet presAssocID="{DE4668C9-E487-4B3B-B509-622F728CC999}" presName="parentLeftMargin" presStyleLbl="node1" presStyleIdx="0" presStyleCnt="3"/>
      <dgm:spPr/>
    </dgm:pt>
    <dgm:pt modelId="{646E21F7-99F9-4E68-8EC7-A767DA8E3A60}" type="pres">
      <dgm:prSet presAssocID="{DE4668C9-E487-4B3B-B509-622F728CC999}" presName="parentText" presStyleLbl="node1" presStyleIdx="0" presStyleCnt="3" custScaleX="134954">
        <dgm:presLayoutVars>
          <dgm:chMax val="0"/>
          <dgm:bulletEnabled val="1"/>
        </dgm:presLayoutVars>
      </dgm:prSet>
      <dgm:spPr/>
    </dgm:pt>
    <dgm:pt modelId="{1D80E3E9-71CF-4319-83A7-A76C7FC0E891}" type="pres">
      <dgm:prSet presAssocID="{DE4668C9-E487-4B3B-B509-622F728CC999}" presName="negativeSpace" presStyleCnt="0"/>
      <dgm:spPr/>
    </dgm:pt>
    <dgm:pt modelId="{62DA16E6-EC31-41B7-A807-DC051908D42F}" type="pres">
      <dgm:prSet presAssocID="{DE4668C9-E487-4B3B-B509-622F728CC999}" presName="childText" presStyleLbl="conFgAcc1" presStyleIdx="0" presStyleCnt="3">
        <dgm:presLayoutVars>
          <dgm:bulletEnabled val="1"/>
        </dgm:presLayoutVars>
      </dgm:prSet>
      <dgm:spPr/>
    </dgm:pt>
    <dgm:pt modelId="{631F83E1-49F5-4765-B2FC-350014C2F497}" type="pres">
      <dgm:prSet presAssocID="{E69C1855-6B42-4D6F-8CAE-785B22976235}" presName="spaceBetweenRectangles" presStyleCnt="0"/>
      <dgm:spPr/>
    </dgm:pt>
    <dgm:pt modelId="{B5441129-C40A-48FB-8D81-18432BD367C7}" type="pres">
      <dgm:prSet presAssocID="{936B08E2-A061-40F0-8A20-30E85E1EDF84}" presName="parentLin" presStyleCnt="0"/>
      <dgm:spPr/>
    </dgm:pt>
    <dgm:pt modelId="{97DBC9A3-5644-449C-AD7B-FD519BC5FD6E}" type="pres">
      <dgm:prSet presAssocID="{936B08E2-A061-40F0-8A20-30E85E1EDF84}" presName="parentLeftMargin" presStyleLbl="node1" presStyleIdx="0" presStyleCnt="3"/>
      <dgm:spPr/>
    </dgm:pt>
    <dgm:pt modelId="{3CD0A282-D9AB-426C-B403-B80E389108E8}" type="pres">
      <dgm:prSet presAssocID="{936B08E2-A061-40F0-8A20-30E85E1EDF84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9BAC9AFA-C755-4F83-88A7-7AF23B5D4491}" type="pres">
      <dgm:prSet presAssocID="{936B08E2-A061-40F0-8A20-30E85E1EDF84}" presName="negativeSpace" presStyleCnt="0"/>
      <dgm:spPr/>
    </dgm:pt>
    <dgm:pt modelId="{C4EA3822-2A26-4209-8016-A176A04185F3}" type="pres">
      <dgm:prSet presAssocID="{936B08E2-A061-40F0-8A20-30E85E1EDF84}" presName="childText" presStyleLbl="conFgAcc1" presStyleIdx="1" presStyleCnt="3">
        <dgm:presLayoutVars>
          <dgm:bulletEnabled val="1"/>
        </dgm:presLayoutVars>
      </dgm:prSet>
      <dgm:spPr/>
    </dgm:pt>
    <dgm:pt modelId="{C06F60C6-ABE7-48AA-AFD8-9090F635AFE7}" type="pres">
      <dgm:prSet presAssocID="{C90E9F72-14A9-4644-8CE3-312E17D40E57}" presName="spaceBetweenRectangles" presStyleCnt="0"/>
      <dgm:spPr/>
    </dgm:pt>
    <dgm:pt modelId="{94C2D333-2C9D-44A6-9D03-2BC716FA7DA3}" type="pres">
      <dgm:prSet presAssocID="{82527DF3-6554-4C81-ACA5-AA09B90F5AB2}" presName="parentLin" presStyleCnt="0"/>
      <dgm:spPr/>
    </dgm:pt>
    <dgm:pt modelId="{B43C7B67-78FD-4B0E-9A8B-8A66EA1A9C5E}" type="pres">
      <dgm:prSet presAssocID="{82527DF3-6554-4C81-ACA5-AA09B90F5AB2}" presName="parentLeftMargin" presStyleLbl="node1" presStyleIdx="1" presStyleCnt="3"/>
      <dgm:spPr/>
    </dgm:pt>
    <dgm:pt modelId="{52790F1A-8691-4435-8EA3-DDCEEA589285}" type="pres">
      <dgm:prSet presAssocID="{82527DF3-6554-4C81-ACA5-AA09B90F5AB2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E5052E45-4F59-4B32-B5BB-FE014A5C3538}" type="pres">
      <dgm:prSet presAssocID="{82527DF3-6554-4C81-ACA5-AA09B90F5AB2}" presName="negativeSpace" presStyleCnt="0"/>
      <dgm:spPr/>
    </dgm:pt>
    <dgm:pt modelId="{AEA82913-FD23-4C19-9A93-DC7598D79884}" type="pres">
      <dgm:prSet presAssocID="{82527DF3-6554-4C81-ACA5-AA09B90F5A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C98303-4AC0-4105-8BD2-EEC1BFB1ADF6}" type="presOf" srcId="{82527DF3-6554-4C81-ACA5-AA09B90F5AB2}" destId="{52790F1A-8691-4435-8EA3-DDCEEA589285}" srcOrd="1" destOrd="0" presId="urn:microsoft.com/office/officeart/2005/8/layout/list1"/>
    <dgm:cxn modelId="{B6397369-5568-48A9-B70C-2A071C75B02C}" srcId="{2779DCE1-7DFF-4279-A2C5-FD855BBA6B48}" destId="{936B08E2-A061-40F0-8A20-30E85E1EDF84}" srcOrd="1" destOrd="0" parTransId="{076F5FB9-9B66-467A-90DC-CA2A24BF18BD}" sibTransId="{C90E9F72-14A9-4644-8CE3-312E17D40E57}"/>
    <dgm:cxn modelId="{4164B469-294D-4024-B00F-0121DB03E63D}" type="presOf" srcId="{936B08E2-A061-40F0-8A20-30E85E1EDF84}" destId="{3CD0A282-D9AB-426C-B403-B80E389108E8}" srcOrd="1" destOrd="0" presId="urn:microsoft.com/office/officeart/2005/8/layout/list1"/>
    <dgm:cxn modelId="{41E2674B-8E45-4E98-83FD-20A3F0424093}" type="presOf" srcId="{2779DCE1-7DFF-4279-A2C5-FD855BBA6B48}" destId="{E84652E8-3A5A-4F82-BC5E-0135A88F5B17}" srcOrd="0" destOrd="0" presId="urn:microsoft.com/office/officeart/2005/8/layout/list1"/>
    <dgm:cxn modelId="{BD64604F-CF22-49E2-A59B-C6953B369EDD}" srcId="{2779DCE1-7DFF-4279-A2C5-FD855BBA6B48}" destId="{82527DF3-6554-4C81-ACA5-AA09B90F5AB2}" srcOrd="2" destOrd="0" parTransId="{3365A3D0-54C1-4D7D-8ED9-715875CC5506}" sibTransId="{F2F2811A-B8D5-4F00-A322-1AC80F0D2D2C}"/>
    <dgm:cxn modelId="{50F8F877-9068-4423-8532-8505748BEFF5}" type="presOf" srcId="{DE4668C9-E487-4B3B-B509-622F728CC999}" destId="{646E21F7-99F9-4E68-8EC7-A767DA8E3A60}" srcOrd="1" destOrd="0" presId="urn:microsoft.com/office/officeart/2005/8/layout/list1"/>
    <dgm:cxn modelId="{03499786-1EF9-4BA9-9299-180B690A6D7E}" type="presOf" srcId="{936B08E2-A061-40F0-8A20-30E85E1EDF84}" destId="{97DBC9A3-5644-449C-AD7B-FD519BC5FD6E}" srcOrd="0" destOrd="0" presId="urn:microsoft.com/office/officeart/2005/8/layout/list1"/>
    <dgm:cxn modelId="{859CD8A3-FFCD-441F-827A-AF2510700BF4}" type="presOf" srcId="{82527DF3-6554-4C81-ACA5-AA09B90F5AB2}" destId="{B43C7B67-78FD-4B0E-9A8B-8A66EA1A9C5E}" srcOrd="0" destOrd="0" presId="urn:microsoft.com/office/officeart/2005/8/layout/list1"/>
    <dgm:cxn modelId="{B4E589C3-312A-463A-8CE1-375C4CF0A0FF}" type="presOf" srcId="{DE4668C9-E487-4B3B-B509-622F728CC999}" destId="{1C3E8889-DB98-427F-BEFF-ACFBAB4394C4}" srcOrd="0" destOrd="0" presId="urn:microsoft.com/office/officeart/2005/8/layout/list1"/>
    <dgm:cxn modelId="{58DAFEE2-A1BA-444A-B753-30CE726B82FD}" srcId="{2779DCE1-7DFF-4279-A2C5-FD855BBA6B48}" destId="{DE4668C9-E487-4B3B-B509-622F728CC999}" srcOrd="0" destOrd="0" parTransId="{3694BA24-C4A4-4AFC-90F2-BB4CE6217427}" sibTransId="{E69C1855-6B42-4D6F-8CAE-785B22976235}"/>
    <dgm:cxn modelId="{A7A1A7E2-B6C2-424A-8836-A696328AC035}" type="presParOf" srcId="{E84652E8-3A5A-4F82-BC5E-0135A88F5B17}" destId="{28F8ADED-AB61-41B3-BC13-4F5F9CB78796}" srcOrd="0" destOrd="0" presId="urn:microsoft.com/office/officeart/2005/8/layout/list1"/>
    <dgm:cxn modelId="{7DA1161D-5812-4A95-85C1-83EC8F4F277E}" type="presParOf" srcId="{28F8ADED-AB61-41B3-BC13-4F5F9CB78796}" destId="{1C3E8889-DB98-427F-BEFF-ACFBAB4394C4}" srcOrd="0" destOrd="0" presId="urn:microsoft.com/office/officeart/2005/8/layout/list1"/>
    <dgm:cxn modelId="{5DAAF45E-6044-4638-913E-08A2C16D2004}" type="presParOf" srcId="{28F8ADED-AB61-41B3-BC13-4F5F9CB78796}" destId="{646E21F7-99F9-4E68-8EC7-A767DA8E3A60}" srcOrd="1" destOrd="0" presId="urn:microsoft.com/office/officeart/2005/8/layout/list1"/>
    <dgm:cxn modelId="{6AAAE6DC-42B9-4225-B4C3-DA06E0D77028}" type="presParOf" srcId="{E84652E8-3A5A-4F82-BC5E-0135A88F5B17}" destId="{1D80E3E9-71CF-4319-83A7-A76C7FC0E891}" srcOrd="1" destOrd="0" presId="urn:microsoft.com/office/officeart/2005/8/layout/list1"/>
    <dgm:cxn modelId="{ED968A55-3E23-4FCB-88B3-0B8B4C72736B}" type="presParOf" srcId="{E84652E8-3A5A-4F82-BC5E-0135A88F5B17}" destId="{62DA16E6-EC31-41B7-A807-DC051908D42F}" srcOrd="2" destOrd="0" presId="urn:microsoft.com/office/officeart/2005/8/layout/list1"/>
    <dgm:cxn modelId="{20F3DEDA-CBBA-4DA4-ABA8-E41DA65F9134}" type="presParOf" srcId="{E84652E8-3A5A-4F82-BC5E-0135A88F5B17}" destId="{631F83E1-49F5-4765-B2FC-350014C2F497}" srcOrd="3" destOrd="0" presId="urn:microsoft.com/office/officeart/2005/8/layout/list1"/>
    <dgm:cxn modelId="{5F37A3A1-7FFD-47B4-98A7-CBC26F29FFC2}" type="presParOf" srcId="{E84652E8-3A5A-4F82-BC5E-0135A88F5B17}" destId="{B5441129-C40A-48FB-8D81-18432BD367C7}" srcOrd="4" destOrd="0" presId="urn:microsoft.com/office/officeart/2005/8/layout/list1"/>
    <dgm:cxn modelId="{647C695D-0D6E-418F-90CA-CE6F7099FDBF}" type="presParOf" srcId="{B5441129-C40A-48FB-8D81-18432BD367C7}" destId="{97DBC9A3-5644-449C-AD7B-FD519BC5FD6E}" srcOrd="0" destOrd="0" presId="urn:microsoft.com/office/officeart/2005/8/layout/list1"/>
    <dgm:cxn modelId="{39CE3115-FE0A-43DA-8B10-D0F57AC11E2E}" type="presParOf" srcId="{B5441129-C40A-48FB-8D81-18432BD367C7}" destId="{3CD0A282-D9AB-426C-B403-B80E389108E8}" srcOrd="1" destOrd="0" presId="urn:microsoft.com/office/officeart/2005/8/layout/list1"/>
    <dgm:cxn modelId="{B726C8FD-5A46-4524-9EE5-67FDEBAB4C68}" type="presParOf" srcId="{E84652E8-3A5A-4F82-BC5E-0135A88F5B17}" destId="{9BAC9AFA-C755-4F83-88A7-7AF23B5D4491}" srcOrd="5" destOrd="0" presId="urn:microsoft.com/office/officeart/2005/8/layout/list1"/>
    <dgm:cxn modelId="{71FBAB23-C30B-41BE-91F4-2D54A4E826AB}" type="presParOf" srcId="{E84652E8-3A5A-4F82-BC5E-0135A88F5B17}" destId="{C4EA3822-2A26-4209-8016-A176A04185F3}" srcOrd="6" destOrd="0" presId="urn:microsoft.com/office/officeart/2005/8/layout/list1"/>
    <dgm:cxn modelId="{EC5A2DA6-0A70-41BF-8DEC-D6759B876C78}" type="presParOf" srcId="{E84652E8-3A5A-4F82-BC5E-0135A88F5B17}" destId="{C06F60C6-ABE7-48AA-AFD8-9090F635AFE7}" srcOrd="7" destOrd="0" presId="urn:microsoft.com/office/officeart/2005/8/layout/list1"/>
    <dgm:cxn modelId="{76C9F742-099A-4619-9C81-AAEE6BD85169}" type="presParOf" srcId="{E84652E8-3A5A-4F82-BC5E-0135A88F5B17}" destId="{94C2D333-2C9D-44A6-9D03-2BC716FA7DA3}" srcOrd="8" destOrd="0" presId="urn:microsoft.com/office/officeart/2005/8/layout/list1"/>
    <dgm:cxn modelId="{29CC39AD-8130-4996-898E-5B15EA52AA6E}" type="presParOf" srcId="{94C2D333-2C9D-44A6-9D03-2BC716FA7DA3}" destId="{B43C7B67-78FD-4B0E-9A8B-8A66EA1A9C5E}" srcOrd="0" destOrd="0" presId="urn:microsoft.com/office/officeart/2005/8/layout/list1"/>
    <dgm:cxn modelId="{38C555F7-EFA0-4995-9767-96C46F7E70BA}" type="presParOf" srcId="{94C2D333-2C9D-44A6-9D03-2BC716FA7DA3}" destId="{52790F1A-8691-4435-8EA3-DDCEEA589285}" srcOrd="1" destOrd="0" presId="urn:microsoft.com/office/officeart/2005/8/layout/list1"/>
    <dgm:cxn modelId="{66785421-67AD-414A-9EE2-3A44A789D76A}" type="presParOf" srcId="{E84652E8-3A5A-4F82-BC5E-0135A88F5B17}" destId="{E5052E45-4F59-4B32-B5BB-FE014A5C3538}" srcOrd="9" destOrd="0" presId="urn:microsoft.com/office/officeart/2005/8/layout/list1"/>
    <dgm:cxn modelId="{4C992508-9594-4895-AAEC-14BE20E61BA9}" type="presParOf" srcId="{E84652E8-3A5A-4F82-BC5E-0135A88F5B17}" destId="{AEA82913-FD23-4C19-9A93-DC7598D798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C7B70A-29FD-47B2-98DF-D4FED0ECFAEE}" type="doc">
      <dgm:prSet loTypeId="urn:microsoft.com/office/officeart/2005/8/layout/h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A138FBB-D28F-47CC-9260-1B22113548A2}">
      <dgm:prSet phldrT="[Text]" custT="1"/>
      <dgm:spPr/>
      <dgm:t>
        <a:bodyPr/>
        <a:lstStyle/>
        <a:p>
          <a:r>
            <a:rPr lang="en-US" sz="4000" b="1" dirty="0" err="1">
              <a:latin typeface="Calibri" pitchFamily="34" charset="0"/>
              <a:cs typeface="Calibri" pitchFamily="34" charset="0"/>
            </a:rPr>
            <a:t>Diskrit</a:t>
          </a:r>
          <a:endParaRPr lang="en-US" sz="4000" b="1" dirty="0">
            <a:latin typeface="Calibri" pitchFamily="34" charset="0"/>
            <a:cs typeface="Calibri" pitchFamily="34" charset="0"/>
          </a:endParaRPr>
        </a:p>
      </dgm:t>
    </dgm:pt>
    <dgm:pt modelId="{D87BAB93-19D3-4FA3-838A-6259DF23CFFE}" type="parTrans" cxnId="{23BAC69B-3157-4E49-B78F-0EC165F683C9}">
      <dgm:prSet/>
      <dgm:spPr/>
      <dgm:t>
        <a:bodyPr/>
        <a:lstStyle/>
        <a:p>
          <a:endParaRPr lang="en-US"/>
        </a:p>
      </dgm:t>
    </dgm:pt>
    <dgm:pt modelId="{4A5F0FE1-FE33-44B9-A611-A1EF8D03EA0D}" type="sibTrans" cxnId="{23BAC69B-3157-4E49-B78F-0EC165F683C9}">
      <dgm:prSet/>
      <dgm:spPr/>
      <dgm:t>
        <a:bodyPr/>
        <a:lstStyle/>
        <a:p>
          <a:endParaRPr lang="en-US"/>
        </a:p>
      </dgm:t>
    </dgm:pt>
    <dgm:pt modelId="{2C84897E-35C5-44BE-B4E0-CFEB85566A6F}">
      <dgm:prSet phldrT="[Text]" custT="1"/>
      <dgm:spPr/>
      <dgm:t>
        <a:bodyPr/>
        <a:lstStyle/>
        <a:p>
          <a:r>
            <a:rPr lang="en-US" sz="3600" dirty="0">
              <a:latin typeface="Calibri" pitchFamily="34" charset="0"/>
              <a:cs typeface="Calibri" pitchFamily="34" charset="0"/>
            </a:rPr>
            <a:t>Data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perhitungan</a:t>
          </a:r>
          <a:endParaRPr lang="en-US" sz="3600" dirty="0">
            <a:latin typeface="Calibri" pitchFamily="34" charset="0"/>
            <a:cs typeface="Calibri" pitchFamily="34" charset="0"/>
          </a:endParaRPr>
        </a:p>
      </dgm:t>
    </dgm:pt>
    <dgm:pt modelId="{B6DAAFED-2E2B-4BBF-AAAB-88739EF2C947}" type="parTrans" cxnId="{B4D38F09-752B-4812-9E1A-1588449F2037}">
      <dgm:prSet/>
      <dgm:spPr/>
      <dgm:t>
        <a:bodyPr/>
        <a:lstStyle/>
        <a:p>
          <a:endParaRPr lang="en-US"/>
        </a:p>
      </dgm:t>
    </dgm:pt>
    <dgm:pt modelId="{CCD1F557-3678-46EA-93B5-626ADC59DCE7}" type="sibTrans" cxnId="{B4D38F09-752B-4812-9E1A-1588449F2037}">
      <dgm:prSet/>
      <dgm:spPr/>
      <dgm:t>
        <a:bodyPr/>
        <a:lstStyle/>
        <a:p>
          <a:endParaRPr lang="en-US"/>
        </a:p>
      </dgm:t>
    </dgm:pt>
    <dgm:pt modelId="{4F409C70-23DD-4F99-A551-7F2D0FD1E3F6}">
      <dgm:prSet phldrT="[Text]" custT="1"/>
      <dgm:spPr/>
      <dgm:t>
        <a:bodyPr/>
        <a:lstStyle/>
        <a:p>
          <a:r>
            <a:rPr lang="en-US" sz="36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3600" dirty="0">
              <a:latin typeface="Calibri" pitchFamily="34" charset="0"/>
              <a:cs typeface="Calibri" pitchFamily="34" charset="0"/>
            </a:rPr>
            <a:t>: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pasien</a:t>
          </a:r>
          <a:r>
            <a:rPr lang="en-US" sz="3600" dirty="0">
              <a:latin typeface="Calibri" pitchFamily="34" charset="0"/>
              <a:cs typeface="Calibri" pitchFamily="34" charset="0"/>
            </a:rPr>
            <a:t>,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penduduk</a:t>
          </a:r>
          <a:endParaRPr lang="en-US" sz="3600" dirty="0">
            <a:latin typeface="Calibri" pitchFamily="34" charset="0"/>
            <a:cs typeface="Calibri" pitchFamily="34" charset="0"/>
          </a:endParaRPr>
        </a:p>
      </dgm:t>
    </dgm:pt>
    <dgm:pt modelId="{15215076-F92E-42D7-B3DB-2238169BED21}" type="parTrans" cxnId="{1474E93F-06F9-492B-9779-8BEDA06D38A0}">
      <dgm:prSet/>
      <dgm:spPr/>
      <dgm:t>
        <a:bodyPr/>
        <a:lstStyle/>
        <a:p>
          <a:endParaRPr lang="en-US"/>
        </a:p>
      </dgm:t>
    </dgm:pt>
    <dgm:pt modelId="{771D4819-C630-4A32-97BC-9EB04083AD1B}" type="sibTrans" cxnId="{1474E93F-06F9-492B-9779-8BEDA06D38A0}">
      <dgm:prSet/>
      <dgm:spPr/>
      <dgm:t>
        <a:bodyPr/>
        <a:lstStyle/>
        <a:p>
          <a:endParaRPr lang="en-US"/>
        </a:p>
      </dgm:t>
    </dgm:pt>
    <dgm:pt modelId="{7C1C6BC7-66B6-4BDE-80E5-1866DBABAA82}">
      <dgm:prSet phldrT="[Text]" custT="1"/>
      <dgm:spPr/>
      <dgm:t>
        <a:bodyPr/>
        <a:lstStyle/>
        <a:p>
          <a:r>
            <a:rPr lang="en-US" sz="4000" b="1" dirty="0" err="1">
              <a:latin typeface="Calibri" pitchFamily="34" charset="0"/>
              <a:cs typeface="Calibri" pitchFamily="34" charset="0"/>
            </a:rPr>
            <a:t>Kontinu</a:t>
          </a:r>
          <a:endParaRPr lang="en-US" sz="4000" b="1" dirty="0">
            <a:latin typeface="Calibri" pitchFamily="34" charset="0"/>
            <a:cs typeface="Calibri" pitchFamily="34" charset="0"/>
          </a:endParaRPr>
        </a:p>
      </dgm:t>
    </dgm:pt>
    <dgm:pt modelId="{6B8C085F-8E9C-4126-A282-A0FC41777D1C}" type="parTrans" cxnId="{4B0666CB-42B4-42F9-AF3F-E6FED0F924A1}">
      <dgm:prSet/>
      <dgm:spPr/>
      <dgm:t>
        <a:bodyPr/>
        <a:lstStyle/>
        <a:p>
          <a:endParaRPr lang="en-US"/>
        </a:p>
      </dgm:t>
    </dgm:pt>
    <dgm:pt modelId="{D774073F-2429-4ACA-A6F2-D1CC5FD2C82B}" type="sibTrans" cxnId="{4B0666CB-42B4-42F9-AF3F-E6FED0F924A1}">
      <dgm:prSet/>
      <dgm:spPr/>
      <dgm:t>
        <a:bodyPr/>
        <a:lstStyle/>
        <a:p>
          <a:endParaRPr lang="en-US"/>
        </a:p>
      </dgm:t>
    </dgm:pt>
    <dgm:pt modelId="{CA2DABEB-082A-464B-95B4-A4B20ABF4EB3}">
      <dgm:prSet phldrT="[Text]" custT="1"/>
      <dgm:spPr/>
      <dgm:t>
        <a:bodyPr/>
        <a:lstStyle/>
        <a:p>
          <a:r>
            <a:rPr lang="en-US" sz="3600" dirty="0">
              <a:latin typeface="Calibri" pitchFamily="34" charset="0"/>
              <a:cs typeface="Calibri" pitchFamily="34" charset="0"/>
            </a:rPr>
            <a:t>Data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pengukuran</a:t>
          </a:r>
          <a:endParaRPr lang="en-US" sz="3600" dirty="0">
            <a:latin typeface="Calibri" pitchFamily="34" charset="0"/>
            <a:cs typeface="Calibri" pitchFamily="34" charset="0"/>
          </a:endParaRPr>
        </a:p>
      </dgm:t>
    </dgm:pt>
    <dgm:pt modelId="{7E452B7E-3144-43E3-8288-763496F9305E}" type="parTrans" cxnId="{23EC58E9-9F6E-4CC9-BBBA-9C703007E23C}">
      <dgm:prSet/>
      <dgm:spPr/>
      <dgm:t>
        <a:bodyPr/>
        <a:lstStyle/>
        <a:p>
          <a:endParaRPr lang="en-US"/>
        </a:p>
      </dgm:t>
    </dgm:pt>
    <dgm:pt modelId="{C1DCCC8C-69FB-40A0-A7E4-F4CAA46D17F2}" type="sibTrans" cxnId="{23EC58E9-9F6E-4CC9-BBBA-9C703007E23C}">
      <dgm:prSet/>
      <dgm:spPr/>
      <dgm:t>
        <a:bodyPr/>
        <a:lstStyle/>
        <a:p>
          <a:endParaRPr lang="en-US"/>
        </a:p>
      </dgm:t>
    </dgm:pt>
    <dgm:pt modelId="{76F4D7AB-0343-49B7-A605-C5807B8F9F31}">
      <dgm:prSet phldrT="[Text]" custT="1"/>
      <dgm:spPr/>
      <dgm:t>
        <a:bodyPr/>
        <a:lstStyle/>
        <a:p>
          <a:r>
            <a:rPr lang="en-US" sz="36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3600" dirty="0">
              <a:latin typeface="Calibri" pitchFamily="34" charset="0"/>
              <a:cs typeface="Calibri" pitchFamily="34" charset="0"/>
            </a:rPr>
            <a:t>: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berat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badan</a:t>
          </a:r>
          <a:r>
            <a:rPr lang="en-US" sz="3600" dirty="0">
              <a:latin typeface="Calibri" pitchFamily="34" charset="0"/>
              <a:cs typeface="Calibri" pitchFamily="34" charset="0"/>
            </a:rPr>
            <a:t>,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tinggi</a:t>
          </a:r>
          <a:r>
            <a:rPr lang="en-US" sz="3600" dirty="0">
              <a:latin typeface="Calibri" pitchFamily="34" charset="0"/>
              <a:cs typeface="Calibri" pitchFamily="34" charset="0"/>
            </a:rPr>
            <a:t> </a:t>
          </a:r>
          <a:r>
            <a:rPr lang="en-US" sz="3600" dirty="0" err="1">
              <a:latin typeface="Calibri" pitchFamily="34" charset="0"/>
              <a:cs typeface="Calibri" pitchFamily="34" charset="0"/>
            </a:rPr>
            <a:t>badan</a:t>
          </a:r>
          <a:endParaRPr lang="en-US" sz="3600" dirty="0">
            <a:latin typeface="Calibri" pitchFamily="34" charset="0"/>
            <a:cs typeface="Calibri" pitchFamily="34" charset="0"/>
          </a:endParaRPr>
        </a:p>
      </dgm:t>
    </dgm:pt>
    <dgm:pt modelId="{24CA6C24-3086-44AD-81D9-B1D3F7896D5D}" type="parTrans" cxnId="{27C05DC4-946C-4032-A910-9D7E9D81C172}">
      <dgm:prSet/>
      <dgm:spPr/>
      <dgm:t>
        <a:bodyPr/>
        <a:lstStyle/>
        <a:p>
          <a:endParaRPr lang="en-US"/>
        </a:p>
      </dgm:t>
    </dgm:pt>
    <dgm:pt modelId="{24AAA90C-E9E8-4E65-9BCA-9ECBB49DF7D8}" type="sibTrans" cxnId="{27C05DC4-946C-4032-A910-9D7E9D81C172}">
      <dgm:prSet/>
      <dgm:spPr/>
      <dgm:t>
        <a:bodyPr/>
        <a:lstStyle/>
        <a:p>
          <a:endParaRPr lang="en-US"/>
        </a:p>
      </dgm:t>
    </dgm:pt>
    <dgm:pt modelId="{18931C6D-E544-4DB2-9502-F5C7DFF0A352}" type="pres">
      <dgm:prSet presAssocID="{16C7B70A-29FD-47B2-98DF-D4FED0ECFAEE}" presName="Name0" presStyleCnt="0">
        <dgm:presLayoutVars>
          <dgm:dir/>
          <dgm:resizeHandles val="exact"/>
        </dgm:presLayoutVars>
      </dgm:prSet>
      <dgm:spPr/>
    </dgm:pt>
    <dgm:pt modelId="{38DB6E32-6E6C-48F1-A234-CA3607E85738}" type="pres">
      <dgm:prSet presAssocID="{DA138FBB-D28F-47CC-9260-1B22113548A2}" presName="node" presStyleLbl="node1" presStyleIdx="0" presStyleCnt="2">
        <dgm:presLayoutVars>
          <dgm:bulletEnabled val="1"/>
        </dgm:presLayoutVars>
      </dgm:prSet>
      <dgm:spPr/>
    </dgm:pt>
    <dgm:pt modelId="{2536043C-ADCC-4E74-BDB2-40C51C83CD3A}" type="pres">
      <dgm:prSet presAssocID="{4A5F0FE1-FE33-44B9-A611-A1EF8D03EA0D}" presName="sibTrans" presStyleCnt="0"/>
      <dgm:spPr/>
    </dgm:pt>
    <dgm:pt modelId="{EE324323-F785-4EED-B0C9-AA4C9DFF0026}" type="pres">
      <dgm:prSet presAssocID="{7C1C6BC7-66B6-4BDE-80E5-1866DBABAA82}" presName="node" presStyleLbl="node1" presStyleIdx="1" presStyleCnt="2">
        <dgm:presLayoutVars>
          <dgm:bulletEnabled val="1"/>
        </dgm:presLayoutVars>
      </dgm:prSet>
      <dgm:spPr/>
    </dgm:pt>
  </dgm:ptLst>
  <dgm:cxnLst>
    <dgm:cxn modelId="{B4D38F09-752B-4812-9E1A-1588449F2037}" srcId="{DA138FBB-D28F-47CC-9260-1B22113548A2}" destId="{2C84897E-35C5-44BE-B4E0-CFEB85566A6F}" srcOrd="0" destOrd="0" parTransId="{B6DAAFED-2E2B-4BBF-AAAB-88739EF2C947}" sibTransId="{CCD1F557-3678-46EA-93B5-626ADC59DCE7}"/>
    <dgm:cxn modelId="{FCFCB511-2BBF-4ED5-BDCE-E8B789FD31CA}" type="presOf" srcId="{4F409C70-23DD-4F99-A551-7F2D0FD1E3F6}" destId="{38DB6E32-6E6C-48F1-A234-CA3607E85738}" srcOrd="0" destOrd="2" presId="urn:microsoft.com/office/officeart/2005/8/layout/hList6"/>
    <dgm:cxn modelId="{1474E93F-06F9-492B-9779-8BEDA06D38A0}" srcId="{DA138FBB-D28F-47CC-9260-1B22113548A2}" destId="{4F409C70-23DD-4F99-A551-7F2D0FD1E3F6}" srcOrd="1" destOrd="0" parTransId="{15215076-F92E-42D7-B3DB-2238169BED21}" sibTransId="{771D4819-C630-4A32-97BC-9EB04083AD1B}"/>
    <dgm:cxn modelId="{F2D77262-253B-4DF8-B926-4A5D99F1BD08}" type="presOf" srcId="{16C7B70A-29FD-47B2-98DF-D4FED0ECFAEE}" destId="{18931C6D-E544-4DB2-9502-F5C7DFF0A352}" srcOrd="0" destOrd="0" presId="urn:microsoft.com/office/officeart/2005/8/layout/hList6"/>
    <dgm:cxn modelId="{23BAC69B-3157-4E49-B78F-0EC165F683C9}" srcId="{16C7B70A-29FD-47B2-98DF-D4FED0ECFAEE}" destId="{DA138FBB-D28F-47CC-9260-1B22113548A2}" srcOrd="0" destOrd="0" parTransId="{D87BAB93-19D3-4FA3-838A-6259DF23CFFE}" sibTransId="{4A5F0FE1-FE33-44B9-A611-A1EF8D03EA0D}"/>
    <dgm:cxn modelId="{82287FB0-6121-41D7-A973-8C605FAF4A26}" type="presOf" srcId="{CA2DABEB-082A-464B-95B4-A4B20ABF4EB3}" destId="{EE324323-F785-4EED-B0C9-AA4C9DFF0026}" srcOrd="0" destOrd="1" presId="urn:microsoft.com/office/officeart/2005/8/layout/hList6"/>
    <dgm:cxn modelId="{E9C7F0B7-71CC-41A2-81A3-D7C25FF90743}" type="presOf" srcId="{DA138FBB-D28F-47CC-9260-1B22113548A2}" destId="{38DB6E32-6E6C-48F1-A234-CA3607E85738}" srcOrd="0" destOrd="0" presId="urn:microsoft.com/office/officeart/2005/8/layout/hList6"/>
    <dgm:cxn modelId="{27C05DC4-946C-4032-A910-9D7E9D81C172}" srcId="{7C1C6BC7-66B6-4BDE-80E5-1866DBABAA82}" destId="{76F4D7AB-0343-49B7-A605-C5807B8F9F31}" srcOrd="1" destOrd="0" parTransId="{24CA6C24-3086-44AD-81D9-B1D3F7896D5D}" sibTransId="{24AAA90C-E9E8-4E65-9BCA-9ECBB49DF7D8}"/>
    <dgm:cxn modelId="{4B0666CB-42B4-42F9-AF3F-E6FED0F924A1}" srcId="{16C7B70A-29FD-47B2-98DF-D4FED0ECFAEE}" destId="{7C1C6BC7-66B6-4BDE-80E5-1866DBABAA82}" srcOrd="1" destOrd="0" parTransId="{6B8C085F-8E9C-4126-A282-A0FC41777D1C}" sibTransId="{D774073F-2429-4ACA-A6F2-D1CC5FD2C82B}"/>
    <dgm:cxn modelId="{23EC58E9-9F6E-4CC9-BBBA-9C703007E23C}" srcId="{7C1C6BC7-66B6-4BDE-80E5-1866DBABAA82}" destId="{CA2DABEB-082A-464B-95B4-A4B20ABF4EB3}" srcOrd="0" destOrd="0" parTransId="{7E452B7E-3144-43E3-8288-763496F9305E}" sibTransId="{C1DCCC8C-69FB-40A0-A7E4-F4CAA46D17F2}"/>
    <dgm:cxn modelId="{AE0D46EF-40FB-4B70-8FDB-0CD9EF2A4BE7}" type="presOf" srcId="{7C1C6BC7-66B6-4BDE-80E5-1866DBABAA82}" destId="{EE324323-F785-4EED-B0C9-AA4C9DFF0026}" srcOrd="0" destOrd="0" presId="urn:microsoft.com/office/officeart/2005/8/layout/hList6"/>
    <dgm:cxn modelId="{E4F53BFC-CB0E-4047-B1E7-0E31797AFBF5}" type="presOf" srcId="{2C84897E-35C5-44BE-B4E0-CFEB85566A6F}" destId="{38DB6E32-6E6C-48F1-A234-CA3607E85738}" srcOrd="0" destOrd="1" presId="urn:microsoft.com/office/officeart/2005/8/layout/hList6"/>
    <dgm:cxn modelId="{2969A8FC-1E27-4172-951C-ABD5F5059E0A}" type="presOf" srcId="{76F4D7AB-0343-49B7-A605-C5807B8F9F31}" destId="{EE324323-F785-4EED-B0C9-AA4C9DFF0026}" srcOrd="0" destOrd="2" presId="urn:microsoft.com/office/officeart/2005/8/layout/hList6"/>
    <dgm:cxn modelId="{C2967512-6F5E-4464-B3DE-AE9A8A0E2C68}" type="presParOf" srcId="{18931C6D-E544-4DB2-9502-F5C7DFF0A352}" destId="{38DB6E32-6E6C-48F1-A234-CA3607E85738}" srcOrd="0" destOrd="0" presId="urn:microsoft.com/office/officeart/2005/8/layout/hList6"/>
    <dgm:cxn modelId="{1729262D-74DE-47EB-A0E7-5755AEC8C8C9}" type="presParOf" srcId="{18931C6D-E544-4DB2-9502-F5C7DFF0A352}" destId="{2536043C-ADCC-4E74-BDB2-40C51C83CD3A}" srcOrd="1" destOrd="0" presId="urn:microsoft.com/office/officeart/2005/8/layout/hList6"/>
    <dgm:cxn modelId="{942A3828-488F-47E7-8E6F-4F4E00022BF3}" type="presParOf" srcId="{18931C6D-E544-4DB2-9502-F5C7DFF0A352}" destId="{EE324323-F785-4EED-B0C9-AA4C9DFF002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92623-640C-4F79-85C0-8993D78BCD8F}">
      <dsp:nvSpPr>
        <dsp:cNvPr id="0" name=""/>
        <dsp:cNvSpPr/>
      </dsp:nvSpPr>
      <dsp:spPr>
        <a:xfrm>
          <a:off x="1314805" y="1589833"/>
          <a:ext cx="4229100" cy="4229100"/>
        </a:xfrm>
        <a:prstGeom prst="ellipse">
          <a:avLst/>
        </a:prstGeom>
        <a:solidFill>
          <a:schemeClr val="accent3">
            <a:hueOff val="-1199995"/>
            <a:satOff val="36283"/>
            <a:lumOff val="6274"/>
            <a:alphaOff val="0"/>
          </a:schemeClr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293F0-FDB5-4ADE-88E9-D0352421E9F0}">
      <dsp:nvSpPr>
        <dsp:cNvPr id="0" name=""/>
        <dsp:cNvSpPr/>
      </dsp:nvSpPr>
      <dsp:spPr>
        <a:xfrm>
          <a:off x="2743198" y="3047998"/>
          <a:ext cx="1409700" cy="14097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08ACC-8A37-42BD-803E-F8C8E3AA7488}">
      <dsp:nvSpPr>
        <dsp:cNvPr id="0" name=""/>
        <dsp:cNvSpPr/>
      </dsp:nvSpPr>
      <dsp:spPr>
        <a:xfrm>
          <a:off x="6189918" y="717739"/>
          <a:ext cx="6049706" cy="2482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suatu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pernyataan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dipakai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menyatakan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kumpulan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bilangan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maupun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non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bilangan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disusun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dalam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tabel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diagram,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menggambarkan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suatu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persoalan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penduduk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kelahiran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tenaga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kerja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statistik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kecelakaan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lain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sebagainya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6189918" y="717739"/>
        <a:ext cx="6049706" cy="2482657"/>
      </dsp:txXfrm>
    </dsp:sp>
    <dsp:sp modelId="{20B23DAD-A393-4781-83DB-5D6424744F29}">
      <dsp:nvSpPr>
        <dsp:cNvPr id="0" name=""/>
        <dsp:cNvSpPr/>
      </dsp:nvSpPr>
      <dsp:spPr>
        <a:xfrm>
          <a:off x="5791199" y="914400"/>
          <a:ext cx="5286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314DA-814F-4994-AE87-C105EAE50F41}">
      <dsp:nvSpPr>
        <dsp:cNvPr id="0" name=""/>
        <dsp:cNvSpPr/>
      </dsp:nvSpPr>
      <dsp:spPr>
        <a:xfrm rot="5400000">
          <a:off x="3335785" y="1148358"/>
          <a:ext cx="2689370" cy="222145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0A63F-4FD5-4703-A009-908435F33E1D}">
      <dsp:nvSpPr>
        <dsp:cNvPr id="0" name=""/>
        <dsp:cNvSpPr/>
      </dsp:nvSpPr>
      <dsp:spPr>
        <a:xfrm>
          <a:off x="6190975" y="3131683"/>
          <a:ext cx="6048649" cy="250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Calibri" pitchFamily="34" charset="0"/>
              <a:cs typeface="Calibri" pitchFamily="34" charset="0"/>
            </a:rPr>
            <a:t>Statistika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bagian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ilmu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membahas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metode-metode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ilmiah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pengumpulan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pengorganisasian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penyimpulan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penyajian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analisis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data,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serta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proses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penarikan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kesimpulan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sahih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(valid)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proses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pembuatan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keputusan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diterima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berdasarkan</a:t>
          </a:r>
          <a:r>
            <a:rPr lang="en-US" sz="24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400" kern="1200" dirty="0" err="1">
              <a:latin typeface="Calibri" pitchFamily="34" charset="0"/>
              <a:cs typeface="Calibri" pitchFamily="34" charset="0"/>
            </a:rPr>
            <a:t>analisis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6190975" y="3131683"/>
        <a:ext cx="6048649" cy="2507116"/>
      </dsp:txXfrm>
    </dsp:sp>
    <dsp:sp modelId="{D8A4FE14-C9B2-4EA6-87C6-9A881FA55002}">
      <dsp:nvSpPr>
        <dsp:cNvPr id="0" name=""/>
        <dsp:cNvSpPr/>
      </dsp:nvSpPr>
      <dsp:spPr>
        <a:xfrm>
          <a:off x="5826723" y="3352800"/>
          <a:ext cx="5286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71A11-EBF4-4E59-A427-A46C8B78D756}">
      <dsp:nvSpPr>
        <dsp:cNvPr id="0" name=""/>
        <dsp:cNvSpPr/>
      </dsp:nvSpPr>
      <dsp:spPr>
        <a:xfrm rot="5400000">
          <a:off x="4095965" y="3540121"/>
          <a:ext cx="1958755" cy="158410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29EBB-54D6-4D89-9C27-1AD2E65BFBDB}">
      <dsp:nvSpPr>
        <dsp:cNvPr id="0" name=""/>
        <dsp:cNvSpPr/>
      </dsp:nvSpPr>
      <dsp:spPr>
        <a:xfrm rot="5400000">
          <a:off x="5910573" y="-3708365"/>
          <a:ext cx="1005932" cy="865550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Kualitatif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berbentuk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selain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angka</a:t>
          </a:r>
          <a:endParaRPr lang="en-US" sz="28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Kuantitatif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berwujud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angka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bilangan</a:t>
          </a:r>
          <a:endParaRPr lang="en-US" sz="2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085786" y="165528"/>
        <a:ext cx="8606400" cy="907720"/>
      </dsp:txXfrm>
    </dsp:sp>
    <dsp:sp modelId="{B1A729F3-2469-44C4-BE00-D57C1568F965}">
      <dsp:nvSpPr>
        <dsp:cNvPr id="0" name=""/>
        <dsp:cNvSpPr/>
      </dsp:nvSpPr>
      <dsp:spPr>
        <a:xfrm>
          <a:off x="2686" y="987"/>
          <a:ext cx="2083100" cy="123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Calibri" pitchFamily="34" charset="0"/>
              <a:cs typeface="Calibri" pitchFamily="34" charset="0"/>
            </a:rPr>
            <a:t>Sifat</a:t>
          </a:r>
          <a:endParaRPr lang="en-US" sz="3200" b="1" kern="1200" dirty="0">
            <a:latin typeface="Calibri" pitchFamily="34" charset="0"/>
            <a:cs typeface="Calibri" pitchFamily="34" charset="0"/>
          </a:endParaRPr>
        </a:p>
      </dsp:txBody>
      <dsp:txXfrm>
        <a:off x="63062" y="61363"/>
        <a:ext cx="1962348" cy="1116049"/>
      </dsp:txXfrm>
    </dsp:sp>
    <dsp:sp modelId="{1CE46720-85F8-4C23-AC4D-0A8674B8C114}">
      <dsp:nvSpPr>
        <dsp:cNvPr id="0" name=""/>
        <dsp:cNvSpPr/>
      </dsp:nvSpPr>
      <dsp:spPr>
        <a:xfrm rot="5400000">
          <a:off x="5795914" y="-2299402"/>
          <a:ext cx="1218913" cy="8672283"/>
        </a:xfrm>
        <a:prstGeom prst="round2Same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289216"/>
              <a:satOff val="10818"/>
              <a:lumOff val="-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Primer: data yang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diperoleh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sumber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datanya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Sekunder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didapatkan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studi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sebelumnya</a:t>
          </a:r>
          <a:endParaRPr lang="en-US" sz="2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069229" y="1486785"/>
        <a:ext cx="8612781" cy="1099909"/>
      </dsp:txXfrm>
    </dsp:sp>
    <dsp:sp modelId="{D46850C4-5F7C-4B7E-AE8E-AEFD550171DF}">
      <dsp:nvSpPr>
        <dsp:cNvPr id="0" name=""/>
        <dsp:cNvSpPr/>
      </dsp:nvSpPr>
      <dsp:spPr>
        <a:xfrm>
          <a:off x="2686" y="1328681"/>
          <a:ext cx="2066542" cy="1416115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Calibri" pitchFamily="34" charset="0"/>
              <a:cs typeface="Calibri" pitchFamily="34" charset="0"/>
            </a:rPr>
            <a:t>Sumber</a:t>
          </a:r>
          <a:endParaRPr lang="en-US" sz="3200" b="1" kern="1200" dirty="0">
            <a:latin typeface="Calibri" pitchFamily="34" charset="0"/>
            <a:cs typeface="Calibri" pitchFamily="34" charset="0"/>
          </a:endParaRPr>
        </a:p>
      </dsp:txBody>
      <dsp:txXfrm>
        <a:off x="71815" y="1397810"/>
        <a:ext cx="1928284" cy="1277857"/>
      </dsp:txXfrm>
    </dsp:sp>
    <dsp:sp modelId="{CD1DD5F5-3142-45E6-B3E0-D256007401B4}">
      <dsp:nvSpPr>
        <dsp:cNvPr id="0" name=""/>
        <dsp:cNvSpPr/>
      </dsp:nvSpPr>
      <dsp:spPr>
        <a:xfrm rot="5400000">
          <a:off x="5462903" y="-418234"/>
          <a:ext cx="1961575" cy="8589245"/>
        </a:xfrm>
        <a:prstGeom prst="round2SameRect">
          <a:avLst/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Calibri" pitchFamily="34" charset="0"/>
              <a:cs typeface="Calibri" pitchFamily="34" charset="0"/>
            </a:rPr>
            <a:t>Berkala</a:t>
          </a:r>
          <a:r>
            <a:rPr lang="en-US" sz="2600" kern="1200" dirty="0">
              <a:latin typeface="Calibri" pitchFamily="34" charset="0"/>
              <a:cs typeface="Calibri" pitchFamily="34" charset="0"/>
            </a:rPr>
            <a:t> (</a:t>
          </a:r>
          <a:r>
            <a:rPr lang="en-US" sz="2600" i="1" kern="1200" dirty="0">
              <a:latin typeface="Calibri" pitchFamily="34" charset="0"/>
              <a:cs typeface="Calibri" pitchFamily="34" charset="0"/>
            </a:rPr>
            <a:t>Time Series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): data yang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dikumpulkan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secara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berkala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dari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ke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waktu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i="1" kern="1200" dirty="0">
              <a:latin typeface="Calibri" pitchFamily="34" charset="0"/>
              <a:cs typeface="Calibri" pitchFamily="34" charset="0"/>
            </a:rPr>
            <a:t>Cross Section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: data yang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diperoleh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pada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yang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telah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ditentukan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mendapatkan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gambaran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keadaan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kegiatan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saat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itu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i="0" kern="1200" dirty="0" err="1">
              <a:latin typeface="Calibri" pitchFamily="34" charset="0"/>
              <a:cs typeface="Calibri" pitchFamily="34" charset="0"/>
            </a:rPr>
            <a:t>juga</a:t>
          </a:r>
          <a:r>
            <a:rPr lang="en-US" sz="2600" i="0" kern="1200" dirty="0">
              <a:latin typeface="Calibri" pitchFamily="34" charset="0"/>
              <a:cs typeface="Calibri" pitchFamily="34" charset="0"/>
            </a:rPr>
            <a:t> </a:t>
          </a:r>
          <a:endParaRPr lang="en-US" sz="2600" i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2149068" y="2991357"/>
        <a:ext cx="8493489" cy="1770063"/>
      </dsp:txXfrm>
    </dsp:sp>
    <dsp:sp modelId="{B09BAF57-752A-47C8-9E7D-CA2B225616D5}">
      <dsp:nvSpPr>
        <dsp:cNvPr id="0" name=""/>
        <dsp:cNvSpPr/>
      </dsp:nvSpPr>
      <dsp:spPr>
        <a:xfrm>
          <a:off x="2686" y="2835689"/>
          <a:ext cx="2146382" cy="2081398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Calibri" pitchFamily="34" charset="0"/>
              <a:cs typeface="Calibri" pitchFamily="34" charset="0"/>
            </a:rPr>
            <a:t>Waktu</a:t>
          </a:r>
          <a:r>
            <a:rPr lang="en-US" sz="32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200" b="1" kern="1200" dirty="0" err="1">
              <a:latin typeface="Calibri" pitchFamily="34" charset="0"/>
              <a:cs typeface="Calibri" pitchFamily="34" charset="0"/>
            </a:rPr>
            <a:t>Pengumpulannya</a:t>
          </a:r>
          <a:endParaRPr lang="en-US" sz="3200" b="1" kern="1200" dirty="0">
            <a:latin typeface="Calibri" pitchFamily="34" charset="0"/>
            <a:cs typeface="Calibri" pitchFamily="34" charset="0"/>
          </a:endParaRPr>
        </a:p>
      </dsp:txBody>
      <dsp:txXfrm>
        <a:off x="104291" y="2937294"/>
        <a:ext cx="1943172" cy="1878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8B67D-E4BA-49FB-A409-8508EE881CDA}">
      <dsp:nvSpPr>
        <dsp:cNvPr id="0" name=""/>
        <dsp:cNvSpPr/>
      </dsp:nvSpPr>
      <dsp:spPr>
        <a:xfrm>
          <a:off x="4297" y="1228095"/>
          <a:ext cx="2584028" cy="1753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Calibri" pitchFamily="34" charset="0"/>
            <a:cs typeface="Calibri" pitchFamily="34" charset="0"/>
          </a:endParaRPr>
        </a:p>
      </dsp:txBody>
      <dsp:txXfrm>
        <a:off x="4297" y="1228095"/>
        <a:ext cx="2584028" cy="1753605"/>
      </dsp:txXfrm>
    </dsp:sp>
    <dsp:sp modelId="{EF77F33F-8E0F-49DB-AE38-119B69C228E0}">
      <dsp:nvSpPr>
        <dsp:cNvPr id="0" name=""/>
        <dsp:cNvSpPr/>
      </dsp:nvSpPr>
      <dsp:spPr>
        <a:xfrm>
          <a:off x="4297" y="2508098"/>
          <a:ext cx="2584028" cy="24018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Calibri" pitchFamily="34" charset="0"/>
              <a:cs typeface="Calibri" pitchFamily="34" charset="0"/>
            </a:rPr>
            <a:t>Jenis</a:t>
          </a:r>
          <a:r>
            <a:rPr lang="en-US" sz="2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kern="1200" dirty="0" err="1">
              <a:latin typeface="Calibri" pitchFamily="34" charset="0"/>
              <a:cs typeface="Calibri" pitchFamily="34" charset="0"/>
            </a:rPr>
            <a:t>Kelamin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Calibri" pitchFamily="34" charset="0"/>
              <a:cs typeface="Calibri" pitchFamily="34" charset="0"/>
            </a:rPr>
            <a:t>Ras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Calibri" pitchFamily="34" charset="0"/>
              <a:cs typeface="Calibri" pitchFamily="34" charset="0"/>
            </a:rPr>
            <a:t>Status </a:t>
          </a:r>
          <a:r>
            <a:rPr lang="en-US" sz="2600" kern="1200" dirty="0" err="1">
              <a:latin typeface="Calibri" pitchFamily="34" charset="0"/>
              <a:cs typeface="Calibri" pitchFamily="34" charset="0"/>
            </a:rPr>
            <a:t>Menikah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</dsp:txBody>
      <dsp:txXfrm>
        <a:off x="4297" y="2508098"/>
        <a:ext cx="2584028" cy="2401874"/>
      </dsp:txXfrm>
    </dsp:sp>
    <dsp:sp modelId="{3F5471D5-2AB8-4544-93E0-A111D7D5AF6F}">
      <dsp:nvSpPr>
        <dsp:cNvPr id="0" name=""/>
        <dsp:cNvSpPr/>
      </dsp:nvSpPr>
      <dsp:spPr>
        <a:xfrm>
          <a:off x="2950089" y="1233575"/>
          <a:ext cx="2584028" cy="1731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latin typeface="Calibri" pitchFamily="34" charset="0"/>
            <a:cs typeface="Calibri" pitchFamily="34" charset="0"/>
          </a:endParaRPr>
        </a:p>
      </dsp:txBody>
      <dsp:txXfrm>
        <a:off x="2950089" y="1233575"/>
        <a:ext cx="2584028" cy="1731687"/>
      </dsp:txXfrm>
    </dsp:sp>
    <dsp:sp modelId="{AD486110-77A1-4EC7-AAA2-C84F34EA81F2}">
      <dsp:nvSpPr>
        <dsp:cNvPr id="0" name=""/>
        <dsp:cNvSpPr/>
      </dsp:nvSpPr>
      <dsp:spPr>
        <a:xfrm>
          <a:off x="2950089" y="2502618"/>
          <a:ext cx="2584028" cy="24018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Calibri" pitchFamily="34" charset="0"/>
              <a:cs typeface="Calibri" pitchFamily="34" charset="0"/>
            </a:rPr>
            <a:t>Tingkat </a:t>
          </a:r>
          <a:r>
            <a:rPr lang="en-US" sz="2600" kern="1200" dirty="0" err="1">
              <a:latin typeface="Calibri" pitchFamily="34" charset="0"/>
              <a:cs typeface="Calibri" pitchFamily="34" charset="0"/>
            </a:rPr>
            <a:t>Pendidikan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Calibri" pitchFamily="34" charset="0"/>
              <a:cs typeface="Calibri" pitchFamily="34" charset="0"/>
            </a:rPr>
            <a:t>Rangking</a:t>
          </a:r>
          <a:r>
            <a:rPr lang="en-US" sz="2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600" kern="1200" dirty="0" err="1">
              <a:latin typeface="Calibri" pitchFamily="34" charset="0"/>
              <a:cs typeface="Calibri" pitchFamily="34" charset="0"/>
            </a:rPr>
            <a:t>Kelas</a:t>
          </a:r>
          <a:endParaRPr lang="en-US" sz="26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>
            <a:latin typeface="Calibri" pitchFamily="34" charset="0"/>
            <a:cs typeface="Calibri" pitchFamily="34" charset="0"/>
          </a:endParaRPr>
        </a:p>
      </dsp:txBody>
      <dsp:txXfrm>
        <a:off x="2950089" y="2502618"/>
        <a:ext cx="2584028" cy="2401874"/>
      </dsp:txXfrm>
    </dsp:sp>
    <dsp:sp modelId="{A5705885-611C-44B7-9751-08A8BD009C72}">
      <dsp:nvSpPr>
        <dsp:cNvPr id="0" name=""/>
        <dsp:cNvSpPr/>
      </dsp:nvSpPr>
      <dsp:spPr>
        <a:xfrm>
          <a:off x="5895881" y="1234395"/>
          <a:ext cx="2584028" cy="17284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895881" y="1234395"/>
        <a:ext cx="2584028" cy="1728405"/>
      </dsp:txXfrm>
    </dsp:sp>
    <dsp:sp modelId="{84A5583A-2F1F-4C55-9E5A-2B12DCE910D5}">
      <dsp:nvSpPr>
        <dsp:cNvPr id="0" name=""/>
        <dsp:cNvSpPr/>
      </dsp:nvSpPr>
      <dsp:spPr>
        <a:xfrm>
          <a:off x="5895881" y="2501798"/>
          <a:ext cx="2584028" cy="24018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Pengukuran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Suhu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 (</a:t>
          </a:r>
          <a:r>
            <a:rPr lang="en-US" sz="2800" kern="1200" dirty="0" err="1">
              <a:latin typeface="Calibri" pitchFamily="34" charset="0"/>
              <a:cs typeface="Calibri" pitchFamily="34" charset="0"/>
            </a:rPr>
            <a:t>Temperatur</a:t>
          </a:r>
          <a:r>
            <a:rPr lang="en-US" sz="2800" kern="1200" dirty="0">
              <a:latin typeface="Calibri" pitchFamily="34" charset="0"/>
              <a:cs typeface="Calibri" pitchFamily="34" charset="0"/>
            </a:rPr>
            <a:t>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libri" pitchFamily="34" charset="0"/>
              <a:cs typeface="Calibri" pitchFamily="34" charset="0"/>
            </a:rPr>
            <a:t>IQ</a:t>
          </a:r>
        </a:p>
      </dsp:txBody>
      <dsp:txXfrm>
        <a:off x="5895881" y="2501798"/>
        <a:ext cx="2584028" cy="2401874"/>
      </dsp:txXfrm>
    </dsp:sp>
    <dsp:sp modelId="{8220ABFA-8A1C-4595-8C83-7A8DF779B8A0}">
      <dsp:nvSpPr>
        <dsp:cNvPr id="0" name=""/>
        <dsp:cNvSpPr/>
      </dsp:nvSpPr>
      <dsp:spPr>
        <a:xfrm>
          <a:off x="8841673" y="1241977"/>
          <a:ext cx="2584028" cy="16980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8841673" y="1241977"/>
        <a:ext cx="2584028" cy="1698076"/>
      </dsp:txXfrm>
    </dsp:sp>
    <dsp:sp modelId="{7886B177-7687-42A3-96B2-A9FDE567F826}">
      <dsp:nvSpPr>
        <dsp:cNvPr id="0" name=""/>
        <dsp:cNvSpPr/>
      </dsp:nvSpPr>
      <dsp:spPr>
        <a:xfrm>
          <a:off x="8841673" y="2494216"/>
          <a:ext cx="2584028" cy="24018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16E6-EC31-41B7-A807-DC051908D42F}">
      <dsp:nvSpPr>
        <dsp:cNvPr id="0" name=""/>
        <dsp:cNvSpPr/>
      </dsp:nvSpPr>
      <dsp:spPr>
        <a:xfrm>
          <a:off x="0" y="56971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E21F7-99F9-4E68-8EC7-A767DA8E3A60}">
      <dsp:nvSpPr>
        <dsp:cNvPr id="0" name=""/>
        <dsp:cNvSpPr/>
      </dsp:nvSpPr>
      <dsp:spPr>
        <a:xfrm>
          <a:off x="537210" y="23598"/>
          <a:ext cx="10149809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kualitatif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sehingga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untuk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dianalisis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menggunakan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rumus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/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statistika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perlu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diberi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kode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berupa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angka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</a:p>
      </dsp:txBody>
      <dsp:txXfrm>
        <a:off x="590529" y="76917"/>
        <a:ext cx="10043171" cy="985602"/>
      </dsp:txXfrm>
    </dsp:sp>
    <dsp:sp modelId="{C4EA3822-2A26-4209-8016-A176A04185F3}">
      <dsp:nvSpPr>
        <dsp:cNvPr id="0" name=""/>
        <dsp:cNvSpPr/>
      </dsp:nvSpPr>
      <dsp:spPr>
        <a:xfrm>
          <a:off x="0" y="224803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4271745"/>
              <a:satOff val="1248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0A282-D9AB-426C-B403-B80E389108E8}">
      <dsp:nvSpPr>
        <dsp:cNvPr id="0" name=""/>
        <dsp:cNvSpPr/>
      </dsp:nvSpPr>
      <dsp:spPr>
        <a:xfrm>
          <a:off x="511503" y="1701918"/>
          <a:ext cx="10230063" cy="1092240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itchFamily="34" charset="0"/>
              <a:cs typeface="Calibri" pitchFamily="34" charset="0"/>
            </a:rPr>
            <a:t>Data non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metrik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data yang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bukan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merupakan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pengukuran</a:t>
          </a:r>
          <a:endParaRPr lang="en-US" sz="2800" b="1" kern="1200" dirty="0">
            <a:latin typeface="Calibri" pitchFamily="34" charset="0"/>
            <a:cs typeface="Calibri" pitchFamily="34" charset="0"/>
          </a:endParaRPr>
        </a:p>
      </dsp:txBody>
      <dsp:txXfrm>
        <a:off x="564822" y="1755237"/>
        <a:ext cx="10123425" cy="985602"/>
      </dsp:txXfrm>
    </dsp:sp>
    <dsp:sp modelId="{AEA82913-FD23-4C19-9A93-DC7598D79884}">
      <dsp:nvSpPr>
        <dsp:cNvPr id="0" name=""/>
        <dsp:cNvSpPr/>
      </dsp:nvSpPr>
      <dsp:spPr>
        <a:xfrm>
          <a:off x="0" y="392635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8543491"/>
              <a:satOff val="24962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90F1A-8691-4435-8EA3-DDCEEA589285}">
      <dsp:nvSpPr>
        <dsp:cNvPr id="0" name=""/>
        <dsp:cNvSpPr/>
      </dsp:nvSpPr>
      <dsp:spPr>
        <a:xfrm>
          <a:off x="511503" y="3380238"/>
          <a:ext cx="10230063" cy="1092240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: Data Nominal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Data Ordinal</a:t>
          </a:r>
          <a:endParaRPr lang="en-US" sz="2800" kern="1200" dirty="0"/>
        </a:p>
      </dsp:txBody>
      <dsp:txXfrm>
        <a:off x="564822" y="3433557"/>
        <a:ext cx="10123425" cy="98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16E6-EC31-41B7-A807-DC051908D42F}">
      <dsp:nvSpPr>
        <dsp:cNvPr id="0" name=""/>
        <dsp:cNvSpPr/>
      </dsp:nvSpPr>
      <dsp:spPr>
        <a:xfrm>
          <a:off x="0" y="56971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E21F7-99F9-4E68-8EC7-A767DA8E3A60}">
      <dsp:nvSpPr>
        <dsp:cNvPr id="0" name=""/>
        <dsp:cNvSpPr/>
      </dsp:nvSpPr>
      <dsp:spPr>
        <a:xfrm>
          <a:off x="537210" y="23598"/>
          <a:ext cx="10149809" cy="1092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metrik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atau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data yang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merupakan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pengukuran</a:t>
          </a:r>
          <a:endParaRPr lang="en-US" sz="2800" b="1" kern="1200" dirty="0">
            <a:latin typeface="Calibri" pitchFamily="34" charset="0"/>
            <a:cs typeface="Calibri" pitchFamily="34" charset="0"/>
          </a:endParaRPr>
        </a:p>
      </dsp:txBody>
      <dsp:txXfrm>
        <a:off x="590529" y="76917"/>
        <a:ext cx="10043171" cy="985602"/>
      </dsp:txXfrm>
    </dsp:sp>
    <dsp:sp modelId="{C4EA3822-2A26-4209-8016-A176A04185F3}">
      <dsp:nvSpPr>
        <dsp:cNvPr id="0" name=""/>
        <dsp:cNvSpPr/>
      </dsp:nvSpPr>
      <dsp:spPr>
        <a:xfrm>
          <a:off x="0" y="224803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887145"/>
              <a:satOff val="-29867"/>
              <a:lumOff val="-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0A282-D9AB-426C-B403-B80E389108E8}">
      <dsp:nvSpPr>
        <dsp:cNvPr id="0" name=""/>
        <dsp:cNvSpPr/>
      </dsp:nvSpPr>
      <dsp:spPr>
        <a:xfrm>
          <a:off x="511503" y="1701918"/>
          <a:ext cx="10230063" cy="1092240"/>
        </a:xfrm>
        <a:prstGeom prst="roundRect">
          <a:avLst/>
        </a:prstGeom>
        <a:solidFill>
          <a:schemeClr val="accent4">
            <a:hueOff val="-887145"/>
            <a:satOff val="-29867"/>
            <a:lumOff val="-7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kuantitatif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dapat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dilakukan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operasi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matematika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/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statistika</a:t>
          </a:r>
          <a:endParaRPr lang="en-US" sz="2800" b="1" kern="1200" dirty="0">
            <a:latin typeface="Calibri" pitchFamily="34" charset="0"/>
            <a:cs typeface="Calibri" pitchFamily="34" charset="0"/>
          </a:endParaRPr>
        </a:p>
      </dsp:txBody>
      <dsp:txXfrm>
        <a:off x="564822" y="1755237"/>
        <a:ext cx="10123425" cy="985602"/>
      </dsp:txXfrm>
    </dsp:sp>
    <dsp:sp modelId="{AEA82913-FD23-4C19-9A93-DC7598D79884}">
      <dsp:nvSpPr>
        <dsp:cNvPr id="0" name=""/>
        <dsp:cNvSpPr/>
      </dsp:nvSpPr>
      <dsp:spPr>
        <a:xfrm>
          <a:off x="0" y="3926358"/>
          <a:ext cx="107442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774289"/>
              <a:satOff val="-59734"/>
              <a:lumOff val="-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90F1A-8691-4435-8EA3-DDCEEA589285}">
      <dsp:nvSpPr>
        <dsp:cNvPr id="0" name=""/>
        <dsp:cNvSpPr/>
      </dsp:nvSpPr>
      <dsp:spPr>
        <a:xfrm>
          <a:off x="511503" y="3380238"/>
          <a:ext cx="10230063" cy="1092240"/>
        </a:xfrm>
        <a:prstGeom prst="roundRect">
          <a:avLst/>
        </a:prstGeom>
        <a:solidFill>
          <a:schemeClr val="accent4">
            <a:hueOff val="-1774289"/>
            <a:satOff val="-59734"/>
            <a:lumOff val="-1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274" tIns="0" rIns="284274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: Data Interval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dan</a:t>
          </a:r>
          <a:r>
            <a:rPr lang="en-US" sz="2800" b="1" kern="1200" dirty="0">
              <a:latin typeface="Calibri" pitchFamily="34" charset="0"/>
              <a:cs typeface="Calibri" pitchFamily="34" charset="0"/>
            </a:rPr>
            <a:t> Data </a:t>
          </a:r>
          <a:r>
            <a:rPr lang="en-US" sz="2800" b="1" kern="1200" dirty="0" err="1">
              <a:latin typeface="Calibri" pitchFamily="34" charset="0"/>
              <a:cs typeface="Calibri" pitchFamily="34" charset="0"/>
            </a:rPr>
            <a:t>Rasio</a:t>
          </a:r>
          <a:endParaRPr lang="en-US" sz="2800" kern="1200" dirty="0"/>
        </a:p>
      </dsp:txBody>
      <dsp:txXfrm>
        <a:off x="564822" y="3433557"/>
        <a:ext cx="10123425" cy="985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B6E32-6E6C-48F1-A234-CA3607E85738}">
      <dsp:nvSpPr>
        <dsp:cNvPr id="0" name=""/>
        <dsp:cNvSpPr/>
      </dsp:nvSpPr>
      <dsp:spPr>
        <a:xfrm rot="16200000">
          <a:off x="152431" y="-147092"/>
          <a:ext cx="4841874" cy="513605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Calibri" pitchFamily="34" charset="0"/>
              <a:cs typeface="Calibri" pitchFamily="34" charset="0"/>
            </a:rPr>
            <a:t>Diskrit</a:t>
          </a:r>
          <a:endParaRPr lang="en-US" sz="4000" b="1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perhitungan</a:t>
          </a:r>
          <a:endParaRPr lang="en-US" sz="36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pasien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jumlah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penduduk</a:t>
          </a:r>
          <a:endParaRPr lang="en-US" sz="3600" kern="1200" dirty="0">
            <a:latin typeface="Calibri" pitchFamily="34" charset="0"/>
            <a:cs typeface="Calibri" pitchFamily="34" charset="0"/>
          </a:endParaRPr>
        </a:p>
      </dsp:txBody>
      <dsp:txXfrm rot="5400000">
        <a:off x="5339" y="968375"/>
        <a:ext cx="5136058" cy="2905124"/>
      </dsp:txXfrm>
    </dsp:sp>
    <dsp:sp modelId="{EE324323-F785-4EED-B0C9-AA4C9DFF0026}">
      <dsp:nvSpPr>
        <dsp:cNvPr id="0" name=""/>
        <dsp:cNvSpPr/>
      </dsp:nvSpPr>
      <dsp:spPr>
        <a:xfrm rot="16200000">
          <a:off x="5673693" y="-147092"/>
          <a:ext cx="4841874" cy="513605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Calibri" pitchFamily="34" charset="0"/>
              <a:cs typeface="Calibri" pitchFamily="34" charset="0"/>
            </a:rPr>
            <a:t>Kontinu</a:t>
          </a:r>
          <a:endParaRPr lang="en-US" sz="4000" b="1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Calibri" pitchFamily="34" charset="0"/>
              <a:cs typeface="Calibri" pitchFamily="34" charset="0"/>
            </a:rPr>
            <a:t>Data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hasil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pengukuran</a:t>
          </a:r>
          <a:endParaRPr lang="en-US" sz="36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Calibri" pitchFamily="34" charset="0"/>
              <a:cs typeface="Calibri" pitchFamily="34" charset="0"/>
            </a:rPr>
            <a:t>Contoh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: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berat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badan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tinggi</a:t>
          </a:r>
          <a:r>
            <a:rPr lang="en-US" sz="3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600" kern="1200" dirty="0" err="1">
              <a:latin typeface="Calibri" pitchFamily="34" charset="0"/>
              <a:cs typeface="Calibri" pitchFamily="34" charset="0"/>
            </a:rPr>
            <a:t>badan</a:t>
          </a:r>
          <a:endParaRPr lang="en-US" sz="3600" kern="1200" dirty="0">
            <a:latin typeface="Calibri" pitchFamily="34" charset="0"/>
            <a:cs typeface="Calibri" pitchFamily="34" charset="0"/>
          </a:endParaRPr>
        </a:p>
      </dsp:txBody>
      <dsp:txXfrm rot="5400000">
        <a:off x="5526601" y="968375"/>
        <a:ext cx="5136058" cy="290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9BB02-BC39-4CEF-B105-69A1A55D2308}" type="datetimeFigureOut">
              <a:rPr lang="en-ID" smtClean="0"/>
              <a:t>19/09/2024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D7964-76F5-4307-AA5B-A384DD9C09D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434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7E4BD-41DD-4152-8B11-7609F5CEC6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2B3AA-E3B2-49A8-8FAA-67769D34DA4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0F287-B1CB-4D93-AC01-7043C106776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824BC6-76B1-4A94-A662-FBE45F4B34D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648D6B-1CFF-4C39-90B0-A6E12C31244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F7D36D-88E2-416B-859C-20532A9D221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3D1CE0-6610-4FC8-AB08-1271D808C4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665EA-236A-4EB9-8445-9228482234A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01501-7060-4813-A7FB-7FF949129BD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19/09/2024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590" y="3879458"/>
            <a:ext cx="9140429" cy="990829"/>
          </a:xfrm>
        </p:spPr>
        <p:txBody>
          <a:bodyPr>
            <a:noAutofit/>
          </a:bodyPr>
          <a:lstStyle/>
          <a:p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Pengantar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Kajian Teknik</a:t>
            </a:r>
            <a:endParaRPr lang="id-ID" sz="4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06467" y="2781722"/>
            <a:ext cx="6311552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4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dan </a:t>
            </a:r>
            <a:r>
              <a:rPr lang="en-US" sz="46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Probabilitas</a:t>
            </a:r>
            <a:endParaRPr lang="en-US" sz="46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Keragaman-2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Dot diagram/diagram </a:t>
            </a:r>
            <a:r>
              <a:rPr lang="en-US" sz="3200" b="1" dirty="0" err="1">
                <a:latin typeface="Calibri" pitchFamily="34" charset="0"/>
              </a:rPr>
              <a:t>titik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sangat </a:t>
            </a:r>
            <a:r>
              <a:rPr lang="en-US" sz="3200" dirty="0" err="1">
                <a:latin typeface="Calibri" pitchFamily="34" charset="0"/>
              </a:rPr>
              <a:t>berguna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menyajikan</a:t>
            </a:r>
            <a:r>
              <a:rPr lang="en-US" sz="3200" dirty="0">
                <a:latin typeface="Calibri" pitchFamily="34" charset="0"/>
              </a:rPr>
              <a:t> data, paling </a:t>
            </a:r>
            <a:r>
              <a:rPr lang="en-US" sz="3200" dirty="0" err="1">
                <a:latin typeface="Calibri" pitchFamily="34" charset="0"/>
              </a:rPr>
              <a:t>tidak</a:t>
            </a:r>
            <a:r>
              <a:rPr lang="en-US" sz="3200" dirty="0">
                <a:latin typeface="Calibri" pitchFamily="34" charset="0"/>
              </a:rPr>
              <a:t> 20 </a:t>
            </a:r>
            <a:r>
              <a:rPr lang="en-US" sz="3200" dirty="0" err="1">
                <a:latin typeface="Calibri" pitchFamily="34" charset="0"/>
              </a:rPr>
              <a:t>pengamatan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Plot </a:t>
            </a:r>
            <a:r>
              <a:rPr lang="en-US" sz="3200" dirty="0" err="1">
                <a:latin typeface="Calibri" pitchFamily="34" charset="0"/>
              </a:rPr>
              <a:t>ini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mempermudah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kita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melihat</a:t>
            </a:r>
            <a:r>
              <a:rPr lang="en-US" sz="3200" dirty="0">
                <a:latin typeface="Calibri" pitchFamily="34" charset="0"/>
              </a:rPr>
              <a:t> dua </a:t>
            </a:r>
            <a:r>
              <a:rPr lang="en-US" sz="3200" dirty="0" err="1">
                <a:latin typeface="Calibri" pitchFamily="34" charset="0"/>
              </a:rPr>
              <a:t>sifat</a:t>
            </a:r>
            <a:r>
              <a:rPr lang="en-US" sz="3200" dirty="0">
                <a:latin typeface="Calibri" pitchFamily="34" charset="0"/>
              </a:rPr>
              <a:t> data : </a:t>
            </a:r>
            <a:r>
              <a:rPr lang="en-US" sz="3200" dirty="0" err="1">
                <a:latin typeface="Calibri" pitchFamily="34" charset="0"/>
              </a:rPr>
              <a:t>lokasi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atau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Calibri" pitchFamily="34" charset="0"/>
              </a:rPr>
              <a:t>pusat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dan </a:t>
            </a:r>
            <a:r>
              <a:rPr lang="en-US" sz="3200" b="1" dirty="0" err="1">
                <a:solidFill>
                  <a:srgbClr val="3366FF"/>
                </a:solidFill>
                <a:latin typeface="Calibri" pitchFamily="34" charset="0"/>
              </a:rPr>
              <a:t>ketersebaran</a:t>
            </a:r>
            <a:r>
              <a:rPr lang="en-US" sz="3200" dirty="0">
                <a:latin typeface="Calibri" pitchFamily="34" charset="0"/>
              </a:rPr>
              <a:t>.</a:t>
            </a:r>
          </a:p>
        </p:txBody>
      </p:sp>
      <p:pic>
        <p:nvPicPr>
          <p:cNvPr id="3" name="Picture 2" descr="C:\Documents and Settings\rsims\My Documents\Sims Courses\Wiley Slide Development Project\JPEG images from Jenny\Ch01\fig_01_02.jpg">
            <a:extLst>
              <a:ext uri="{FF2B5EF4-FFF2-40B4-BE49-F238E27FC236}">
                <a16:creationId xmlns:a16="http://schemas.microsoft.com/office/drawing/2014/main" id="{9A66B287-2820-6132-66EA-A586E467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406" y="4039394"/>
            <a:ext cx="7138426" cy="1435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88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Keragaman-3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itchFamily="34" charset="0"/>
              </a:rPr>
              <a:t>Engineer </a:t>
            </a:r>
            <a:r>
              <a:rPr lang="en-US" sz="3200" dirty="0" err="1">
                <a:latin typeface="Calibri" pitchFamily="34" charset="0"/>
              </a:rPr>
              <a:t>mempertimbangkan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merubah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desain</a:t>
            </a:r>
            <a:r>
              <a:rPr lang="en-US" sz="3200" dirty="0">
                <a:latin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) dan  8  unit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 pada </a:t>
            </a:r>
            <a:r>
              <a:rPr lang="en-US" sz="3200" dirty="0" err="1">
                <a:latin typeface="Calibri" pitchFamily="34" charset="0"/>
              </a:rPr>
              <a:t>desain</a:t>
            </a:r>
            <a:r>
              <a:rPr lang="en-US" sz="3200" dirty="0">
                <a:latin typeface="Calibri" pitchFamily="34" charset="0"/>
              </a:rPr>
              <a:t> baru </a:t>
            </a:r>
            <a:r>
              <a:rPr lang="en-US" sz="3200" dirty="0" err="1">
                <a:latin typeface="Calibri" pitchFamily="34" charset="0"/>
              </a:rPr>
              <a:t>ini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dicobakan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diukur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kekuatan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tarikannya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Diagram </a:t>
            </a:r>
            <a:r>
              <a:rPr lang="en-US" sz="3200" dirty="0" err="1">
                <a:latin typeface="Calibri" pitchFamily="34" charset="0"/>
              </a:rPr>
              <a:t>titik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dapat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digunakan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membandingkan</a:t>
            </a:r>
            <a:r>
              <a:rPr lang="en-US" sz="3200" dirty="0">
                <a:latin typeface="Calibri" pitchFamily="34" charset="0"/>
              </a:rPr>
              <a:t> dua set data (pada dua 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)</a:t>
            </a:r>
          </a:p>
        </p:txBody>
      </p:sp>
      <p:pic>
        <p:nvPicPr>
          <p:cNvPr id="5" name="Picture 2" descr="C:\Documents and Settings\rsims\My Documents\Sims Courses\Wiley Slide Development Project\JPEG images from Jenny\Ch01\fig_01_03.jpg">
            <a:extLst>
              <a:ext uri="{FF2B5EF4-FFF2-40B4-BE49-F238E27FC236}">
                <a16:creationId xmlns:a16="http://schemas.microsoft.com/office/drawing/2014/main" id="{388583C3-9D98-1ABD-E7F1-3081B57ED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672" y="4341642"/>
            <a:ext cx="7543800" cy="1297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02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Keragaman-4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itchFamily="34" charset="0"/>
              </a:rPr>
              <a:t>Karena </a:t>
            </a:r>
            <a:r>
              <a:rPr lang="en-US" sz="3600" dirty="0" err="1">
                <a:latin typeface="Calibri" pitchFamily="34" charset="0"/>
              </a:rPr>
              <a:t>kekuatan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tarikan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beragam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atau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menunjukkan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keragaman</a:t>
            </a:r>
            <a:r>
              <a:rPr lang="en-US" sz="3600" dirty="0">
                <a:latin typeface="Calibri" pitchFamily="34" charset="0"/>
              </a:rPr>
              <a:t>, </a:t>
            </a:r>
            <a:r>
              <a:rPr lang="en-US" sz="3600" dirty="0" err="1">
                <a:latin typeface="Calibri" pitchFamily="34" charset="0"/>
              </a:rPr>
              <a:t>maka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kekuatan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tarikan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adalah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3366FF"/>
                </a:solidFill>
                <a:latin typeface="Calibri" pitchFamily="34" charset="0"/>
              </a:rPr>
              <a:t>peubah</a:t>
            </a:r>
            <a:r>
              <a:rPr lang="en-US" sz="3600" b="1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3366FF"/>
                </a:solidFill>
                <a:latin typeface="Calibri" pitchFamily="34" charset="0"/>
              </a:rPr>
              <a:t>acak</a:t>
            </a:r>
            <a:r>
              <a:rPr lang="en-US" sz="3600" b="1" dirty="0">
                <a:solidFill>
                  <a:srgbClr val="3366FF"/>
                </a:solidFill>
                <a:latin typeface="Calibri" pitchFamily="34" charset="0"/>
              </a:rPr>
              <a:t> (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</a:rPr>
              <a:t>random variable</a:t>
            </a:r>
            <a:r>
              <a:rPr lang="en-US" sz="3600" b="1" dirty="0">
                <a:solidFill>
                  <a:srgbClr val="3366FF"/>
                </a:solidFill>
                <a:latin typeface="Calibri" pitchFamily="34" charset="0"/>
              </a:rPr>
              <a:t>)</a:t>
            </a:r>
            <a:r>
              <a:rPr lang="en-US" sz="3600" b="1" dirty="0">
                <a:latin typeface="Calibri" pitchFamily="34" charset="0"/>
              </a:rPr>
              <a:t>.</a:t>
            </a:r>
          </a:p>
          <a:p>
            <a:pPr marL="571500" indent="-5715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" pitchFamily="34" charset="0"/>
              </a:rPr>
              <a:t>Peubah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acak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i="1" dirty="0">
                <a:latin typeface="Calibri" pitchFamily="34" charset="0"/>
              </a:rPr>
              <a:t>X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dapat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dimodelkan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dengan</a:t>
            </a:r>
            <a:r>
              <a:rPr lang="en-US" sz="3600" dirty="0">
                <a:latin typeface="Calibri" pitchFamily="34" charset="0"/>
              </a:rPr>
              <a:t>:</a:t>
            </a:r>
          </a:p>
          <a:p>
            <a:pPr algn="r">
              <a:spcBef>
                <a:spcPct val="50000"/>
              </a:spcBef>
            </a:pPr>
            <a:r>
              <a:rPr lang="en-US" sz="3600" i="1" dirty="0">
                <a:latin typeface="Calibri" pitchFamily="34" charset="0"/>
              </a:rPr>
              <a:t>X</a:t>
            </a:r>
            <a:r>
              <a:rPr lang="en-US" sz="3600" dirty="0">
                <a:latin typeface="Calibri" pitchFamily="34" charset="0"/>
              </a:rPr>
              <a:t> = 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 +                    	      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(1-1)</a:t>
            </a:r>
            <a:endParaRPr lang="en-US" sz="3600" dirty="0">
              <a:latin typeface="Calibri" pitchFamily="34" charset="0"/>
              <a:sym typeface="Symbol" pitchFamily="18" charset="2"/>
            </a:endParaRPr>
          </a:p>
          <a:p>
            <a:pPr marL="533400" algn="just">
              <a:spcBef>
                <a:spcPct val="50000"/>
              </a:spcBef>
            </a:pPr>
            <a:r>
              <a:rPr lang="en-US" sz="3600" dirty="0">
                <a:latin typeface="Calibri" pitchFamily="34" charset="0"/>
                <a:sym typeface="Symbol" pitchFamily="18" charset="2"/>
              </a:rPr>
              <a:t>di mana 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bersifat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konstan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dan 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adalah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galat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yang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bersifat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3600" dirty="0" err="1">
                <a:latin typeface="Calibri" pitchFamily="34" charset="0"/>
                <a:sym typeface="Symbol" pitchFamily="18" charset="2"/>
              </a:rPr>
              <a:t>acak</a:t>
            </a:r>
            <a:r>
              <a:rPr lang="en-US" sz="3600" dirty="0">
                <a:latin typeface="Calibri" pitchFamily="34" charset="0"/>
                <a:sym typeface="Symbol" pitchFamily="18" charset="2"/>
              </a:rPr>
              <a:t>/random.</a:t>
            </a:r>
          </a:p>
        </p:txBody>
      </p:sp>
    </p:spTree>
    <p:extLst>
      <p:ext uri="{BB962C8B-B14F-4D97-AF65-F5344CB8AC3E}">
        <p14:creationId xmlns:p14="http://schemas.microsoft.com/office/powerpoint/2010/main" val="19251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Jenis-Jenis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Data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59619" y="1219993"/>
          <a:ext cx="10744199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Skala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Pengukuran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78619" y="721518"/>
          <a:ext cx="11429999" cy="613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4819" y="213439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Nominal: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Pembedaan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6619" y="200086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Ordinal: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Pembedaan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Pengurutan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419" y="200086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Interval: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Pembedaan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Pengurutan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Jarak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1619" y="198199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Rasio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Pembedaan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Pengurutan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Jarak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Pembandingan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219" y="3277394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Panjang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Berat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Tinggi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Kategorik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59619" y="1296194"/>
          <a:ext cx="10744200" cy="488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75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59619" y="1296194"/>
          <a:ext cx="10744200" cy="488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25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Numerik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35819" y="1296195"/>
          <a:ext cx="10667999" cy="484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71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Tipe-Tipe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Dasar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Studi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just" eaLnBrk="1" hangingPunct="1">
              <a:buFontTx/>
              <a:buNone/>
            </a:pPr>
            <a:r>
              <a:rPr lang="en-US" sz="3200" dirty="0" err="1">
                <a:latin typeface="Calibri" pitchFamily="34" charset="0"/>
              </a:rPr>
              <a:t>Berdasarkan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metode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pengumpulan</a:t>
            </a:r>
            <a:r>
              <a:rPr lang="en-US" sz="3200" dirty="0">
                <a:latin typeface="Calibri" pitchFamily="34" charset="0"/>
              </a:rPr>
              <a:t> data:</a:t>
            </a:r>
          </a:p>
          <a:p>
            <a:pPr marL="533400" lvl="1" indent="-533400" algn="just" eaLnBrk="1" hangingPunct="1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Studi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</a:rPr>
              <a:t>retrospektif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menggunakan</a:t>
            </a:r>
            <a:r>
              <a:rPr lang="en-US" sz="3200" dirty="0">
                <a:latin typeface="Calibri" pitchFamily="34" charset="0"/>
              </a:rPr>
              <a:t> data </a:t>
            </a:r>
            <a:r>
              <a:rPr lang="en-US" sz="3200" dirty="0" err="1">
                <a:latin typeface="Calibri" pitchFamily="34" charset="0"/>
              </a:rPr>
              <a:t>historis</a:t>
            </a:r>
            <a:endParaRPr lang="en-US" sz="3200" dirty="0">
              <a:latin typeface="Calibri" pitchFamily="34" charset="0"/>
            </a:endParaRPr>
          </a:p>
          <a:p>
            <a:pPr marL="533400" lvl="2" algn="just" eaLnBrk="1" hangingPunct="1"/>
            <a:r>
              <a:rPr lang="en-US" sz="3200" dirty="0" err="1">
                <a:latin typeface="Calibri" pitchFamily="34" charset="0"/>
              </a:rPr>
              <a:t>Menggunakan</a:t>
            </a:r>
            <a:r>
              <a:rPr lang="en-US" sz="3200" dirty="0">
                <a:latin typeface="Calibri" pitchFamily="34" charset="0"/>
              </a:rPr>
              <a:t> data yang </a:t>
            </a:r>
            <a:r>
              <a:rPr lang="en-US" sz="3200" dirty="0" err="1">
                <a:latin typeface="Calibri" pitchFamily="34" charset="0"/>
              </a:rPr>
              <a:t>dikumpulkan</a:t>
            </a:r>
            <a:r>
              <a:rPr lang="en-US" sz="3200" dirty="0">
                <a:latin typeface="Calibri" pitchFamily="34" charset="0"/>
              </a:rPr>
              <a:t> pada masa </a:t>
            </a:r>
            <a:r>
              <a:rPr lang="en-US" sz="3200" dirty="0" err="1">
                <a:latin typeface="Calibri" pitchFamily="34" charset="0"/>
              </a:rPr>
              <a:t>lalu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meskipun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sebelumnya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digunakan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tujuan</a:t>
            </a:r>
            <a:r>
              <a:rPr lang="en-US" sz="3200" dirty="0">
                <a:latin typeface="Calibri" pitchFamily="34" charset="0"/>
              </a:rPr>
              <a:t> lain.</a:t>
            </a:r>
          </a:p>
          <a:p>
            <a:pPr marL="533400" lvl="1" indent="-533400" algn="just" eaLnBrk="1" hangingPunct="1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Studi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</a:rPr>
              <a:t>observasional</a:t>
            </a:r>
            <a:endParaRPr lang="en-US" sz="3200" b="1" dirty="0">
              <a:solidFill>
                <a:srgbClr val="0070C0"/>
              </a:solidFill>
              <a:latin typeface="Calibri" pitchFamily="34" charset="0"/>
            </a:endParaRPr>
          </a:p>
          <a:p>
            <a:pPr marL="533400" lvl="1" algn="just" eaLnBrk="1" hangingPunct="1"/>
            <a:r>
              <a:rPr lang="en-US" sz="3200" dirty="0">
                <a:latin typeface="Calibri" pitchFamily="34" charset="0"/>
              </a:rPr>
              <a:t>Data </a:t>
            </a:r>
            <a:r>
              <a:rPr lang="en-US" sz="3200" dirty="0" err="1">
                <a:latin typeface="Calibri" pitchFamily="34" charset="0"/>
              </a:rPr>
              <a:t>dikumpulkan</a:t>
            </a:r>
            <a:r>
              <a:rPr lang="en-US" sz="3200" dirty="0">
                <a:latin typeface="Calibri" pitchFamily="34" charset="0"/>
              </a:rPr>
              <a:t> pada masa </a:t>
            </a:r>
            <a:r>
              <a:rPr lang="en-US" sz="3200" dirty="0" err="1">
                <a:latin typeface="Calibri" pitchFamily="34" charset="0"/>
              </a:rPr>
              <a:t>sekarang</a:t>
            </a:r>
            <a:r>
              <a:rPr lang="en-US" sz="3200" dirty="0">
                <a:latin typeface="Calibri" pitchFamily="34" charset="0"/>
              </a:rPr>
              <a:t> oleh </a:t>
            </a:r>
            <a:r>
              <a:rPr lang="en-US" sz="3200" dirty="0" err="1">
                <a:latin typeface="Calibri" pitchFamily="34" charset="0"/>
              </a:rPr>
              <a:t>pengamat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pasif</a:t>
            </a:r>
            <a:r>
              <a:rPr lang="en-US" sz="3200" dirty="0">
                <a:latin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</a:rPr>
              <a:t>tidak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melakukan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percobaan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sendiri</a:t>
            </a:r>
            <a:r>
              <a:rPr lang="en-US" sz="3200" dirty="0">
                <a:latin typeface="Calibri" pitchFamily="34" charset="0"/>
              </a:rPr>
              <a:t>)</a:t>
            </a:r>
          </a:p>
          <a:p>
            <a:pPr marL="533400" lvl="1" indent="-533400" algn="just" eaLnBrk="1" hangingPunct="1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3366FF"/>
                </a:solidFill>
                <a:latin typeface="Calibri" pitchFamily="34" charset="0"/>
              </a:rPr>
              <a:t>Percobaan</a:t>
            </a:r>
            <a:r>
              <a:rPr lang="en-US" sz="3200" b="1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rgbClr val="3366FF"/>
                </a:solidFill>
                <a:latin typeface="Calibri" pitchFamily="34" charset="0"/>
              </a:rPr>
              <a:t>terancang</a:t>
            </a:r>
            <a:r>
              <a:rPr lang="en-US" sz="3200" b="1" dirty="0">
                <a:latin typeface="Calibri" pitchFamily="34" charset="0"/>
              </a:rPr>
              <a:t>/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designed experiment</a:t>
            </a:r>
          </a:p>
          <a:p>
            <a:pPr marL="533400" lvl="2" algn="just" eaLnBrk="1" hangingPunct="1"/>
            <a:r>
              <a:rPr lang="en-US" sz="3200" dirty="0">
                <a:latin typeface="Calibri" pitchFamily="34" charset="0"/>
              </a:rPr>
              <a:t>Data </a:t>
            </a:r>
            <a:r>
              <a:rPr lang="en-US" sz="3200" dirty="0" err="1">
                <a:latin typeface="Calibri" pitchFamily="34" charset="0"/>
              </a:rPr>
              <a:t>dikumpulkan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sebagai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respons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dari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perubahan</a:t>
            </a:r>
            <a:r>
              <a:rPr lang="en-US" sz="3200" dirty="0">
                <a:latin typeface="Calibri" pitchFamily="34" charset="0"/>
              </a:rPr>
              <a:t> input yang </a:t>
            </a:r>
            <a:r>
              <a:rPr lang="en-US" sz="3200" dirty="0" err="1">
                <a:latin typeface="Calibri" pitchFamily="34" charset="0"/>
              </a:rPr>
              <a:t>dicoba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4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143794"/>
            <a:ext cx="1082990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Calibri" pitchFamily="34" charset="0"/>
              </a:rPr>
              <a:t>Pada </a:t>
            </a:r>
            <a:r>
              <a:rPr lang="en-US" sz="2600" dirty="0" err="1">
                <a:latin typeface="Calibri" pitchFamily="34" charset="0"/>
              </a:rPr>
              <a:t>tabung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distilasi</a:t>
            </a:r>
            <a:r>
              <a:rPr lang="en-US" sz="2600" dirty="0">
                <a:latin typeface="Calibri" pitchFamily="34" charset="0"/>
              </a:rPr>
              <a:t> petroleum:</a:t>
            </a:r>
          </a:p>
          <a:p>
            <a:pPr marL="358775" lvl="1" indent="-358775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Output </a:t>
            </a:r>
            <a:r>
              <a:rPr lang="en-US" sz="2600" dirty="0" err="1">
                <a:latin typeface="Calibri" pitchFamily="34" charset="0"/>
              </a:rPr>
              <a:t>adalah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konsentrasi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aseton</a:t>
            </a:r>
            <a:endParaRPr lang="en-US" sz="2600" dirty="0">
              <a:latin typeface="Calibri" pitchFamily="34" charset="0"/>
            </a:endParaRPr>
          </a:p>
          <a:p>
            <a:pPr marL="358775" lvl="1" indent="-358775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Input (</a:t>
            </a:r>
            <a:r>
              <a:rPr lang="en-US" sz="2600" dirty="0" err="1">
                <a:latin typeface="Calibri" pitchFamily="34" charset="0"/>
              </a:rPr>
              <a:t>faktor</a:t>
            </a:r>
            <a:r>
              <a:rPr lang="en-US" sz="2600" dirty="0">
                <a:latin typeface="Calibri" pitchFamily="34" charset="0"/>
              </a:rPr>
              <a:t>) </a:t>
            </a:r>
            <a:r>
              <a:rPr lang="en-US" sz="2600" dirty="0" err="1">
                <a:latin typeface="Calibri" pitchFamily="34" charset="0"/>
              </a:rPr>
              <a:t>adalah</a:t>
            </a:r>
            <a:r>
              <a:rPr lang="en-US" sz="2600" dirty="0">
                <a:latin typeface="Calibri" pitchFamily="34" charset="0"/>
              </a:rPr>
              <a:t>:</a:t>
            </a:r>
          </a:p>
          <a:p>
            <a:pPr marL="804863" lvl="2" indent="-457200" algn="just">
              <a:buFont typeface="Times New Roman" pitchFamily="18" charset="0"/>
              <a:buAutoNum type="arabicPeriod"/>
            </a:pPr>
            <a:r>
              <a:rPr lang="en-US" sz="2600" dirty="0" err="1">
                <a:latin typeface="Calibri" pitchFamily="34" charset="0"/>
              </a:rPr>
              <a:t>Suhu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didih</a:t>
            </a:r>
            <a:endParaRPr lang="en-US" sz="2600" dirty="0">
              <a:latin typeface="Calibri" pitchFamily="34" charset="0"/>
            </a:endParaRPr>
          </a:p>
          <a:p>
            <a:pPr marL="804863" lvl="2" indent="-457200" algn="just">
              <a:buFont typeface="Times New Roman" pitchFamily="18" charset="0"/>
              <a:buAutoNum type="arabicPeriod"/>
            </a:pPr>
            <a:r>
              <a:rPr lang="en-US" sz="2600" dirty="0" err="1">
                <a:latin typeface="Calibri" pitchFamily="34" charset="0"/>
              </a:rPr>
              <a:t>Suhu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kondensasi</a:t>
            </a:r>
            <a:endParaRPr lang="en-US" sz="2600" dirty="0">
              <a:latin typeface="Calibri" pitchFamily="34" charset="0"/>
            </a:endParaRPr>
          </a:p>
          <a:p>
            <a:pPr marL="804863" lvl="2" indent="-457200" algn="just">
              <a:buFont typeface="Times New Roman" pitchFamily="18" charset="0"/>
              <a:buAutoNum type="arabicPeriod"/>
            </a:pP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Laju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i="1" dirty="0">
                <a:latin typeface="Calibri" pitchFamily="34" charset="0"/>
              </a:rPr>
              <a:t>reflux</a:t>
            </a:r>
          </a:p>
          <a:p>
            <a:pPr marL="358775" lvl="2" indent="-358775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Output </a:t>
            </a:r>
            <a:r>
              <a:rPr lang="en-US" sz="2600" dirty="0" err="1">
                <a:latin typeface="Calibri" pitchFamily="34" charset="0"/>
              </a:rPr>
              <a:t>akan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mengalami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perubahan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seiring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perubahan</a:t>
            </a:r>
            <a:r>
              <a:rPr lang="en-US" sz="2600" dirty="0">
                <a:latin typeface="Calibri" pitchFamily="34" charset="0"/>
              </a:rPr>
              <a:t> input </a:t>
            </a:r>
            <a:r>
              <a:rPr lang="en-US" sz="2600" dirty="0" err="1">
                <a:latin typeface="Calibri" pitchFamily="34" charset="0"/>
              </a:rPr>
              <a:t>dari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percobaan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tsb</a:t>
            </a:r>
            <a:r>
              <a:rPr lang="en-US" sz="2600" dirty="0">
                <a:latin typeface="Calibri" pitchFamily="34" charset="0"/>
              </a:rPr>
              <a:t>. </a:t>
            </a:r>
          </a:p>
          <a:p>
            <a:pPr marL="358775" lvl="2" indent="-358775" algn="just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itchFamily="34" charset="0"/>
              </a:rPr>
              <a:t>Setiap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faktor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ditetapkan</a:t>
            </a:r>
            <a:r>
              <a:rPr lang="en-US" sz="2600" dirty="0">
                <a:latin typeface="Calibri" pitchFamily="34" charset="0"/>
              </a:rPr>
              <a:t> pada dua level (-1 and +1)</a:t>
            </a:r>
          </a:p>
          <a:p>
            <a:pPr marL="358775" lvl="2" indent="-358775" algn="just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itchFamily="34" charset="0"/>
              </a:rPr>
              <a:t>Diperoleh</a:t>
            </a:r>
            <a:r>
              <a:rPr lang="en-US" sz="2600" dirty="0">
                <a:latin typeface="Calibri" pitchFamily="34" charset="0"/>
              </a:rPr>
              <a:t> 8 (2</a:t>
            </a:r>
            <a:r>
              <a:rPr lang="en-US" sz="2600" baseline="30000" dirty="0">
                <a:latin typeface="Calibri" pitchFamily="34" charset="0"/>
              </a:rPr>
              <a:t>3</a:t>
            </a:r>
            <a:r>
              <a:rPr lang="en-US" sz="2600" dirty="0">
                <a:latin typeface="Calibri" pitchFamily="34" charset="0"/>
              </a:rPr>
              <a:t>) </a:t>
            </a:r>
            <a:r>
              <a:rPr lang="en-US" sz="2600" dirty="0" err="1">
                <a:latin typeface="Calibri" pitchFamily="34" charset="0"/>
              </a:rPr>
              <a:t>kombinasi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dari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faktor-faktor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tersebut</a:t>
            </a:r>
            <a:r>
              <a:rPr lang="en-US" sz="2600" dirty="0">
                <a:latin typeface="Calibri" pitchFamily="34" charset="0"/>
              </a:rPr>
              <a:t>, dan </a:t>
            </a:r>
            <a:r>
              <a:rPr lang="en-US" sz="2600" dirty="0" err="1">
                <a:latin typeface="Calibri" pitchFamily="34" charset="0"/>
              </a:rPr>
              <a:t>diamati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konsentrasi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aseton</a:t>
            </a:r>
            <a:r>
              <a:rPr lang="en-US" sz="2600" dirty="0">
                <a:latin typeface="Calibri" pitchFamily="34" charset="0"/>
              </a:rPr>
              <a:t> yang </a:t>
            </a:r>
            <a:r>
              <a:rPr lang="en-US" sz="2600" dirty="0" err="1">
                <a:latin typeface="Calibri" pitchFamily="34" charset="0"/>
              </a:rPr>
              <a:t>dihasilkan</a:t>
            </a:r>
            <a:r>
              <a:rPr lang="en-US" sz="2600" dirty="0">
                <a:latin typeface="Calibri" pitchFamily="34" charset="0"/>
              </a:rPr>
              <a:t>.</a:t>
            </a:r>
          </a:p>
          <a:p>
            <a:pPr marL="358775" lvl="2" indent="-358775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Data yang </a:t>
            </a:r>
            <a:r>
              <a:rPr lang="en-US" sz="2600" dirty="0" err="1">
                <a:latin typeface="Calibri" pitchFamily="34" charset="0"/>
              </a:rPr>
              <a:t>dihasilkan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dipakai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untuk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membentuk</a:t>
            </a:r>
            <a:r>
              <a:rPr lang="en-US" sz="2600" dirty="0">
                <a:latin typeface="Calibri" pitchFamily="34" charset="0"/>
              </a:rPr>
              <a:t> model </a:t>
            </a:r>
            <a:r>
              <a:rPr lang="en-US" sz="2600" dirty="0" err="1">
                <a:latin typeface="Calibri" pitchFamily="34" charset="0"/>
              </a:rPr>
              <a:t>matematika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dari</a:t>
            </a:r>
            <a:r>
              <a:rPr lang="en-US" sz="2600" dirty="0">
                <a:latin typeface="Calibri" pitchFamily="34" charset="0"/>
              </a:rPr>
              <a:t> proses </a:t>
            </a:r>
            <a:r>
              <a:rPr lang="en-US" sz="2600" dirty="0" err="1">
                <a:latin typeface="Calibri" pitchFamily="34" charset="0"/>
              </a:rPr>
              <a:t>tsb</a:t>
            </a:r>
            <a:r>
              <a:rPr lang="en-US" sz="2600" dirty="0">
                <a:latin typeface="Calibri" pitchFamily="34" charset="0"/>
              </a:rPr>
              <a:t> yang </a:t>
            </a:r>
            <a:r>
              <a:rPr lang="en-US" sz="2600" dirty="0" err="1">
                <a:latin typeface="Calibri" pitchFamily="34" charset="0"/>
              </a:rPr>
              <a:t>menjelaskan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sebab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akibatnya</a:t>
            </a:r>
            <a:r>
              <a:rPr lang="en-US" sz="26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764381" y="457994"/>
          <a:ext cx="1223962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7866" y="1371918"/>
            <a:ext cx="8079070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Table 1-1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Designed Experiment (Factorial Design) for the Distillation Column</a:t>
            </a:r>
          </a:p>
        </p:txBody>
      </p:sp>
      <p:pic>
        <p:nvPicPr>
          <p:cNvPr id="105474" name="Picture 2" descr="C:\Documents and Settings\rsims\My Documents\Sims Courses\Wiley Slide Development Project\JPEG images from Jenny\Ch01\table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084" y="2362747"/>
            <a:ext cx="8055259" cy="3506011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CBC715-9DFA-7785-F06B-5C136074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977866" y="5259018"/>
            <a:ext cx="8460158" cy="4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factorial experiment for the distillation column.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085" y="1829224"/>
            <a:ext cx="8183869" cy="289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A1118-7B57-48E5-2634-57C792EC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29191"/>
            <a:ext cx="108299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Calibri" pitchFamily="34" charset="0"/>
              </a:rPr>
              <a:t>Pertimbangkan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tabung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destilasi</a:t>
            </a:r>
            <a:r>
              <a:rPr lang="en-US" sz="2800" dirty="0">
                <a:latin typeface="Calibri" pitchFamily="34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Percobaan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faktor-faktor</a:t>
            </a:r>
            <a:r>
              <a:rPr lang="en-US" sz="2800" dirty="0">
                <a:latin typeface="Calibri" pitchFamily="34" charset="0"/>
              </a:rPr>
              <a:t>  yang </a:t>
            </a:r>
            <a:r>
              <a:rPr lang="en-US" sz="2800" dirty="0" err="1">
                <a:latin typeface="Calibri" pitchFamily="34" charset="0"/>
              </a:rPr>
              <a:t>sama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seperti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sebelumnya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diulang</a:t>
            </a:r>
            <a:r>
              <a:rPr lang="en-US" sz="2800" dirty="0">
                <a:latin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</a:rPr>
              <a:t>tabung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destilasi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Diperoleh</a:t>
            </a:r>
            <a:r>
              <a:rPr lang="en-US" sz="2800" dirty="0">
                <a:latin typeface="Calibri" pitchFamily="34" charset="0"/>
              </a:rPr>
              <a:t> 8 </a:t>
            </a:r>
            <a:r>
              <a:rPr lang="en-US" sz="2800" dirty="0" err="1">
                <a:latin typeface="Calibri" pitchFamily="34" charset="0"/>
              </a:rPr>
              <a:t>pengamatan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konsentrasi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aseton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tabung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 </a:t>
            </a:r>
            <a:r>
              <a:rPr lang="en-US" sz="2800" dirty="0" err="1">
                <a:latin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Data yang </a:t>
            </a:r>
            <a:r>
              <a:rPr lang="en-US" sz="2800" dirty="0" err="1">
                <a:latin typeface="Calibri" pitchFamily="34" charset="0"/>
              </a:rPr>
              <a:t>dihasilkan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digunakan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membentuk</a:t>
            </a:r>
            <a:r>
              <a:rPr lang="en-US" sz="2800" dirty="0">
                <a:latin typeface="Calibri" pitchFamily="34" charset="0"/>
              </a:rPr>
              <a:t> model </a:t>
            </a:r>
            <a:r>
              <a:rPr lang="en-US" sz="2800" dirty="0" err="1">
                <a:latin typeface="Calibri" pitchFamily="34" charset="0"/>
              </a:rPr>
              <a:t>matematika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proses </a:t>
            </a:r>
            <a:r>
              <a:rPr lang="en-US" sz="2800" dirty="0" err="1">
                <a:latin typeface="Calibri" pitchFamily="34" charset="0"/>
              </a:rPr>
              <a:t>tsb</a:t>
            </a:r>
            <a:r>
              <a:rPr lang="en-US" sz="2800" dirty="0">
                <a:latin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</a:rPr>
              <a:t>menjelaskan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efek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sebab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akibat</a:t>
            </a:r>
            <a:r>
              <a:rPr lang="en-US" sz="2800" dirty="0">
                <a:latin typeface="Calibri" pitchFamily="34" charset="0"/>
              </a:rPr>
              <a:t> proses pada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 </a:t>
            </a:r>
            <a:r>
              <a:rPr lang="en-US" sz="2800" dirty="0" err="1">
                <a:latin typeface="Calibri" pitchFamily="34" charset="0"/>
              </a:rPr>
              <a:t>ini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Respons</a:t>
            </a:r>
            <a:r>
              <a:rPr lang="en-US" sz="2800" dirty="0">
                <a:latin typeface="Calibri" pitchFamily="34" charset="0"/>
              </a:rPr>
              <a:t>/output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lama </a:t>
            </a:r>
            <a:r>
              <a:rPr lang="en-US" sz="2800" dirty="0" err="1">
                <a:latin typeface="Calibri" pitchFamily="34" charset="0"/>
              </a:rPr>
              <a:t>dapat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dibandingkan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ouput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desain</a:t>
            </a:r>
            <a:r>
              <a:rPr lang="en-US" sz="2800" dirty="0">
                <a:latin typeface="Calibri" pitchFamily="34" charset="0"/>
              </a:rPr>
              <a:t> baru</a:t>
            </a:r>
          </a:p>
        </p:txBody>
      </p:sp>
    </p:spTree>
    <p:extLst>
      <p:ext uri="{BB962C8B-B14F-4D97-AF65-F5344CB8AC3E}">
        <p14:creationId xmlns:p14="http://schemas.microsoft.com/office/powerpoint/2010/main" val="233937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977866" y="4954147"/>
            <a:ext cx="8460158" cy="83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2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 four-factorial experiment for the distillation column 	2</a:t>
            </a:r>
            <a:r>
              <a:rPr lang="en-US" sz="2400" baseline="30000" dirty="0"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16 settings.</a:t>
            </a:r>
          </a:p>
        </p:txBody>
      </p:sp>
      <p:pic>
        <p:nvPicPr>
          <p:cNvPr id="1026" name="Picture 2" descr="C:\Documents and Settings\rsims\My Documents\Sims Courses\Wiley Slide Development Project\JPEG images from Jenny\Ch01\fig_01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084" y="1676788"/>
            <a:ext cx="8078866" cy="274383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4DECA-1279-8936-BB31-ABB1ABC7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Yang Harus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Diperhatikan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Pada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Faktorial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29191"/>
            <a:ext cx="108299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Jumlah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kombinasi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faktor-faktor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dapat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menjadi</a:t>
            </a:r>
            <a:r>
              <a:rPr lang="en-US" sz="3200" dirty="0">
                <a:latin typeface="Calibri" pitchFamily="34" charset="0"/>
              </a:rPr>
              <a:t> sangat </a:t>
            </a:r>
            <a:r>
              <a:rPr lang="en-US" sz="3200" dirty="0" err="1">
                <a:latin typeface="Calibri" pitchFamily="34" charset="0"/>
              </a:rPr>
              <a:t>besar</a:t>
            </a:r>
            <a:endParaRPr lang="en-US" sz="3200" dirty="0">
              <a:latin typeface="Calibri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8 </a:t>
            </a:r>
            <a:r>
              <a:rPr lang="en-US" sz="3200" dirty="0" err="1">
                <a:latin typeface="Calibri" pitchFamily="34" charset="0"/>
              </a:rPr>
              <a:t>faktor</a:t>
            </a:r>
            <a:r>
              <a:rPr lang="en-US" sz="3200" dirty="0">
                <a:latin typeface="Calibri" pitchFamily="34" charset="0"/>
              </a:rPr>
              <a:t>, masing-masing dua level </a:t>
            </a:r>
            <a:r>
              <a:rPr lang="en-US" sz="3200" dirty="0" err="1">
                <a:latin typeface="Calibri" pitchFamily="34" charset="0"/>
              </a:rPr>
              <a:t>mengharuskan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dilakukan</a:t>
            </a:r>
            <a:r>
              <a:rPr lang="en-US" sz="3200" dirty="0">
                <a:latin typeface="Calibri" pitchFamily="34" charset="0"/>
              </a:rPr>
              <a:t> 2</a:t>
            </a:r>
            <a:r>
              <a:rPr lang="en-US" sz="3200" baseline="30000" dirty="0">
                <a:latin typeface="Calibri" pitchFamily="34" charset="0"/>
              </a:rPr>
              <a:t>8</a:t>
            </a:r>
            <a:r>
              <a:rPr lang="en-US" sz="3200" dirty="0">
                <a:latin typeface="Calibri" pitchFamily="34" charset="0"/>
              </a:rPr>
              <a:t> = 256 </a:t>
            </a:r>
            <a:r>
              <a:rPr lang="en-US" sz="3200" dirty="0" err="1">
                <a:latin typeface="Calibri" pitchFamily="34" charset="0"/>
              </a:rPr>
              <a:t>percobaan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1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83419" y="1232373"/>
            <a:ext cx="109685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Misalkan</a:t>
            </a:r>
            <a:r>
              <a:rPr lang="en-US" sz="2800" dirty="0">
                <a:latin typeface="Calibri" pitchFamily="34" charset="0"/>
              </a:rPr>
              <a:t> dilakukan 30 ulangan pada suatu kombinasi faktor tertentu, dan pengamatan dilakukan pada beberapa waktu yang </a:t>
            </a:r>
            <a:r>
              <a:rPr lang="en-US" sz="2800" dirty="0" err="1">
                <a:latin typeface="Calibri" pitchFamily="34" charset="0"/>
              </a:rPr>
              <a:t>berbeda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Penting</a:t>
            </a:r>
            <a:r>
              <a:rPr lang="en-US" sz="2800" dirty="0">
                <a:latin typeface="Calibri" pitchFamily="34" charset="0"/>
              </a:rPr>
              <a:t> dilakukan tebaran data seiring waktu </a:t>
            </a:r>
            <a:r>
              <a:rPr lang="en-US" sz="2800" dirty="0" err="1">
                <a:latin typeface="Calibri" pitchFamily="34" charset="0"/>
              </a:rPr>
              <a:t>diperolehnya</a:t>
            </a:r>
            <a:r>
              <a:rPr lang="en-US" sz="2800" dirty="0">
                <a:latin typeface="Calibri" pitchFamily="34" charset="0"/>
              </a:rPr>
              <a:t>.</a:t>
            </a: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</a:rPr>
              <a:t>Hubungan</a:t>
            </a:r>
            <a:r>
              <a:rPr lang="en-US" sz="2800" dirty="0">
                <a:latin typeface="Calibri" pitchFamily="34" charset="0"/>
              </a:rPr>
              <a:t> tertentu lebih mungkin lebih jelas jika waktu diperhitungkan.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358955" y="5716324"/>
            <a:ext cx="7926634" cy="4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Diagram titik hanya menunjukkan </a:t>
            </a:r>
            <a:r>
              <a:rPr lang="en-US" sz="2400" dirty="0" err="1">
                <a:latin typeface="Calibri" pitchFamily="34" charset="0"/>
              </a:rPr>
              <a:t>pusat</a:t>
            </a:r>
            <a:r>
              <a:rPr lang="en-US" sz="2400" dirty="0">
                <a:latin typeface="Calibri" pitchFamily="34" charset="0"/>
              </a:rPr>
              <a:t> dan keragaman</a:t>
            </a:r>
          </a:p>
        </p:txBody>
      </p:sp>
      <p:pic>
        <p:nvPicPr>
          <p:cNvPr id="2050" name="Picture 2" descr="C:\Documents and Settings\rsims\My Documents\Sims Courses\Wiley Slide Development Project\JPEG images from Jenny\Ch01\fig_01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2737" y="3582229"/>
            <a:ext cx="7244873" cy="208765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1B2D8F-752B-F0FE-5814-0E6E646D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Sebaran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30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Ulangan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Percobaan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Tabung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Destilasi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816545" y="5245620"/>
            <a:ext cx="107729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Tebaran deret waktu dari pengamatan (konsentrasi aseton) memberikan informasi lebih daripada diagram </a:t>
            </a:r>
            <a:r>
              <a:rPr lang="en-US" sz="2400" dirty="0" err="1">
                <a:latin typeface="Calibri" pitchFamily="34" charset="0"/>
              </a:rPr>
              <a:t>titik</a:t>
            </a:r>
            <a:r>
              <a:rPr lang="en-US" sz="2400" dirty="0">
                <a:latin typeface="Calibri" pitchFamily="34" charset="0"/>
              </a:rPr>
              <a:t>. </a:t>
            </a:r>
            <a:r>
              <a:rPr lang="en-US" sz="2400" dirty="0" err="1">
                <a:latin typeface="Calibri" pitchFamily="34" charset="0"/>
              </a:rPr>
              <a:t>Menunjukkan</a:t>
            </a:r>
            <a:r>
              <a:rPr lang="en-US" sz="2400" dirty="0">
                <a:latin typeface="Calibri" pitchFamily="34" charset="0"/>
              </a:rPr>
              <a:t> trend/</a:t>
            </a:r>
            <a:r>
              <a:rPr lang="en-US" sz="2400" dirty="0" err="1">
                <a:latin typeface="Calibri" pitchFamily="34" charset="0"/>
              </a:rPr>
              <a:t>kecenderungan</a:t>
            </a:r>
            <a:r>
              <a:rPr lang="en-US" sz="2400" dirty="0">
                <a:latin typeface="Calibri" pitchFamily="34" charset="0"/>
              </a:rPr>
              <a:t>.</a:t>
            </a:r>
          </a:p>
        </p:txBody>
      </p:sp>
      <p:pic>
        <p:nvPicPr>
          <p:cNvPr id="3074" name="Picture 2" descr="C:\Documents and Settings\rsims\My Documents\Sims Courses\Wiley Slide Development Project\JPEG images from Jenny\Ch01\fig_01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224" y="1413207"/>
            <a:ext cx="5670572" cy="367695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D666A7-7E95-A149-D710-0ED876F6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30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Pengamatan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Seiring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Waktu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59619" y="1372394"/>
            <a:ext cx="109685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en-US" sz="2800" b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mekanis</a:t>
            </a:r>
            <a:r>
              <a:rPr lang="en-US" sz="2800" b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dibentuk dari pengetahuan dasar tentang mekanisme fisika yang menghubungkan beberapa variabel</a:t>
            </a:r>
          </a:p>
          <a:p>
            <a:pPr marL="446088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Contoh:  Hukum Ohm (Kuat arus = Voltase/Hambatan)</a:t>
            </a:r>
          </a:p>
          <a:p>
            <a:pPr algn="ctr">
              <a:spcBef>
                <a:spcPct val="5000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V/R</a:t>
            </a:r>
          </a:p>
          <a:p>
            <a:pPr algn="ctr">
              <a:spcBef>
                <a:spcPct val="5000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V/R +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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Bentuk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fungsi yang sudah diketahui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7BB52-E152-4FDD-156B-9E1741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Pemahaman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Mekanis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dan 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Empiris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16545" y="1448594"/>
            <a:ext cx="107729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Suatu </a:t>
            </a:r>
            <a:r>
              <a:rPr lang="en-US" sz="2800" dirty="0">
                <a:solidFill>
                  <a:srgbClr val="3366FF"/>
                </a:solidFill>
                <a:latin typeface="Calibri" pitchFamily="34" charset="0"/>
              </a:rPr>
              <a:t>model empiris</a:t>
            </a:r>
            <a:r>
              <a:rPr lang="en-US" sz="2800" dirty="0">
                <a:latin typeface="Calibri" pitchFamily="34" charset="0"/>
              </a:rPr>
              <a:t> dibentuk dari pengetahuan </a:t>
            </a:r>
            <a:r>
              <a:rPr lang="en-US" sz="2800" i="1" dirty="0">
                <a:latin typeface="Calibri" pitchFamily="34" charset="0"/>
              </a:rPr>
              <a:t>engineering</a:t>
            </a:r>
            <a:r>
              <a:rPr lang="en-US" sz="2800" dirty="0">
                <a:latin typeface="Calibri" pitchFamily="34" charset="0"/>
              </a:rPr>
              <a:t> dan pengetahuan ilmiah dari suatu fenomena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Akan tetapi tidak secara langsung dibentuk dari pemahaman mekanisme yang mendasarinya.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Bentuk fungsinya tidak diketahui secara </a:t>
            </a:r>
            <a:r>
              <a:rPr lang="en-US" sz="2800" i="1" dirty="0">
                <a:latin typeface="Calibri" pitchFamily="34" charset="0"/>
              </a:rPr>
              <a:t>a priori.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5C07D-6839-27DB-1401-E75A2DA5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Mekanis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dan 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Empiris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82917" y="1296194"/>
            <a:ext cx="108066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itchFamily="34" charset="0"/>
              </a:rPr>
              <a:t>Ingin</a:t>
            </a:r>
            <a:r>
              <a:rPr lang="en-US" sz="2600" dirty="0">
                <a:latin typeface="Calibri" pitchFamily="34" charset="0"/>
              </a:rPr>
              <a:t> dipelajari berat molekular suatu (</a:t>
            </a:r>
            <a:r>
              <a:rPr lang="en-US" sz="2600" i="1" dirty="0">
                <a:latin typeface="Calibri" pitchFamily="34" charset="0"/>
              </a:rPr>
              <a:t>M</a:t>
            </a:r>
            <a:r>
              <a:rPr lang="en-US" sz="2600" i="1" baseline="-25000" dirty="0">
                <a:latin typeface="Calibri" pitchFamily="34" charset="0"/>
              </a:rPr>
              <a:t>n</a:t>
            </a:r>
            <a:r>
              <a:rPr lang="en-US" sz="2600" dirty="0">
                <a:latin typeface="Calibri" pitchFamily="34" charset="0"/>
              </a:rPr>
              <a:t>) polimer, yang secara teori dipengaruhi oleh viskositas bahan (</a:t>
            </a:r>
            <a:r>
              <a:rPr lang="en-US" sz="2600" i="1" dirty="0">
                <a:latin typeface="Calibri" pitchFamily="34" charset="0"/>
              </a:rPr>
              <a:t>V</a:t>
            </a:r>
            <a:r>
              <a:rPr lang="en-US" sz="2600" dirty="0">
                <a:latin typeface="Calibri" pitchFamily="34" charset="0"/>
              </a:rPr>
              <a:t>), jumlah katalis (</a:t>
            </a:r>
            <a:r>
              <a:rPr lang="en-US" sz="2600" i="1" dirty="0">
                <a:latin typeface="Calibri" pitchFamily="34" charset="0"/>
              </a:rPr>
              <a:t>C</a:t>
            </a:r>
            <a:r>
              <a:rPr lang="en-US" sz="2600" dirty="0">
                <a:latin typeface="Calibri" pitchFamily="34" charset="0"/>
              </a:rPr>
              <a:t>) dan  suhu (</a:t>
            </a:r>
            <a:r>
              <a:rPr lang="en-US" sz="2600" i="1" dirty="0">
                <a:latin typeface="Calibri" pitchFamily="34" charset="0"/>
              </a:rPr>
              <a:t>T </a:t>
            </a:r>
            <a:r>
              <a:rPr lang="en-US" sz="2600" dirty="0">
                <a:latin typeface="Calibri" pitchFamily="34" charset="0"/>
              </a:rPr>
              <a:t>) reaktor polimerisasi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libri" pitchFamily="34" charset="0"/>
              </a:rPr>
              <a:t>Hubungan</a:t>
            </a:r>
            <a:r>
              <a:rPr lang="en-US" sz="2600" dirty="0">
                <a:latin typeface="Calibri" pitchFamily="34" charset="0"/>
              </a:rPr>
              <a:t> antara </a:t>
            </a:r>
            <a:r>
              <a:rPr lang="en-US" sz="2600" i="1" dirty="0">
                <a:latin typeface="Calibri" pitchFamily="34" charset="0"/>
              </a:rPr>
              <a:t>M</a:t>
            </a:r>
            <a:r>
              <a:rPr lang="en-US" sz="2600" i="1" baseline="-25000" dirty="0">
                <a:latin typeface="Calibri" pitchFamily="34" charset="0"/>
              </a:rPr>
              <a:t>n</a:t>
            </a:r>
            <a:r>
              <a:rPr lang="en-US" sz="2600" i="1" dirty="0">
                <a:latin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</a:rPr>
              <a:t>dan variabel-variabel tersebut</a:t>
            </a:r>
          </a:p>
          <a:p>
            <a:pPr algn="ctr">
              <a:spcBef>
                <a:spcPct val="50000"/>
              </a:spcBef>
            </a:pPr>
            <a:r>
              <a:rPr lang="en-US" sz="2600" i="1" dirty="0">
                <a:latin typeface="Calibri" pitchFamily="34" charset="0"/>
              </a:rPr>
              <a:t>M</a:t>
            </a:r>
            <a:r>
              <a:rPr lang="en-US" sz="2600" i="1" baseline="-25000" dirty="0">
                <a:latin typeface="Calibri" pitchFamily="34" charset="0"/>
              </a:rPr>
              <a:t>n</a:t>
            </a:r>
            <a:r>
              <a:rPr lang="en-US" sz="2600" dirty="0">
                <a:latin typeface="Calibri" pitchFamily="34" charset="0"/>
              </a:rPr>
              <a:t> = </a:t>
            </a:r>
            <a:r>
              <a:rPr lang="en-US" sz="2600" i="1" dirty="0">
                <a:latin typeface="Calibri" pitchFamily="34" charset="0"/>
              </a:rPr>
              <a:t>f</a:t>
            </a:r>
            <a:r>
              <a:rPr lang="en-US" sz="2600" dirty="0">
                <a:latin typeface="Calibri" pitchFamily="34" charset="0"/>
              </a:rPr>
              <a:t>(</a:t>
            </a:r>
            <a:r>
              <a:rPr lang="en-US" sz="2600" i="1" dirty="0">
                <a:latin typeface="Calibri" pitchFamily="34" charset="0"/>
              </a:rPr>
              <a:t>V</a:t>
            </a:r>
            <a:r>
              <a:rPr lang="en-US" sz="2600" dirty="0">
                <a:latin typeface="Calibri" pitchFamily="34" charset="0"/>
              </a:rPr>
              <a:t>,</a:t>
            </a:r>
            <a:r>
              <a:rPr lang="en-US" sz="2600" i="1" dirty="0">
                <a:latin typeface="Calibri" pitchFamily="34" charset="0"/>
              </a:rPr>
              <a:t>C</a:t>
            </a:r>
            <a:r>
              <a:rPr lang="en-US" sz="2600" dirty="0">
                <a:latin typeface="Calibri" pitchFamily="34" charset="0"/>
              </a:rPr>
              <a:t>,</a:t>
            </a:r>
            <a:r>
              <a:rPr lang="en-US" sz="2600" i="1" dirty="0">
                <a:latin typeface="Calibri" pitchFamily="34" charset="0"/>
              </a:rPr>
              <a:t>T</a:t>
            </a:r>
            <a:r>
              <a:rPr lang="en-US" sz="2600" dirty="0">
                <a:latin typeface="Calibri" pitchFamily="34" charset="0"/>
              </a:rPr>
              <a:t>)</a:t>
            </a:r>
          </a:p>
          <a:p>
            <a:pPr marL="358775" algn="just" eaLnBrk="0" hangingPunct="0"/>
            <a:r>
              <a:rPr lang="en-US" sz="2600" dirty="0">
                <a:latin typeface="Calibri" pitchFamily="34" charset="0"/>
              </a:rPr>
              <a:t>dengan </a:t>
            </a:r>
            <a:r>
              <a:rPr lang="en-US" sz="2600" i="1" dirty="0">
                <a:latin typeface="Calibri" pitchFamily="34" charset="0"/>
              </a:rPr>
              <a:t>f  </a:t>
            </a:r>
            <a:r>
              <a:rPr lang="en-US" sz="2600" dirty="0">
                <a:latin typeface="Calibri" pitchFamily="34" charset="0"/>
              </a:rPr>
              <a:t>tidak diketahui.</a:t>
            </a:r>
          </a:p>
          <a:p>
            <a:pPr algn="just" eaLnBrk="0" hangingPunct="0"/>
            <a:endParaRPr lang="en-US" sz="2600" dirty="0">
              <a:latin typeface="Calibri" pitchFamily="34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itchFamily="34" charset="0"/>
              </a:rPr>
              <a:t>Model akan diduga dari data hasil percobaan menggunakan bentuk berikut, dengan </a:t>
            </a:r>
            <a:r>
              <a:rPr lang="el-GR" sz="2600" dirty="0">
                <a:latin typeface="Calibri" pitchFamily="34" charset="0"/>
              </a:rPr>
              <a:t>β</a:t>
            </a:r>
            <a:r>
              <a:rPr lang="en-AU" sz="2600" dirty="0">
                <a:latin typeface="Calibri" pitchFamily="34" charset="0"/>
              </a:rPr>
              <a:t> parameter model yang tidak diketahui</a:t>
            </a:r>
            <a:r>
              <a:rPr lang="en-US" sz="2600" dirty="0">
                <a:latin typeface="Calibri" pitchFamily="34" charset="0"/>
              </a:rPr>
              <a:t>.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050" y="5410994"/>
            <a:ext cx="5221138" cy="5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6819" y="5978321"/>
            <a:ext cx="282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Regresi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67804-0ECD-0AAD-4B61-3186D1E0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Empiris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Peran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Ilmu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3133" t="36681" r="51554" b="24653"/>
          <a:stretch>
            <a:fillRect/>
          </a:stretch>
        </p:blipFill>
        <p:spPr bwMode="auto">
          <a:xfrm>
            <a:off x="759619" y="1219994"/>
            <a:ext cx="3276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4341019" y="21343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3219" y="1829594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Quick Count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Pemilu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6258" t="54014" r="60929" b="20653"/>
          <a:stretch>
            <a:fillRect/>
          </a:stretch>
        </p:blipFill>
        <p:spPr bwMode="auto">
          <a:xfrm>
            <a:off x="835819" y="3048794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4341019" y="37345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3219" y="3429794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IPK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l="3133" t="36681" r="49093" b="24653"/>
          <a:stretch>
            <a:fillRect/>
          </a:stretch>
        </p:blipFill>
        <p:spPr bwMode="auto">
          <a:xfrm>
            <a:off x="835819" y="4648994"/>
            <a:ext cx="3200400" cy="162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4341019" y="5359619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3219" y="4877594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itchFamily="34" charset="0"/>
                <a:cs typeface="Calibri" pitchFamily="34" charset="0"/>
              </a:rPr>
              <a:t>Efek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obat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penyakit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130302" y="1524353"/>
            <a:ext cx="8231505" cy="41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NewRomanPS" charset="0"/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683419" y="1448136"/>
            <a:ext cx="11125200" cy="255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1" b="1" dirty="0">
                <a:solidFill>
                  <a:srgbClr val="0070C0"/>
                </a:solidFill>
                <a:latin typeface="Calibri" pitchFamily="34" charset="0"/>
              </a:rPr>
              <a:t>Model peluang </a:t>
            </a:r>
            <a:r>
              <a:rPr lang="en-US" sz="3201" dirty="0">
                <a:latin typeface="Calibri" pitchFamily="34" charset="0"/>
              </a:rPr>
              <a:t>membantu mengkuantifikasi resiko yang terlibat di dalam pengambilan kesimpulan secara </a:t>
            </a:r>
            <a:r>
              <a:rPr lang="en-US" sz="3201" dirty="0" err="1">
                <a:latin typeface="Calibri" pitchFamily="34" charset="0"/>
              </a:rPr>
              <a:t>statistik</a:t>
            </a:r>
            <a:r>
              <a:rPr lang="en-US" sz="3201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1" dirty="0" err="1">
                <a:latin typeface="Calibri" pitchFamily="34" charset="0"/>
              </a:rPr>
              <a:t>Peluang</a:t>
            </a:r>
            <a:r>
              <a:rPr lang="en-US" sz="3201" dirty="0">
                <a:latin typeface="Calibri" pitchFamily="34" charset="0"/>
              </a:rPr>
              <a:t> memberikan kerangka bagi penerapan </a:t>
            </a:r>
            <a:r>
              <a:rPr lang="en-US" sz="3201" dirty="0" err="1">
                <a:latin typeface="Calibri" pitchFamily="34" charset="0"/>
              </a:rPr>
              <a:t>statistika</a:t>
            </a:r>
            <a:r>
              <a:rPr lang="en-US" sz="3201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1" dirty="0" err="1">
                <a:latin typeface="Calibri" pitchFamily="34" charset="0"/>
              </a:rPr>
              <a:t>Konsep</a:t>
            </a:r>
            <a:r>
              <a:rPr lang="en-US" sz="3201" dirty="0">
                <a:latin typeface="Calibri" pitchFamily="34" charset="0"/>
              </a:rPr>
              <a:t> peluang </a:t>
            </a:r>
            <a:r>
              <a:rPr lang="en-US" sz="3201" dirty="0" err="1">
                <a:latin typeface="Calibri" pitchFamily="34" charset="0"/>
              </a:rPr>
              <a:t>akan</a:t>
            </a:r>
            <a:r>
              <a:rPr lang="en-US" sz="3201" dirty="0">
                <a:latin typeface="Calibri" pitchFamily="34" charset="0"/>
              </a:rPr>
              <a:t> </a:t>
            </a:r>
            <a:r>
              <a:rPr lang="en-US" sz="3201" dirty="0" err="1">
                <a:latin typeface="Calibri" pitchFamily="34" charset="0"/>
              </a:rPr>
              <a:t>diterangkan</a:t>
            </a:r>
            <a:r>
              <a:rPr lang="en-US" sz="3201" dirty="0">
                <a:latin typeface="Calibri" pitchFamily="34" charset="0"/>
              </a:rPr>
              <a:t> </a:t>
            </a:r>
            <a:r>
              <a:rPr lang="en-US" sz="3201" dirty="0" err="1">
                <a:latin typeface="Calibri" pitchFamily="34" charset="0"/>
              </a:rPr>
              <a:t>tersendiri</a:t>
            </a:r>
            <a:r>
              <a:rPr lang="en-US" sz="3201" dirty="0">
                <a:latin typeface="Calibri" pitchFamily="34" charset="0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BDF2B-7F4C-1F44-7723-32756FB6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Model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Mencerminkan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Ketidakpastian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52" t="28681" r="49211" b="24653"/>
          <a:stretch>
            <a:fillRect/>
          </a:stretch>
        </p:blipFill>
        <p:spPr bwMode="auto">
          <a:xfrm>
            <a:off x="2028893" y="1489152"/>
            <a:ext cx="8027126" cy="453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Peran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Ilmu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1019" y="20581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3219" y="1279823"/>
            <a:ext cx="495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latin typeface="Calibri" pitchFamily="34" charset="0"/>
                <a:cs typeface="Calibri" pitchFamily="34" charset="0"/>
              </a:rPr>
              <a:t>Mengetahui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bibit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unggul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menghasilkan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produktivitas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lebih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tinggi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percobaan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41019" y="3885406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3219" y="3623151"/>
            <a:ext cx="518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Calibri" pitchFamily="34" charset="0"/>
                <a:cs typeface="Calibri" pitchFamily="34" charset="0"/>
              </a:rPr>
              <a:t>Peluang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menanamkan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saham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41019" y="54871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3219" y="5223351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atin typeface="Calibri" pitchFamily="34" charset="0"/>
                <a:cs typeface="Calibri" pitchFamily="34" charset="0"/>
              </a:rPr>
              <a:t>Artificial Intelligence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352" t="30014" r="49211" b="24653"/>
          <a:stretch>
            <a:fillRect/>
          </a:stretch>
        </p:blipFill>
        <p:spPr bwMode="auto">
          <a:xfrm>
            <a:off x="759620" y="1219994"/>
            <a:ext cx="3276599" cy="17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1727" t="34654" r="53898" b="30627"/>
          <a:stretch>
            <a:fillRect/>
          </a:stretch>
        </p:blipFill>
        <p:spPr bwMode="auto">
          <a:xfrm>
            <a:off x="1064419" y="3124994"/>
            <a:ext cx="27038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2352" t="24680" r="48429" b="20653"/>
          <a:stretch>
            <a:fillRect/>
          </a:stretch>
        </p:blipFill>
        <p:spPr bwMode="auto">
          <a:xfrm>
            <a:off x="988219" y="4801394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Peran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Ilmu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1019" y="20581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3219" y="1763574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libri" pitchFamily="34" charset="0"/>
                <a:cs typeface="Calibri" pitchFamily="34" charset="0"/>
              </a:rPr>
              <a:t>Sensus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Penduduk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Survei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41019" y="4114006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3219" y="382097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Sensus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Ekonomi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41019" y="5487194"/>
            <a:ext cx="2209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3219" y="522335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libri" pitchFamily="34" charset="0"/>
                <a:cs typeface="Calibri" pitchFamily="34" charset="0"/>
              </a:rPr>
              <a:t>Jumlah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produk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harus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diproduksi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</a:rPr>
              <a:t>sehari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5477" t="27347" r="49078" b="23320"/>
          <a:stretch>
            <a:fillRect/>
          </a:stretch>
        </p:blipFill>
        <p:spPr bwMode="auto">
          <a:xfrm>
            <a:off x="1064419" y="1254102"/>
            <a:ext cx="3048000" cy="171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4687" t="29281" r="49992" b="32653"/>
          <a:stretch>
            <a:fillRect/>
          </a:stretch>
        </p:blipFill>
        <p:spPr bwMode="auto">
          <a:xfrm>
            <a:off x="1064419" y="3048794"/>
            <a:ext cx="3048000" cy="15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 l="2352" t="28681" r="49211" b="23319"/>
          <a:stretch>
            <a:fillRect/>
          </a:stretch>
        </p:blipFill>
        <p:spPr bwMode="auto">
          <a:xfrm>
            <a:off x="1140619" y="4644078"/>
            <a:ext cx="2895600" cy="16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0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Engineer?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2F032-C7C1-11E7-4C2C-08BCC4EB9446}"/>
              </a:ext>
            </a:extLst>
          </p:cNvPr>
          <p:cNvSpPr txBox="1"/>
          <p:nvPr/>
        </p:nvSpPr>
        <p:spPr>
          <a:xfrm>
            <a:off x="621011" y="1296194"/>
            <a:ext cx="114162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Calibri" pitchFamily="34" charset="0"/>
              </a:rPr>
              <a:t>Seorang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latin typeface="Calibri" pitchFamily="34" charset="0"/>
              </a:rPr>
              <a:t>engineer</a:t>
            </a:r>
            <a:r>
              <a:rPr lang="en-US" sz="2800" i="1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menyelesaikan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permasalahan</a:t>
            </a:r>
            <a:r>
              <a:rPr lang="en-US" sz="2800" dirty="0">
                <a:latin typeface="Calibri" pitchFamily="34" charset="0"/>
              </a:rPr>
              <a:t> pada </a:t>
            </a:r>
            <a:r>
              <a:rPr lang="en-US" sz="2800" dirty="0" err="1">
                <a:latin typeface="Calibri" pitchFamily="34" charset="0"/>
              </a:rPr>
              <a:t>masyarakat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menerapkan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secara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efisien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prinsip-prinsip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ilmiah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</a:rPr>
              <a:t>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Memperbaiki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produk</a:t>
            </a:r>
            <a:r>
              <a:rPr lang="en-US" sz="2800" dirty="0">
                <a:latin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</a:rPr>
              <a:t>sudah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ada</a:t>
            </a:r>
            <a:endParaRPr lang="en-US" sz="2800" dirty="0">
              <a:latin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Mendesain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produk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</a:rPr>
              <a:t> proses baru</a:t>
            </a:r>
          </a:p>
        </p:txBody>
      </p:sp>
      <p:pic>
        <p:nvPicPr>
          <p:cNvPr id="5" name="Picture 2" descr="C:\Documents and Settings\rsims\My Documents\Sims Courses\Wiley Slide Development Project\JPEG images from Jenny\Ch01\fig_01_01.jpg">
            <a:extLst>
              <a:ext uri="{FF2B5EF4-FFF2-40B4-BE49-F238E27FC236}">
                <a16:creationId xmlns:a16="http://schemas.microsoft.com/office/drawing/2014/main" id="{4D5B450B-6440-9D62-752B-B5712316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821" y="3886994"/>
            <a:ext cx="7914587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52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Mendukung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 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448594"/>
            <a:ext cx="1082990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Ilmu 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statistika </a:t>
            </a:r>
            <a:r>
              <a:rPr lang="en-US" sz="2800" dirty="0">
                <a:latin typeface="Calibri" pitchFamily="34" charset="0"/>
              </a:rPr>
              <a:t>berhubungan dengan pengumpulan, penyajian, analisis dan penggunaan data untuk: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Mengambil keputusan 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Memecahkan permasalahan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 Mendesain produk dan proses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Adalah ilmu yang mengungkapkan informasi dari data.</a:t>
            </a:r>
          </a:p>
        </p:txBody>
      </p:sp>
    </p:spTree>
    <p:extLst>
      <p:ext uri="{BB962C8B-B14F-4D97-AF65-F5344CB8AC3E}">
        <p14:creationId xmlns:p14="http://schemas.microsoft.com/office/powerpoint/2010/main" val="115485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Statistika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Mendukung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 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448594"/>
            <a:ext cx="1082990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Teknik-</a:t>
            </a:r>
            <a:r>
              <a:rPr lang="en-US" sz="3200" dirty="0" err="1">
                <a:latin typeface="Calibri" pitchFamily="34" charset="0"/>
              </a:rPr>
              <a:t>teknik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statistika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bermanfaat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menggambarkan</a:t>
            </a:r>
            <a:r>
              <a:rPr lang="en-US" sz="3200" dirty="0">
                <a:latin typeface="Calibri" pitchFamily="34" charset="0"/>
              </a:rPr>
              <a:t> dan </a:t>
            </a:r>
            <a:r>
              <a:rPr lang="en-US" sz="3200" dirty="0" err="1">
                <a:latin typeface="Calibri" pitchFamily="34" charset="0"/>
              </a:rPr>
              <a:t>memahami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alibri" pitchFamily="34" charset="0"/>
              </a:rPr>
              <a:t>keragaman</a:t>
            </a:r>
            <a:endParaRPr lang="en-US" sz="3200" dirty="0">
              <a:solidFill>
                <a:srgbClr val="3366FF"/>
              </a:solidFill>
              <a:latin typeface="Calibri" pitchFamily="34" charset="0"/>
            </a:endParaRP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Keragaman</a:t>
            </a:r>
            <a:r>
              <a:rPr lang="en-US" sz="3200" dirty="0">
                <a:latin typeface="Calibri" pitchFamily="34" charset="0"/>
              </a:rPr>
              <a:t>: </a:t>
            </a:r>
            <a:r>
              <a:rPr lang="en-US" sz="3200" dirty="0" err="1">
                <a:latin typeface="Calibri" pitchFamily="34" charset="0"/>
              </a:rPr>
              <a:t>beberapa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pengamatan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sistem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atau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fenomena</a:t>
            </a:r>
            <a:r>
              <a:rPr lang="en-US" sz="3200" dirty="0">
                <a:latin typeface="Calibri" pitchFamily="34" charset="0"/>
              </a:rPr>
              <a:t> yang </a:t>
            </a:r>
            <a:r>
              <a:rPr lang="en-US" sz="3200" dirty="0" err="1">
                <a:latin typeface="Calibri" pitchFamily="34" charset="0"/>
              </a:rPr>
              <a:t>sama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tidak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pernah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bernilai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tepat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sama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itchFamily="34" charset="0"/>
              </a:rPr>
              <a:t>Statistika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memberikan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kerangka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menggambarkan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keragaman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tsb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untuk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mempelajari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alibri" pitchFamily="34" charset="0"/>
              </a:rPr>
              <a:t>sumber</a:t>
            </a:r>
            <a:r>
              <a:rPr lang="en-US" sz="3200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3366FF"/>
                </a:solidFill>
                <a:latin typeface="Calibri" pitchFamily="34" charset="0"/>
              </a:rPr>
              <a:t>keragaman</a:t>
            </a:r>
            <a:r>
              <a:rPr lang="en-US" sz="3200" dirty="0">
                <a:solidFill>
                  <a:srgbClr val="3366FF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30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1011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bidang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Engineering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Keragaman-1</a:t>
            </a:r>
          </a:p>
        </p:txBody>
      </p:sp>
      <p:sp>
        <p:nvSpPr>
          <p:cNvPr id="1026" name="AutoShape 2" descr="Hasil gambar untuk polit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0B4EB28-13DA-7758-918A-688AE2F8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9" y="1219994"/>
            <a:ext cx="1082990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latin typeface="Calibri" pitchFamily="34" charset="0"/>
              </a:rPr>
              <a:t>Seorang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i="1" dirty="0">
                <a:latin typeface="Calibri" pitchFamily="34" charset="0"/>
              </a:rPr>
              <a:t>engineer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mendesain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 nylon yang </a:t>
            </a:r>
            <a:r>
              <a:rPr lang="en-US" sz="3200" dirty="0" err="1">
                <a:latin typeface="Calibri" pitchFamily="34" charset="0"/>
              </a:rPr>
              <a:t>digunakan</a:t>
            </a:r>
            <a:r>
              <a:rPr lang="en-US" sz="3200" dirty="0">
                <a:latin typeface="Calibri" pitchFamily="34" charset="0"/>
              </a:rPr>
              <a:t> pada </a:t>
            </a:r>
            <a:r>
              <a:rPr lang="en-US" sz="3200" dirty="0" err="1">
                <a:latin typeface="Calibri" pitchFamily="34" charset="0"/>
              </a:rPr>
              <a:t>suatu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mesin</a:t>
            </a:r>
            <a:r>
              <a:rPr lang="en-US" sz="3200" dirty="0">
                <a:latin typeface="Calibri" pitchFamily="34" charset="0"/>
              </a:rPr>
              <a:t>. </a:t>
            </a:r>
            <a:r>
              <a:rPr lang="en-US" sz="3200" i="1" dirty="0">
                <a:latin typeface="Calibri" pitchFamily="34" charset="0"/>
              </a:rPr>
              <a:t>Engineer </a:t>
            </a:r>
            <a:r>
              <a:rPr lang="en-US" sz="3200" dirty="0" err="1">
                <a:latin typeface="Calibri" pitchFamily="34" charset="0"/>
              </a:rPr>
              <a:t>tsb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mempertimbangkan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spesifikasi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desain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nilon</a:t>
            </a:r>
            <a:r>
              <a:rPr lang="en-US" sz="3200" dirty="0">
                <a:latin typeface="Calibri" pitchFamily="34" charset="0"/>
              </a:rPr>
              <a:t> pada 3/32 </a:t>
            </a:r>
            <a:r>
              <a:rPr lang="en-US" sz="3200" dirty="0" err="1">
                <a:latin typeface="Calibri" pitchFamily="34" charset="0"/>
              </a:rPr>
              <a:t>inci</a:t>
            </a:r>
            <a:r>
              <a:rPr lang="en-US" sz="3200" dirty="0">
                <a:latin typeface="Calibri" pitchFamily="34" charset="0"/>
              </a:rPr>
              <a:t>. Dia </a:t>
            </a:r>
            <a:r>
              <a:rPr lang="en-US" sz="3200" dirty="0" err="1">
                <a:latin typeface="Calibri" pitchFamily="34" charset="0"/>
              </a:rPr>
              <a:t>ingin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menguji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efek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dari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ini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terhadap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kekuatan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tarikan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tsb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karena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jika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kekuatan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tarikan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terlalu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rendah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maka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mesin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tidak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dapat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beroperasi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8 unit </a:t>
            </a:r>
            <a:r>
              <a:rPr lang="en-US" sz="3200" dirty="0" err="1">
                <a:latin typeface="Calibri" pitchFamily="34" charset="0"/>
              </a:rPr>
              <a:t>konektor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dengan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ketebalan</a:t>
            </a:r>
            <a:r>
              <a:rPr lang="en-US" sz="3200" dirty="0">
                <a:latin typeface="Calibri" pitchFamily="34" charset="0"/>
              </a:rPr>
              <a:t> yang </a:t>
            </a:r>
            <a:r>
              <a:rPr lang="en-US" sz="3200" dirty="0" err="1">
                <a:latin typeface="Calibri" pitchFamily="34" charset="0"/>
              </a:rPr>
              <a:t>sama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dicobakan</a:t>
            </a:r>
            <a:r>
              <a:rPr lang="en-US" sz="3200" dirty="0">
                <a:latin typeface="Calibri" pitchFamily="34" charset="0"/>
              </a:rPr>
              <a:t> pada </a:t>
            </a:r>
            <a:r>
              <a:rPr lang="en-US" sz="3200" dirty="0" err="1">
                <a:latin typeface="Calibri" pitchFamily="34" charset="0"/>
              </a:rPr>
              <a:t>mesin</a:t>
            </a:r>
            <a:r>
              <a:rPr lang="en-US" sz="3200" dirty="0">
                <a:latin typeface="Calibri" pitchFamily="34" charset="0"/>
              </a:rPr>
              <a:t>, dan </a:t>
            </a:r>
            <a:r>
              <a:rPr lang="en-US" sz="3200" dirty="0" err="1">
                <a:latin typeface="Calibri" pitchFamily="34" charset="0"/>
              </a:rPr>
              <a:t>diukur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kekuatan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tarikannya</a:t>
            </a:r>
            <a:r>
              <a:rPr lang="en-US" sz="3200" dirty="0">
                <a:latin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</a:rPr>
              <a:t>dalam</a:t>
            </a:r>
            <a:r>
              <a:rPr lang="en-US" sz="3200" dirty="0">
                <a:latin typeface="Calibri" pitchFamily="34" charset="0"/>
              </a:rPr>
              <a:t> pounds):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	12.6,  12.9,  13.4,  12.3,  13.6,  13.5,  12.6,  13.1.</a:t>
            </a:r>
          </a:p>
        </p:txBody>
      </p:sp>
    </p:spTree>
    <p:extLst>
      <p:ext uri="{BB962C8B-B14F-4D97-AF65-F5344CB8AC3E}">
        <p14:creationId xmlns:p14="http://schemas.microsoft.com/office/powerpoint/2010/main" val="3933421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2972</TotalTime>
  <Words>1261</Words>
  <Application>Microsoft Office PowerPoint</Application>
  <PresentationFormat>Custom</PresentationFormat>
  <Paragraphs>160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Bookman Old Style</vt:lpstr>
      <vt:lpstr>Calibri</vt:lpstr>
      <vt:lpstr>Gill Sans MT</vt:lpstr>
      <vt:lpstr>Times New Roman</vt:lpstr>
      <vt:lpstr>TimesNewRomanPS</vt:lpstr>
      <vt:lpstr>Wingdings</vt:lpstr>
      <vt:lpstr>Wingdings 3</vt:lpstr>
      <vt:lpstr>Origin</vt:lpstr>
      <vt:lpstr>Pengantar Statistik untuk Kajian Teknik</vt:lpstr>
      <vt:lpstr>Statistika dan Statistik</vt:lpstr>
      <vt:lpstr>Peran Statistik dalam Berbagai Bidang Ilmu</vt:lpstr>
      <vt:lpstr>Peran Statistik dalam Berbagai Bidang Ilmu</vt:lpstr>
      <vt:lpstr>Peran Statistik dalam Berbagai Bidang Ilmu</vt:lpstr>
      <vt:lpstr>Apa yang dilakukan Engineer?</vt:lpstr>
      <vt:lpstr>Statistika Mendukung Engineer </vt:lpstr>
      <vt:lpstr>Statistika Mendukung Engineer </vt:lpstr>
      <vt:lpstr>Contoh bidang Engineering tentang Keragaman-1</vt:lpstr>
      <vt:lpstr>Contoh bidang Engineering tentang Keragaman-2</vt:lpstr>
      <vt:lpstr>Contoh bidang Engineering tentang Keragaman-3</vt:lpstr>
      <vt:lpstr>Contoh bidang Engineering tentang Keragaman-4</vt:lpstr>
      <vt:lpstr>Jenis-Jenis Data</vt:lpstr>
      <vt:lpstr>Skala Pengukuran</vt:lpstr>
      <vt:lpstr>Data Kategorik</vt:lpstr>
      <vt:lpstr>Data Numerik</vt:lpstr>
      <vt:lpstr>Data Numerik</vt:lpstr>
      <vt:lpstr>Tipe-Tipe Dasar Studi/Percobaan</vt:lpstr>
      <vt:lpstr>Contoh Percobaan Faktorial</vt:lpstr>
      <vt:lpstr>Contoh Percobaan Faktorial</vt:lpstr>
      <vt:lpstr>Contoh Percobaan Faktorial</vt:lpstr>
      <vt:lpstr>Contoh Percobaan Faktorial</vt:lpstr>
      <vt:lpstr>Contoh Percobaan Faktorial</vt:lpstr>
      <vt:lpstr>Yang Harus Diperhatikan Pada Percobaan Faktorial</vt:lpstr>
      <vt:lpstr>Sebaran dari 30 Ulangan Percobaan Tabung Destilasi</vt:lpstr>
      <vt:lpstr>30 Pengamatan Seiring Waktu</vt:lpstr>
      <vt:lpstr>Pemahaman Model Mekanis dan Model Empiris</vt:lpstr>
      <vt:lpstr>Model Mekanis dan Model Empiris</vt:lpstr>
      <vt:lpstr>Contoh Model Empiris</vt:lpstr>
      <vt:lpstr>Model Dapat Mencerminkan Ketidakpastian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144</cp:revision>
  <dcterms:created xsi:type="dcterms:W3CDTF">2017-11-13T05:19:11Z</dcterms:created>
  <dcterms:modified xsi:type="dcterms:W3CDTF">2024-09-19T05:55:54Z</dcterms:modified>
</cp:coreProperties>
</file>