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71" r:id="rId15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26/04/2024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879458"/>
            <a:ext cx="9712335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Sampling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4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1331" y="2781722"/>
            <a:ext cx="7344816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Distribusi sampling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inipun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ukuran-ukuran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cukup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cs typeface="Calibri" pitchFamily="34" charset="0"/>
                      </a:rPr>
                      <m:t>&gt;30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merubahnya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diperlukan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𝜇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𝜎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dianggap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baku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proporsinya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𝜎</m:t>
                          </m:r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55" t="-470" r="-38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2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Soal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58775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Alya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memperoleh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8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Alya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diasumsikan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mereka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kesempatan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masing-masing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sebanyak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40 kali,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berapa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memenangkan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?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Berilah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saran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apakah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Deasy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ikut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pertandingan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harapan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kemenangannya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sebesar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15%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134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B18D2-839E-56F9-9033-4DE4C661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5" y="1195162"/>
            <a:ext cx="7350684" cy="51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C2658-0BFC-2307-D4BE-B12BD7543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0"/>
          <a:stretch/>
        </p:blipFill>
        <p:spPr>
          <a:xfrm>
            <a:off x="1387016" y="1485578"/>
            <a:ext cx="9292487" cy="42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6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1011" y="1330794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salah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terpenting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bidang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bisnis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ilmu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pengetahuan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mengacu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estimasi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uji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Agar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estimasi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uji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hipotesis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mendekati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sebenarnya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perlu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sampel-sampel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mewakili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random sampling,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elemen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terpilih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Dari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kita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mempelajari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karakteristik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sifat-sifat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diambil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kesimpulan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diharapkan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berlaku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Jika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nilai-nilai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sejenis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dikumpulkan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disusun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daftar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hubungan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antar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frekuensi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diperoleh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kumpulan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sampling.</a:t>
            </a:r>
          </a:p>
        </p:txBody>
      </p:sp>
    </p:spTree>
    <p:extLst>
      <p:ext uri="{BB962C8B-B14F-4D97-AF65-F5344CB8AC3E}">
        <p14:creationId xmlns:p14="http://schemas.microsoft.com/office/powerpoint/2010/main" val="285274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Distribusi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probabilitas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pada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cukup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cs typeface="Calibri" pitchFamily="34" charset="0"/>
                      </a:rPr>
                      <m:t>&gt;30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sangat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normal,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mengubahnya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normal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diperlukan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443"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86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Dimana: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Rata-rata (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means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Simpangan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Baku (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standard deviation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Jika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standar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deviasi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03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Contoh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Soal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Pegawai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perusahaan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Global Network Inspection pada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Pembongkaran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$4300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latin typeface="Cambria Math" panose="02040503050406030204" pitchFamily="18" charset="0"/>
                        <a:cs typeface="Calibri" pitchFamily="34" charset="0"/>
                      </a:rPr>
                      <m:t>bulan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Pengangkutan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mempunyai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$3750</m:t>
                    </m:r>
                    <m:r>
                      <a:rPr lang="en-US" sz="2800" i="0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latin typeface="Cambria Math" panose="02040503050406030204" pitchFamily="18" charset="0"/>
                        <a:cs typeface="Calibri" pitchFamily="34" charset="0"/>
                      </a:rPr>
                      <m:t>bulan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deviasi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kuadrat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Pembongkaran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$52.000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Pengangkutan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37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Bila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diasumsikan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diambil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random pada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Pembongkaran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90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orang dan Divisi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Inspeksi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Pengangkutan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75 orang,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berapakah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probalilitas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gaji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$500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443"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7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0" algn="just">
              <a:spcBef>
                <a:spcPts val="0"/>
              </a:spcBef>
              <a:buNone/>
              <a:defRPr/>
            </a:pPr>
            <a:r>
              <a:rPr lang="en-US" sz="2800" u="sng" dirty="0">
                <a:latin typeface="Calibri" pitchFamily="34" charset="0"/>
                <a:cs typeface="Calibri" pitchFamily="34" charset="0"/>
              </a:rPr>
              <a:t>Jawab:</a:t>
            </a:r>
          </a:p>
          <a:p>
            <a:pPr marL="358775" indent="0" algn="just">
              <a:spcBef>
                <a:spcPts val="0"/>
              </a:spcBef>
              <a:buNone/>
              <a:defRPr/>
            </a:pPr>
            <a:endParaRPr lang="en-US" sz="2800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F2E70-6A16-565F-3660-8964E1D12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0" t="22689" r="21640" b="38446"/>
          <a:stretch/>
        </p:blipFill>
        <p:spPr>
          <a:xfrm>
            <a:off x="1020388" y="1845618"/>
            <a:ext cx="8241583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Rata-Rata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879" y="1195162"/>
            <a:ext cx="11017224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0" algn="just">
              <a:spcBef>
                <a:spcPts val="0"/>
              </a:spcBef>
              <a:buNone/>
              <a:defRPr/>
            </a:pPr>
            <a:endParaRPr lang="en-US" sz="2800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ED960-08A5-39F0-AAA2-724C2EFD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4" t="35294" r="19867" b="28992"/>
          <a:stretch/>
        </p:blipFill>
        <p:spPr>
          <a:xfrm>
            <a:off x="1197075" y="1413570"/>
            <a:ext cx="100811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Distribusi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Sampling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Selisih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Proporsi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Distribusi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probabilitas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pada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sampel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ukuran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parameter dua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populasinya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adapun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distribusi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sampling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a. Rata-rata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𝜇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b.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Simpangan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baku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proporsi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19138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𝜎</m:t>
                          </m:r>
                        </m:e>
                        <m:sub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" y="1195162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443" t="-940" r="-94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266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10812</TotalTime>
  <Words>587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Distribusi Sampling</vt:lpstr>
      <vt:lpstr>Distribusi Sampling</vt:lpstr>
      <vt:lpstr>Distribusi Sampling</vt:lpstr>
      <vt:lpstr>Distribusi Sampling Selisih Rata-Rata</vt:lpstr>
      <vt:lpstr>Distribusi Sampling Selisih Rata-Rata</vt:lpstr>
      <vt:lpstr>Distribusi Sampling Selisih Rata-Rata</vt:lpstr>
      <vt:lpstr>Distribusi Sampling Selisih Rata-Rata</vt:lpstr>
      <vt:lpstr>Distribusi Sampling Selisih Rata-Rata</vt:lpstr>
      <vt:lpstr>Distribusi Sampling Selisih Proporsi</vt:lpstr>
      <vt:lpstr>Distribusi Sampling Selisih Proporsi</vt:lpstr>
      <vt:lpstr>Distribusi Sampling Selisih Proporsi</vt:lpstr>
      <vt:lpstr>Distribusi Sampling Selisih Proporsi</vt:lpstr>
      <vt:lpstr>Distribusi Sampling Selisih Proporsi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456</cp:revision>
  <dcterms:created xsi:type="dcterms:W3CDTF">2017-11-13T05:19:11Z</dcterms:created>
  <dcterms:modified xsi:type="dcterms:W3CDTF">2024-04-26T06:29:36Z</dcterms:modified>
</cp:coreProperties>
</file>