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2" r:id="rId2"/>
    <p:sldId id="399" r:id="rId3"/>
    <p:sldId id="401" r:id="rId4"/>
    <p:sldId id="402" r:id="rId5"/>
    <p:sldId id="404" r:id="rId6"/>
    <p:sldId id="405" r:id="rId7"/>
    <p:sldId id="406" r:id="rId8"/>
    <p:sldId id="407" r:id="rId9"/>
    <p:sldId id="408" r:id="rId10"/>
    <p:sldId id="403" r:id="rId11"/>
    <p:sldId id="409" r:id="rId12"/>
    <p:sldId id="271" r:id="rId13"/>
  </p:sldIdLst>
  <p:sldSz cx="12187238" cy="6859588"/>
  <p:notesSz cx="6858000" cy="9144000"/>
  <p:defaultTextStyle>
    <a:defPPr>
      <a:defRPr lang="id-ID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4965" y="3887100"/>
            <a:ext cx="9140429" cy="990829"/>
          </a:xfrm>
        </p:spPr>
        <p:txBody>
          <a:bodyPr anchor="t" anchorCtr="0"/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4965" y="5125636"/>
            <a:ext cx="9140429" cy="53352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44159" indent="0" algn="ctr">
              <a:buNone/>
            </a:lvl2pPr>
            <a:lvl3pPr marL="1088319" indent="0" algn="ctr">
              <a:buNone/>
            </a:lvl3pPr>
            <a:lvl4pPr marL="1632478" indent="0" algn="ctr">
              <a:buNone/>
            </a:lvl4pPr>
            <a:lvl5pPr marL="2176638" indent="0" algn="ctr">
              <a:buNone/>
            </a:lvl5pPr>
            <a:lvl6pPr marL="2720797" indent="0" algn="ctr">
              <a:buNone/>
            </a:lvl6pPr>
            <a:lvl7pPr marL="3264957" indent="0" algn="ctr">
              <a:buNone/>
            </a:lvl7pPr>
            <a:lvl8pPr marL="3809116" indent="0" algn="ctr">
              <a:buNone/>
            </a:lvl8pPr>
            <a:lvl9pPr marL="435327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>
            <a:lvl1pPr>
              <a:defRPr sz="1700"/>
            </a:lvl1pPr>
          </a:lstStyle>
          <a:p>
            <a:fld id="{BE0E1E5F-E22C-4842-8748-0C44FC1EF623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0903" y="6356551"/>
            <a:ext cx="1624965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206029" y="3648920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8724" y="5049419"/>
            <a:ext cx="9749790" cy="685959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029" y="3648920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8724" y="5049419"/>
            <a:ext cx="304681" cy="685959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747" y="274702"/>
            <a:ext cx="2742129" cy="58528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362" y="274702"/>
            <a:ext cx="8023265" cy="58528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0744" y="3202693"/>
            <a:ext cx="585351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10968514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65" y="2972488"/>
            <a:ext cx="9140429" cy="1067047"/>
          </a:xfrm>
        </p:spPr>
        <p:txBody>
          <a:bodyPr anchor="t" anchorCtr="0"/>
          <a:lstStyle>
            <a:lvl1pPr algn="r">
              <a:buNone/>
              <a:defRPr sz="38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525" y="4268188"/>
            <a:ext cx="9038868" cy="1143265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/>
          <a:p>
            <a:fld id="{BE0E1E5F-E22C-4842-8748-0C44FC1EF623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5907" y="6356551"/>
            <a:ext cx="2027144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218724" y="2820053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8724" y="2820053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3852" y="1216434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286173"/>
            <a:ext cx="5384813" cy="685959"/>
          </a:xfrm>
          <a:noFill/>
          <a:ln>
            <a:noFill/>
          </a:ln>
        </p:spPr>
        <p:txBody>
          <a:bodyPr lIns="108832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180" y="1295700"/>
            <a:ext cx="5386928" cy="685959"/>
          </a:xfrm>
          <a:noFill/>
          <a:ln>
            <a:noFill/>
          </a:ln>
        </p:spPr>
        <p:txBody>
          <a:bodyPr lIns="108832" anchor="b" anchorCtr="0"/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362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179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507" y="304871"/>
            <a:ext cx="3351490" cy="838394"/>
          </a:xfrm>
        </p:spPr>
        <p:txBody>
          <a:bodyPr anchor="b" anchorCtr="0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29507" y="1219483"/>
            <a:ext cx="3351490" cy="4844585"/>
          </a:xfrm>
        </p:spPr>
        <p:txBody>
          <a:bodyPr/>
          <a:lstStyle>
            <a:lvl1pPr marL="0" indent="0">
              <a:lnSpc>
                <a:spcPts val="2618"/>
              </a:lnSpc>
              <a:spcAft>
                <a:spcPts val="1190"/>
              </a:spcAft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6117" y="3324995"/>
            <a:ext cx="6036437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41" y="304871"/>
            <a:ext cx="7617024" cy="571632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500972"/>
            <a:ext cx="10968514" cy="674844"/>
          </a:xfrm>
          <a:ln>
            <a:solidFill>
              <a:schemeClr val="accent1"/>
            </a:solidFill>
          </a:ln>
        </p:spPr>
        <p:txBody>
          <a:bodyPr lIns="326496" anchor="ctr"/>
          <a:lstStyle>
            <a:lvl1pPr algn="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62" y="1905441"/>
            <a:ext cx="10968514" cy="4271237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714"/>
              </a:spcBef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2" y="1219482"/>
            <a:ext cx="10968514" cy="533524"/>
          </a:xfrm>
        </p:spPr>
        <p:txBody>
          <a:bodyPr anchor="ctr" anchorCtr="0"/>
          <a:lstStyle>
            <a:lvl1pPr marL="0" indent="0" algn="l">
              <a:buFontTx/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362" y="500972"/>
            <a:ext cx="243745" cy="68595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362" y="152435"/>
            <a:ext cx="10968514" cy="990829"/>
          </a:xfrm>
          <a:prstGeom prst="rect">
            <a:avLst/>
          </a:prstGeom>
        </p:spPr>
        <p:txBody>
          <a:bodyPr vert="horz" lIns="108832" tIns="54416" rIns="108832" bIns="544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362" y="1219482"/>
            <a:ext cx="10968514" cy="491146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1067" y="6357822"/>
            <a:ext cx="3050872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E0E1E5F-E22C-4842-8748-0C44FC1EF623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354" y="6357822"/>
            <a:ext cx="4671775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545" y="6357822"/>
            <a:ext cx="2640568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362" y="1143265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496" indent="-326496" algn="l" rtl="0" eaLnBrk="1" latinLnBrk="0" hangingPunct="1">
        <a:spcBef>
          <a:spcPts val="714"/>
        </a:spcBef>
        <a:buClr>
          <a:schemeClr val="accent1"/>
        </a:buClr>
        <a:buSzPct val="76000"/>
        <a:buFont typeface="Wingdings 3"/>
        <a:buChar char="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91" indent="-326496" algn="l" rtl="0" eaLnBrk="1" latinLnBrk="0" hangingPunct="1">
        <a:spcBef>
          <a:spcPts val="595"/>
        </a:spcBef>
        <a:buClr>
          <a:schemeClr val="accent2"/>
        </a:buClr>
        <a:buSzPct val="76000"/>
        <a:buFont typeface="Wingdings 3"/>
        <a:buChar char="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979487" indent="-272080" algn="l" rtl="0" eaLnBrk="1" latinLnBrk="0" hangingPunct="1">
        <a:spcBef>
          <a:spcPts val="59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83" indent="-272080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78" indent="-272080" algn="l" rtl="0" eaLnBrk="1" latinLnBrk="0" hangingPunct="1">
        <a:spcBef>
          <a:spcPts val="357"/>
        </a:spcBef>
        <a:buClr>
          <a:schemeClr val="accent2"/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974" indent="-217664" algn="l" rtl="0" eaLnBrk="1" latinLnBrk="0" hangingPunct="1">
        <a:spcBef>
          <a:spcPts val="357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176638" indent="-217664" algn="l" rtl="0" eaLnBrk="1" latinLnBrk="0" hangingPunct="1">
        <a:spcBef>
          <a:spcPts val="357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394302" indent="-217664" algn="l" rtl="0" eaLnBrk="1" latinLnBrk="0" hangingPunct="1">
        <a:spcBef>
          <a:spcPts val="357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611965" indent="-217664" algn="l" rtl="0" eaLnBrk="1" latinLnBrk="0" hangingPunct="1">
        <a:spcBef>
          <a:spcPts val="357"/>
        </a:spcBef>
        <a:buClr>
          <a:srgbClr val="9FB8CD"/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812" y="3962965"/>
            <a:ext cx="9712335" cy="990829"/>
          </a:xfrm>
        </p:spPr>
        <p:txBody>
          <a:bodyPr>
            <a:noAutofit/>
          </a:bodyPr>
          <a:lstStyle/>
          <a:p>
            <a:r>
              <a:rPr lang="id-ID" sz="4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Persamaan Diferensial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5718" y="5128518"/>
            <a:ext cx="9140429" cy="533524"/>
          </a:xfrm>
        </p:spPr>
        <p:txBody>
          <a:bodyPr>
            <a:noAutofit/>
          </a:bodyPr>
          <a:lstStyle/>
          <a:p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Fauzhia Rahmasari, </a:t>
            </a:r>
            <a:r>
              <a:rPr lang="en-US" sz="3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S.Si</a:t>
            </a:r>
            <a:r>
              <a:rPr lang="en-US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M.Si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27019" y="2781722"/>
            <a:ext cx="4267200" cy="1008112"/>
          </a:xfrm>
          <a:prstGeom prst="rect">
            <a:avLst/>
          </a:prstGeom>
        </p:spPr>
        <p:txBody>
          <a:bodyPr vert="horz" lIns="108832" tIns="54416" rIns="108832" bIns="54416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Matematika</a:t>
            </a:r>
            <a:r>
              <a:rPr lang="en-US" sz="5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335269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Penyelesaian Persamaan Diferensial</a:t>
            </a:r>
            <a:r>
              <a:rPr lang="id-ID" sz="36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4944" t="35837" r="42285" b="58325"/>
          <a:stretch>
            <a:fillRect/>
          </a:stretch>
        </p:blipFill>
        <p:spPr bwMode="auto">
          <a:xfrm>
            <a:off x="988219" y="1829594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3118" t="43081" r="43246" b="54192"/>
          <a:stretch>
            <a:fillRect/>
          </a:stretch>
        </p:blipFill>
        <p:spPr bwMode="auto">
          <a:xfrm>
            <a:off x="3502819" y="1981995"/>
            <a:ext cx="3352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endCxn id="1026" idx="3"/>
          </p:cNvCxnSpPr>
          <p:nvPr/>
        </p:nvCxnSpPr>
        <p:spPr>
          <a:xfrm>
            <a:off x="3198019" y="2210594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31819" y="2210594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42840" t="47490" r="41882" b="47510"/>
          <a:stretch>
            <a:fillRect/>
          </a:stretch>
        </p:blipFill>
        <p:spPr bwMode="auto">
          <a:xfrm>
            <a:off x="7389018" y="1829594"/>
            <a:ext cx="3352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609362" y="1219482"/>
            <a:ext cx="10968514" cy="5867912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/>
          <a:p>
            <a:pPr marL="326496" marR="0" lvl="0" indent="-326496" algn="l" defTabSz="914400" rtl="0" eaLnBrk="1" fontAlgn="auto" latinLnBrk="0" hangingPunct="1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id-ID" sz="2800" noProof="0" dirty="0">
                <a:latin typeface="Calibri" pitchFamily="34" charset="0"/>
                <a:cs typeface="Calibri" pitchFamily="34" charset="0"/>
              </a:rPr>
              <a:t>Selesaikan PD berikut</a:t>
            </a:r>
          </a:p>
          <a:p>
            <a:pPr marL="326496" marR="0" lvl="0" indent="-326496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id-ID" sz="2800" noProof="0" dirty="0">
              <a:latin typeface="Calibri" pitchFamily="34" charset="0"/>
              <a:cs typeface="Calibri" pitchFamily="34" charset="0"/>
            </a:endParaRPr>
          </a:p>
          <a:p>
            <a:pPr marL="326496" marR="0" lvl="0" indent="-326496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76000"/>
              <a:tabLst/>
              <a:defRPr/>
            </a:pPr>
            <a:endParaRPr lang="id-ID" sz="2800" noProof="0" dirty="0">
              <a:latin typeface="Calibri" pitchFamily="34" charset="0"/>
              <a:cs typeface="Calibri" pitchFamily="34" charset="0"/>
            </a:endParaRPr>
          </a:p>
          <a:p>
            <a:pPr marL="326496" marR="0" lvl="0" indent="-326496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id-ID" sz="2800" noProof="0" dirty="0">
                <a:latin typeface="Calibri" pitchFamily="34" charset="0"/>
                <a:cs typeface="Calibri" pitchFamily="34" charset="0"/>
              </a:rPr>
              <a:t>                                               </a:t>
            </a:r>
          </a:p>
          <a:p>
            <a:pPr marL="326496" marR="0" lvl="0" indent="-326496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6496" marR="0" lvl="0" indent="-326496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id-ID" sz="2800" noProof="0" dirty="0">
                <a:latin typeface="Calibri" pitchFamily="34" charset="0"/>
                <a:cs typeface="Calibri" pitchFamily="34" charset="0"/>
              </a:rPr>
              <a:t>    Jadi, PUPD nya</a:t>
            </a:r>
          </a:p>
          <a:p>
            <a:pPr marL="326496" marR="0" lvl="0" indent="-326496" algn="l" defTabSz="914400" rtl="0" eaLnBrk="1" fontAlgn="auto" latinLnBrk="0" hangingPunct="1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id-ID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Selesaikan PD berikut</a:t>
            </a:r>
          </a:p>
          <a:p>
            <a:pPr marL="326496" marR="0" lvl="0" indent="-326496" algn="l" defTabSz="914400" rtl="0" eaLnBrk="1" fontAlgn="auto" latinLnBrk="0" hangingPunct="1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id-ID" sz="2800" noProof="0" dirty="0">
              <a:latin typeface="Calibri" pitchFamily="34" charset="0"/>
              <a:cs typeface="Calibri" pitchFamily="34" charset="0"/>
            </a:endParaRPr>
          </a:p>
          <a:p>
            <a:pPr marL="326496" marR="0" lvl="0" indent="-326496" algn="l" defTabSz="914400" rtl="0" eaLnBrk="1" fontAlgn="auto" latinLnBrk="0" hangingPunct="1">
              <a:lnSpc>
                <a:spcPct val="100000"/>
              </a:lnSpc>
              <a:spcBef>
                <a:spcPts val="714"/>
              </a:spcBef>
              <a:spcAft>
                <a:spcPts val="180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id-ID" sz="28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26496" marR="0" lvl="0" indent="-326496" algn="l" defTabSz="914400" rtl="0" eaLnBrk="1" fontAlgn="auto" latinLnBrk="0" hangingPunct="1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     Jadi, PUPD nya </a:t>
            </a:r>
            <a:endParaRPr lang="id-ID" sz="2800" noProof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43105" t="54010" r="42520" b="39990"/>
          <a:stretch>
            <a:fillRect/>
          </a:stretch>
        </p:blipFill>
        <p:spPr bwMode="auto">
          <a:xfrm>
            <a:off x="988219" y="2515394"/>
            <a:ext cx="3213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>
            <a:off x="10741819" y="2210594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46243" t="35990" r="45632" b="61010"/>
          <a:stretch>
            <a:fillRect/>
          </a:stretch>
        </p:blipFill>
        <p:spPr bwMode="auto">
          <a:xfrm>
            <a:off x="988219" y="4496594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>
            <a:off x="2969419" y="4725194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44771" t="40926" r="44153" b="54010"/>
          <a:stretch>
            <a:fillRect/>
          </a:stretch>
        </p:blipFill>
        <p:spPr bwMode="auto">
          <a:xfrm>
            <a:off x="3426619" y="4420394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>
            <a:off x="5560219" y="4725194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 l="43743" t="46990" r="43400" b="49010"/>
          <a:stretch>
            <a:fillRect/>
          </a:stretch>
        </p:blipFill>
        <p:spPr bwMode="auto">
          <a:xfrm>
            <a:off x="6017419" y="4420394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>
          <a:xfrm>
            <a:off x="8760619" y="4648994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 l="42301" t="51061" r="41257" b="42010"/>
          <a:stretch>
            <a:fillRect/>
          </a:stretch>
        </p:blipFill>
        <p:spPr bwMode="auto">
          <a:xfrm>
            <a:off x="9217819" y="4267994"/>
            <a:ext cx="289321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/>
          <a:srcRect l="43105" t="54010" r="42520" b="40535"/>
          <a:stretch>
            <a:fillRect/>
          </a:stretch>
        </p:blipFill>
        <p:spPr bwMode="auto">
          <a:xfrm>
            <a:off x="3274219" y="3277394"/>
            <a:ext cx="3213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 l="45041" t="59067" r="44382" b="36087"/>
          <a:stretch>
            <a:fillRect/>
          </a:stretch>
        </p:blipFill>
        <p:spPr bwMode="auto">
          <a:xfrm>
            <a:off x="1641362" y="4953794"/>
            <a:ext cx="239485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Arrow Connector 29"/>
          <p:cNvCxnSpPr/>
          <p:nvPr/>
        </p:nvCxnSpPr>
        <p:spPr>
          <a:xfrm>
            <a:off x="1140619" y="5334794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9" cstate="print"/>
          <a:srcRect l="45041" t="59067" r="44382" b="36087"/>
          <a:stretch>
            <a:fillRect/>
          </a:stretch>
        </p:blipFill>
        <p:spPr bwMode="auto">
          <a:xfrm>
            <a:off x="3350419" y="5563394"/>
            <a:ext cx="239485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Latihan Soal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sz="2800" dirty="0">
                <a:latin typeface="Calibri" pitchFamily="34" charset="0"/>
                <a:cs typeface="Calibri" pitchFamily="34" charset="0"/>
              </a:rPr>
              <a:t>Selesaikan PD berikut</a:t>
            </a:r>
          </a:p>
          <a:p>
            <a:pPr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6230" t="36010" r="45645" b="60990"/>
          <a:stretch>
            <a:fillRect/>
          </a:stretch>
        </p:blipFill>
        <p:spPr bwMode="auto">
          <a:xfrm>
            <a:off x="912019" y="1870626"/>
            <a:ext cx="2286000" cy="5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93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Persamaan Diferensial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386491"/>
            <a:ext cx="10968514" cy="49389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Persamaan Diferensial (PD) adalah suatu persamaan yang mengandung diferensial atau turunan.</a:t>
            </a:r>
          </a:p>
          <a:p>
            <a:r>
              <a:rPr lang="id-ID" sz="2800" dirty="0">
                <a:latin typeface="Calibri" pitchFamily="34" charset="0"/>
                <a:cs typeface="Calibri" pitchFamily="34" charset="0"/>
              </a:rPr>
              <a:t>Penyelesaian atau solusi dari suatu PD adalah suatu relasi yang terdapat diantara peubah-peubahnya, bebas dari diferensial atau turunan (dalam relasi tidak terdapat lagi diferensial atau turunan), dan relasi ini harus memenuhi persamaan diferensial.</a:t>
            </a:r>
          </a:p>
        </p:txBody>
      </p:sp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Aturan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Pencarian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Turunan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609362" y="1224136"/>
            <a:ext cx="11460921" cy="6094090"/>
          </a:xfrm>
          <a:blipFill rotWithShape="1">
            <a:blip r:embed="rId2" cstate="print"/>
            <a:stretch>
              <a:fillRect l="-426" t="-801" r="-904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0243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Lambang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dy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/dx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Turunan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609362" y="1224136"/>
            <a:ext cx="11460921" cy="6094090"/>
          </a:xfrm>
          <a:blipFill rotWithShape="1">
            <a:blip r:embed="rId2" cstate="print"/>
            <a:stretch>
              <a:fillRect l="-426" t="-801" r="-904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4258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Aturan-Aturan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Turunan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609362" y="1125538"/>
            <a:ext cx="11460921" cy="6480720"/>
          </a:xfrm>
          <a:blipFill rotWithShape="1">
            <a:blip r:embed="rId2" cstate="print"/>
            <a:stretch>
              <a:fillRect l="-426" t="-753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5438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Aturan-Aturan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Turunan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609362" y="1125538"/>
            <a:ext cx="11460921" cy="6480720"/>
          </a:xfr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6881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Aturan-Aturan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Turunan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609362" y="1125538"/>
            <a:ext cx="11460921" cy="6480720"/>
          </a:xfrm>
          <a:blipFill rotWithShape="1">
            <a:blip r:embed="rId2" cstate="print"/>
            <a:stretch>
              <a:fillRect t="-753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6366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Aturan-Aturan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Turunan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609362" y="1197546"/>
            <a:ext cx="11460921" cy="6480720"/>
          </a:xfr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51212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Aturan-Aturan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Turunan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609362" y="1341562"/>
            <a:ext cx="11460921" cy="6480720"/>
          </a:xfr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9760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17522</TotalTime>
  <Words>122</Words>
  <Application>Microsoft Office PowerPoint</Application>
  <PresentationFormat>Custom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Bookman Old Style</vt:lpstr>
      <vt:lpstr>Calibri</vt:lpstr>
      <vt:lpstr>Gill Sans MT</vt:lpstr>
      <vt:lpstr>Wingdings</vt:lpstr>
      <vt:lpstr>Wingdings 3</vt:lpstr>
      <vt:lpstr>Origin</vt:lpstr>
      <vt:lpstr>Persamaan Diferensial</vt:lpstr>
      <vt:lpstr>Persamaan Diferensial</vt:lpstr>
      <vt:lpstr>Aturan Pencarian Turunan</vt:lpstr>
      <vt:lpstr>Lambang dy/dx untuk Turunan</vt:lpstr>
      <vt:lpstr>Aturan-Aturan dalam Turunan</vt:lpstr>
      <vt:lpstr>Aturan-Aturan dalam Turunan</vt:lpstr>
      <vt:lpstr>Aturan-Aturan dalam Turunan</vt:lpstr>
      <vt:lpstr>Aturan-Aturan dalam Turunan</vt:lpstr>
      <vt:lpstr>Aturan-Aturan dalam Turunan</vt:lpstr>
      <vt:lpstr>Penyelesaian Persamaan Diferensial </vt:lpstr>
      <vt:lpstr>Latihan Soal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Regresi Sederhana</dc:title>
  <dc:creator>RIZKY</dc:creator>
  <cp:lastModifiedBy>Fauzhia Rahmasari</cp:lastModifiedBy>
  <cp:revision>773</cp:revision>
  <dcterms:created xsi:type="dcterms:W3CDTF">2017-11-13T05:19:11Z</dcterms:created>
  <dcterms:modified xsi:type="dcterms:W3CDTF">2024-04-05T03:40:28Z</dcterms:modified>
</cp:coreProperties>
</file>