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271" r:id="rId15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12" y="3962965"/>
            <a:ext cx="9712335" cy="990829"/>
          </a:xfrm>
        </p:spPr>
        <p:txBody>
          <a:bodyPr>
            <a:noAutofit/>
          </a:bodyPr>
          <a:lstStyle/>
          <a:p>
            <a:r>
              <a:rPr lang="id-ID" sz="4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Persamaan Diferensial Homogen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5718" y="5128518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25484" y="2781722"/>
            <a:ext cx="3768735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46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994"/>
            <a:ext cx="10968514" cy="609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		     </a:t>
            </a: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7480" t="65010" r="44395" b="25990"/>
          <a:stretch>
            <a:fillRect/>
          </a:stretch>
        </p:blipFill>
        <p:spPr bwMode="auto">
          <a:xfrm>
            <a:off x="1445418" y="1219994"/>
            <a:ext cx="319193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5618" t="39990" r="43132" b="51010"/>
          <a:stretch>
            <a:fillRect/>
          </a:stretch>
        </p:blipFill>
        <p:spPr bwMode="auto">
          <a:xfrm>
            <a:off x="835819" y="2289035"/>
            <a:ext cx="3733800" cy="98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 l="28730" t="49010" r="36270" b="39990"/>
          <a:stretch>
            <a:fillRect/>
          </a:stretch>
        </p:blipFill>
        <p:spPr bwMode="auto">
          <a:xfrm>
            <a:off x="683419" y="3277394"/>
            <a:ext cx="5818909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 l="16855" t="60803" r="23770" b="30560"/>
          <a:stretch>
            <a:fillRect/>
          </a:stretch>
        </p:blipFill>
        <p:spPr bwMode="auto">
          <a:xfrm>
            <a:off x="531019" y="4496594"/>
            <a:ext cx="922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 l="21868" t="71990" r="29382" b="20010"/>
          <a:stretch>
            <a:fillRect/>
          </a:stretch>
        </p:blipFill>
        <p:spPr bwMode="auto">
          <a:xfrm>
            <a:off x="531019" y="5410994"/>
            <a:ext cx="8172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994"/>
            <a:ext cx="10968514" cy="609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		     </a:t>
            </a: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8730" t="25010" r="45645" b="65990"/>
          <a:stretch>
            <a:fillRect/>
          </a:stretch>
        </p:blipFill>
        <p:spPr bwMode="auto">
          <a:xfrm>
            <a:off x="1674019" y="1296194"/>
            <a:ext cx="254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36243" t="34990" r="43132" b="56010"/>
          <a:stretch>
            <a:fillRect/>
          </a:stretch>
        </p:blipFill>
        <p:spPr bwMode="auto">
          <a:xfrm>
            <a:off x="1293019" y="2134394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l="31868" t="45990" r="38757" b="46010"/>
          <a:stretch>
            <a:fillRect/>
          </a:stretch>
        </p:blipFill>
        <p:spPr bwMode="auto">
          <a:xfrm>
            <a:off x="1140619" y="3048795"/>
            <a:ext cx="5105400" cy="86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 l="21243" t="44990" r="28132" b="51010"/>
          <a:stretch>
            <a:fillRect/>
          </a:stretch>
        </p:blipFill>
        <p:spPr bwMode="auto">
          <a:xfrm>
            <a:off x="2093119" y="3963194"/>
            <a:ext cx="925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 l="29368" t="57990" r="36882" b="34010"/>
          <a:stretch>
            <a:fillRect/>
          </a:stretch>
        </p:blipFill>
        <p:spPr bwMode="auto">
          <a:xfrm>
            <a:off x="607219" y="4420394"/>
            <a:ext cx="5657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/>
          <a:srcRect l="16855" t="75010" r="23770" b="15990"/>
          <a:stretch>
            <a:fillRect/>
          </a:stretch>
        </p:blipFill>
        <p:spPr bwMode="auto">
          <a:xfrm>
            <a:off x="785019" y="5334794"/>
            <a:ext cx="965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994"/>
            <a:ext cx="10968514" cy="609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		     </a:t>
            </a: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 l="32067" t="60803" r="23770" b="30560"/>
          <a:stretch>
            <a:fillRect/>
          </a:stretch>
        </p:blipFill>
        <p:spPr bwMode="auto">
          <a:xfrm>
            <a:off x="835819" y="1219994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/>
          <a:srcRect l="21868" t="71990" r="29382" b="20010"/>
          <a:stretch>
            <a:fillRect/>
          </a:stretch>
        </p:blipFill>
        <p:spPr bwMode="auto">
          <a:xfrm>
            <a:off x="683419" y="2058194"/>
            <a:ext cx="8172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28730" t="49010" r="36270" b="39990"/>
          <a:stretch>
            <a:fillRect/>
          </a:stretch>
        </p:blipFill>
        <p:spPr bwMode="auto">
          <a:xfrm>
            <a:off x="683419" y="3429794"/>
            <a:ext cx="58189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9619" y="297259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latin typeface="Calibri" pitchFamily="34" charset="0"/>
                <a:cs typeface="Calibri" pitchFamily="34" charset="0"/>
              </a:rPr>
              <a:t>Jadi,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l="26855" t="46010" r="33770" b="45990"/>
          <a:stretch>
            <a:fillRect/>
          </a:stretch>
        </p:blipFill>
        <p:spPr bwMode="auto">
          <a:xfrm>
            <a:off x="2512219" y="4420394"/>
            <a:ext cx="6705600" cy="85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l="36868" t="55990" r="42507" b="39010"/>
          <a:stretch>
            <a:fillRect/>
          </a:stretch>
        </p:blipFill>
        <p:spPr bwMode="auto">
          <a:xfrm>
            <a:off x="2588419" y="5258594"/>
            <a:ext cx="3733800" cy="56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994"/>
            <a:ext cx="10968514" cy="609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		     </a:t>
            </a: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l="35618" t="39990" r="43132" b="51010"/>
          <a:stretch>
            <a:fillRect/>
          </a:stretch>
        </p:blipFill>
        <p:spPr bwMode="auto">
          <a:xfrm>
            <a:off x="835819" y="1219994"/>
            <a:ext cx="3733800" cy="98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31855" t="54010" r="38770" b="41990"/>
          <a:stretch>
            <a:fillRect/>
          </a:stretch>
        </p:blipFill>
        <p:spPr bwMode="auto">
          <a:xfrm>
            <a:off x="759619" y="2058194"/>
            <a:ext cx="5638800" cy="47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l="33743" t="61490" r="40007" b="35010"/>
          <a:stretch>
            <a:fillRect/>
          </a:stretch>
        </p:blipFill>
        <p:spPr bwMode="auto">
          <a:xfrm>
            <a:off x="912019" y="2750344"/>
            <a:ext cx="5181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 l="19368" t="67990" r="26257" b="18010"/>
          <a:stretch>
            <a:fillRect/>
          </a:stretch>
        </p:blipFill>
        <p:spPr bwMode="auto">
          <a:xfrm>
            <a:off x="835818" y="3201194"/>
            <a:ext cx="9944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 l="26243" t="23990" r="33132" b="62010"/>
          <a:stretch>
            <a:fillRect/>
          </a:stretch>
        </p:blipFill>
        <p:spPr bwMode="auto">
          <a:xfrm>
            <a:off x="770505" y="4801394"/>
            <a:ext cx="70757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Persamaan Homogen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386491"/>
            <a:ext cx="10968514" cy="493890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Suatu fungsi f(x,y) disebut fungsi homogen berpangkat –n jika: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		     </a:t>
            </a:r>
          </a:p>
          <a:p>
            <a:pPr algn="just"/>
            <a:r>
              <a:rPr lang="id-ID" sz="2800" dirty="0">
                <a:latin typeface="Calibri" pitchFamily="34" charset="0"/>
                <a:cs typeface="Calibri" pitchFamily="34" charset="0"/>
              </a:rPr>
              <a:t>Contoh:</a:t>
            </a: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Fungsi homogen derajat 4</a:t>
            </a: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7468" t="43152" r="45180" b="52696"/>
          <a:stretch>
            <a:fillRect/>
          </a:stretch>
        </p:blipFill>
        <p:spPr bwMode="auto">
          <a:xfrm>
            <a:off x="4569619" y="1905794"/>
            <a:ext cx="3200400" cy="47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3118" t="42990" r="40320" b="52010"/>
          <a:stretch>
            <a:fillRect/>
          </a:stretch>
        </p:blipFill>
        <p:spPr bwMode="auto">
          <a:xfrm>
            <a:off x="1293019" y="3066723"/>
            <a:ext cx="5029200" cy="59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3118" t="42990" r="30007" b="52010"/>
          <a:stretch>
            <a:fillRect/>
          </a:stretch>
        </p:blipFill>
        <p:spPr bwMode="auto">
          <a:xfrm>
            <a:off x="835819" y="3658394"/>
            <a:ext cx="868680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33743" t="55990" r="40632" b="38010"/>
          <a:stretch>
            <a:fillRect/>
          </a:stretch>
        </p:blipFill>
        <p:spPr bwMode="auto">
          <a:xfrm>
            <a:off x="2207419" y="4267994"/>
            <a:ext cx="468630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41868" t="62990" r="49382" b="32010"/>
          <a:stretch>
            <a:fillRect/>
          </a:stretch>
        </p:blipFill>
        <p:spPr bwMode="auto">
          <a:xfrm>
            <a:off x="2207419" y="4861266"/>
            <a:ext cx="1752600" cy="62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Persamaan Homogen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994"/>
            <a:ext cx="10968514" cy="5700903"/>
          </a:xfrm>
        </p:spPr>
        <p:txBody>
          <a:bodyPr>
            <a:normAutofit/>
          </a:bodyPr>
          <a:lstStyle/>
          <a:p>
            <a:pPr algn="just"/>
            <a:r>
              <a:rPr lang="id-ID" sz="2800" dirty="0">
                <a:latin typeface="Calibri" pitchFamily="34" charset="0"/>
                <a:cs typeface="Calibri" pitchFamily="34" charset="0"/>
              </a:rPr>
              <a:t>Contoh:</a:t>
            </a: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Fungsi homogen derajat 1</a:t>
            </a: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105" t="38737" r="40645" b="53990"/>
          <a:stretch>
            <a:fillRect/>
          </a:stretch>
        </p:blipFill>
        <p:spPr bwMode="auto">
          <a:xfrm>
            <a:off x="1235869" y="1677194"/>
            <a:ext cx="4400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9980" t="48010" r="36895" b="42990"/>
          <a:stretch>
            <a:fillRect/>
          </a:stretch>
        </p:blipFill>
        <p:spPr bwMode="auto">
          <a:xfrm>
            <a:off x="1089819" y="2515394"/>
            <a:ext cx="538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34993" t="58990" r="41257" b="33010"/>
          <a:stretch>
            <a:fillRect/>
          </a:stretch>
        </p:blipFill>
        <p:spPr bwMode="auto">
          <a:xfrm>
            <a:off x="2264563" y="3353593"/>
            <a:ext cx="3981456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34368" t="68990" r="40632" b="22010"/>
          <a:stretch>
            <a:fillRect/>
          </a:stretch>
        </p:blipFill>
        <p:spPr bwMode="auto">
          <a:xfrm>
            <a:off x="2207419" y="4191794"/>
            <a:ext cx="440266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42496" t="80561" r="48132" b="16010"/>
          <a:stretch>
            <a:fillRect/>
          </a:stretch>
        </p:blipFill>
        <p:spPr bwMode="auto">
          <a:xfrm>
            <a:off x="2207419" y="5238881"/>
            <a:ext cx="1752600" cy="4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Persamaan Diferensial Homogen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994"/>
            <a:ext cx="10968514" cy="609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Persamaan Diferensial (PD) berbentuk: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disebut PD Homogen jika M(x,y) dan N(x,y) merupakan fungsi homogen dan berpangkat sama</a:t>
            </a:r>
          </a:p>
          <a:p>
            <a:pPr algn="just">
              <a:spcBef>
                <a:spcPts val="0"/>
              </a:spcBef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Untuk menyelesaikan PD Homogen tersebut, dilakukan langkah-langkah sebagai berikut:</a:t>
            </a: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1. Bentuknya dirubah menjadi:</a:t>
            </a:r>
          </a:p>
          <a:p>
            <a:pPr marL="325438" indent="36513" algn="just">
              <a:spcBef>
                <a:spcPts val="0"/>
              </a:spcBef>
              <a:spcAft>
                <a:spcPts val="12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                      atau</a:t>
            </a:r>
          </a:p>
          <a:p>
            <a:pPr marL="325438" indent="-325438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		     </a:t>
            </a: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605" t="56010" r="42520" b="39990"/>
          <a:stretch>
            <a:fillRect/>
          </a:stretch>
        </p:blipFill>
        <p:spPr bwMode="auto">
          <a:xfrm>
            <a:off x="4188619" y="1766456"/>
            <a:ext cx="3886201" cy="44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6438" t="62677" r="43145" b="29990"/>
          <a:stretch>
            <a:fillRect/>
          </a:stretch>
        </p:blipFill>
        <p:spPr bwMode="auto">
          <a:xfrm>
            <a:off x="1445419" y="4572794"/>
            <a:ext cx="3200400" cy="7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36243" t="72375" r="43132" b="20702"/>
          <a:stretch>
            <a:fillRect/>
          </a:stretch>
        </p:blipFill>
        <p:spPr bwMode="auto">
          <a:xfrm>
            <a:off x="1445419" y="5637995"/>
            <a:ext cx="3276600" cy="68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Persamaan Diferensial Homogen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994"/>
            <a:ext cx="10968514" cy="6096000"/>
          </a:xfrm>
        </p:spPr>
        <p:txBody>
          <a:bodyPr>
            <a:normAutofit/>
          </a:bodyPr>
          <a:lstStyle/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2. Misalkan PD telah dirubah menjadi:</a:t>
            </a:r>
          </a:p>
          <a:p>
            <a:pPr marL="325438" indent="36513"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725488" indent="36513" algn="just">
              <a:spcBef>
                <a:spcPts val="0"/>
              </a:spcBef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Untuk mencari penyelesaian PD, diambil substitusi:</a:t>
            </a:r>
          </a:p>
          <a:p>
            <a:pPr marL="725488" indent="36513"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725488" indent="36513"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72548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dan dimasukkan ke dalam persamaan di atas, sehingga menjadi:</a:t>
            </a:r>
          </a:p>
          <a:p>
            <a:pPr marL="725488" indent="36513"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12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                      </a:t>
            </a:r>
          </a:p>
          <a:p>
            <a:pPr marL="325438" indent="-325438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		     </a:t>
            </a: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6855" t="56010" r="43145" b="36990"/>
          <a:stretch>
            <a:fillRect/>
          </a:stretch>
        </p:blipFill>
        <p:spPr bwMode="auto">
          <a:xfrm>
            <a:off x="1445420" y="1753394"/>
            <a:ext cx="3429000" cy="75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1868" t="47990" r="38757" b="44010"/>
          <a:stretch>
            <a:fillRect/>
          </a:stretch>
        </p:blipFill>
        <p:spPr bwMode="auto">
          <a:xfrm>
            <a:off x="1445419" y="3048794"/>
            <a:ext cx="5105401" cy="86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33118" t="56990" r="40007" b="38010"/>
          <a:stretch>
            <a:fillRect/>
          </a:stretch>
        </p:blipFill>
        <p:spPr bwMode="auto">
          <a:xfrm>
            <a:off x="1445419" y="4328245"/>
            <a:ext cx="4724400" cy="54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31868" t="70990" r="38757" b="25010"/>
          <a:stretch>
            <a:fillRect/>
          </a:stretch>
        </p:blipFill>
        <p:spPr bwMode="auto">
          <a:xfrm>
            <a:off x="1445419" y="4877594"/>
            <a:ext cx="5334000" cy="45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 l="34993" t="76990" r="41882" b="14010"/>
          <a:stretch>
            <a:fillRect/>
          </a:stretch>
        </p:blipFill>
        <p:spPr bwMode="auto">
          <a:xfrm>
            <a:off x="1521618" y="5375983"/>
            <a:ext cx="3903131" cy="94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Persamaan Diferensial Homogen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1" y="1372394"/>
            <a:ext cx="11123057" cy="6096000"/>
          </a:xfrm>
        </p:spPr>
        <p:txBody>
          <a:bodyPr>
            <a:normAutofit/>
          </a:bodyPr>
          <a:lstStyle/>
          <a:p>
            <a:pPr marL="325438" indent="365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3. Karena perubah-perubahnya telah terpisah, maka penyelesaian PD</a:t>
            </a:r>
          </a:p>
          <a:p>
            <a:pPr marL="325438" indent="365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    tersebut dapat langsung dihasilkan dengan mengintegralkan suku </a:t>
            </a:r>
          </a:p>
          <a:p>
            <a:pPr marL="325438" indent="365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    demi suku, yaitu</a:t>
            </a:r>
          </a:p>
          <a:p>
            <a:pPr marL="325438" indent="36513" algn="just">
              <a:lnSpc>
                <a:spcPct val="110000"/>
              </a:lnSpc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725488" indent="36513" algn="just">
              <a:lnSpc>
                <a:spcPct val="110000"/>
              </a:lnSpc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63538" indent="-158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4. Selanjutnya u diganti dengan y/x</a:t>
            </a:r>
          </a:p>
          <a:p>
            <a:pPr marL="725488" indent="36513" algn="just">
              <a:lnSpc>
                <a:spcPct val="110000"/>
              </a:lnSpc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725488" indent="365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           </a:t>
            </a:r>
          </a:p>
          <a:p>
            <a:pPr algn="just">
              <a:lnSpc>
                <a:spcPct val="110000"/>
              </a:lnSpc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0000"/>
              </a:lnSpc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0000"/>
              </a:lnSpc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0000"/>
              </a:lnSpc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3105" t="77010" r="40020" b="13990"/>
          <a:stretch>
            <a:fillRect/>
          </a:stretch>
        </p:blipFill>
        <p:spPr bwMode="auto">
          <a:xfrm>
            <a:off x="3799150" y="2743994"/>
            <a:ext cx="473286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994"/>
            <a:ext cx="10968514" cy="609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Selesaikan PD berikut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   1. Dibawa ke bentuk y/x: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984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Misal: 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		     </a:t>
            </a: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5605" t="45010" r="42520" b="49990"/>
          <a:stretch>
            <a:fillRect/>
          </a:stretch>
        </p:blipFill>
        <p:spPr bwMode="auto">
          <a:xfrm>
            <a:off x="4188619" y="1263537"/>
            <a:ext cx="3429000" cy="48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5618" t="50990" r="42507" b="40010"/>
          <a:stretch>
            <a:fillRect/>
          </a:stretch>
        </p:blipFill>
        <p:spPr bwMode="auto">
          <a:xfrm>
            <a:off x="1293019" y="2210594"/>
            <a:ext cx="355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31868" t="44990" r="38757" b="48010"/>
          <a:stretch>
            <a:fillRect/>
          </a:stretch>
        </p:blipFill>
        <p:spPr bwMode="auto">
          <a:xfrm>
            <a:off x="2359819" y="3201193"/>
            <a:ext cx="460466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 l="31868" t="50990" r="38757" b="44010"/>
          <a:stretch>
            <a:fillRect/>
          </a:stretch>
        </p:blipFill>
        <p:spPr bwMode="auto">
          <a:xfrm>
            <a:off x="1293018" y="3963194"/>
            <a:ext cx="50139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 l="31868" t="57990" r="38757" b="37010"/>
          <a:stretch>
            <a:fillRect/>
          </a:stretch>
        </p:blipFill>
        <p:spPr bwMode="auto">
          <a:xfrm>
            <a:off x="1369219" y="4595493"/>
            <a:ext cx="4800600" cy="51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 l="33118" t="42990" r="40007" b="52010"/>
          <a:stretch>
            <a:fillRect/>
          </a:stretch>
        </p:blipFill>
        <p:spPr bwMode="auto">
          <a:xfrm>
            <a:off x="1369219" y="5182394"/>
            <a:ext cx="45872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 l="35605" t="32010" r="42520" b="63990"/>
          <a:stretch>
            <a:fillRect/>
          </a:stretch>
        </p:blipFill>
        <p:spPr bwMode="auto">
          <a:xfrm>
            <a:off x="1293019" y="5791995"/>
            <a:ext cx="3962400" cy="45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994"/>
            <a:ext cx="10968514" cy="609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98463"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		     </a:t>
            </a: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6855" t="38010" r="43145" b="56990"/>
          <a:stretch>
            <a:fillRect/>
          </a:stretch>
        </p:blipFill>
        <p:spPr bwMode="auto">
          <a:xfrm>
            <a:off x="1765459" y="1219994"/>
            <a:ext cx="34137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36243" t="51990" r="43757" b="40010"/>
          <a:stretch>
            <a:fillRect/>
          </a:stretch>
        </p:blipFill>
        <p:spPr bwMode="auto">
          <a:xfrm>
            <a:off x="2207419" y="1753394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 l="19368" t="38990" r="26257" b="53010"/>
          <a:stretch>
            <a:fillRect/>
          </a:stretch>
        </p:blipFill>
        <p:spPr bwMode="auto">
          <a:xfrm>
            <a:off x="1712114" y="2667794"/>
            <a:ext cx="9944105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 l="21868" t="55990" r="28757" b="36010"/>
          <a:stretch>
            <a:fillRect/>
          </a:stretch>
        </p:blipFill>
        <p:spPr bwMode="auto">
          <a:xfrm>
            <a:off x="1635919" y="3658394"/>
            <a:ext cx="90297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 cstate="print"/>
          <a:srcRect l="16868" t="49990" r="23757" b="44010"/>
          <a:stretch>
            <a:fillRect/>
          </a:stretch>
        </p:blipFill>
        <p:spPr bwMode="auto">
          <a:xfrm>
            <a:off x="1102496" y="4648994"/>
            <a:ext cx="1085852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 cstate="print"/>
          <a:srcRect l="19993" t="70990" r="26882" b="20010"/>
          <a:stretch>
            <a:fillRect/>
          </a:stretch>
        </p:blipFill>
        <p:spPr bwMode="auto">
          <a:xfrm>
            <a:off x="1157548" y="5258594"/>
            <a:ext cx="935567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994"/>
            <a:ext cx="10968514" cy="6096000"/>
          </a:xfrm>
        </p:spPr>
        <p:txBody>
          <a:bodyPr>
            <a:normAutofit/>
          </a:bodyPr>
          <a:lstStyle/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2. Dibawa ke bentuk x/y: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984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Misal: 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		     </a:t>
            </a: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1855" t="74010" r="38770" b="17990"/>
          <a:stretch>
            <a:fillRect/>
          </a:stretch>
        </p:blipFill>
        <p:spPr bwMode="auto">
          <a:xfrm>
            <a:off x="1369218" y="1746908"/>
            <a:ext cx="5410201" cy="92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31868" t="70990" r="38132" b="22010"/>
          <a:stretch>
            <a:fillRect/>
          </a:stretch>
        </p:blipFill>
        <p:spPr bwMode="auto">
          <a:xfrm>
            <a:off x="2359819" y="2667794"/>
            <a:ext cx="5029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l="32493" t="51990" r="39382" b="43010"/>
          <a:stretch>
            <a:fillRect/>
          </a:stretch>
        </p:blipFill>
        <p:spPr bwMode="auto">
          <a:xfrm>
            <a:off x="1369219" y="3387461"/>
            <a:ext cx="5181600" cy="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 l="29368" t="44990" r="36257" b="50010"/>
          <a:stretch>
            <a:fillRect/>
          </a:stretch>
        </p:blipFill>
        <p:spPr bwMode="auto">
          <a:xfrm>
            <a:off x="1369219" y="3810794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 l="31868" t="51990" r="38757" b="43010"/>
          <a:stretch>
            <a:fillRect/>
          </a:stretch>
        </p:blipFill>
        <p:spPr bwMode="auto">
          <a:xfrm>
            <a:off x="1369219" y="4420394"/>
            <a:ext cx="5867400" cy="62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/>
          <a:srcRect l="31868" t="57990" r="38757" b="37010"/>
          <a:stretch>
            <a:fillRect/>
          </a:stretch>
        </p:blipFill>
        <p:spPr bwMode="auto">
          <a:xfrm>
            <a:off x="1369219" y="4953794"/>
            <a:ext cx="5867400" cy="62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/>
          <a:srcRect l="33118" t="64990" r="39382" b="30010"/>
          <a:stretch>
            <a:fillRect/>
          </a:stretch>
        </p:blipFill>
        <p:spPr bwMode="auto">
          <a:xfrm>
            <a:off x="1521619" y="5639594"/>
            <a:ext cx="53644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18040</TotalTime>
  <Words>274</Words>
  <Application>Microsoft Office PowerPoint</Application>
  <PresentationFormat>Custom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Bookman Old Style</vt:lpstr>
      <vt:lpstr>Calibri</vt:lpstr>
      <vt:lpstr>Gill Sans MT</vt:lpstr>
      <vt:lpstr>Wingdings</vt:lpstr>
      <vt:lpstr>Wingdings 3</vt:lpstr>
      <vt:lpstr>Origin</vt:lpstr>
      <vt:lpstr>Persamaan Diferensial Homogen</vt:lpstr>
      <vt:lpstr>Persamaan Homogen</vt:lpstr>
      <vt:lpstr>Persamaan Homogen</vt:lpstr>
      <vt:lpstr>Persamaan Diferensial Homogen</vt:lpstr>
      <vt:lpstr>Persamaan Diferensial Homogen</vt:lpstr>
      <vt:lpstr>Persamaan Diferensial Homogen</vt:lpstr>
      <vt:lpstr>Contoh</vt:lpstr>
      <vt:lpstr>Contoh</vt:lpstr>
      <vt:lpstr>Contoh</vt:lpstr>
      <vt:lpstr>Contoh</vt:lpstr>
      <vt:lpstr>Contoh</vt:lpstr>
      <vt:lpstr>Contoh</vt:lpstr>
      <vt:lpstr>Contoh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827</cp:revision>
  <dcterms:created xsi:type="dcterms:W3CDTF">2017-11-13T05:19:11Z</dcterms:created>
  <dcterms:modified xsi:type="dcterms:W3CDTF">2024-04-26T06:23:18Z</dcterms:modified>
</cp:coreProperties>
</file>