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</p:sldMasterIdLst>
  <p:notesMasterIdLst>
    <p:notesMasterId r:id="rId18"/>
  </p:notesMasterIdLst>
  <p:sldIdLst>
    <p:sldId id="256" r:id="rId2"/>
    <p:sldId id="259" r:id="rId3"/>
    <p:sldId id="260" r:id="rId4"/>
    <p:sldId id="258" r:id="rId5"/>
    <p:sldId id="267" r:id="rId6"/>
    <p:sldId id="265" r:id="rId7"/>
    <p:sldId id="275" r:id="rId8"/>
    <p:sldId id="263" r:id="rId9"/>
    <p:sldId id="271" r:id="rId10"/>
    <p:sldId id="312" r:id="rId11"/>
    <p:sldId id="272" r:id="rId12"/>
    <p:sldId id="266" r:id="rId13"/>
    <p:sldId id="313" r:id="rId14"/>
    <p:sldId id="261" r:id="rId15"/>
    <p:sldId id="314" r:id="rId16"/>
    <p:sldId id="268" r:id="rId17"/>
  </p:sldIdLst>
  <p:sldSz cx="9144000" cy="5143500" type="screen16x9"/>
  <p:notesSz cx="6858000" cy="9144000"/>
  <p:embeddedFontLst>
    <p:embeddedFont>
      <p:font typeface="Anaheim" panose="020B0604020202020204" charset="0"/>
      <p:regular r:id="rId19"/>
      <p:bold r:id="rId20"/>
    </p:embeddedFont>
    <p:embeddedFont>
      <p:font typeface="Bebas Neue" panose="020B0606020202050201" pitchFamily="34" charset="0"/>
      <p:regular r:id="rId21"/>
    </p:embeddedFont>
    <p:embeddedFont>
      <p:font typeface="PT Sans" panose="020B0503020203020204" pitchFamily="34" charset="0"/>
      <p:regular r:id="rId22"/>
      <p:bold r:id="rId23"/>
      <p:italic r:id="rId24"/>
      <p:boldItalic r:id="rId25"/>
    </p:embeddedFont>
    <p:embeddedFont>
      <p:font typeface="Raleway" pitchFamily="2" charset="0"/>
      <p:regular r:id="rId26"/>
      <p:bold r:id="rId27"/>
      <p:italic r:id="rId28"/>
      <p:boldItalic r:id="rId29"/>
    </p:embeddedFont>
    <p:embeddedFont>
      <p:font typeface="Rambla" panose="020B0604020202020204" charset="0"/>
      <p:regular r:id="rId30"/>
      <p:bold r:id="rId31"/>
      <p:italic r:id="rId32"/>
      <p:boldItalic r:id="rId33"/>
    </p:embeddedFont>
    <p:embeddedFont>
      <p:font typeface="Roboto" panose="02000000000000000000" pitchFamily="2" charset="0"/>
      <p:regular r:id="rId34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D8E"/>
    <a:srgbClr val="569B68"/>
    <a:srgbClr val="D4E8E5"/>
    <a:srgbClr val="003F62"/>
    <a:srgbClr val="F9C2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094608B-2BCC-4CF5-AECF-ACA10EBBB978}">
  <a:tblStyle styleId="{A094608B-2BCC-4CF5-AECF-ACA10EBBB97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9B1C357-CC3E-4978-B169-E1F8124A1FF0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917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42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font" Target="fonts/font19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font" Target="fonts/font18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font" Target="fonts/font17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dzan Zihranastiar" userId="83b343f7ceb73da6" providerId="LiveId" clId="{1FCEB690-C854-4238-AAAB-6D936A33BE19}"/>
    <pc:docChg chg="custSel addSld modSld">
      <pc:chgData name="Radzan Zihranastiar" userId="83b343f7ceb73da6" providerId="LiveId" clId="{1FCEB690-C854-4238-AAAB-6D936A33BE19}" dt="2025-11-25T14:48:40.368" v="80" actId="1076"/>
      <pc:docMkLst>
        <pc:docMk/>
      </pc:docMkLst>
      <pc:sldChg chg="modSp mod">
        <pc:chgData name="Radzan Zihranastiar" userId="83b343f7ceb73da6" providerId="LiveId" clId="{1FCEB690-C854-4238-AAAB-6D936A33BE19}" dt="2025-11-25T14:45:07.185" v="2" actId="207"/>
        <pc:sldMkLst>
          <pc:docMk/>
          <pc:sldMk cId="0" sldId="256"/>
        </pc:sldMkLst>
        <pc:spChg chg="mod">
          <ac:chgData name="Radzan Zihranastiar" userId="83b343f7ceb73da6" providerId="LiveId" clId="{1FCEB690-C854-4238-AAAB-6D936A33BE19}" dt="2025-11-25T14:45:07.185" v="2" actId="207"/>
          <ac:spMkLst>
            <pc:docMk/>
            <pc:sldMk cId="0" sldId="256"/>
            <ac:spMk id="129" creationId="{5BA11B18-07BA-421B-A17C-FB2EEECD7918}"/>
          </ac:spMkLst>
        </pc:spChg>
      </pc:sldChg>
      <pc:sldChg chg="delSp modSp mod">
        <pc:chgData name="Radzan Zihranastiar" userId="83b343f7ceb73da6" providerId="LiveId" clId="{1FCEB690-C854-4238-AAAB-6D936A33BE19}" dt="2025-11-25T14:47:40.424" v="41" actId="1076"/>
        <pc:sldMkLst>
          <pc:docMk/>
          <pc:sldMk cId="0" sldId="268"/>
        </pc:sldMkLst>
        <pc:spChg chg="mod">
          <ac:chgData name="Radzan Zihranastiar" userId="83b343f7ceb73da6" providerId="LiveId" clId="{1FCEB690-C854-4238-AAAB-6D936A33BE19}" dt="2025-11-25T14:47:12.392" v="34" actId="1076"/>
          <ac:spMkLst>
            <pc:docMk/>
            <pc:sldMk cId="0" sldId="268"/>
            <ac:spMk id="1240" creationId="{00000000-0000-0000-0000-000000000000}"/>
          </ac:spMkLst>
        </pc:spChg>
        <pc:spChg chg="mod">
          <ac:chgData name="Radzan Zihranastiar" userId="83b343f7ceb73da6" providerId="LiveId" clId="{1FCEB690-C854-4238-AAAB-6D936A33BE19}" dt="2025-11-25T14:47:40.424" v="41" actId="1076"/>
          <ac:spMkLst>
            <pc:docMk/>
            <pc:sldMk cId="0" sldId="268"/>
            <ac:spMk id="1241" creationId="{00000000-0000-0000-0000-000000000000}"/>
          </ac:spMkLst>
        </pc:spChg>
        <pc:grpChg chg="del mod">
          <ac:chgData name="Radzan Zihranastiar" userId="83b343f7ceb73da6" providerId="LiveId" clId="{1FCEB690-C854-4238-AAAB-6D936A33BE19}" dt="2025-11-25T14:46:24.694" v="11" actId="478"/>
          <ac:grpSpMkLst>
            <pc:docMk/>
            <pc:sldMk cId="0" sldId="268"/>
            <ac:grpSpMk id="1242" creationId="{00000000-0000-0000-0000-000000000000}"/>
          </ac:grpSpMkLst>
        </pc:grpChg>
      </pc:sldChg>
      <pc:sldChg chg="addSp delSp modSp add mod">
        <pc:chgData name="Radzan Zihranastiar" userId="83b343f7ceb73da6" providerId="LiveId" clId="{1FCEB690-C854-4238-AAAB-6D936A33BE19}" dt="2025-11-25T14:48:40.368" v="80" actId="1076"/>
        <pc:sldMkLst>
          <pc:docMk/>
          <pc:sldMk cId="3577108186" sldId="319"/>
        </pc:sldMkLst>
        <pc:spChg chg="add del mod">
          <ac:chgData name="Radzan Zihranastiar" userId="83b343f7ceb73da6" providerId="LiveId" clId="{1FCEB690-C854-4238-AAAB-6D936A33BE19}" dt="2025-11-25T14:47:50.664" v="43" actId="478"/>
          <ac:spMkLst>
            <pc:docMk/>
            <pc:sldMk cId="3577108186" sldId="319"/>
            <ac:spMk id="3" creationId="{29B93C63-8D85-43B2-8E8D-660E2B47CCA3}"/>
          </ac:spMkLst>
        </pc:spChg>
        <pc:spChg chg="del">
          <ac:chgData name="Radzan Zihranastiar" userId="83b343f7ceb73da6" providerId="LiveId" clId="{1FCEB690-C854-4238-AAAB-6D936A33BE19}" dt="2025-11-25T14:47:47.356" v="42" actId="478"/>
          <ac:spMkLst>
            <pc:docMk/>
            <pc:sldMk cId="3577108186" sldId="319"/>
            <ac:spMk id="1240" creationId="{00000000-0000-0000-0000-000000000000}"/>
          </ac:spMkLst>
        </pc:spChg>
        <pc:spChg chg="mod">
          <ac:chgData name="Radzan Zihranastiar" userId="83b343f7ceb73da6" providerId="LiveId" clId="{1FCEB690-C854-4238-AAAB-6D936A33BE19}" dt="2025-11-25T14:48:40.368" v="80" actId="1076"/>
          <ac:spMkLst>
            <pc:docMk/>
            <pc:sldMk cId="3577108186" sldId="319"/>
            <ac:spMk id="1241" creationId="{00000000-0000-0000-0000-000000000000}"/>
          </ac:spMkLst>
        </pc:spChg>
        <pc:grpChg chg="mod">
          <ac:chgData name="Radzan Zihranastiar" userId="83b343f7ceb73da6" providerId="LiveId" clId="{1FCEB690-C854-4238-AAAB-6D936A33BE19}" dt="2025-11-25T14:48:25.804" v="74" actId="1076"/>
          <ac:grpSpMkLst>
            <pc:docMk/>
            <pc:sldMk cId="3577108186" sldId="319"/>
            <ac:grpSpMk id="1242" creationId="{00000000-0000-0000-0000-000000000000}"/>
          </ac:grpSpMkLst>
        </pc:gr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Google Shape;409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" name="Google Shape;1024;g1eb847568c1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5" name="Google Shape;1025;g1eb847568c1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045411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4" name="Google Shape;1534;g1eb847568c1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5" name="Google Shape;1535;g1eb847568c1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4" name="Google Shape;1164;g1eb847568c1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5" name="Google Shape;1165;g1eb847568c1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4" name="Google Shape;1534;g1eb847568c1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5" name="Google Shape;1535;g1eb847568c1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751837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g14072739ea5_1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2" name="Google Shape;852;g14072739ea5_1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g14072739ea5_1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2" name="Google Shape;852;g14072739ea5_1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390124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7" name="Google Shape;1237;g1eb847568c1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8" name="Google Shape;1238;g1eb847568c1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4" name="Google Shape;564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4" name="Google Shape;674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g29da888388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7" name="Google Shape;547;g29da888388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1" name="Google Shape;1181;g1eb847568c1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2" name="Google Shape;1182;g1eb847568c1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" name="Google Shape;1024;g1eb847568c1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5" name="Google Shape;1025;g1eb847568c1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5" name="Google Shape;1775;g1eb847568c1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6" name="Google Shape;1776;g1eb847568c1_0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" name="Google Shape;865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6" name="Google Shape;866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1" name="Google Shape;1371;g1eb847568c1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2" name="Google Shape;1372;g1eb847568c1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20837" y="638725"/>
            <a:ext cx="5008200" cy="152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4600">
                <a:latin typeface="Rambla"/>
                <a:ea typeface="Rambla"/>
                <a:cs typeface="Rambla"/>
                <a:sym typeface="Rambl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720825" y="2307600"/>
            <a:ext cx="2463900" cy="66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4_1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7"/>
          <p:cNvSpPr txBox="1">
            <a:spLocks noGrp="1"/>
          </p:cNvSpPr>
          <p:nvPr>
            <p:ph type="title"/>
          </p:nvPr>
        </p:nvSpPr>
        <p:spPr>
          <a:xfrm>
            <a:off x="4790150" y="1900475"/>
            <a:ext cx="3107100" cy="73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17"/>
          <p:cNvSpPr txBox="1">
            <a:spLocks noGrp="1"/>
          </p:cNvSpPr>
          <p:nvPr>
            <p:ph type="subTitle" idx="1"/>
          </p:nvPr>
        </p:nvSpPr>
        <p:spPr>
          <a:xfrm>
            <a:off x="4790300" y="2562000"/>
            <a:ext cx="3107100" cy="77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grpSp>
        <p:nvGrpSpPr>
          <p:cNvPr id="155" name="Google Shape;155;p17"/>
          <p:cNvGrpSpPr/>
          <p:nvPr/>
        </p:nvGrpSpPr>
        <p:grpSpPr>
          <a:xfrm>
            <a:off x="-118900" y="890445"/>
            <a:ext cx="11011607" cy="4798868"/>
            <a:chOff x="-118900" y="890445"/>
            <a:chExt cx="11011607" cy="4798868"/>
          </a:xfrm>
        </p:grpSpPr>
        <p:grpSp>
          <p:nvGrpSpPr>
            <p:cNvPr id="156" name="Google Shape;156;p17"/>
            <p:cNvGrpSpPr/>
            <p:nvPr/>
          </p:nvGrpSpPr>
          <p:grpSpPr>
            <a:xfrm rot="7536696" flipH="1">
              <a:off x="245452" y="3916184"/>
              <a:ext cx="1308762" cy="1568777"/>
              <a:chOff x="1112130" y="2868093"/>
              <a:chExt cx="1308734" cy="1568744"/>
            </a:xfrm>
          </p:grpSpPr>
          <p:sp>
            <p:nvSpPr>
              <p:cNvPr id="157" name="Google Shape;157;p17"/>
              <p:cNvSpPr/>
              <p:nvPr/>
            </p:nvSpPr>
            <p:spPr>
              <a:xfrm>
                <a:off x="1112130" y="2926901"/>
                <a:ext cx="1211973" cy="1509936"/>
              </a:xfrm>
              <a:custGeom>
                <a:avLst/>
                <a:gdLst/>
                <a:ahLst/>
                <a:cxnLst/>
                <a:rect l="l" t="t" r="r" b="b"/>
                <a:pathLst>
                  <a:path w="1211973" h="1509936" extrusionOk="0">
                    <a:moveTo>
                      <a:pt x="43795" y="881313"/>
                    </a:moveTo>
                    <a:cubicBezTo>
                      <a:pt x="51130" y="862823"/>
                      <a:pt x="59554" y="844784"/>
                      <a:pt x="69025" y="827292"/>
                    </a:cubicBezTo>
                    <a:cubicBezTo>
                      <a:pt x="72616" y="820676"/>
                      <a:pt x="80892" y="818223"/>
                      <a:pt x="87511" y="821812"/>
                    </a:cubicBezTo>
                    <a:cubicBezTo>
                      <a:pt x="94126" y="825405"/>
                      <a:pt x="96579" y="833675"/>
                      <a:pt x="92992" y="840291"/>
                    </a:cubicBezTo>
                    <a:cubicBezTo>
                      <a:pt x="77967" y="868182"/>
                      <a:pt x="65665" y="897455"/>
                      <a:pt x="56254" y="927704"/>
                    </a:cubicBezTo>
                    <a:cubicBezTo>
                      <a:pt x="54027" y="934872"/>
                      <a:pt x="46408" y="938878"/>
                      <a:pt x="39237" y="936652"/>
                    </a:cubicBezTo>
                    <a:cubicBezTo>
                      <a:pt x="39213" y="936645"/>
                      <a:pt x="39188" y="936637"/>
                      <a:pt x="39164" y="936629"/>
                    </a:cubicBezTo>
                    <a:cubicBezTo>
                      <a:pt x="31979" y="934376"/>
                      <a:pt x="27982" y="926728"/>
                      <a:pt x="30236" y="919546"/>
                    </a:cubicBezTo>
                    <a:cubicBezTo>
                      <a:pt x="30236" y="919546"/>
                      <a:pt x="30236" y="919545"/>
                      <a:pt x="30237" y="919545"/>
                    </a:cubicBezTo>
                    <a:cubicBezTo>
                      <a:pt x="34320" y="906533"/>
                      <a:pt x="38882" y="893670"/>
                      <a:pt x="43795" y="881313"/>
                    </a:cubicBezTo>
                    <a:close/>
                    <a:moveTo>
                      <a:pt x="9076" y="1013732"/>
                    </a:moveTo>
                    <a:cubicBezTo>
                      <a:pt x="11416" y="1007866"/>
                      <a:pt x="17479" y="1004374"/>
                      <a:pt x="23729" y="1005293"/>
                    </a:cubicBezTo>
                    <a:cubicBezTo>
                      <a:pt x="31179" y="1006388"/>
                      <a:pt x="36330" y="1013312"/>
                      <a:pt x="35235" y="1020759"/>
                    </a:cubicBezTo>
                    <a:cubicBezTo>
                      <a:pt x="30668" y="1052420"/>
                      <a:pt x="28090" y="1084336"/>
                      <a:pt x="27515" y="1116320"/>
                    </a:cubicBezTo>
                    <a:cubicBezTo>
                      <a:pt x="27361" y="1123844"/>
                      <a:pt x="21137" y="1129819"/>
                      <a:pt x="13610" y="1129670"/>
                    </a:cubicBezTo>
                    <a:cubicBezTo>
                      <a:pt x="6081" y="1129519"/>
                      <a:pt x="101" y="1123296"/>
                      <a:pt x="252" y="1115771"/>
                    </a:cubicBezTo>
                    <a:cubicBezTo>
                      <a:pt x="252" y="1115770"/>
                      <a:pt x="252" y="1115770"/>
                      <a:pt x="252" y="1115769"/>
                    </a:cubicBezTo>
                    <a:cubicBezTo>
                      <a:pt x="850" y="1082643"/>
                      <a:pt x="3524" y="1049586"/>
                      <a:pt x="8257" y="1016794"/>
                    </a:cubicBezTo>
                    <a:cubicBezTo>
                      <a:pt x="8410" y="1015745"/>
                      <a:pt x="8685" y="1014717"/>
                      <a:pt x="9076" y="1013732"/>
                    </a:cubicBezTo>
                    <a:close/>
                    <a:moveTo>
                      <a:pt x="123821" y="748734"/>
                    </a:moveTo>
                    <a:cubicBezTo>
                      <a:pt x="124393" y="747295"/>
                      <a:pt x="125207" y="745964"/>
                      <a:pt x="126228" y="744799"/>
                    </a:cubicBezTo>
                    <a:cubicBezTo>
                      <a:pt x="148368" y="719500"/>
                      <a:pt x="173342" y="696828"/>
                      <a:pt x="200661" y="677229"/>
                    </a:cubicBezTo>
                    <a:cubicBezTo>
                      <a:pt x="206777" y="672840"/>
                      <a:pt x="215296" y="674238"/>
                      <a:pt x="219688" y="680352"/>
                    </a:cubicBezTo>
                    <a:cubicBezTo>
                      <a:pt x="224079" y="686466"/>
                      <a:pt x="222681" y="694981"/>
                      <a:pt x="216564" y="699371"/>
                    </a:cubicBezTo>
                    <a:cubicBezTo>
                      <a:pt x="190945" y="717750"/>
                      <a:pt x="167523" y="739011"/>
                      <a:pt x="146760" y="762735"/>
                    </a:cubicBezTo>
                    <a:cubicBezTo>
                      <a:pt x="141805" y="768402"/>
                      <a:pt x="133193" y="768982"/>
                      <a:pt x="127523" y="764030"/>
                    </a:cubicBezTo>
                    <a:cubicBezTo>
                      <a:pt x="127523" y="764029"/>
                      <a:pt x="127522" y="764029"/>
                      <a:pt x="127521" y="764028"/>
                    </a:cubicBezTo>
                    <a:cubicBezTo>
                      <a:pt x="123172" y="760228"/>
                      <a:pt x="121689" y="754101"/>
                      <a:pt x="123821" y="748734"/>
                    </a:cubicBezTo>
                    <a:close/>
                    <a:moveTo>
                      <a:pt x="4306" y="1208582"/>
                    </a:moveTo>
                    <a:cubicBezTo>
                      <a:pt x="6222" y="1203754"/>
                      <a:pt x="10717" y="1200434"/>
                      <a:pt x="15896" y="1200022"/>
                    </a:cubicBezTo>
                    <a:cubicBezTo>
                      <a:pt x="23401" y="1199420"/>
                      <a:pt x="29972" y="1205012"/>
                      <a:pt x="30574" y="1212513"/>
                    </a:cubicBezTo>
                    <a:cubicBezTo>
                      <a:pt x="30575" y="1212515"/>
                      <a:pt x="30575" y="1212516"/>
                      <a:pt x="30575" y="1212518"/>
                    </a:cubicBezTo>
                    <a:cubicBezTo>
                      <a:pt x="33043" y="1243335"/>
                      <a:pt x="36982" y="1275575"/>
                      <a:pt x="42280" y="1308340"/>
                    </a:cubicBezTo>
                    <a:cubicBezTo>
                      <a:pt x="43481" y="1315771"/>
                      <a:pt x="38429" y="1322768"/>
                      <a:pt x="30996" y="1323970"/>
                    </a:cubicBezTo>
                    <a:cubicBezTo>
                      <a:pt x="23562" y="1325171"/>
                      <a:pt x="16562" y="1320121"/>
                      <a:pt x="15361" y="1312690"/>
                    </a:cubicBezTo>
                    <a:cubicBezTo>
                      <a:pt x="9946" y="1279205"/>
                      <a:pt x="5920" y="1246235"/>
                      <a:pt x="3394" y="1214692"/>
                    </a:cubicBezTo>
                    <a:cubicBezTo>
                      <a:pt x="3224" y="1212612"/>
                      <a:pt x="3536" y="1210521"/>
                      <a:pt x="4306" y="1208582"/>
                    </a:cubicBezTo>
                    <a:close/>
                    <a:moveTo>
                      <a:pt x="280917" y="635517"/>
                    </a:moveTo>
                    <a:cubicBezTo>
                      <a:pt x="282252" y="632145"/>
                      <a:pt x="284880" y="629448"/>
                      <a:pt x="288216" y="628023"/>
                    </a:cubicBezTo>
                    <a:cubicBezTo>
                      <a:pt x="319015" y="614900"/>
                      <a:pt x="351021" y="604814"/>
                      <a:pt x="383780" y="597906"/>
                    </a:cubicBezTo>
                    <a:cubicBezTo>
                      <a:pt x="391145" y="596336"/>
                      <a:pt x="398388" y="601031"/>
                      <a:pt x="399959" y="608392"/>
                    </a:cubicBezTo>
                    <a:cubicBezTo>
                      <a:pt x="401530" y="615753"/>
                      <a:pt x="396833" y="622993"/>
                      <a:pt x="389469" y="624563"/>
                    </a:cubicBezTo>
                    <a:cubicBezTo>
                      <a:pt x="389463" y="624564"/>
                      <a:pt x="389457" y="624566"/>
                      <a:pt x="389451" y="624567"/>
                    </a:cubicBezTo>
                    <a:cubicBezTo>
                      <a:pt x="358431" y="631104"/>
                      <a:pt x="328124" y="640652"/>
                      <a:pt x="298960" y="653075"/>
                    </a:cubicBezTo>
                    <a:cubicBezTo>
                      <a:pt x="292039" y="656041"/>
                      <a:pt x="284023" y="652837"/>
                      <a:pt x="281056" y="645919"/>
                    </a:cubicBezTo>
                    <a:cubicBezTo>
                      <a:pt x="279636" y="642606"/>
                      <a:pt x="279586" y="638866"/>
                      <a:pt x="280917" y="635516"/>
                    </a:cubicBezTo>
                    <a:close/>
                    <a:moveTo>
                      <a:pt x="34990" y="1401296"/>
                    </a:moveTo>
                    <a:cubicBezTo>
                      <a:pt x="36641" y="1397127"/>
                      <a:pt x="40239" y="1394037"/>
                      <a:pt x="44612" y="1393036"/>
                    </a:cubicBezTo>
                    <a:cubicBezTo>
                      <a:pt x="51951" y="1391351"/>
                      <a:pt x="59267" y="1395931"/>
                      <a:pt x="60953" y="1403266"/>
                    </a:cubicBezTo>
                    <a:cubicBezTo>
                      <a:pt x="67626" y="1432294"/>
                      <a:pt x="75404" y="1462400"/>
                      <a:pt x="84068" y="1492748"/>
                    </a:cubicBezTo>
                    <a:cubicBezTo>
                      <a:pt x="86134" y="1499986"/>
                      <a:pt x="81939" y="1507528"/>
                      <a:pt x="74698" y="1509594"/>
                    </a:cubicBezTo>
                    <a:cubicBezTo>
                      <a:pt x="67457" y="1511659"/>
                      <a:pt x="59913" y="1507466"/>
                      <a:pt x="57847" y="1500229"/>
                    </a:cubicBezTo>
                    <a:cubicBezTo>
                      <a:pt x="57847" y="1500229"/>
                      <a:pt x="57846" y="1500228"/>
                      <a:pt x="57846" y="1500227"/>
                    </a:cubicBezTo>
                    <a:cubicBezTo>
                      <a:pt x="49052" y="1469427"/>
                      <a:pt x="41157" y="1438856"/>
                      <a:pt x="34377" y="1409371"/>
                    </a:cubicBezTo>
                    <a:cubicBezTo>
                      <a:pt x="33754" y="1406680"/>
                      <a:pt x="33968" y="1403863"/>
                      <a:pt x="34990" y="1401296"/>
                    </a:cubicBezTo>
                    <a:close/>
                    <a:moveTo>
                      <a:pt x="470834" y="594563"/>
                    </a:moveTo>
                    <a:cubicBezTo>
                      <a:pt x="472838" y="589518"/>
                      <a:pt x="477645" y="586142"/>
                      <a:pt x="483073" y="585969"/>
                    </a:cubicBezTo>
                    <a:cubicBezTo>
                      <a:pt x="516440" y="584898"/>
                      <a:pt x="549838" y="586685"/>
                      <a:pt x="582900" y="591310"/>
                    </a:cubicBezTo>
                    <a:cubicBezTo>
                      <a:pt x="590357" y="592362"/>
                      <a:pt x="595548" y="599256"/>
                      <a:pt x="594497" y="606709"/>
                    </a:cubicBezTo>
                    <a:cubicBezTo>
                      <a:pt x="593445" y="614156"/>
                      <a:pt x="586558" y="619345"/>
                      <a:pt x="579106" y="618302"/>
                    </a:cubicBezTo>
                    <a:cubicBezTo>
                      <a:pt x="572377" y="617357"/>
                      <a:pt x="565618" y="616536"/>
                      <a:pt x="558830" y="615839"/>
                    </a:cubicBezTo>
                    <a:cubicBezTo>
                      <a:pt x="560415" y="647029"/>
                      <a:pt x="564965" y="677997"/>
                      <a:pt x="572419" y="708326"/>
                    </a:cubicBezTo>
                    <a:cubicBezTo>
                      <a:pt x="574247" y="715627"/>
                      <a:pt x="569808" y="723028"/>
                      <a:pt x="562503" y="724856"/>
                    </a:cubicBezTo>
                    <a:cubicBezTo>
                      <a:pt x="555198" y="726684"/>
                      <a:pt x="547794" y="722247"/>
                      <a:pt x="545965" y="714945"/>
                    </a:cubicBezTo>
                    <a:cubicBezTo>
                      <a:pt x="545956" y="714909"/>
                      <a:pt x="545947" y="714872"/>
                      <a:pt x="545938" y="714836"/>
                    </a:cubicBezTo>
                    <a:cubicBezTo>
                      <a:pt x="537951" y="682334"/>
                      <a:pt x="533123" y="649137"/>
                      <a:pt x="531522" y="615707"/>
                    </a:cubicBezTo>
                    <a:cubicBezTo>
                      <a:pt x="531489" y="615044"/>
                      <a:pt x="531506" y="614378"/>
                      <a:pt x="531570" y="613717"/>
                    </a:cubicBezTo>
                    <a:cubicBezTo>
                      <a:pt x="515719" y="612873"/>
                      <a:pt x="499811" y="612702"/>
                      <a:pt x="483948" y="613212"/>
                    </a:cubicBezTo>
                    <a:cubicBezTo>
                      <a:pt x="476418" y="613450"/>
                      <a:pt x="470121" y="607541"/>
                      <a:pt x="469883" y="600014"/>
                    </a:cubicBezTo>
                    <a:cubicBezTo>
                      <a:pt x="469824" y="598151"/>
                      <a:pt x="470148" y="596296"/>
                      <a:pt x="470834" y="594563"/>
                    </a:cubicBezTo>
                    <a:close/>
                    <a:moveTo>
                      <a:pt x="561840" y="418274"/>
                    </a:moveTo>
                    <a:cubicBezTo>
                      <a:pt x="564624" y="411280"/>
                      <a:pt x="572552" y="407867"/>
                      <a:pt x="579549" y="410649"/>
                    </a:cubicBezTo>
                    <a:cubicBezTo>
                      <a:pt x="586434" y="413387"/>
                      <a:pt x="589871" y="421121"/>
                      <a:pt x="587287" y="428064"/>
                    </a:cubicBezTo>
                    <a:cubicBezTo>
                      <a:pt x="576271" y="457726"/>
                      <a:pt x="568327" y="488439"/>
                      <a:pt x="563579" y="519721"/>
                    </a:cubicBezTo>
                    <a:cubicBezTo>
                      <a:pt x="562462" y="527164"/>
                      <a:pt x="555519" y="532292"/>
                      <a:pt x="548072" y="531175"/>
                    </a:cubicBezTo>
                    <a:cubicBezTo>
                      <a:pt x="540626" y="530058"/>
                      <a:pt x="535495" y="523118"/>
                      <a:pt x="536613" y="515675"/>
                    </a:cubicBezTo>
                    <a:cubicBezTo>
                      <a:pt x="536616" y="515660"/>
                      <a:pt x="536618" y="515645"/>
                      <a:pt x="536620" y="515630"/>
                    </a:cubicBezTo>
                    <a:cubicBezTo>
                      <a:pt x="541649" y="482501"/>
                      <a:pt x="550062" y="449975"/>
                      <a:pt x="561729" y="418561"/>
                    </a:cubicBezTo>
                    <a:close/>
                    <a:moveTo>
                      <a:pt x="604990" y="330887"/>
                    </a:moveTo>
                    <a:cubicBezTo>
                      <a:pt x="605296" y="330116"/>
                      <a:pt x="605672" y="329374"/>
                      <a:pt x="606112" y="328672"/>
                    </a:cubicBezTo>
                    <a:cubicBezTo>
                      <a:pt x="623918" y="300380"/>
                      <a:pt x="644347" y="273825"/>
                      <a:pt x="667132" y="249361"/>
                    </a:cubicBezTo>
                    <a:cubicBezTo>
                      <a:pt x="672263" y="243852"/>
                      <a:pt x="680890" y="243544"/>
                      <a:pt x="686401" y="248674"/>
                    </a:cubicBezTo>
                    <a:cubicBezTo>
                      <a:pt x="691900" y="253791"/>
                      <a:pt x="692221" y="262390"/>
                      <a:pt x="687119" y="267902"/>
                    </a:cubicBezTo>
                    <a:cubicBezTo>
                      <a:pt x="665501" y="291110"/>
                      <a:pt x="646117" y="316300"/>
                      <a:pt x="629222" y="343140"/>
                    </a:cubicBezTo>
                    <a:cubicBezTo>
                      <a:pt x="625225" y="349519"/>
                      <a:pt x="616811" y="351451"/>
                      <a:pt x="610429" y="347456"/>
                    </a:cubicBezTo>
                    <a:cubicBezTo>
                      <a:pt x="604856" y="343967"/>
                      <a:pt x="602568" y="336998"/>
                      <a:pt x="604990" y="330887"/>
                    </a:cubicBezTo>
                    <a:close/>
                    <a:moveTo>
                      <a:pt x="736616" y="187948"/>
                    </a:moveTo>
                    <a:cubicBezTo>
                      <a:pt x="737516" y="185683"/>
                      <a:pt x="739010" y="183702"/>
                      <a:pt x="740940" y="182214"/>
                    </a:cubicBezTo>
                    <a:cubicBezTo>
                      <a:pt x="767243" y="161975"/>
                      <a:pt x="794897" y="143555"/>
                      <a:pt x="823710" y="127080"/>
                    </a:cubicBezTo>
                    <a:cubicBezTo>
                      <a:pt x="830240" y="123331"/>
                      <a:pt x="838573" y="125583"/>
                      <a:pt x="842324" y="132109"/>
                    </a:cubicBezTo>
                    <a:cubicBezTo>
                      <a:pt x="846075" y="138636"/>
                      <a:pt x="843822" y="146966"/>
                      <a:pt x="837293" y="150715"/>
                    </a:cubicBezTo>
                    <a:cubicBezTo>
                      <a:pt x="809561" y="166569"/>
                      <a:pt x="782943" y="184296"/>
                      <a:pt x="757627" y="203773"/>
                    </a:cubicBezTo>
                    <a:cubicBezTo>
                      <a:pt x="751669" y="208378"/>
                      <a:pt x="743104" y="207284"/>
                      <a:pt x="738497" y="201328"/>
                    </a:cubicBezTo>
                    <a:cubicBezTo>
                      <a:pt x="735547" y="197514"/>
                      <a:pt x="734832" y="192427"/>
                      <a:pt x="736616" y="187948"/>
                    </a:cubicBezTo>
                    <a:close/>
                    <a:moveTo>
                      <a:pt x="579217" y="798440"/>
                    </a:moveTo>
                    <a:cubicBezTo>
                      <a:pt x="581999" y="791445"/>
                      <a:pt x="589926" y="788030"/>
                      <a:pt x="596924" y="790810"/>
                    </a:cubicBezTo>
                    <a:cubicBezTo>
                      <a:pt x="600108" y="792075"/>
                      <a:pt x="602698" y="794492"/>
                      <a:pt x="604180" y="797580"/>
                    </a:cubicBezTo>
                    <a:cubicBezTo>
                      <a:pt x="617479" y="826007"/>
                      <a:pt x="634579" y="852496"/>
                      <a:pt x="655012" y="876322"/>
                    </a:cubicBezTo>
                    <a:cubicBezTo>
                      <a:pt x="659975" y="881982"/>
                      <a:pt x="659408" y="890593"/>
                      <a:pt x="653745" y="895555"/>
                    </a:cubicBezTo>
                    <a:cubicBezTo>
                      <a:pt x="648082" y="900516"/>
                      <a:pt x="639468" y="899949"/>
                      <a:pt x="634504" y="894289"/>
                    </a:cubicBezTo>
                    <a:cubicBezTo>
                      <a:pt x="612436" y="868599"/>
                      <a:pt x="593963" y="840031"/>
                      <a:pt x="579593" y="809369"/>
                    </a:cubicBezTo>
                    <a:cubicBezTo>
                      <a:pt x="577943" y="805939"/>
                      <a:pt x="577807" y="801975"/>
                      <a:pt x="579217" y="798440"/>
                    </a:cubicBezTo>
                    <a:close/>
                    <a:moveTo>
                      <a:pt x="663360" y="622098"/>
                    </a:moveTo>
                    <a:cubicBezTo>
                      <a:pt x="666045" y="615358"/>
                      <a:pt x="673542" y="611902"/>
                      <a:pt x="680413" y="614237"/>
                    </a:cubicBezTo>
                    <a:cubicBezTo>
                      <a:pt x="687922" y="616787"/>
                      <a:pt x="695395" y="619536"/>
                      <a:pt x="702626" y="622408"/>
                    </a:cubicBezTo>
                    <a:cubicBezTo>
                      <a:pt x="726687" y="631831"/>
                      <a:pt x="749754" y="643616"/>
                      <a:pt x="771489" y="657588"/>
                    </a:cubicBezTo>
                    <a:cubicBezTo>
                      <a:pt x="777799" y="661696"/>
                      <a:pt x="779583" y="670140"/>
                      <a:pt x="775473" y="676447"/>
                    </a:cubicBezTo>
                    <a:cubicBezTo>
                      <a:pt x="771363" y="682754"/>
                      <a:pt x="762916" y="684537"/>
                      <a:pt x="756606" y="680429"/>
                    </a:cubicBezTo>
                    <a:cubicBezTo>
                      <a:pt x="736390" y="667443"/>
                      <a:pt x="714935" y="656492"/>
                      <a:pt x="692556" y="647739"/>
                    </a:cubicBezTo>
                    <a:cubicBezTo>
                      <a:pt x="685752" y="645036"/>
                      <a:pt x="678715" y="642449"/>
                      <a:pt x="671640" y="640044"/>
                    </a:cubicBezTo>
                    <a:cubicBezTo>
                      <a:pt x="664511" y="637623"/>
                      <a:pt x="660695" y="629883"/>
                      <a:pt x="663117" y="622756"/>
                    </a:cubicBezTo>
                    <a:cubicBezTo>
                      <a:pt x="663117" y="622756"/>
                      <a:pt x="663117" y="622756"/>
                      <a:pt x="663117" y="622756"/>
                    </a:cubicBezTo>
                    <a:cubicBezTo>
                      <a:pt x="663193" y="622532"/>
                      <a:pt x="663273" y="622314"/>
                      <a:pt x="663360" y="622098"/>
                    </a:cubicBezTo>
                    <a:close/>
                    <a:moveTo>
                      <a:pt x="905161" y="90253"/>
                    </a:moveTo>
                    <a:cubicBezTo>
                      <a:pt x="906489" y="86899"/>
                      <a:pt x="909097" y="84211"/>
                      <a:pt x="912410" y="82780"/>
                    </a:cubicBezTo>
                    <a:cubicBezTo>
                      <a:pt x="941565" y="70150"/>
                      <a:pt x="972689" y="58388"/>
                      <a:pt x="1004916" y="47823"/>
                    </a:cubicBezTo>
                    <a:cubicBezTo>
                      <a:pt x="1012071" y="45477"/>
                      <a:pt x="1019774" y="49373"/>
                      <a:pt x="1022121" y="56524"/>
                    </a:cubicBezTo>
                    <a:cubicBezTo>
                      <a:pt x="1024468" y="63676"/>
                      <a:pt x="1020571" y="71375"/>
                      <a:pt x="1013416" y="73721"/>
                    </a:cubicBezTo>
                    <a:cubicBezTo>
                      <a:pt x="981980" y="84028"/>
                      <a:pt x="951645" y="95490"/>
                      <a:pt x="923253" y="107790"/>
                    </a:cubicBezTo>
                    <a:cubicBezTo>
                      <a:pt x="916343" y="110783"/>
                      <a:pt x="908315" y="107609"/>
                      <a:pt x="905321" y="100702"/>
                    </a:cubicBezTo>
                    <a:cubicBezTo>
                      <a:pt x="903881" y="97378"/>
                      <a:pt x="903824" y="93619"/>
                      <a:pt x="905161" y="90253"/>
                    </a:cubicBezTo>
                    <a:close/>
                    <a:moveTo>
                      <a:pt x="710842" y="935903"/>
                    </a:moveTo>
                    <a:cubicBezTo>
                      <a:pt x="713449" y="929368"/>
                      <a:pt x="720604" y="925890"/>
                      <a:pt x="727356" y="927876"/>
                    </a:cubicBezTo>
                    <a:cubicBezTo>
                      <a:pt x="755760" y="936229"/>
                      <a:pt x="781040" y="929035"/>
                      <a:pt x="802492" y="906490"/>
                    </a:cubicBezTo>
                    <a:cubicBezTo>
                      <a:pt x="807682" y="901036"/>
                      <a:pt x="816312" y="900820"/>
                      <a:pt x="821768" y="906007"/>
                    </a:cubicBezTo>
                    <a:cubicBezTo>
                      <a:pt x="827225" y="911194"/>
                      <a:pt x="827441" y="919821"/>
                      <a:pt x="822252" y="925275"/>
                    </a:cubicBezTo>
                    <a:cubicBezTo>
                      <a:pt x="793592" y="955392"/>
                      <a:pt x="758116" y="965335"/>
                      <a:pt x="719660" y="954025"/>
                    </a:cubicBezTo>
                    <a:cubicBezTo>
                      <a:pt x="712436" y="951901"/>
                      <a:pt x="708303" y="944325"/>
                      <a:pt x="710428" y="937105"/>
                    </a:cubicBezTo>
                    <a:cubicBezTo>
                      <a:pt x="710428" y="937104"/>
                      <a:pt x="710428" y="937104"/>
                      <a:pt x="710428" y="937104"/>
                    </a:cubicBezTo>
                    <a:cubicBezTo>
                      <a:pt x="710549" y="936694"/>
                      <a:pt x="710687" y="936293"/>
                      <a:pt x="710842" y="935903"/>
                    </a:cubicBezTo>
                    <a:close/>
                    <a:moveTo>
                      <a:pt x="1090404" y="28983"/>
                    </a:moveTo>
                    <a:cubicBezTo>
                      <a:pt x="1092028" y="24881"/>
                      <a:pt x="1095540" y="21820"/>
                      <a:pt x="1099827" y="20772"/>
                    </a:cubicBezTo>
                    <a:cubicBezTo>
                      <a:pt x="1130676" y="13195"/>
                      <a:pt x="1163110" y="6338"/>
                      <a:pt x="1196228" y="392"/>
                    </a:cubicBezTo>
                    <a:cubicBezTo>
                      <a:pt x="1203645" y="-910"/>
                      <a:pt x="1210713" y="4044"/>
                      <a:pt x="1212015" y="11458"/>
                    </a:cubicBezTo>
                    <a:cubicBezTo>
                      <a:pt x="1213311" y="18831"/>
                      <a:pt x="1208414" y="25869"/>
                      <a:pt x="1201048" y="27220"/>
                    </a:cubicBezTo>
                    <a:cubicBezTo>
                      <a:pt x="1168494" y="33063"/>
                      <a:pt x="1136628" y="39799"/>
                      <a:pt x="1106335" y="47239"/>
                    </a:cubicBezTo>
                    <a:cubicBezTo>
                      <a:pt x="1099022" y="49036"/>
                      <a:pt x="1091637" y="44567"/>
                      <a:pt x="1089839" y="37257"/>
                    </a:cubicBezTo>
                    <a:cubicBezTo>
                      <a:pt x="1089163" y="34507"/>
                      <a:pt x="1089361" y="31615"/>
                      <a:pt x="1090404" y="28983"/>
                    </a:cubicBezTo>
                    <a:close/>
                    <a:moveTo>
                      <a:pt x="821122" y="731297"/>
                    </a:moveTo>
                    <a:cubicBezTo>
                      <a:pt x="823909" y="724304"/>
                      <a:pt x="831839" y="720894"/>
                      <a:pt x="838835" y="723680"/>
                    </a:cubicBezTo>
                    <a:cubicBezTo>
                      <a:pt x="841500" y="724741"/>
                      <a:pt x="843762" y="726615"/>
                      <a:pt x="845300" y="729035"/>
                    </a:cubicBezTo>
                    <a:cubicBezTo>
                      <a:pt x="865372" y="759162"/>
                      <a:pt x="873541" y="795664"/>
                      <a:pt x="868223" y="831468"/>
                    </a:cubicBezTo>
                    <a:cubicBezTo>
                      <a:pt x="867110" y="838912"/>
                      <a:pt x="860170" y="844045"/>
                      <a:pt x="852723" y="842932"/>
                    </a:cubicBezTo>
                    <a:cubicBezTo>
                      <a:pt x="845275" y="841819"/>
                      <a:pt x="840141" y="834883"/>
                      <a:pt x="841254" y="827438"/>
                    </a:cubicBezTo>
                    <a:cubicBezTo>
                      <a:pt x="841255" y="827428"/>
                      <a:pt x="841257" y="827418"/>
                      <a:pt x="841259" y="827408"/>
                    </a:cubicBezTo>
                    <a:cubicBezTo>
                      <a:pt x="845527" y="798102"/>
                      <a:pt x="838764" y="768254"/>
                      <a:pt x="822280" y="743646"/>
                    </a:cubicBezTo>
                    <a:cubicBezTo>
                      <a:pt x="819931" y="739954"/>
                      <a:pt x="819500" y="735360"/>
                      <a:pt x="821122" y="73129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" name="Google Shape;158;p17"/>
              <p:cNvSpPr/>
              <p:nvPr/>
            </p:nvSpPr>
            <p:spPr>
              <a:xfrm>
                <a:off x="2276430" y="2868093"/>
                <a:ext cx="144434" cy="153119"/>
              </a:xfrm>
              <a:custGeom>
                <a:avLst/>
                <a:gdLst/>
                <a:ahLst/>
                <a:cxnLst/>
                <a:rect l="l" t="t" r="r" b="b"/>
                <a:pathLst>
                  <a:path w="144434" h="153119" extrusionOk="0">
                    <a:moveTo>
                      <a:pt x="0" y="0"/>
                    </a:moveTo>
                    <a:lnTo>
                      <a:pt x="144435" y="56140"/>
                    </a:lnTo>
                    <a:lnTo>
                      <a:pt x="23579" y="15311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9" name="Google Shape;159;p17"/>
            <p:cNvGrpSpPr/>
            <p:nvPr/>
          </p:nvGrpSpPr>
          <p:grpSpPr>
            <a:xfrm rot="-8298219">
              <a:off x="7536959" y="1599679"/>
              <a:ext cx="2987439" cy="2245090"/>
              <a:chOff x="2928576" y="0"/>
              <a:chExt cx="2987361" cy="2245032"/>
            </a:xfrm>
          </p:grpSpPr>
          <p:sp>
            <p:nvSpPr>
              <p:cNvPr id="160" name="Google Shape;160;p17"/>
              <p:cNvSpPr/>
              <p:nvPr/>
            </p:nvSpPr>
            <p:spPr>
              <a:xfrm>
                <a:off x="5825274" y="2079638"/>
                <a:ext cx="27165" cy="68669"/>
              </a:xfrm>
              <a:custGeom>
                <a:avLst/>
                <a:gdLst/>
                <a:ahLst/>
                <a:cxnLst/>
                <a:rect l="l" t="t" r="r" b="b"/>
                <a:pathLst>
                  <a:path w="27165" h="68669" extrusionOk="0">
                    <a:moveTo>
                      <a:pt x="12307" y="68533"/>
                    </a:moveTo>
                    <a:cubicBezTo>
                      <a:pt x="18940" y="70068"/>
                      <a:pt x="25561" y="65938"/>
                      <a:pt x="27097" y="59308"/>
                    </a:cubicBezTo>
                    <a:cubicBezTo>
                      <a:pt x="27318" y="58351"/>
                      <a:pt x="27425" y="57370"/>
                      <a:pt x="27414" y="56388"/>
                    </a:cubicBezTo>
                    <a:cubicBezTo>
                      <a:pt x="27228" y="41368"/>
                      <a:pt x="26355" y="26184"/>
                      <a:pt x="24818" y="11258"/>
                    </a:cubicBezTo>
                    <a:cubicBezTo>
                      <a:pt x="24134" y="4494"/>
                      <a:pt x="18094" y="-436"/>
                      <a:pt x="11327" y="247"/>
                    </a:cubicBezTo>
                    <a:cubicBezTo>
                      <a:pt x="4560" y="931"/>
                      <a:pt x="-371" y="6968"/>
                      <a:pt x="312" y="13732"/>
                    </a:cubicBezTo>
                    <a:cubicBezTo>
                      <a:pt x="314" y="13747"/>
                      <a:pt x="316" y="13762"/>
                      <a:pt x="317" y="13776"/>
                    </a:cubicBezTo>
                    <a:cubicBezTo>
                      <a:pt x="1777" y="27970"/>
                      <a:pt x="2608" y="42409"/>
                      <a:pt x="2785" y="56693"/>
                    </a:cubicBezTo>
                    <a:cubicBezTo>
                      <a:pt x="2855" y="62359"/>
                      <a:pt x="6785" y="67246"/>
                      <a:pt x="12307" y="6853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" name="Google Shape;161;p17"/>
              <p:cNvSpPr/>
              <p:nvPr/>
            </p:nvSpPr>
            <p:spPr>
              <a:xfrm>
                <a:off x="2942024" y="131258"/>
                <a:ext cx="2890745" cy="1885233"/>
              </a:xfrm>
              <a:custGeom>
                <a:avLst/>
                <a:gdLst/>
                <a:ahLst/>
                <a:cxnLst/>
                <a:rect l="l" t="t" r="r" b="b"/>
                <a:pathLst>
                  <a:path w="2890745" h="1885233" extrusionOk="0">
                    <a:moveTo>
                      <a:pt x="2875908" y="1885099"/>
                    </a:moveTo>
                    <a:cubicBezTo>
                      <a:pt x="2882537" y="1886628"/>
                      <a:pt x="2889150" y="1882495"/>
                      <a:pt x="2890679" y="1875869"/>
                    </a:cubicBezTo>
                    <a:cubicBezTo>
                      <a:pt x="2891150" y="1873829"/>
                      <a:pt x="2891093" y="1871703"/>
                      <a:pt x="2890513" y="1869691"/>
                    </a:cubicBezTo>
                    <a:cubicBezTo>
                      <a:pt x="2882037" y="1840564"/>
                      <a:pt x="2871268" y="1812153"/>
                      <a:pt x="2858308" y="1784724"/>
                    </a:cubicBezTo>
                    <a:cubicBezTo>
                      <a:pt x="2855406" y="1778575"/>
                      <a:pt x="2848066" y="1775943"/>
                      <a:pt x="2841915" y="1778844"/>
                    </a:cubicBezTo>
                    <a:cubicBezTo>
                      <a:pt x="2835775" y="1781740"/>
                      <a:pt x="2833137" y="1789057"/>
                      <a:pt x="2836018" y="1795201"/>
                    </a:cubicBezTo>
                    <a:cubicBezTo>
                      <a:pt x="2848424" y="1821451"/>
                      <a:pt x="2858732" y="1848640"/>
                      <a:pt x="2866847" y="1876515"/>
                    </a:cubicBezTo>
                    <a:cubicBezTo>
                      <a:pt x="2868085" y="1880809"/>
                      <a:pt x="2871552" y="1884094"/>
                      <a:pt x="2875908" y="1885100"/>
                    </a:cubicBezTo>
                    <a:close/>
                    <a:moveTo>
                      <a:pt x="2800959" y="1724087"/>
                    </a:moveTo>
                    <a:cubicBezTo>
                      <a:pt x="2807585" y="1725623"/>
                      <a:pt x="2814202" y="1721500"/>
                      <a:pt x="2815739" y="1714877"/>
                    </a:cubicBezTo>
                    <a:cubicBezTo>
                      <a:pt x="2816492" y="1711632"/>
                      <a:pt x="2815897" y="1708221"/>
                      <a:pt x="2814091" y="1705421"/>
                    </a:cubicBezTo>
                    <a:cubicBezTo>
                      <a:pt x="2797632" y="1680044"/>
                      <a:pt x="2779816" y="1655573"/>
                      <a:pt x="2760720" y="1632114"/>
                    </a:cubicBezTo>
                    <a:cubicBezTo>
                      <a:pt x="2756430" y="1626838"/>
                      <a:pt x="2748673" y="1626038"/>
                      <a:pt x="2743395" y="1630327"/>
                    </a:cubicBezTo>
                    <a:cubicBezTo>
                      <a:pt x="2738127" y="1634607"/>
                      <a:pt x="2737318" y="1642342"/>
                      <a:pt x="2741587" y="1647619"/>
                    </a:cubicBezTo>
                    <a:cubicBezTo>
                      <a:pt x="2760122" y="1670389"/>
                      <a:pt x="2777416" y="1694140"/>
                      <a:pt x="2793395" y="1718769"/>
                    </a:cubicBezTo>
                    <a:cubicBezTo>
                      <a:pt x="2795126" y="1721460"/>
                      <a:pt x="2797841" y="1723368"/>
                      <a:pt x="2800959" y="1724087"/>
                    </a:cubicBezTo>
                    <a:close/>
                    <a:moveTo>
                      <a:pt x="2688917" y="1584978"/>
                    </a:moveTo>
                    <a:cubicBezTo>
                      <a:pt x="2695542" y="1586519"/>
                      <a:pt x="2702162" y="1582400"/>
                      <a:pt x="2703705" y="1575778"/>
                    </a:cubicBezTo>
                    <a:cubicBezTo>
                      <a:pt x="2704652" y="1571709"/>
                      <a:pt x="2703470" y="1567437"/>
                      <a:pt x="2700566" y="1564433"/>
                    </a:cubicBezTo>
                    <a:cubicBezTo>
                      <a:pt x="2680440" y="1543612"/>
                      <a:pt x="2658516" y="1522518"/>
                      <a:pt x="2635405" y="1501737"/>
                    </a:cubicBezTo>
                    <a:cubicBezTo>
                      <a:pt x="2630344" y="1497195"/>
                      <a:pt x="2622557" y="1497614"/>
                      <a:pt x="2618013" y="1502673"/>
                    </a:cubicBezTo>
                    <a:cubicBezTo>
                      <a:pt x="2613474" y="1507725"/>
                      <a:pt x="2613885" y="1515496"/>
                      <a:pt x="2618932" y="1520042"/>
                    </a:cubicBezTo>
                    <a:cubicBezTo>
                      <a:pt x="2641618" y="1540440"/>
                      <a:pt x="2663124" y="1561132"/>
                      <a:pt x="2682854" y="1581541"/>
                    </a:cubicBezTo>
                    <a:cubicBezTo>
                      <a:pt x="2684499" y="1583249"/>
                      <a:pt x="2686606" y="1584443"/>
                      <a:pt x="2688917" y="1584978"/>
                    </a:cubicBezTo>
                    <a:close/>
                    <a:moveTo>
                      <a:pt x="2556009" y="1464942"/>
                    </a:moveTo>
                    <a:cubicBezTo>
                      <a:pt x="2562635" y="1466482"/>
                      <a:pt x="2569255" y="1462361"/>
                      <a:pt x="2570795" y="1455738"/>
                    </a:cubicBezTo>
                    <a:cubicBezTo>
                      <a:pt x="2571868" y="1451126"/>
                      <a:pt x="2570200" y="1446308"/>
                      <a:pt x="2566504" y="1443346"/>
                    </a:cubicBezTo>
                    <a:cubicBezTo>
                      <a:pt x="2543877" y="1425211"/>
                      <a:pt x="2519741" y="1406801"/>
                      <a:pt x="2494764" y="1388626"/>
                    </a:cubicBezTo>
                    <a:cubicBezTo>
                      <a:pt x="2489265" y="1384625"/>
                      <a:pt x="2481562" y="1385837"/>
                      <a:pt x="2477559" y="1391333"/>
                    </a:cubicBezTo>
                    <a:cubicBezTo>
                      <a:pt x="2473556" y="1396829"/>
                      <a:pt x="2474768" y="1404529"/>
                      <a:pt x="2480267" y="1408530"/>
                    </a:cubicBezTo>
                    <a:cubicBezTo>
                      <a:pt x="2504936" y="1426482"/>
                      <a:pt x="2528766" y="1444658"/>
                      <a:pt x="2551097" y="1462553"/>
                    </a:cubicBezTo>
                    <a:cubicBezTo>
                      <a:pt x="2552534" y="1463709"/>
                      <a:pt x="2554213" y="1464526"/>
                      <a:pt x="2556009" y="1464943"/>
                    </a:cubicBezTo>
                    <a:close/>
                    <a:moveTo>
                      <a:pt x="2411187" y="1359258"/>
                    </a:moveTo>
                    <a:cubicBezTo>
                      <a:pt x="2417814" y="1360794"/>
                      <a:pt x="2424431" y="1356669"/>
                      <a:pt x="2425968" y="1350045"/>
                    </a:cubicBezTo>
                    <a:cubicBezTo>
                      <a:pt x="2427123" y="1345064"/>
                      <a:pt x="2425078" y="1339888"/>
                      <a:pt x="2420830" y="1337040"/>
                    </a:cubicBezTo>
                    <a:cubicBezTo>
                      <a:pt x="2396720" y="1320880"/>
                      <a:pt x="2371266" y="1304424"/>
                      <a:pt x="2345175" y="1288131"/>
                    </a:cubicBezTo>
                    <a:cubicBezTo>
                      <a:pt x="2339406" y="1284528"/>
                      <a:pt x="2331808" y="1286283"/>
                      <a:pt x="2328205" y="1292049"/>
                    </a:cubicBezTo>
                    <a:cubicBezTo>
                      <a:pt x="2324601" y="1297815"/>
                      <a:pt x="2326356" y="1305409"/>
                      <a:pt x="2332125" y="1309011"/>
                    </a:cubicBezTo>
                    <a:cubicBezTo>
                      <a:pt x="2357992" y="1325165"/>
                      <a:pt x="2383222" y="1341475"/>
                      <a:pt x="2407113" y="1357488"/>
                    </a:cubicBezTo>
                    <a:cubicBezTo>
                      <a:pt x="2408351" y="1358321"/>
                      <a:pt x="2409732" y="1358921"/>
                      <a:pt x="2411187" y="1359258"/>
                    </a:cubicBezTo>
                    <a:close/>
                    <a:moveTo>
                      <a:pt x="2259131" y="1264125"/>
                    </a:moveTo>
                    <a:cubicBezTo>
                      <a:pt x="2265759" y="1265658"/>
                      <a:pt x="2272375" y="1261531"/>
                      <a:pt x="2273908" y="1254906"/>
                    </a:cubicBezTo>
                    <a:cubicBezTo>
                      <a:pt x="2275122" y="1249664"/>
                      <a:pt x="2272789" y="1244242"/>
                      <a:pt x="2268149" y="1241516"/>
                    </a:cubicBezTo>
                    <a:cubicBezTo>
                      <a:pt x="2243098" y="1226804"/>
                      <a:pt x="2216809" y="1211782"/>
                      <a:pt x="2190014" y="1196869"/>
                    </a:cubicBezTo>
                    <a:cubicBezTo>
                      <a:pt x="2184067" y="1193569"/>
                      <a:pt x="2176570" y="1195713"/>
                      <a:pt x="2173269" y="1201657"/>
                    </a:cubicBezTo>
                    <a:cubicBezTo>
                      <a:pt x="2169973" y="1207591"/>
                      <a:pt x="2172104" y="1215071"/>
                      <a:pt x="2178032" y="1218380"/>
                    </a:cubicBezTo>
                    <a:cubicBezTo>
                      <a:pt x="2204661" y="1233202"/>
                      <a:pt x="2230783" y="1248128"/>
                      <a:pt x="2255672" y="1262743"/>
                    </a:cubicBezTo>
                    <a:cubicBezTo>
                      <a:pt x="2256748" y="1263377"/>
                      <a:pt x="2257915" y="1263843"/>
                      <a:pt x="2259131" y="1264125"/>
                    </a:cubicBezTo>
                    <a:close/>
                    <a:moveTo>
                      <a:pt x="2102424" y="1176788"/>
                    </a:moveTo>
                    <a:cubicBezTo>
                      <a:pt x="2109052" y="1178319"/>
                      <a:pt x="2115666" y="1174189"/>
                      <a:pt x="2117198" y="1167564"/>
                    </a:cubicBezTo>
                    <a:cubicBezTo>
                      <a:pt x="2118454" y="1162133"/>
                      <a:pt x="2115902" y="1156536"/>
                      <a:pt x="2110977" y="1153920"/>
                    </a:cubicBezTo>
                    <a:cubicBezTo>
                      <a:pt x="2085317" y="1140293"/>
                      <a:pt x="2058477" y="1126335"/>
                      <a:pt x="2031202" y="1112432"/>
                    </a:cubicBezTo>
                    <a:cubicBezTo>
                      <a:pt x="2025142" y="1109344"/>
                      <a:pt x="2017725" y="1111750"/>
                      <a:pt x="2014635" y="1117807"/>
                    </a:cubicBezTo>
                    <a:cubicBezTo>
                      <a:pt x="2011545" y="1123863"/>
                      <a:pt x="2013953" y="1131277"/>
                      <a:pt x="2020012" y="1134366"/>
                    </a:cubicBezTo>
                    <a:cubicBezTo>
                      <a:pt x="2047165" y="1148205"/>
                      <a:pt x="2073881" y="1162100"/>
                      <a:pt x="2099420" y="1175663"/>
                    </a:cubicBezTo>
                    <a:cubicBezTo>
                      <a:pt x="2100368" y="1176167"/>
                      <a:pt x="2101378" y="1176545"/>
                      <a:pt x="2102424" y="1176788"/>
                    </a:cubicBezTo>
                    <a:close/>
                    <a:moveTo>
                      <a:pt x="1942605" y="1095248"/>
                    </a:moveTo>
                    <a:cubicBezTo>
                      <a:pt x="1949234" y="1096777"/>
                      <a:pt x="1955848" y="1092646"/>
                      <a:pt x="1957378" y="1086021"/>
                    </a:cubicBezTo>
                    <a:cubicBezTo>
                      <a:pt x="1958664" y="1080451"/>
                      <a:pt x="1955946" y="1074730"/>
                      <a:pt x="1950815" y="1072205"/>
                    </a:cubicBezTo>
                    <a:cubicBezTo>
                      <a:pt x="1924751" y="1059388"/>
                      <a:pt x="1897534" y="1046216"/>
                      <a:pt x="1869924" y="1033055"/>
                    </a:cubicBezTo>
                    <a:cubicBezTo>
                      <a:pt x="1863786" y="1030126"/>
                      <a:pt x="1856434" y="1032726"/>
                      <a:pt x="1853504" y="1038861"/>
                    </a:cubicBezTo>
                    <a:cubicBezTo>
                      <a:pt x="1850573" y="1044997"/>
                      <a:pt x="1853174" y="1052346"/>
                      <a:pt x="1859312" y="1055275"/>
                    </a:cubicBezTo>
                    <a:cubicBezTo>
                      <a:pt x="1859316" y="1055276"/>
                      <a:pt x="1859320" y="1055278"/>
                      <a:pt x="1859323" y="1055280"/>
                    </a:cubicBezTo>
                    <a:cubicBezTo>
                      <a:pt x="1886843" y="1068397"/>
                      <a:pt x="1913967" y="1081524"/>
                      <a:pt x="1939943" y="1094297"/>
                    </a:cubicBezTo>
                    <a:cubicBezTo>
                      <a:pt x="1940791" y="1094715"/>
                      <a:pt x="1941685" y="1095034"/>
                      <a:pt x="1942605" y="1095248"/>
                    </a:cubicBezTo>
                    <a:close/>
                    <a:moveTo>
                      <a:pt x="1780664" y="1017990"/>
                    </a:moveTo>
                    <a:cubicBezTo>
                      <a:pt x="1787293" y="1019519"/>
                      <a:pt x="1793906" y="1015387"/>
                      <a:pt x="1795435" y="1008761"/>
                    </a:cubicBezTo>
                    <a:cubicBezTo>
                      <a:pt x="1796744" y="1003090"/>
                      <a:pt x="1793901" y="997278"/>
                      <a:pt x="1788621" y="994827"/>
                    </a:cubicBezTo>
                    <a:cubicBezTo>
                      <a:pt x="1762464" y="982688"/>
                      <a:pt x="1734996" y="970089"/>
                      <a:pt x="1706980" y="957379"/>
                    </a:cubicBezTo>
                    <a:cubicBezTo>
                      <a:pt x="1700791" y="954559"/>
                      <a:pt x="1693487" y="957288"/>
                      <a:pt x="1690666" y="963474"/>
                    </a:cubicBezTo>
                    <a:cubicBezTo>
                      <a:pt x="1687844" y="969660"/>
                      <a:pt x="1690574" y="976961"/>
                      <a:pt x="1696763" y="979781"/>
                    </a:cubicBezTo>
                    <a:cubicBezTo>
                      <a:pt x="1696775" y="979787"/>
                      <a:pt x="1696787" y="979792"/>
                      <a:pt x="1696799" y="979798"/>
                    </a:cubicBezTo>
                    <a:cubicBezTo>
                      <a:pt x="1724751" y="992479"/>
                      <a:pt x="1752155" y="1005049"/>
                      <a:pt x="1778248" y="1017158"/>
                    </a:cubicBezTo>
                    <a:cubicBezTo>
                      <a:pt x="1779023" y="1017518"/>
                      <a:pt x="1779832" y="1017797"/>
                      <a:pt x="1780664" y="1017990"/>
                    </a:cubicBezTo>
                    <a:close/>
                    <a:moveTo>
                      <a:pt x="1617452" y="943895"/>
                    </a:moveTo>
                    <a:cubicBezTo>
                      <a:pt x="1624080" y="945423"/>
                      <a:pt x="1630693" y="941291"/>
                      <a:pt x="1632221" y="934666"/>
                    </a:cubicBezTo>
                    <a:cubicBezTo>
                      <a:pt x="1633546" y="928925"/>
                      <a:pt x="1630616" y="923050"/>
                      <a:pt x="1625232" y="920653"/>
                    </a:cubicBezTo>
                    <a:cubicBezTo>
                      <a:pt x="1599173" y="909051"/>
                      <a:pt x="1571533" y="896842"/>
                      <a:pt x="1543081" y="884364"/>
                    </a:cubicBezTo>
                    <a:cubicBezTo>
                      <a:pt x="1536852" y="881632"/>
                      <a:pt x="1529587" y="884464"/>
                      <a:pt x="1526854" y="890690"/>
                    </a:cubicBezTo>
                    <a:cubicBezTo>
                      <a:pt x="1524121" y="896916"/>
                      <a:pt x="1526955" y="904178"/>
                      <a:pt x="1533183" y="906910"/>
                    </a:cubicBezTo>
                    <a:cubicBezTo>
                      <a:pt x="1561596" y="919369"/>
                      <a:pt x="1589193" y="931560"/>
                      <a:pt x="1615211" y="943143"/>
                    </a:cubicBezTo>
                    <a:cubicBezTo>
                      <a:pt x="1615932" y="943465"/>
                      <a:pt x="1616682" y="943717"/>
                      <a:pt x="1617452" y="943895"/>
                    </a:cubicBezTo>
                    <a:close/>
                    <a:moveTo>
                      <a:pt x="1452902" y="871690"/>
                    </a:moveTo>
                    <a:cubicBezTo>
                      <a:pt x="1459531" y="873218"/>
                      <a:pt x="1466143" y="869085"/>
                      <a:pt x="1467672" y="862459"/>
                    </a:cubicBezTo>
                    <a:cubicBezTo>
                      <a:pt x="1469006" y="856674"/>
                      <a:pt x="1466020" y="850761"/>
                      <a:pt x="1460572" y="848398"/>
                    </a:cubicBezTo>
                    <a:cubicBezTo>
                      <a:pt x="1433094" y="836486"/>
                      <a:pt x="1405626" y="824627"/>
                      <a:pt x="1378169" y="812823"/>
                    </a:cubicBezTo>
                    <a:cubicBezTo>
                      <a:pt x="1371921" y="810135"/>
                      <a:pt x="1364677" y="813019"/>
                      <a:pt x="1361988" y="819264"/>
                    </a:cubicBezTo>
                    <a:cubicBezTo>
                      <a:pt x="1359299" y="825509"/>
                      <a:pt x="1362184" y="832751"/>
                      <a:pt x="1368432" y="835439"/>
                    </a:cubicBezTo>
                    <a:cubicBezTo>
                      <a:pt x="1395855" y="847236"/>
                      <a:pt x="1423301" y="859086"/>
                      <a:pt x="1450771" y="870987"/>
                    </a:cubicBezTo>
                    <a:cubicBezTo>
                      <a:pt x="1451459" y="871285"/>
                      <a:pt x="1452172" y="871520"/>
                      <a:pt x="1452902" y="871690"/>
                    </a:cubicBezTo>
                    <a:close/>
                    <a:moveTo>
                      <a:pt x="1288082" y="800741"/>
                    </a:moveTo>
                    <a:cubicBezTo>
                      <a:pt x="1294710" y="802269"/>
                      <a:pt x="1301322" y="798136"/>
                      <a:pt x="1302851" y="791511"/>
                    </a:cubicBezTo>
                    <a:cubicBezTo>
                      <a:pt x="1304190" y="785706"/>
                      <a:pt x="1301180" y="779776"/>
                      <a:pt x="1295702" y="777429"/>
                    </a:cubicBezTo>
                    <a:lnTo>
                      <a:pt x="1213224" y="742108"/>
                    </a:lnTo>
                    <a:cubicBezTo>
                      <a:pt x="1206972" y="739430"/>
                      <a:pt x="1199732" y="742325"/>
                      <a:pt x="1197053" y="748574"/>
                    </a:cubicBezTo>
                    <a:cubicBezTo>
                      <a:pt x="1194373" y="754823"/>
                      <a:pt x="1197269" y="762060"/>
                      <a:pt x="1203521" y="764738"/>
                    </a:cubicBezTo>
                    <a:lnTo>
                      <a:pt x="1285999" y="800059"/>
                    </a:lnTo>
                    <a:cubicBezTo>
                      <a:pt x="1286672" y="800348"/>
                      <a:pt x="1287369" y="800576"/>
                      <a:pt x="1288082" y="800741"/>
                    </a:cubicBezTo>
                    <a:close/>
                    <a:moveTo>
                      <a:pt x="1123146" y="730048"/>
                    </a:moveTo>
                    <a:cubicBezTo>
                      <a:pt x="1129774" y="731576"/>
                      <a:pt x="1136387" y="727444"/>
                      <a:pt x="1137916" y="720819"/>
                    </a:cubicBezTo>
                    <a:cubicBezTo>
                      <a:pt x="1139254" y="715020"/>
                      <a:pt x="1136251" y="709094"/>
                      <a:pt x="1130782" y="706742"/>
                    </a:cubicBezTo>
                    <a:cubicBezTo>
                      <a:pt x="1103150" y="694863"/>
                      <a:pt x="1075699" y="683019"/>
                      <a:pt x="1048428" y="671211"/>
                    </a:cubicBezTo>
                    <a:cubicBezTo>
                      <a:pt x="1042185" y="668513"/>
                      <a:pt x="1034936" y="671386"/>
                      <a:pt x="1032237" y="677627"/>
                    </a:cubicBezTo>
                    <a:cubicBezTo>
                      <a:pt x="1029543" y="683858"/>
                      <a:pt x="1032404" y="691094"/>
                      <a:pt x="1038632" y="693800"/>
                    </a:cubicBezTo>
                    <a:cubicBezTo>
                      <a:pt x="1065912" y="705621"/>
                      <a:pt x="1093384" y="717474"/>
                      <a:pt x="1121049" y="729359"/>
                    </a:cubicBezTo>
                    <a:cubicBezTo>
                      <a:pt x="1121726" y="729650"/>
                      <a:pt x="1122428" y="729881"/>
                      <a:pt x="1123146" y="730048"/>
                    </a:cubicBezTo>
                    <a:close/>
                    <a:moveTo>
                      <a:pt x="958508" y="658651"/>
                    </a:moveTo>
                    <a:cubicBezTo>
                      <a:pt x="964276" y="659979"/>
                      <a:pt x="970174" y="657019"/>
                      <a:pt x="972554" y="651601"/>
                    </a:cubicBezTo>
                    <a:cubicBezTo>
                      <a:pt x="975287" y="645376"/>
                      <a:pt x="972455" y="638115"/>
                      <a:pt x="966228" y="635382"/>
                    </a:cubicBezTo>
                    <a:cubicBezTo>
                      <a:pt x="937188" y="622641"/>
                      <a:pt x="910369" y="610776"/>
                      <a:pt x="884241" y="599111"/>
                    </a:cubicBezTo>
                    <a:cubicBezTo>
                      <a:pt x="878034" y="596337"/>
                      <a:pt x="870751" y="599118"/>
                      <a:pt x="867976" y="605323"/>
                    </a:cubicBezTo>
                    <a:cubicBezTo>
                      <a:pt x="867975" y="605326"/>
                      <a:pt x="867974" y="605328"/>
                      <a:pt x="867973" y="605331"/>
                    </a:cubicBezTo>
                    <a:cubicBezTo>
                      <a:pt x="865200" y="611538"/>
                      <a:pt x="867985" y="618818"/>
                      <a:pt x="874194" y="621591"/>
                    </a:cubicBezTo>
                    <a:cubicBezTo>
                      <a:pt x="900373" y="633278"/>
                      <a:pt x="927238" y="645164"/>
                      <a:pt x="956326" y="657926"/>
                    </a:cubicBezTo>
                    <a:cubicBezTo>
                      <a:pt x="957029" y="658235"/>
                      <a:pt x="957759" y="658477"/>
                      <a:pt x="958507" y="658651"/>
                    </a:cubicBezTo>
                    <a:close/>
                    <a:moveTo>
                      <a:pt x="794662" y="585430"/>
                    </a:moveTo>
                    <a:cubicBezTo>
                      <a:pt x="800363" y="586744"/>
                      <a:pt x="806202" y="583869"/>
                      <a:pt x="808634" y="578550"/>
                    </a:cubicBezTo>
                    <a:cubicBezTo>
                      <a:pt x="811461" y="572368"/>
                      <a:pt x="808740" y="565065"/>
                      <a:pt x="802554" y="562238"/>
                    </a:cubicBezTo>
                    <a:cubicBezTo>
                      <a:pt x="802554" y="562238"/>
                      <a:pt x="802553" y="562237"/>
                      <a:pt x="802552" y="562237"/>
                    </a:cubicBezTo>
                    <a:cubicBezTo>
                      <a:pt x="774397" y="549375"/>
                      <a:pt x="747045" y="536703"/>
                      <a:pt x="721260" y="524571"/>
                    </a:cubicBezTo>
                    <a:cubicBezTo>
                      <a:pt x="715107" y="521675"/>
                      <a:pt x="707771" y="524314"/>
                      <a:pt x="704875" y="530464"/>
                    </a:cubicBezTo>
                    <a:cubicBezTo>
                      <a:pt x="704874" y="530465"/>
                      <a:pt x="704873" y="530466"/>
                      <a:pt x="704873" y="530467"/>
                    </a:cubicBezTo>
                    <a:cubicBezTo>
                      <a:pt x="701976" y="536618"/>
                      <a:pt x="704616" y="543952"/>
                      <a:pt x="710770" y="546847"/>
                    </a:cubicBezTo>
                    <a:cubicBezTo>
                      <a:pt x="736640" y="559017"/>
                      <a:pt x="764074" y="571729"/>
                      <a:pt x="792315" y="584630"/>
                    </a:cubicBezTo>
                    <a:cubicBezTo>
                      <a:pt x="793069" y="584975"/>
                      <a:pt x="793855" y="585243"/>
                      <a:pt x="794662" y="585430"/>
                    </a:cubicBezTo>
                    <a:close/>
                    <a:moveTo>
                      <a:pt x="632315" y="508949"/>
                    </a:moveTo>
                    <a:cubicBezTo>
                      <a:pt x="637901" y="510237"/>
                      <a:pt x="643638" y="507502"/>
                      <a:pt x="646154" y="502353"/>
                    </a:cubicBezTo>
                    <a:cubicBezTo>
                      <a:pt x="649139" y="496246"/>
                      <a:pt x="646605" y="488876"/>
                      <a:pt x="640495" y="485892"/>
                    </a:cubicBezTo>
                    <a:cubicBezTo>
                      <a:pt x="640494" y="485892"/>
                      <a:pt x="640493" y="485891"/>
                      <a:pt x="640492" y="485891"/>
                    </a:cubicBezTo>
                    <a:cubicBezTo>
                      <a:pt x="612698" y="472323"/>
                      <a:pt x="585752" y="458877"/>
                      <a:pt x="560402" y="445925"/>
                    </a:cubicBezTo>
                    <a:cubicBezTo>
                      <a:pt x="554346" y="442834"/>
                      <a:pt x="546929" y="445232"/>
                      <a:pt x="543831" y="451283"/>
                    </a:cubicBezTo>
                    <a:cubicBezTo>
                      <a:pt x="540736" y="457337"/>
                      <a:pt x="543136" y="464753"/>
                      <a:pt x="549192" y="467847"/>
                    </a:cubicBezTo>
                    <a:cubicBezTo>
                      <a:pt x="574673" y="480867"/>
                      <a:pt x="601755" y="494381"/>
                      <a:pt x="629684" y="508014"/>
                    </a:cubicBezTo>
                    <a:cubicBezTo>
                      <a:pt x="630523" y="508424"/>
                      <a:pt x="631405" y="508737"/>
                      <a:pt x="632315" y="508949"/>
                    </a:cubicBezTo>
                    <a:close/>
                    <a:moveTo>
                      <a:pt x="472576" y="427165"/>
                    </a:moveTo>
                    <a:cubicBezTo>
                      <a:pt x="477977" y="428412"/>
                      <a:pt x="483547" y="425900"/>
                      <a:pt x="486186" y="421026"/>
                    </a:cubicBezTo>
                    <a:cubicBezTo>
                      <a:pt x="489421" y="415046"/>
                      <a:pt x="487195" y="407576"/>
                      <a:pt x="481213" y="404341"/>
                    </a:cubicBezTo>
                    <a:cubicBezTo>
                      <a:pt x="453991" y="389621"/>
                      <a:pt x="427757" y="374942"/>
                      <a:pt x="403239" y="360711"/>
                    </a:cubicBezTo>
                    <a:cubicBezTo>
                      <a:pt x="397359" y="357296"/>
                      <a:pt x="389822" y="359293"/>
                      <a:pt x="386406" y="365171"/>
                    </a:cubicBezTo>
                    <a:cubicBezTo>
                      <a:pt x="386406" y="365172"/>
                      <a:pt x="386405" y="365173"/>
                      <a:pt x="386404" y="365174"/>
                    </a:cubicBezTo>
                    <a:cubicBezTo>
                      <a:pt x="382989" y="371054"/>
                      <a:pt x="384988" y="378588"/>
                      <a:pt x="390870" y="382002"/>
                    </a:cubicBezTo>
                    <a:cubicBezTo>
                      <a:pt x="390870" y="382002"/>
                      <a:pt x="390871" y="382002"/>
                      <a:pt x="390871" y="382002"/>
                    </a:cubicBezTo>
                    <a:cubicBezTo>
                      <a:pt x="415601" y="396357"/>
                      <a:pt x="442054" y="411158"/>
                      <a:pt x="469493" y="425995"/>
                    </a:cubicBezTo>
                    <a:cubicBezTo>
                      <a:pt x="470463" y="426521"/>
                      <a:pt x="471500" y="426915"/>
                      <a:pt x="472576" y="427165"/>
                    </a:cubicBezTo>
                    <a:close/>
                    <a:moveTo>
                      <a:pt x="317560" y="336866"/>
                    </a:moveTo>
                    <a:cubicBezTo>
                      <a:pt x="322653" y="338044"/>
                      <a:pt x="327936" y="335881"/>
                      <a:pt x="330740" y="331470"/>
                    </a:cubicBezTo>
                    <a:cubicBezTo>
                      <a:pt x="334386" y="325731"/>
                      <a:pt x="332687" y="318124"/>
                      <a:pt x="326945" y="314479"/>
                    </a:cubicBezTo>
                    <a:cubicBezTo>
                      <a:pt x="300677" y="297804"/>
                      <a:pt x="275811" y="281121"/>
                      <a:pt x="253041" y="264890"/>
                    </a:cubicBezTo>
                    <a:cubicBezTo>
                      <a:pt x="247502" y="260945"/>
                      <a:pt x="239813" y="262232"/>
                      <a:pt x="235863" y="267766"/>
                    </a:cubicBezTo>
                    <a:cubicBezTo>
                      <a:pt x="231914" y="273302"/>
                      <a:pt x="233202" y="280989"/>
                      <a:pt x="238739" y="284937"/>
                    </a:cubicBezTo>
                    <a:cubicBezTo>
                      <a:pt x="261867" y="301422"/>
                      <a:pt x="287102" y="318353"/>
                      <a:pt x="313740" y="335262"/>
                    </a:cubicBezTo>
                    <a:cubicBezTo>
                      <a:pt x="314913" y="336009"/>
                      <a:pt x="316205" y="336551"/>
                      <a:pt x="317560" y="336866"/>
                    </a:cubicBezTo>
                    <a:close/>
                    <a:moveTo>
                      <a:pt x="172031" y="232375"/>
                    </a:moveTo>
                    <a:cubicBezTo>
                      <a:pt x="176566" y="233429"/>
                      <a:pt x="181308" y="231838"/>
                      <a:pt x="184287" y="228261"/>
                    </a:cubicBezTo>
                    <a:cubicBezTo>
                      <a:pt x="188640" y="223039"/>
                      <a:pt x="187933" y="215278"/>
                      <a:pt x="182709" y="210926"/>
                    </a:cubicBezTo>
                    <a:cubicBezTo>
                      <a:pt x="182708" y="210925"/>
                      <a:pt x="182707" y="210925"/>
                      <a:pt x="182706" y="210924"/>
                    </a:cubicBezTo>
                    <a:cubicBezTo>
                      <a:pt x="160074" y="192211"/>
                      <a:pt x="138484" y="172273"/>
                      <a:pt x="118034" y="151199"/>
                    </a:cubicBezTo>
                    <a:cubicBezTo>
                      <a:pt x="113320" y="146299"/>
                      <a:pt x="105523" y="146147"/>
                      <a:pt x="100621" y="150860"/>
                    </a:cubicBezTo>
                    <a:cubicBezTo>
                      <a:pt x="100621" y="150860"/>
                      <a:pt x="100621" y="150860"/>
                      <a:pt x="100621" y="150860"/>
                    </a:cubicBezTo>
                    <a:cubicBezTo>
                      <a:pt x="95719" y="155573"/>
                      <a:pt x="95566" y="163365"/>
                      <a:pt x="100280" y="168265"/>
                    </a:cubicBezTo>
                    <a:cubicBezTo>
                      <a:pt x="121359" y="189992"/>
                      <a:pt x="143613" y="210548"/>
                      <a:pt x="166942" y="229841"/>
                    </a:cubicBezTo>
                    <a:cubicBezTo>
                      <a:pt x="168417" y="231073"/>
                      <a:pt x="170160" y="231941"/>
                      <a:pt x="172031" y="232375"/>
                    </a:cubicBezTo>
                    <a:close/>
                    <a:moveTo>
                      <a:pt x="49909" y="102964"/>
                    </a:moveTo>
                    <a:cubicBezTo>
                      <a:pt x="53251" y="103743"/>
                      <a:pt x="56766" y="103089"/>
                      <a:pt x="59603" y="101162"/>
                    </a:cubicBezTo>
                    <a:cubicBezTo>
                      <a:pt x="65234" y="97347"/>
                      <a:pt x="66704" y="89693"/>
                      <a:pt x="62889" y="84065"/>
                    </a:cubicBezTo>
                    <a:cubicBezTo>
                      <a:pt x="46721" y="60693"/>
                      <a:pt x="33718" y="35285"/>
                      <a:pt x="24217" y="8504"/>
                    </a:cubicBezTo>
                    <a:cubicBezTo>
                      <a:pt x="22012" y="2074"/>
                      <a:pt x="15008" y="-1352"/>
                      <a:pt x="8575" y="853"/>
                    </a:cubicBezTo>
                    <a:cubicBezTo>
                      <a:pt x="8574" y="853"/>
                      <a:pt x="8573" y="853"/>
                      <a:pt x="8572" y="854"/>
                    </a:cubicBezTo>
                    <a:cubicBezTo>
                      <a:pt x="2139" y="3059"/>
                      <a:pt x="-1288" y="10059"/>
                      <a:pt x="918" y="16489"/>
                    </a:cubicBezTo>
                    <a:cubicBezTo>
                      <a:pt x="918" y="16490"/>
                      <a:pt x="919" y="16491"/>
                      <a:pt x="919" y="16491"/>
                    </a:cubicBezTo>
                    <a:cubicBezTo>
                      <a:pt x="11126" y="45335"/>
                      <a:pt x="25107" y="72702"/>
                      <a:pt x="42498" y="97879"/>
                    </a:cubicBezTo>
                    <a:cubicBezTo>
                      <a:pt x="44237" y="100449"/>
                      <a:pt x="46885" y="102266"/>
                      <a:pt x="49909" y="10296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" name="Google Shape;162;p17"/>
              <p:cNvSpPr/>
              <p:nvPr/>
            </p:nvSpPr>
            <p:spPr>
              <a:xfrm>
                <a:off x="2928576" y="0"/>
                <a:ext cx="30338" cy="68295"/>
              </a:xfrm>
              <a:custGeom>
                <a:avLst/>
                <a:gdLst/>
                <a:ahLst/>
                <a:cxnLst/>
                <a:rect l="l" t="t" r="r" b="b"/>
                <a:pathLst>
                  <a:path w="30338" h="68295" extrusionOk="0">
                    <a:moveTo>
                      <a:pt x="9769" y="68161"/>
                    </a:moveTo>
                    <a:cubicBezTo>
                      <a:pt x="10541" y="68339"/>
                      <a:pt x="11328" y="68443"/>
                      <a:pt x="12119" y="68472"/>
                    </a:cubicBezTo>
                    <a:cubicBezTo>
                      <a:pt x="18916" y="68718"/>
                      <a:pt x="24626" y="63411"/>
                      <a:pt x="24874" y="56616"/>
                    </a:cubicBezTo>
                    <a:cubicBezTo>
                      <a:pt x="25401" y="42673"/>
                      <a:pt x="27214" y="28808"/>
                      <a:pt x="30292" y="15198"/>
                    </a:cubicBezTo>
                    <a:cubicBezTo>
                      <a:pt x="31765" y="8568"/>
                      <a:pt x="27603" y="1994"/>
                      <a:pt x="20978" y="486"/>
                    </a:cubicBezTo>
                    <a:cubicBezTo>
                      <a:pt x="14342" y="-1005"/>
                      <a:pt x="7753" y="3163"/>
                      <a:pt x="6260" y="9796"/>
                    </a:cubicBezTo>
                    <a:cubicBezTo>
                      <a:pt x="2850" y="24888"/>
                      <a:pt x="841" y="40262"/>
                      <a:pt x="257" y="55723"/>
                    </a:cubicBezTo>
                    <a:cubicBezTo>
                      <a:pt x="44" y="61609"/>
                      <a:pt x="4031" y="66822"/>
                      <a:pt x="9769" y="6816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" name="Google Shape;163;p17"/>
              <p:cNvSpPr/>
              <p:nvPr/>
            </p:nvSpPr>
            <p:spPr>
              <a:xfrm>
                <a:off x="5764137" y="2107604"/>
                <a:ext cx="151800" cy="137428"/>
              </a:xfrm>
              <a:custGeom>
                <a:avLst/>
                <a:gdLst/>
                <a:ahLst/>
                <a:cxnLst/>
                <a:rect l="l" t="t" r="r" b="b"/>
                <a:pathLst>
                  <a:path w="151800" h="137428" extrusionOk="0">
                    <a:moveTo>
                      <a:pt x="0" y="0"/>
                    </a:moveTo>
                    <a:lnTo>
                      <a:pt x="65429" y="137429"/>
                    </a:lnTo>
                    <a:lnTo>
                      <a:pt x="151800" y="120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64" name="Google Shape;164;p17"/>
          <p:cNvGrpSpPr/>
          <p:nvPr/>
        </p:nvGrpSpPr>
        <p:grpSpPr>
          <a:xfrm>
            <a:off x="-1531329" y="-1695080"/>
            <a:ext cx="11745357" cy="9133226"/>
            <a:chOff x="-1531329" y="-1695080"/>
            <a:chExt cx="11745357" cy="9133226"/>
          </a:xfrm>
        </p:grpSpPr>
        <p:sp>
          <p:nvSpPr>
            <p:cNvPr id="165" name="Google Shape;165;p17"/>
            <p:cNvSpPr/>
            <p:nvPr/>
          </p:nvSpPr>
          <p:spPr>
            <a:xfrm rot="4573459">
              <a:off x="-2015474" y="-379834"/>
              <a:ext cx="5008025" cy="2931541"/>
            </a:xfrm>
            <a:custGeom>
              <a:avLst/>
              <a:gdLst/>
              <a:ahLst/>
              <a:cxnLst/>
              <a:rect l="l" t="t" r="r" b="b"/>
              <a:pathLst>
                <a:path w="3755962" h="2198623" extrusionOk="0">
                  <a:moveTo>
                    <a:pt x="887286" y="78253"/>
                  </a:moveTo>
                  <a:cubicBezTo>
                    <a:pt x="985997" y="339348"/>
                    <a:pt x="1144461" y="573715"/>
                    <a:pt x="1349995" y="762596"/>
                  </a:cubicBezTo>
                  <a:cubicBezTo>
                    <a:pt x="1933662" y="1297828"/>
                    <a:pt x="2798651" y="1389120"/>
                    <a:pt x="3468008" y="1812346"/>
                  </a:cubicBezTo>
                  <a:cubicBezTo>
                    <a:pt x="3579077" y="1882574"/>
                    <a:pt x="3686928" y="1964476"/>
                    <a:pt x="3756725" y="2075810"/>
                  </a:cubicBezTo>
                  <a:cubicBezTo>
                    <a:pt x="3658147" y="2081869"/>
                    <a:pt x="3561651" y="2050577"/>
                    <a:pt x="3464266" y="2034134"/>
                  </a:cubicBezTo>
                  <a:cubicBezTo>
                    <a:pt x="3290484" y="2004792"/>
                    <a:pt x="3112607" y="2022782"/>
                    <a:pt x="2937292" y="2040839"/>
                  </a:cubicBezTo>
                  <a:cubicBezTo>
                    <a:pt x="2577737" y="2077871"/>
                    <a:pt x="2218181" y="2114903"/>
                    <a:pt x="1858626" y="2151935"/>
                  </a:cubicBezTo>
                  <a:cubicBezTo>
                    <a:pt x="1327651" y="2206622"/>
                    <a:pt x="767138" y="2256841"/>
                    <a:pt x="281560" y="2035189"/>
                  </a:cubicBezTo>
                  <a:cubicBezTo>
                    <a:pt x="218991" y="2006629"/>
                    <a:pt x="157145" y="1972842"/>
                    <a:pt x="110557" y="1922248"/>
                  </a:cubicBezTo>
                  <a:cubicBezTo>
                    <a:pt x="25827" y="1830234"/>
                    <a:pt x="3927" y="1697078"/>
                    <a:pt x="1149" y="1572032"/>
                  </a:cubicBezTo>
                  <a:cubicBezTo>
                    <a:pt x="-8370" y="1143690"/>
                    <a:pt x="159462" y="733681"/>
                    <a:pt x="324394" y="338245"/>
                  </a:cubicBezTo>
                  <a:cubicBezTo>
                    <a:pt x="364350" y="242448"/>
                    <a:pt x="406573" y="143368"/>
                    <a:pt x="483491" y="73671"/>
                  </a:cubicBezTo>
                  <a:cubicBezTo>
                    <a:pt x="560410" y="3973"/>
                    <a:pt x="682622" y="-27328"/>
                    <a:pt x="769331" y="297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Google Shape;166;p17"/>
            <p:cNvSpPr/>
            <p:nvPr/>
          </p:nvSpPr>
          <p:spPr>
            <a:xfrm rot="673548" flipH="1">
              <a:off x="5870772" y="3833340"/>
              <a:ext cx="4066789" cy="3239947"/>
            </a:xfrm>
            <a:custGeom>
              <a:avLst/>
              <a:gdLst/>
              <a:ahLst/>
              <a:cxnLst/>
              <a:rect l="l" t="t" r="r" b="b"/>
              <a:pathLst>
                <a:path w="4060032" h="3234564" extrusionOk="0">
                  <a:moveTo>
                    <a:pt x="249" y="45192"/>
                  </a:moveTo>
                  <a:cubicBezTo>
                    <a:pt x="269487" y="-12410"/>
                    <a:pt x="547625" y="-14747"/>
                    <a:pt x="817794" y="38324"/>
                  </a:cubicBezTo>
                  <a:cubicBezTo>
                    <a:pt x="992831" y="72834"/>
                    <a:pt x="1173188" y="137272"/>
                    <a:pt x="1284308" y="276791"/>
                  </a:cubicBezTo>
                  <a:cubicBezTo>
                    <a:pt x="1430236" y="460012"/>
                    <a:pt x="1427533" y="735318"/>
                    <a:pt x="1591010" y="903082"/>
                  </a:cubicBezTo>
                  <a:cubicBezTo>
                    <a:pt x="1691415" y="1006119"/>
                    <a:pt x="1836723" y="1049287"/>
                    <a:pt x="1975738" y="1086446"/>
                  </a:cubicBezTo>
                  <a:cubicBezTo>
                    <a:pt x="2155871" y="1134596"/>
                    <a:pt x="2339429" y="1179582"/>
                    <a:pt x="2525874" y="1176947"/>
                  </a:cubicBezTo>
                  <a:cubicBezTo>
                    <a:pt x="2702848" y="1174444"/>
                    <a:pt x="2876528" y="1129077"/>
                    <a:pt x="3053104" y="1116965"/>
                  </a:cubicBezTo>
                  <a:cubicBezTo>
                    <a:pt x="3279101" y="1101462"/>
                    <a:pt x="3513389" y="1143435"/>
                    <a:pt x="3704967" y="1264267"/>
                  </a:cubicBezTo>
                  <a:cubicBezTo>
                    <a:pt x="3896545" y="1385099"/>
                    <a:pt x="4040017" y="1590458"/>
                    <a:pt x="4058161" y="1816160"/>
                  </a:cubicBezTo>
                  <a:cubicBezTo>
                    <a:pt x="4095786" y="2284203"/>
                    <a:pt x="3619387" y="2685752"/>
                    <a:pt x="3678317" y="3151595"/>
                  </a:cubicBezTo>
                  <a:cubicBezTo>
                    <a:pt x="3680501" y="3168863"/>
                    <a:pt x="3682116" y="3189621"/>
                    <a:pt x="3668418" y="3200365"/>
                  </a:cubicBezTo>
                  <a:cubicBezTo>
                    <a:pt x="3660715" y="3206407"/>
                    <a:pt x="3650277" y="3207248"/>
                    <a:pt x="3640505" y="3207847"/>
                  </a:cubicBezTo>
                  <a:cubicBezTo>
                    <a:pt x="3143593" y="3238329"/>
                    <a:pt x="2637212" y="3267995"/>
                    <a:pt x="2154600" y="3145832"/>
                  </a:cubicBezTo>
                  <a:cubicBezTo>
                    <a:pt x="1968662" y="3098766"/>
                    <a:pt x="1788894" y="3029702"/>
                    <a:pt x="1603199" y="2981685"/>
                  </a:cubicBezTo>
                  <a:cubicBezTo>
                    <a:pt x="1289120" y="2900471"/>
                    <a:pt x="961814" y="2880382"/>
                    <a:pt x="647308" y="2800835"/>
                  </a:cubicBezTo>
                  <a:cubicBezTo>
                    <a:pt x="489159" y="2760824"/>
                    <a:pt x="335135" y="2706000"/>
                    <a:pt x="187281" y="2637091"/>
                  </a:cubicBezTo>
                  <a:cubicBezTo>
                    <a:pt x="157960" y="2623423"/>
                    <a:pt x="127877" y="2608411"/>
                    <a:pt x="107739" y="2583100"/>
                  </a:cubicBezTo>
                  <a:cubicBezTo>
                    <a:pt x="77923" y="2545625"/>
                    <a:pt x="75902" y="2493861"/>
                    <a:pt x="75424" y="2445983"/>
                  </a:cubicBezTo>
                  <a:cubicBezTo>
                    <a:pt x="69005" y="1801817"/>
                    <a:pt x="103238" y="1157888"/>
                    <a:pt x="177918" y="51803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_1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9"/>
          <p:cNvSpPr txBox="1">
            <a:spLocks noGrp="1"/>
          </p:cNvSpPr>
          <p:nvPr>
            <p:ph type="subTitle" idx="1"/>
          </p:nvPr>
        </p:nvSpPr>
        <p:spPr>
          <a:xfrm>
            <a:off x="4871553" y="1820025"/>
            <a:ext cx="3040800" cy="205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19"/>
          <p:cNvSpPr txBox="1">
            <a:spLocks noGrp="1"/>
          </p:cNvSpPr>
          <p:nvPr>
            <p:ph type="subTitle" idx="2"/>
          </p:nvPr>
        </p:nvSpPr>
        <p:spPr>
          <a:xfrm>
            <a:off x="1231650" y="1820025"/>
            <a:ext cx="3040800" cy="205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19"/>
          <p:cNvSpPr txBox="1">
            <a:spLocks noGrp="1"/>
          </p:cNvSpPr>
          <p:nvPr>
            <p:ph type="title"/>
          </p:nvPr>
        </p:nvSpPr>
        <p:spPr>
          <a:xfrm>
            <a:off x="720000" y="397909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endParaRPr/>
          </a:p>
        </p:txBody>
      </p:sp>
      <p:grpSp>
        <p:nvGrpSpPr>
          <p:cNvPr id="186" name="Google Shape;186;p19"/>
          <p:cNvGrpSpPr/>
          <p:nvPr/>
        </p:nvGrpSpPr>
        <p:grpSpPr>
          <a:xfrm>
            <a:off x="-1255862" y="-1530872"/>
            <a:ext cx="10531222" cy="6827852"/>
            <a:chOff x="-1255862" y="-1530872"/>
            <a:chExt cx="10531222" cy="6827852"/>
          </a:xfrm>
        </p:grpSpPr>
        <p:grpSp>
          <p:nvGrpSpPr>
            <p:cNvPr id="187" name="Google Shape;187;p19"/>
            <p:cNvGrpSpPr/>
            <p:nvPr/>
          </p:nvGrpSpPr>
          <p:grpSpPr>
            <a:xfrm rot="-2986404" flipH="1">
              <a:off x="-927824" y="-787933"/>
              <a:ext cx="2987767" cy="2245337"/>
              <a:chOff x="2928576" y="0"/>
              <a:chExt cx="2987361" cy="2245032"/>
            </a:xfrm>
          </p:grpSpPr>
          <p:sp>
            <p:nvSpPr>
              <p:cNvPr id="188" name="Google Shape;188;p19"/>
              <p:cNvSpPr/>
              <p:nvPr/>
            </p:nvSpPr>
            <p:spPr>
              <a:xfrm>
                <a:off x="5825274" y="2079638"/>
                <a:ext cx="27165" cy="68669"/>
              </a:xfrm>
              <a:custGeom>
                <a:avLst/>
                <a:gdLst/>
                <a:ahLst/>
                <a:cxnLst/>
                <a:rect l="l" t="t" r="r" b="b"/>
                <a:pathLst>
                  <a:path w="27165" h="68669" extrusionOk="0">
                    <a:moveTo>
                      <a:pt x="12307" y="68533"/>
                    </a:moveTo>
                    <a:cubicBezTo>
                      <a:pt x="18940" y="70068"/>
                      <a:pt x="25561" y="65938"/>
                      <a:pt x="27097" y="59308"/>
                    </a:cubicBezTo>
                    <a:cubicBezTo>
                      <a:pt x="27318" y="58351"/>
                      <a:pt x="27425" y="57370"/>
                      <a:pt x="27414" y="56388"/>
                    </a:cubicBezTo>
                    <a:cubicBezTo>
                      <a:pt x="27228" y="41368"/>
                      <a:pt x="26355" y="26184"/>
                      <a:pt x="24818" y="11258"/>
                    </a:cubicBezTo>
                    <a:cubicBezTo>
                      <a:pt x="24134" y="4494"/>
                      <a:pt x="18094" y="-436"/>
                      <a:pt x="11327" y="247"/>
                    </a:cubicBezTo>
                    <a:cubicBezTo>
                      <a:pt x="4560" y="931"/>
                      <a:pt x="-371" y="6968"/>
                      <a:pt x="312" y="13732"/>
                    </a:cubicBezTo>
                    <a:cubicBezTo>
                      <a:pt x="314" y="13747"/>
                      <a:pt x="316" y="13762"/>
                      <a:pt x="317" y="13776"/>
                    </a:cubicBezTo>
                    <a:cubicBezTo>
                      <a:pt x="1777" y="27970"/>
                      <a:pt x="2608" y="42409"/>
                      <a:pt x="2785" y="56693"/>
                    </a:cubicBezTo>
                    <a:cubicBezTo>
                      <a:pt x="2855" y="62359"/>
                      <a:pt x="6785" y="67246"/>
                      <a:pt x="12307" y="6853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9" name="Google Shape;189;p19"/>
              <p:cNvSpPr/>
              <p:nvPr/>
            </p:nvSpPr>
            <p:spPr>
              <a:xfrm>
                <a:off x="2942024" y="131258"/>
                <a:ext cx="2890745" cy="1885233"/>
              </a:xfrm>
              <a:custGeom>
                <a:avLst/>
                <a:gdLst/>
                <a:ahLst/>
                <a:cxnLst/>
                <a:rect l="l" t="t" r="r" b="b"/>
                <a:pathLst>
                  <a:path w="2890745" h="1885233" extrusionOk="0">
                    <a:moveTo>
                      <a:pt x="2875908" y="1885099"/>
                    </a:moveTo>
                    <a:cubicBezTo>
                      <a:pt x="2882537" y="1886628"/>
                      <a:pt x="2889150" y="1882495"/>
                      <a:pt x="2890679" y="1875869"/>
                    </a:cubicBezTo>
                    <a:cubicBezTo>
                      <a:pt x="2891150" y="1873829"/>
                      <a:pt x="2891093" y="1871703"/>
                      <a:pt x="2890513" y="1869691"/>
                    </a:cubicBezTo>
                    <a:cubicBezTo>
                      <a:pt x="2882037" y="1840564"/>
                      <a:pt x="2871268" y="1812153"/>
                      <a:pt x="2858308" y="1784724"/>
                    </a:cubicBezTo>
                    <a:cubicBezTo>
                      <a:pt x="2855406" y="1778575"/>
                      <a:pt x="2848066" y="1775943"/>
                      <a:pt x="2841915" y="1778844"/>
                    </a:cubicBezTo>
                    <a:cubicBezTo>
                      <a:pt x="2835775" y="1781740"/>
                      <a:pt x="2833137" y="1789057"/>
                      <a:pt x="2836018" y="1795201"/>
                    </a:cubicBezTo>
                    <a:cubicBezTo>
                      <a:pt x="2848424" y="1821451"/>
                      <a:pt x="2858732" y="1848640"/>
                      <a:pt x="2866847" y="1876515"/>
                    </a:cubicBezTo>
                    <a:cubicBezTo>
                      <a:pt x="2868085" y="1880809"/>
                      <a:pt x="2871552" y="1884094"/>
                      <a:pt x="2875908" y="1885100"/>
                    </a:cubicBezTo>
                    <a:close/>
                    <a:moveTo>
                      <a:pt x="2800959" y="1724087"/>
                    </a:moveTo>
                    <a:cubicBezTo>
                      <a:pt x="2807585" y="1725623"/>
                      <a:pt x="2814202" y="1721500"/>
                      <a:pt x="2815739" y="1714877"/>
                    </a:cubicBezTo>
                    <a:cubicBezTo>
                      <a:pt x="2816492" y="1711632"/>
                      <a:pt x="2815897" y="1708221"/>
                      <a:pt x="2814091" y="1705421"/>
                    </a:cubicBezTo>
                    <a:cubicBezTo>
                      <a:pt x="2797632" y="1680044"/>
                      <a:pt x="2779816" y="1655573"/>
                      <a:pt x="2760720" y="1632114"/>
                    </a:cubicBezTo>
                    <a:cubicBezTo>
                      <a:pt x="2756430" y="1626838"/>
                      <a:pt x="2748673" y="1626038"/>
                      <a:pt x="2743395" y="1630327"/>
                    </a:cubicBezTo>
                    <a:cubicBezTo>
                      <a:pt x="2738127" y="1634607"/>
                      <a:pt x="2737318" y="1642342"/>
                      <a:pt x="2741587" y="1647619"/>
                    </a:cubicBezTo>
                    <a:cubicBezTo>
                      <a:pt x="2760122" y="1670389"/>
                      <a:pt x="2777416" y="1694140"/>
                      <a:pt x="2793395" y="1718769"/>
                    </a:cubicBezTo>
                    <a:cubicBezTo>
                      <a:pt x="2795126" y="1721460"/>
                      <a:pt x="2797841" y="1723368"/>
                      <a:pt x="2800959" y="1724087"/>
                    </a:cubicBezTo>
                    <a:close/>
                    <a:moveTo>
                      <a:pt x="2688917" y="1584978"/>
                    </a:moveTo>
                    <a:cubicBezTo>
                      <a:pt x="2695542" y="1586519"/>
                      <a:pt x="2702162" y="1582400"/>
                      <a:pt x="2703705" y="1575778"/>
                    </a:cubicBezTo>
                    <a:cubicBezTo>
                      <a:pt x="2704652" y="1571709"/>
                      <a:pt x="2703470" y="1567437"/>
                      <a:pt x="2700566" y="1564433"/>
                    </a:cubicBezTo>
                    <a:cubicBezTo>
                      <a:pt x="2680440" y="1543612"/>
                      <a:pt x="2658516" y="1522518"/>
                      <a:pt x="2635405" y="1501737"/>
                    </a:cubicBezTo>
                    <a:cubicBezTo>
                      <a:pt x="2630344" y="1497195"/>
                      <a:pt x="2622557" y="1497614"/>
                      <a:pt x="2618013" y="1502673"/>
                    </a:cubicBezTo>
                    <a:cubicBezTo>
                      <a:pt x="2613474" y="1507725"/>
                      <a:pt x="2613885" y="1515496"/>
                      <a:pt x="2618932" y="1520042"/>
                    </a:cubicBezTo>
                    <a:cubicBezTo>
                      <a:pt x="2641618" y="1540440"/>
                      <a:pt x="2663124" y="1561132"/>
                      <a:pt x="2682854" y="1581541"/>
                    </a:cubicBezTo>
                    <a:cubicBezTo>
                      <a:pt x="2684499" y="1583249"/>
                      <a:pt x="2686606" y="1584443"/>
                      <a:pt x="2688917" y="1584978"/>
                    </a:cubicBezTo>
                    <a:close/>
                    <a:moveTo>
                      <a:pt x="2556009" y="1464942"/>
                    </a:moveTo>
                    <a:cubicBezTo>
                      <a:pt x="2562635" y="1466482"/>
                      <a:pt x="2569255" y="1462361"/>
                      <a:pt x="2570795" y="1455738"/>
                    </a:cubicBezTo>
                    <a:cubicBezTo>
                      <a:pt x="2571868" y="1451126"/>
                      <a:pt x="2570200" y="1446308"/>
                      <a:pt x="2566504" y="1443346"/>
                    </a:cubicBezTo>
                    <a:cubicBezTo>
                      <a:pt x="2543877" y="1425211"/>
                      <a:pt x="2519741" y="1406801"/>
                      <a:pt x="2494764" y="1388626"/>
                    </a:cubicBezTo>
                    <a:cubicBezTo>
                      <a:pt x="2489265" y="1384625"/>
                      <a:pt x="2481562" y="1385837"/>
                      <a:pt x="2477559" y="1391333"/>
                    </a:cubicBezTo>
                    <a:cubicBezTo>
                      <a:pt x="2473556" y="1396829"/>
                      <a:pt x="2474768" y="1404529"/>
                      <a:pt x="2480267" y="1408530"/>
                    </a:cubicBezTo>
                    <a:cubicBezTo>
                      <a:pt x="2504936" y="1426482"/>
                      <a:pt x="2528766" y="1444658"/>
                      <a:pt x="2551097" y="1462553"/>
                    </a:cubicBezTo>
                    <a:cubicBezTo>
                      <a:pt x="2552534" y="1463709"/>
                      <a:pt x="2554213" y="1464526"/>
                      <a:pt x="2556009" y="1464943"/>
                    </a:cubicBezTo>
                    <a:close/>
                    <a:moveTo>
                      <a:pt x="2411187" y="1359258"/>
                    </a:moveTo>
                    <a:cubicBezTo>
                      <a:pt x="2417814" y="1360794"/>
                      <a:pt x="2424431" y="1356669"/>
                      <a:pt x="2425968" y="1350045"/>
                    </a:cubicBezTo>
                    <a:cubicBezTo>
                      <a:pt x="2427123" y="1345064"/>
                      <a:pt x="2425078" y="1339888"/>
                      <a:pt x="2420830" y="1337040"/>
                    </a:cubicBezTo>
                    <a:cubicBezTo>
                      <a:pt x="2396720" y="1320880"/>
                      <a:pt x="2371266" y="1304424"/>
                      <a:pt x="2345175" y="1288131"/>
                    </a:cubicBezTo>
                    <a:cubicBezTo>
                      <a:pt x="2339406" y="1284528"/>
                      <a:pt x="2331808" y="1286283"/>
                      <a:pt x="2328205" y="1292049"/>
                    </a:cubicBezTo>
                    <a:cubicBezTo>
                      <a:pt x="2324601" y="1297815"/>
                      <a:pt x="2326356" y="1305409"/>
                      <a:pt x="2332125" y="1309011"/>
                    </a:cubicBezTo>
                    <a:cubicBezTo>
                      <a:pt x="2357992" y="1325165"/>
                      <a:pt x="2383222" y="1341475"/>
                      <a:pt x="2407113" y="1357488"/>
                    </a:cubicBezTo>
                    <a:cubicBezTo>
                      <a:pt x="2408351" y="1358321"/>
                      <a:pt x="2409732" y="1358921"/>
                      <a:pt x="2411187" y="1359258"/>
                    </a:cubicBezTo>
                    <a:close/>
                    <a:moveTo>
                      <a:pt x="2259131" y="1264125"/>
                    </a:moveTo>
                    <a:cubicBezTo>
                      <a:pt x="2265759" y="1265658"/>
                      <a:pt x="2272375" y="1261531"/>
                      <a:pt x="2273908" y="1254906"/>
                    </a:cubicBezTo>
                    <a:cubicBezTo>
                      <a:pt x="2275122" y="1249664"/>
                      <a:pt x="2272789" y="1244242"/>
                      <a:pt x="2268149" y="1241516"/>
                    </a:cubicBezTo>
                    <a:cubicBezTo>
                      <a:pt x="2243098" y="1226804"/>
                      <a:pt x="2216809" y="1211782"/>
                      <a:pt x="2190014" y="1196869"/>
                    </a:cubicBezTo>
                    <a:cubicBezTo>
                      <a:pt x="2184067" y="1193569"/>
                      <a:pt x="2176570" y="1195713"/>
                      <a:pt x="2173269" y="1201657"/>
                    </a:cubicBezTo>
                    <a:cubicBezTo>
                      <a:pt x="2169973" y="1207591"/>
                      <a:pt x="2172104" y="1215071"/>
                      <a:pt x="2178032" y="1218380"/>
                    </a:cubicBezTo>
                    <a:cubicBezTo>
                      <a:pt x="2204661" y="1233202"/>
                      <a:pt x="2230783" y="1248128"/>
                      <a:pt x="2255672" y="1262743"/>
                    </a:cubicBezTo>
                    <a:cubicBezTo>
                      <a:pt x="2256748" y="1263377"/>
                      <a:pt x="2257915" y="1263843"/>
                      <a:pt x="2259131" y="1264125"/>
                    </a:cubicBezTo>
                    <a:close/>
                    <a:moveTo>
                      <a:pt x="2102424" y="1176788"/>
                    </a:moveTo>
                    <a:cubicBezTo>
                      <a:pt x="2109052" y="1178319"/>
                      <a:pt x="2115666" y="1174189"/>
                      <a:pt x="2117198" y="1167564"/>
                    </a:cubicBezTo>
                    <a:cubicBezTo>
                      <a:pt x="2118454" y="1162133"/>
                      <a:pt x="2115902" y="1156536"/>
                      <a:pt x="2110977" y="1153920"/>
                    </a:cubicBezTo>
                    <a:cubicBezTo>
                      <a:pt x="2085317" y="1140293"/>
                      <a:pt x="2058477" y="1126335"/>
                      <a:pt x="2031202" y="1112432"/>
                    </a:cubicBezTo>
                    <a:cubicBezTo>
                      <a:pt x="2025142" y="1109344"/>
                      <a:pt x="2017725" y="1111750"/>
                      <a:pt x="2014635" y="1117807"/>
                    </a:cubicBezTo>
                    <a:cubicBezTo>
                      <a:pt x="2011545" y="1123863"/>
                      <a:pt x="2013953" y="1131277"/>
                      <a:pt x="2020012" y="1134366"/>
                    </a:cubicBezTo>
                    <a:cubicBezTo>
                      <a:pt x="2047165" y="1148205"/>
                      <a:pt x="2073881" y="1162100"/>
                      <a:pt x="2099420" y="1175663"/>
                    </a:cubicBezTo>
                    <a:cubicBezTo>
                      <a:pt x="2100368" y="1176167"/>
                      <a:pt x="2101378" y="1176545"/>
                      <a:pt x="2102424" y="1176788"/>
                    </a:cubicBezTo>
                    <a:close/>
                    <a:moveTo>
                      <a:pt x="1942605" y="1095248"/>
                    </a:moveTo>
                    <a:cubicBezTo>
                      <a:pt x="1949234" y="1096777"/>
                      <a:pt x="1955848" y="1092646"/>
                      <a:pt x="1957378" y="1086021"/>
                    </a:cubicBezTo>
                    <a:cubicBezTo>
                      <a:pt x="1958664" y="1080451"/>
                      <a:pt x="1955946" y="1074730"/>
                      <a:pt x="1950815" y="1072205"/>
                    </a:cubicBezTo>
                    <a:cubicBezTo>
                      <a:pt x="1924751" y="1059388"/>
                      <a:pt x="1897534" y="1046216"/>
                      <a:pt x="1869924" y="1033055"/>
                    </a:cubicBezTo>
                    <a:cubicBezTo>
                      <a:pt x="1863786" y="1030126"/>
                      <a:pt x="1856434" y="1032726"/>
                      <a:pt x="1853504" y="1038861"/>
                    </a:cubicBezTo>
                    <a:cubicBezTo>
                      <a:pt x="1850573" y="1044997"/>
                      <a:pt x="1853174" y="1052346"/>
                      <a:pt x="1859312" y="1055275"/>
                    </a:cubicBezTo>
                    <a:cubicBezTo>
                      <a:pt x="1859316" y="1055276"/>
                      <a:pt x="1859320" y="1055278"/>
                      <a:pt x="1859323" y="1055280"/>
                    </a:cubicBezTo>
                    <a:cubicBezTo>
                      <a:pt x="1886843" y="1068397"/>
                      <a:pt x="1913967" y="1081524"/>
                      <a:pt x="1939943" y="1094297"/>
                    </a:cubicBezTo>
                    <a:cubicBezTo>
                      <a:pt x="1940791" y="1094715"/>
                      <a:pt x="1941685" y="1095034"/>
                      <a:pt x="1942605" y="1095248"/>
                    </a:cubicBezTo>
                    <a:close/>
                    <a:moveTo>
                      <a:pt x="1780664" y="1017990"/>
                    </a:moveTo>
                    <a:cubicBezTo>
                      <a:pt x="1787293" y="1019519"/>
                      <a:pt x="1793906" y="1015387"/>
                      <a:pt x="1795435" y="1008761"/>
                    </a:cubicBezTo>
                    <a:cubicBezTo>
                      <a:pt x="1796744" y="1003090"/>
                      <a:pt x="1793901" y="997278"/>
                      <a:pt x="1788621" y="994827"/>
                    </a:cubicBezTo>
                    <a:cubicBezTo>
                      <a:pt x="1762464" y="982688"/>
                      <a:pt x="1734996" y="970089"/>
                      <a:pt x="1706980" y="957379"/>
                    </a:cubicBezTo>
                    <a:cubicBezTo>
                      <a:pt x="1700791" y="954559"/>
                      <a:pt x="1693487" y="957288"/>
                      <a:pt x="1690666" y="963474"/>
                    </a:cubicBezTo>
                    <a:cubicBezTo>
                      <a:pt x="1687844" y="969660"/>
                      <a:pt x="1690574" y="976961"/>
                      <a:pt x="1696763" y="979781"/>
                    </a:cubicBezTo>
                    <a:cubicBezTo>
                      <a:pt x="1696775" y="979787"/>
                      <a:pt x="1696787" y="979792"/>
                      <a:pt x="1696799" y="979798"/>
                    </a:cubicBezTo>
                    <a:cubicBezTo>
                      <a:pt x="1724751" y="992479"/>
                      <a:pt x="1752155" y="1005049"/>
                      <a:pt x="1778248" y="1017158"/>
                    </a:cubicBezTo>
                    <a:cubicBezTo>
                      <a:pt x="1779023" y="1017518"/>
                      <a:pt x="1779832" y="1017797"/>
                      <a:pt x="1780664" y="1017990"/>
                    </a:cubicBezTo>
                    <a:close/>
                    <a:moveTo>
                      <a:pt x="1617452" y="943895"/>
                    </a:moveTo>
                    <a:cubicBezTo>
                      <a:pt x="1624080" y="945423"/>
                      <a:pt x="1630693" y="941291"/>
                      <a:pt x="1632221" y="934666"/>
                    </a:cubicBezTo>
                    <a:cubicBezTo>
                      <a:pt x="1633546" y="928925"/>
                      <a:pt x="1630616" y="923050"/>
                      <a:pt x="1625232" y="920653"/>
                    </a:cubicBezTo>
                    <a:cubicBezTo>
                      <a:pt x="1599173" y="909051"/>
                      <a:pt x="1571533" y="896842"/>
                      <a:pt x="1543081" y="884364"/>
                    </a:cubicBezTo>
                    <a:cubicBezTo>
                      <a:pt x="1536852" y="881632"/>
                      <a:pt x="1529587" y="884464"/>
                      <a:pt x="1526854" y="890690"/>
                    </a:cubicBezTo>
                    <a:cubicBezTo>
                      <a:pt x="1524121" y="896916"/>
                      <a:pt x="1526955" y="904178"/>
                      <a:pt x="1533183" y="906910"/>
                    </a:cubicBezTo>
                    <a:cubicBezTo>
                      <a:pt x="1561596" y="919369"/>
                      <a:pt x="1589193" y="931560"/>
                      <a:pt x="1615211" y="943143"/>
                    </a:cubicBezTo>
                    <a:cubicBezTo>
                      <a:pt x="1615932" y="943465"/>
                      <a:pt x="1616682" y="943717"/>
                      <a:pt x="1617452" y="943895"/>
                    </a:cubicBezTo>
                    <a:close/>
                    <a:moveTo>
                      <a:pt x="1452902" y="871690"/>
                    </a:moveTo>
                    <a:cubicBezTo>
                      <a:pt x="1459531" y="873218"/>
                      <a:pt x="1466143" y="869085"/>
                      <a:pt x="1467672" y="862459"/>
                    </a:cubicBezTo>
                    <a:cubicBezTo>
                      <a:pt x="1469006" y="856674"/>
                      <a:pt x="1466020" y="850761"/>
                      <a:pt x="1460572" y="848398"/>
                    </a:cubicBezTo>
                    <a:cubicBezTo>
                      <a:pt x="1433094" y="836486"/>
                      <a:pt x="1405626" y="824627"/>
                      <a:pt x="1378169" y="812823"/>
                    </a:cubicBezTo>
                    <a:cubicBezTo>
                      <a:pt x="1371921" y="810135"/>
                      <a:pt x="1364677" y="813019"/>
                      <a:pt x="1361988" y="819264"/>
                    </a:cubicBezTo>
                    <a:cubicBezTo>
                      <a:pt x="1359299" y="825509"/>
                      <a:pt x="1362184" y="832751"/>
                      <a:pt x="1368432" y="835439"/>
                    </a:cubicBezTo>
                    <a:cubicBezTo>
                      <a:pt x="1395855" y="847236"/>
                      <a:pt x="1423301" y="859086"/>
                      <a:pt x="1450771" y="870987"/>
                    </a:cubicBezTo>
                    <a:cubicBezTo>
                      <a:pt x="1451459" y="871285"/>
                      <a:pt x="1452172" y="871520"/>
                      <a:pt x="1452902" y="871690"/>
                    </a:cubicBezTo>
                    <a:close/>
                    <a:moveTo>
                      <a:pt x="1288082" y="800741"/>
                    </a:moveTo>
                    <a:cubicBezTo>
                      <a:pt x="1294710" y="802269"/>
                      <a:pt x="1301322" y="798136"/>
                      <a:pt x="1302851" y="791511"/>
                    </a:cubicBezTo>
                    <a:cubicBezTo>
                      <a:pt x="1304190" y="785706"/>
                      <a:pt x="1301180" y="779776"/>
                      <a:pt x="1295702" y="777429"/>
                    </a:cubicBezTo>
                    <a:lnTo>
                      <a:pt x="1213224" y="742108"/>
                    </a:lnTo>
                    <a:cubicBezTo>
                      <a:pt x="1206972" y="739430"/>
                      <a:pt x="1199732" y="742325"/>
                      <a:pt x="1197053" y="748574"/>
                    </a:cubicBezTo>
                    <a:cubicBezTo>
                      <a:pt x="1194373" y="754823"/>
                      <a:pt x="1197269" y="762060"/>
                      <a:pt x="1203521" y="764738"/>
                    </a:cubicBezTo>
                    <a:lnTo>
                      <a:pt x="1285999" y="800059"/>
                    </a:lnTo>
                    <a:cubicBezTo>
                      <a:pt x="1286672" y="800348"/>
                      <a:pt x="1287369" y="800576"/>
                      <a:pt x="1288082" y="800741"/>
                    </a:cubicBezTo>
                    <a:close/>
                    <a:moveTo>
                      <a:pt x="1123146" y="730048"/>
                    </a:moveTo>
                    <a:cubicBezTo>
                      <a:pt x="1129774" y="731576"/>
                      <a:pt x="1136387" y="727444"/>
                      <a:pt x="1137916" y="720819"/>
                    </a:cubicBezTo>
                    <a:cubicBezTo>
                      <a:pt x="1139254" y="715020"/>
                      <a:pt x="1136251" y="709094"/>
                      <a:pt x="1130782" y="706742"/>
                    </a:cubicBezTo>
                    <a:cubicBezTo>
                      <a:pt x="1103150" y="694863"/>
                      <a:pt x="1075699" y="683019"/>
                      <a:pt x="1048428" y="671211"/>
                    </a:cubicBezTo>
                    <a:cubicBezTo>
                      <a:pt x="1042185" y="668513"/>
                      <a:pt x="1034936" y="671386"/>
                      <a:pt x="1032237" y="677627"/>
                    </a:cubicBezTo>
                    <a:cubicBezTo>
                      <a:pt x="1029543" y="683858"/>
                      <a:pt x="1032404" y="691094"/>
                      <a:pt x="1038632" y="693800"/>
                    </a:cubicBezTo>
                    <a:cubicBezTo>
                      <a:pt x="1065912" y="705621"/>
                      <a:pt x="1093384" y="717474"/>
                      <a:pt x="1121049" y="729359"/>
                    </a:cubicBezTo>
                    <a:cubicBezTo>
                      <a:pt x="1121726" y="729650"/>
                      <a:pt x="1122428" y="729881"/>
                      <a:pt x="1123146" y="730048"/>
                    </a:cubicBezTo>
                    <a:close/>
                    <a:moveTo>
                      <a:pt x="958508" y="658651"/>
                    </a:moveTo>
                    <a:cubicBezTo>
                      <a:pt x="964276" y="659979"/>
                      <a:pt x="970174" y="657019"/>
                      <a:pt x="972554" y="651601"/>
                    </a:cubicBezTo>
                    <a:cubicBezTo>
                      <a:pt x="975287" y="645376"/>
                      <a:pt x="972455" y="638115"/>
                      <a:pt x="966228" y="635382"/>
                    </a:cubicBezTo>
                    <a:cubicBezTo>
                      <a:pt x="937188" y="622641"/>
                      <a:pt x="910369" y="610776"/>
                      <a:pt x="884241" y="599111"/>
                    </a:cubicBezTo>
                    <a:cubicBezTo>
                      <a:pt x="878034" y="596337"/>
                      <a:pt x="870751" y="599118"/>
                      <a:pt x="867976" y="605323"/>
                    </a:cubicBezTo>
                    <a:cubicBezTo>
                      <a:pt x="867975" y="605326"/>
                      <a:pt x="867974" y="605328"/>
                      <a:pt x="867973" y="605331"/>
                    </a:cubicBezTo>
                    <a:cubicBezTo>
                      <a:pt x="865200" y="611538"/>
                      <a:pt x="867985" y="618818"/>
                      <a:pt x="874194" y="621591"/>
                    </a:cubicBezTo>
                    <a:cubicBezTo>
                      <a:pt x="900373" y="633278"/>
                      <a:pt x="927238" y="645164"/>
                      <a:pt x="956326" y="657926"/>
                    </a:cubicBezTo>
                    <a:cubicBezTo>
                      <a:pt x="957029" y="658235"/>
                      <a:pt x="957759" y="658477"/>
                      <a:pt x="958507" y="658651"/>
                    </a:cubicBezTo>
                    <a:close/>
                    <a:moveTo>
                      <a:pt x="794662" y="585430"/>
                    </a:moveTo>
                    <a:cubicBezTo>
                      <a:pt x="800363" y="586744"/>
                      <a:pt x="806202" y="583869"/>
                      <a:pt x="808634" y="578550"/>
                    </a:cubicBezTo>
                    <a:cubicBezTo>
                      <a:pt x="811461" y="572368"/>
                      <a:pt x="808740" y="565065"/>
                      <a:pt x="802554" y="562238"/>
                    </a:cubicBezTo>
                    <a:cubicBezTo>
                      <a:pt x="802554" y="562238"/>
                      <a:pt x="802553" y="562237"/>
                      <a:pt x="802552" y="562237"/>
                    </a:cubicBezTo>
                    <a:cubicBezTo>
                      <a:pt x="774397" y="549375"/>
                      <a:pt x="747045" y="536703"/>
                      <a:pt x="721260" y="524571"/>
                    </a:cubicBezTo>
                    <a:cubicBezTo>
                      <a:pt x="715107" y="521675"/>
                      <a:pt x="707771" y="524314"/>
                      <a:pt x="704875" y="530464"/>
                    </a:cubicBezTo>
                    <a:cubicBezTo>
                      <a:pt x="704874" y="530465"/>
                      <a:pt x="704873" y="530466"/>
                      <a:pt x="704873" y="530467"/>
                    </a:cubicBezTo>
                    <a:cubicBezTo>
                      <a:pt x="701976" y="536618"/>
                      <a:pt x="704616" y="543952"/>
                      <a:pt x="710770" y="546847"/>
                    </a:cubicBezTo>
                    <a:cubicBezTo>
                      <a:pt x="736640" y="559017"/>
                      <a:pt x="764074" y="571729"/>
                      <a:pt x="792315" y="584630"/>
                    </a:cubicBezTo>
                    <a:cubicBezTo>
                      <a:pt x="793069" y="584975"/>
                      <a:pt x="793855" y="585243"/>
                      <a:pt x="794662" y="585430"/>
                    </a:cubicBezTo>
                    <a:close/>
                    <a:moveTo>
                      <a:pt x="632315" y="508949"/>
                    </a:moveTo>
                    <a:cubicBezTo>
                      <a:pt x="637901" y="510237"/>
                      <a:pt x="643638" y="507502"/>
                      <a:pt x="646154" y="502353"/>
                    </a:cubicBezTo>
                    <a:cubicBezTo>
                      <a:pt x="649139" y="496246"/>
                      <a:pt x="646605" y="488876"/>
                      <a:pt x="640495" y="485892"/>
                    </a:cubicBezTo>
                    <a:cubicBezTo>
                      <a:pt x="640494" y="485892"/>
                      <a:pt x="640493" y="485891"/>
                      <a:pt x="640492" y="485891"/>
                    </a:cubicBezTo>
                    <a:cubicBezTo>
                      <a:pt x="612698" y="472323"/>
                      <a:pt x="585752" y="458877"/>
                      <a:pt x="560402" y="445925"/>
                    </a:cubicBezTo>
                    <a:cubicBezTo>
                      <a:pt x="554346" y="442834"/>
                      <a:pt x="546929" y="445232"/>
                      <a:pt x="543831" y="451283"/>
                    </a:cubicBezTo>
                    <a:cubicBezTo>
                      <a:pt x="540736" y="457337"/>
                      <a:pt x="543136" y="464753"/>
                      <a:pt x="549192" y="467847"/>
                    </a:cubicBezTo>
                    <a:cubicBezTo>
                      <a:pt x="574673" y="480867"/>
                      <a:pt x="601755" y="494381"/>
                      <a:pt x="629684" y="508014"/>
                    </a:cubicBezTo>
                    <a:cubicBezTo>
                      <a:pt x="630523" y="508424"/>
                      <a:pt x="631405" y="508737"/>
                      <a:pt x="632315" y="508949"/>
                    </a:cubicBezTo>
                    <a:close/>
                    <a:moveTo>
                      <a:pt x="472576" y="427165"/>
                    </a:moveTo>
                    <a:cubicBezTo>
                      <a:pt x="477977" y="428412"/>
                      <a:pt x="483547" y="425900"/>
                      <a:pt x="486186" y="421026"/>
                    </a:cubicBezTo>
                    <a:cubicBezTo>
                      <a:pt x="489421" y="415046"/>
                      <a:pt x="487195" y="407576"/>
                      <a:pt x="481213" y="404341"/>
                    </a:cubicBezTo>
                    <a:cubicBezTo>
                      <a:pt x="453991" y="389621"/>
                      <a:pt x="427757" y="374942"/>
                      <a:pt x="403239" y="360711"/>
                    </a:cubicBezTo>
                    <a:cubicBezTo>
                      <a:pt x="397359" y="357296"/>
                      <a:pt x="389822" y="359293"/>
                      <a:pt x="386406" y="365171"/>
                    </a:cubicBezTo>
                    <a:cubicBezTo>
                      <a:pt x="386406" y="365172"/>
                      <a:pt x="386405" y="365173"/>
                      <a:pt x="386404" y="365174"/>
                    </a:cubicBezTo>
                    <a:cubicBezTo>
                      <a:pt x="382989" y="371054"/>
                      <a:pt x="384988" y="378588"/>
                      <a:pt x="390870" y="382002"/>
                    </a:cubicBezTo>
                    <a:cubicBezTo>
                      <a:pt x="390870" y="382002"/>
                      <a:pt x="390871" y="382002"/>
                      <a:pt x="390871" y="382002"/>
                    </a:cubicBezTo>
                    <a:cubicBezTo>
                      <a:pt x="415601" y="396357"/>
                      <a:pt x="442054" y="411158"/>
                      <a:pt x="469493" y="425995"/>
                    </a:cubicBezTo>
                    <a:cubicBezTo>
                      <a:pt x="470463" y="426521"/>
                      <a:pt x="471500" y="426915"/>
                      <a:pt x="472576" y="427165"/>
                    </a:cubicBezTo>
                    <a:close/>
                    <a:moveTo>
                      <a:pt x="317560" y="336866"/>
                    </a:moveTo>
                    <a:cubicBezTo>
                      <a:pt x="322653" y="338044"/>
                      <a:pt x="327936" y="335881"/>
                      <a:pt x="330740" y="331470"/>
                    </a:cubicBezTo>
                    <a:cubicBezTo>
                      <a:pt x="334386" y="325731"/>
                      <a:pt x="332687" y="318124"/>
                      <a:pt x="326945" y="314479"/>
                    </a:cubicBezTo>
                    <a:cubicBezTo>
                      <a:pt x="300677" y="297804"/>
                      <a:pt x="275811" y="281121"/>
                      <a:pt x="253041" y="264890"/>
                    </a:cubicBezTo>
                    <a:cubicBezTo>
                      <a:pt x="247502" y="260945"/>
                      <a:pt x="239813" y="262232"/>
                      <a:pt x="235863" y="267766"/>
                    </a:cubicBezTo>
                    <a:cubicBezTo>
                      <a:pt x="231914" y="273302"/>
                      <a:pt x="233202" y="280989"/>
                      <a:pt x="238739" y="284937"/>
                    </a:cubicBezTo>
                    <a:cubicBezTo>
                      <a:pt x="261867" y="301422"/>
                      <a:pt x="287102" y="318353"/>
                      <a:pt x="313740" y="335262"/>
                    </a:cubicBezTo>
                    <a:cubicBezTo>
                      <a:pt x="314913" y="336009"/>
                      <a:pt x="316205" y="336551"/>
                      <a:pt x="317560" y="336866"/>
                    </a:cubicBezTo>
                    <a:close/>
                    <a:moveTo>
                      <a:pt x="172031" y="232375"/>
                    </a:moveTo>
                    <a:cubicBezTo>
                      <a:pt x="176566" y="233429"/>
                      <a:pt x="181308" y="231838"/>
                      <a:pt x="184287" y="228261"/>
                    </a:cubicBezTo>
                    <a:cubicBezTo>
                      <a:pt x="188640" y="223039"/>
                      <a:pt x="187933" y="215278"/>
                      <a:pt x="182709" y="210926"/>
                    </a:cubicBezTo>
                    <a:cubicBezTo>
                      <a:pt x="182708" y="210925"/>
                      <a:pt x="182707" y="210925"/>
                      <a:pt x="182706" y="210924"/>
                    </a:cubicBezTo>
                    <a:cubicBezTo>
                      <a:pt x="160074" y="192211"/>
                      <a:pt x="138484" y="172273"/>
                      <a:pt x="118034" y="151199"/>
                    </a:cubicBezTo>
                    <a:cubicBezTo>
                      <a:pt x="113320" y="146299"/>
                      <a:pt x="105523" y="146147"/>
                      <a:pt x="100621" y="150860"/>
                    </a:cubicBezTo>
                    <a:cubicBezTo>
                      <a:pt x="100621" y="150860"/>
                      <a:pt x="100621" y="150860"/>
                      <a:pt x="100621" y="150860"/>
                    </a:cubicBezTo>
                    <a:cubicBezTo>
                      <a:pt x="95719" y="155573"/>
                      <a:pt x="95566" y="163365"/>
                      <a:pt x="100280" y="168265"/>
                    </a:cubicBezTo>
                    <a:cubicBezTo>
                      <a:pt x="121359" y="189992"/>
                      <a:pt x="143613" y="210548"/>
                      <a:pt x="166942" y="229841"/>
                    </a:cubicBezTo>
                    <a:cubicBezTo>
                      <a:pt x="168417" y="231073"/>
                      <a:pt x="170160" y="231941"/>
                      <a:pt x="172031" y="232375"/>
                    </a:cubicBezTo>
                    <a:close/>
                    <a:moveTo>
                      <a:pt x="49909" y="102964"/>
                    </a:moveTo>
                    <a:cubicBezTo>
                      <a:pt x="53251" y="103743"/>
                      <a:pt x="56766" y="103089"/>
                      <a:pt x="59603" y="101162"/>
                    </a:cubicBezTo>
                    <a:cubicBezTo>
                      <a:pt x="65234" y="97347"/>
                      <a:pt x="66704" y="89693"/>
                      <a:pt x="62889" y="84065"/>
                    </a:cubicBezTo>
                    <a:cubicBezTo>
                      <a:pt x="46721" y="60693"/>
                      <a:pt x="33718" y="35285"/>
                      <a:pt x="24217" y="8504"/>
                    </a:cubicBezTo>
                    <a:cubicBezTo>
                      <a:pt x="22012" y="2074"/>
                      <a:pt x="15008" y="-1352"/>
                      <a:pt x="8575" y="853"/>
                    </a:cubicBezTo>
                    <a:cubicBezTo>
                      <a:pt x="8574" y="853"/>
                      <a:pt x="8573" y="853"/>
                      <a:pt x="8572" y="854"/>
                    </a:cubicBezTo>
                    <a:cubicBezTo>
                      <a:pt x="2139" y="3059"/>
                      <a:pt x="-1288" y="10059"/>
                      <a:pt x="918" y="16489"/>
                    </a:cubicBezTo>
                    <a:cubicBezTo>
                      <a:pt x="918" y="16490"/>
                      <a:pt x="919" y="16491"/>
                      <a:pt x="919" y="16491"/>
                    </a:cubicBezTo>
                    <a:cubicBezTo>
                      <a:pt x="11126" y="45335"/>
                      <a:pt x="25107" y="72702"/>
                      <a:pt x="42498" y="97879"/>
                    </a:cubicBezTo>
                    <a:cubicBezTo>
                      <a:pt x="44237" y="100449"/>
                      <a:pt x="46885" y="102266"/>
                      <a:pt x="49909" y="10296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0" name="Google Shape;190;p19"/>
              <p:cNvSpPr/>
              <p:nvPr/>
            </p:nvSpPr>
            <p:spPr>
              <a:xfrm>
                <a:off x="2928576" y="0"/>
                <a:ext cx="30338" cy="68295"/>
              </a:xfrm>
              <a:custGeom>
                <a:avLst/>
                <a:gdLst/>
                <a:ahLst/>
                <a:cxnLst/>
                <a:rect l="l" t="t" r="r" b="b"/>
                <a:pathLst>
                  <a:path w="30338" h="68295" extrusionOk="0">
                    <a:moveTo>
                      <a:pt x="9769" y="68161"/>
                    </a:moveTo>
                    <a:cubicBezTo>
                      <a:pt x="10541" y="68339"/>
                      <a:pt x="11328" y="68443"/>
                      <a:pt x="12119" y="68472"/>
                    </a:cubicBezTo>
                    <a:cubicBezTo>
                      <a:pt x="18916" y="68718"/>
                      <a:pt x="24626" y="63411"/>
                      <a:pt x="24874" y="56616"/>
                    </a:cubicBezTo>
                    <a:cubicBezTo>
                      <a:pt x="25401" y="42673"/>
                      <a:pt x="27214" y="28808"/>
                      <a:pt x="30292" y="15198"/>
                    </a:cubicBezTo>
                    <a:cubicBezTo>
                      <a:pt x="31765" y="8568"/>
                      <a:pt x="27603" y="1994"/>
                      <a:pt x="20978" y="486"/>
                    </a:cubicBezTo>
                    <a:cubicBezTo>
                      <a:pt x="14342" y="-1005"/>
                      <a:pt x="7753" y="3163"/>
                      <a:pt x="6260" y="9796"/>
                    </a:cubicBezTo>
                    <a:cubicBezTo>
                      <a:pt x="2850" y="24888"/>
                      <a:pt x="841" y="40262"/>
                      <a:pt x="257" y="55723"/>
                    </a:cubicBezTo>
                    <a:cubicBezTo>
                      <a:pt x="44" y="61609"/>
                      <a:pt x="4031" y="66822"/>
                      <a:pt x="9769" y="6816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1" name="Google Shape;191;p19"/>
              <p:cNvSpPr/>
              <p:nvPr/>
            </p:nvSpPr>
            <p:spPr>
              <a:xfrm>
                <a:off x="5764137" y="2107604"/>
                <a:ext cx="151800" cy="137428"/>
              </a:xfrm>
              <a:custGeom>
                <a:avLst/>
                <a:gdLst/>
                <a:ahLst/>
                <a:cxnLst/>
                <a:rect l="l" t="t" r="r" b="b"/>
                <a:pathLst>
                  <a:path w="151800" h="137428" extrusionOk="0">
                    <a:moveTo>
                      <a:pt x="0" y="0"/>
                    </a:moveTo>
                    <a:lnTo>
                      <a:pt x="65429" y="137429"/>
                    </a:lnTo>
                    <a:lnTo>
                      <a:pt x="151800" y="120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2" name="Google Shape;192;p19"/>
            <p:cNvGrpSpPr/>
            <p:nvPr/>
          </p:nvGrpSpPr>
          <p:grpSpPr>
            <a:xfrm rot="-9843229">
              <a:off x="7776500" y="3578856"/>
              <a:ext cx="1308570" cy="1568548"/>
              <a:chOff x="1112130" y="2868093"/>
              <a:chExt cx="1308734" cy="1568744"/>
            </a:xfrm>
          </p:grpSpPr>
          <p:sp>
            <p:nvSpPr>
              <p:cNvPr id="193" name="Google Shape;193;p19"/>
              <p:cNvSpPr/>
              <p:nvPr/>
            </p:nvSpPr>
            <p:spPr>
              <a:xfrm>
                <a:off x="1112130" y="2926901"/>
                <a:ext cx="1211973" cy="1509936"/>
              </a:xfrm>
              <a:custGeom>
                <a:avLst/>
                <a:gdLst/>
                <a:ahLst/>
                <a:cxnLst/>
                <a:rect l="l" t="t" r="r" b="b"/>
                <a:pathLst>
                  <a:path w="1211973" h="1509936" extrusionOk="0">
                    <a:moveTo>
                      <a:pt x="43795" y="881313"/>
                    </a:moveTo>
                    <a:cubicBezTo>
                      <a:pt x="51130" y="862823"/>
                      <a:pt x="59554" y="844784"/>
                      <a:pt x="69025" y="827292"/>
                    </a:cubicBezTo>
                    <a:cubicBezTo>
                      <a:pt x="72616" y="820676"/>
                      <a:pt x="80892" y="818223"/>
                      <a:pt x="87511" y="821812"/>
                    </a:cubicBezTo>
                    <a:cubicBezTo>
                      <a:pt x="94126" y="825405"/>
                      <a:pt x="96579" y="833675"/>
                      <a:pt x="92992" y="840291"/>
                    </a:cubicBezTo>
                    <a:cubicBezTo>
                      <a:pt x="77967" y="868182"/>
                      <a:pt x="65665" y="897455"/>
                      <a:pt x="56254" y="927704"/>
                    </a:cubicBezTo>
                    <a:cubicBezTo>
                      <a:pt x="54027" y="934872"/>
                      <a:pt x="46408" y="938878"/>
                      <a:pt x="39237" y="936652"/>
                    </a:cubicBezTo>
                    <a:cubicBezTo>
                      <a:pt x="39213" y="936645"/>
                      <a:pt x="39188" y="936637"/>
                      <a:pt x="39164" y="936629"/>
                    </a:cubicBezTo>
                    <a:cubicBezTo>
                      <a:pt x="31979" y="934376"/>
                      <a:pt x="27982" y="926728"/>
                      <a:pt x="30236" y="919546"/>
                    </a:cubicBezTo>
                    <a:cubicBezTo>
                      <a:pt x="30236" y="919546"/>
                      <a:pt x="30236" y="919545"/>
                      <a:pt x="30237" y="919545"/>
                    </a:cubicBezTo>
                    <a:cubicBezTo>
                      <a:pt x="34320" y="906533"/>
                      <a:pt x="38882" y="893670"/>
                      <a:pt x="43795" y="881313"/>
                    </a:cubicBezTo>
                    <a:close/>
                    <a:moveTo>
                      <a:pt x="9076" y="1013732"/>
                    </a:moveTo>
                    <a:cubicBezTo>
                      <a:pt x="11416" y="1007866"/>
                      <a:pt x="17479" y="1004374"/>
                      <a:pt x="23729" y="1005293"/>
                    </a:cubicBezTo>
                    <a:cubicBezTo>
                      <a:pt x="31179" y="1006388"/>
                      <a:pt x="36330" y="1013312"/>
                      <a:pt x="35235" y="1020759"/>
                    </a:cubicBezTo>
                    <a:cubicBezTo>
                      <a:pt x="30668" y="1052420"/>
                      <a:pt x="28090" y="1084336"/>
                      <a:pt x="27515" y="1116320"/>
                    </a:cubicBezTo>
                    <a:cubicBezTo>
                      <a:pt x="27361" y="1123844"/>
                      <a:pt x="21137" y="1129819"/>
                      <a:pt x="13610" y="1129670"/>
                    </a:cubicBezTo>
                    <a:cubicBezTo>
                      <a:pt x="6081" y="1129519"/>
                      <a:pt x="101" y="1123296"/>
                      <a:pt x="252" y="1115771"/>
                    </a:cubicBezTo>
                    <a:cubicBezTo>
                      <a:pt x="252" y="1115770"/>
                      <a:pt x="252" y="1115770"/>
                      <a:pt x="252" y="1115769"/>
                    </a:cubicBezTo>
                    <a:cubicBezTo>
                      <a:pt x="850" y="1082643"/>
                      <a:pt x="3524" y="1049586"/>
                      <a:pt x="8257" y="1016794"/>
                    </a:cubicBezTo>
                    <a:cubicBezTo>
                      <a:pt x="8410" y="1015745"/>
                      <a:pt x="8685" y="1014717"/>
                      <a:pt x="9076" y="1013732"/>
                    </a:cubicBezTo>
                    <a:close/>
                    <a:moveTo>
                      <a:pt x="123821" y="748734"/>
                    </a:moveTo>
                    <a:cubicBezTo>
                      <a:pt x="124393" y="747295"/>
                      <a:pt x="125207" y="745964"/>
                      <a:pt x="126228" y="744799"/>
                    </a:cubicBezTo>
                    <a:cubicBezTo>
                      <a:pt x="148368" y="719500"/>
                      <a:pt x="173342" y="696828"/>
                      <a:pt x="200661" y="677229"/>
                    </a:cubicBezTo>
                    <a:cubicBezTo>
                      <a:pt x="206777" y="672840"/>
                      <a:pt x="215296" y="674238"/>
                      <a:pt x="219688" y="680352"/>
                    </a:cubicBezTo>
                    <a:cubicBezTo>
                      <a:pt x="224079" y="686466"/>
                      <a:pt x="222681" y="694981"/>
                      <a:pt x="216564" y="699371"/>
                    </a:cubicBezTo>
                    <a:cubicBezTo>
                      <a:pt x="190945" y="717750"/>
                      <a:pt x="167523" y="739011"/>
                      <a:pt x="146760" y="762735"/>
                    </a:cubicBezTo>
                    <a:cubicBezTo>
                      <a:pt x="141805" y="768402"/>
                      <a:pt x="133193" y="768982"/>
                      <a:pt x="127523" y="764030"/>
                    </a:cubicBezTo>
                    <a:cubicBezTo>
                      <a:pt x="127523" y="764029"/>
                      <a:pt x="127522" y="764029"/>
                      <a:pt x="127521" y="764028"/>
                    </a:cubicBezTo>
                    <a:cubicBezTo>
                      <a:pt x="123172" y="760228"/>
                      <a:pt x="121689" y="754101"/>
                      <a:pt x="123821" y="748734"/>
                    </a:cubicBezTo>
                    <a:close/>
                    <a:moveTo>
                      <a:pt x="4306" y="1208582"/>
                    </a:moveTo>
                    <a:cubicBezTo>
                      <a:pt x="6222" y="1203754"/>
                      <a:pt x="10717" y="1200434"/>
                      <a:pt x="15896" y="1200022"/>
                    </a:cubicBezTo>
                    <a:cubicBezTo>
                      <a:pt x="23401" y="1199420"/>
                      <a:pt x="29972" y="1205012"/>
                      <a:pt x="30574" y="1212513"/>
                    </a:cubicBezTo>
                    <a:cubicBezTo>
                      <a:pt x="30575" y="1212515"/>
                      <a:pt x="30575" y="1212516"/>
                      <a:pt x="30575" y="1212518"/>
                    </a:cubicBezTo>
                    <a:cubicBezTo>
                      <a:pt x="33043" y="1243335"/>
                      <a:pt x="36982" y="1275575"/>
                      <a:pt x="42280" y="1308340"/>
                    </a:cubicBezTo>
                    <a:cubicBezTo>
                      <a:pt x="43481" y="1315771"/>
                      <a:pt x="38429" y="1322768"/>
                      <a:pt x="30996" y="1323970"/>
                    </a:cubicBezTo>
                    <a:cubicBezTo>
                      <a:pt x="23562" y="1325171"/>
                      <a:pt x="16562" y="1320121"/>
                      <a:pt x="15361" y="1312690"/>
                    </a:cubicBezTo>
                    <a:cubicBezTo>
                      <a:pt x="9946" y="1279205"/>
                      <a:pt x="5920" y="1246235"/>
                      <a:pt x="3394" y="1214692"/>
                    </a:cubicBezTo>
                    <a:cubicBezTo>
                      <a:pt x="3224" y="1212612"/>
                      <a:pt x="3536" y="1210521"/>
                      <a:pt x="4306" y="1208582"/>
                    </a:cubicBezTo>
                    <a:close/>
                    <a:moveTo>
                      <a:pt x="280917" y="635517"/>
                    </a:moveTo>
                    <a:cubicBezTo>
                      <a:pt x="282252" y="632145"/>
                      <a:pt x="284880" y="629448"/>
                      <a:pt x="288216" y="628023"/>
                    </a:cubicBezTo>
                    <a:cubicBezTo>
                      <a:pt x="319015" y="614900"/>
                      <a:pt x="351021" y="604814"/>
                      <a:pt x="383780" y="597906"/>
                    </a:cubicBezTo>
                    <a:cubicBezTo>
                      <a:pt x="391145" y="596336"/>
                      <a:pt x="398388" y="601031"/>
                      <a:pt x="399959" y="608392"/>
                    </a:cubicBezTo>
                    <a:cubicBezTo>
                      <a:pt x="401530" y="615753"/>
                      <a:pt x="396833" y="622993"/>
                      <a:pt x="389469" y="624563"/>
                    </a:cubicBezTo>
                    <a:cubicBezTo>
                      <a:pt x="389463" y="624564"/>
                      <a:pt x="389457" y="624566"/>
                      <a:pt x="389451" y="624567"/>
                    </a:cubicBezTo>
                    <a:cubicBezTo>
                      <a:pt x="358431" y="631104"/>
                      <a:pt x="328124" y="640652"/>
                      <a:pt x="298960" y="653075"/>
                    </a:cubicBezTo>
                    <a:cubicBezTo>
                      <a:pt x="292039" y="656041"/>
                      <a:pt x="284023" y="652837"/>
                      <a:pt x="281056" y="645919"/>
                    </a:cubicBezTo>
                    <a:cubicBezTo>
                      <a:pt x="279636" y="642606"/>
                      <a:pt x="279586" y="638866"/>
                      <a:pt x="280917" y="635516"/>
                    </a:cubicBezTo>
                    <a:close/>
                    <a:moveTo>
                      <a:pt x="34990" y="1401296"/>
                    </a:moveTo>
                    <a:cubicBezTo>
                      <a:pt x="36641" y="1397127"/>
                      <a:pt x="40239" y="1394037"/>
                      <a:pt x="44612" y="1393036"/>
                    </a:cubicBezTo>
                    <a:cubicBezTo>
                      <a:pt x="51951" y="1391351"/>
                      <a:pt x="59267" y="1395931"/>
                      <a:pt x="60953" y="1403266"/>
                    </a:cubicBezTo>
                    <a:cubicBezTo>
                      <a:pt x="67626" y="1432294"/>
                      <a:pt x="75404" y="1462400"/>
                      <a:pt x="84068" y="1492748"/>
                    </a:cubicBezTo>
                    <a:cubicBezTo>
                      <a:pt x="86134" y="1499986"/>
                      <a:pt x="81939" y="1507528"/>
                      <a:pt x="74698" y="1509594"/>
                    </a:cubicBezTo>
                    <a:cubicBezTo>
                      <a:pt x="67457" y="1511659"/>
                      <a:pt x="59913" y="1507466"/>
                      <a:pt x="57847" y="1500229"/>
                    </a:cubicBezTo>
                    <a:cubicBezTo>
                      <a:pt x="57847" y="1500229"/>
                      <a:pt x="57846" y="1500228"/>
                      <a:pt x="57846" y="1500227"/>
                    </a:cubicBezTo>
                    <a:cubicBezTo>
                      <a:pt x="49052" y="1469427"/>
                      <a:pt x="41157" y="1438856"/>
                      <a:pt x="34377" y="1409371"/>
                    </a:cubicBezTo>
                    <a:cubicBezTo>
                      <a:pt x="33754" y="1406680"/>
                      <a:pt x="33968" y="1403863"/>
                      <a:pt x="34990" y="1401296"/>
                    </a:cubicBezTo>
                    <a:close/>
                    <a:moveTo>
                      <a:pt x="470834" y="594563"/>
                    </a:moveTo>
                    <a:cubicBezTo>
                      <a:pt x="472838" y="589518"/>
                      <a:pt x="477645" y="586142"/>
                      <a:pt x="483073" y="585969"/>
                    </a:cubicBezTo>
                    <a:cubicBezTo>
                      <a:pt x="516440" y="584898"/>
                      <a:pt x="549838" y="586685"/>
                      <a:pt x="582900" y="591310"/>
                    </a:cubicBezTo>
                    <a:cubicBezTo>
                      <a:pt x="590357" y="592362"/>
                      <a:pt x="595548" y="599256"/>
                      <a:pt x="594497" y="606709"/>
                    </a:cubicBezTo>
                    <a:cubicBezTo>
                      <a:pt x="593445" y="614156"/>
                      <a:pt x="586558" y="619345"/>
                      <a:pt x="579106" y="618302"/>
                    </a:cubicBezTo>
                    <a:cubicBezTo>
                      <a:pt x="572377" y="617357"/>
                      <a:pt x="565618" y="616536"/>
                      <a:pt x="558830" y="615839"/>
                    </a:cubicBezTo>
                    <a:cubicBezTo>
                      <a:pt x="560415" y="647029"/>
                      <a:pt x="564965" y="677997"/>
                      <a:pt x="572419" y="708326"/>
                    </a:cubicBezTo>
                    <a:cubicBezTo>
                      <a:pt x="574247" y="715627"/>
                      <a:pt x="569808" y="723028"/>
                      <a:pt x="562503" y="724856"/>
                    </a:cubicBezTo>
                    <a:cubicBezTo>
                      <a:pt x="555198" y="726684"/>
                      <a:pt x="547794" y="722247"/>
                      <a:pt x="545965" y="714945"/>
                    </a:cubicBezTo>
                    <a:cubicBezTo>
                      <a:pt x="545956" y="714909"/>
                      <a:pt x="545947" y="714872"/>
                      <a:pt x="545938" y="714836"/>
                    </a:cubicBezTo>
                    <a:cubicBezTo>
                      <a:pt x="537951" y="682334"/>
                      <a:pt x="533123" y="649137"/>
                      <a:pt x="531522" y="615707"/>
                    </a:cubicBezTo>
                    <a:cubicBezTo>
                      <a:pt x="531489" y="615044"/>
                      <a:pt x="531506" y="614378"/>
                      <a:pt x="531570" y="613717"/>
                    </a:cubicBezTo>
                    <a:cubicBezTo>
                      <a:pt x="515719" y="612873"/>
                      <a:pt x="499811" y="612702"/>
                      <a:pt x="483948" y="613212"/>
                    </a:cubicBezTo>
                    <a:cubicBezTo>
                      <a:pt x="476418" y="613450"/>
                      <a:pt x="470121" y="607541"/>
                      <a:pt x="469883" y="600014"/>
                    </a:cubicBezTo>
                    <a:cubicBezTo>
                      <a:pt x="469824" y="598151"/>
                      <a:pt x="470148" y="596296"/>
                      <a:pt x="470834" y="594563"/>
                    </a:cubicBezTo>
                    <a:close/>
                    <a:moveTo>
                      <a:pt x="561840" y="418274"/>
                    </a:moveTo>
                    <a:cubicBezTo>
                      <a:pt x="564624" y="411280"/>
                      <a:pt x="572552" y="407867"/>
                      <a:pt x="579549" y="410649"/>
                    </a:cubicBezTo>
                    <a:cubicBezTo>
                      <a:pt x="586434" y="413387"/>
                      <a:pt x="589871" y="421121"/>
                      <a:pt x="587287" y="428064"/>
                    </a:cubicBezTo>
                    <a:cubicBezTo>
                      <a:pt x="576271" y="457726"/>
                      <a:pt x="568327" y="488439"/>
                      <a:pt x="563579" y="519721"/>
                    </a:cubicBezTo>
                    <a:cubicBezTo>
                      <a:pt x="562462" y="527164"/>
                      <a:pt x="555519" y="532292"/>
                      <a:pt x="548072" y="531175"/>
                    </a:cubicBezTo>
                    <a:cubicBezTo>
                      <a:pt x="540626" y="530058"/>
                      <a:pt x="535495" y="523118"/>
                      <a:pt x="536613" y="515675"/>
                    </a:cubicBezTo>
                    <a:cubicBezTo>
                      <a:pt x="536616" y="515660"/>
                      <a:pt x="536618" y="515645"/>
                      <a:pt x="536620" y="515630"/>
                    </a:cubicBezTo>
                    <a:cubicBezTo>
                      <a:pt x="541649" y="482501"/>
                      <a:pt x="550062" y="449975"/>
                      <a:pt x="561729" y="418561"/>
                    </a:cubicBezTo>
                    <a:close/>
                    <a:moveTo>
                      <a:pt x="604990" y="330887"/>
                    </a:moveTo>
                    <a:cubicBezTo>
                      <a:pt x="605296" y="330116"/>
                      <a:pt x="605672" y="329374"/>
                      <a:pt x="606112" y="328672"/>
                    </a:cubicBezTo>
                    <a:cubicBezTo>
                      <a:pt x="623918" y="300380"/>
                      <a:pt x="644347" y="273825"/>
                      <a:pt x="667132" y="249361"/>
                    </a:cubicBezTo>
                    <a:cubicBezTo>
                      <a:pt x="672263" y="243852"/>
                      <a:pt x="680890" y="243544"/>
                      <a:pt x="686401" y="248674"/>
                    </a:cubicBezTo>
                    <a:cubicBezTo>
                      <a:pt x="691900" y="253791"/>
                      <a:pt x="692221" y="262390"/>
                      <a:pt x="687119" y="267902"/>
                    </a:cubicBezTo>
                    <a:cubicBezTo>
                      <a:pt x="665501" y="291110"/>
                      <a:pt x="646117" y="316300"/>
                      <a:pt x="629222" y="343140"/>
                    </a:cubicBezTo>
                    <a:cubicBezTo>
                      <a:pt x="625225" y="349519"/>
                      <a:pt x="616811" y="351451"/>
                      <a:pt x="610429" y="347456"/>
                    </a:cubicBezTo>
                    <a:cubicBezTo>
                      <a:pt x="604856" y="343967"/>
                      <a:pt x="602568" y="336998"/>
                      <a:pt x="604990" y="330887"/>
                    </a:cubicBezTo>
                    <a:close/>
                    <a:moveTo>
                      <a:pt x="736616" y="187948"/>
                    </a:moveTo>
                    <a:cubicBezTo>
                      <a:pt x="737516" y="185683"/>
                      <a:pt x="739010" y="183702"/>
                      <a:pt x="740940" y="182214"/>
                    </a:cubicBezTo>
                    <a:cubicBezTo>
                      <a:pt x="767243" y="161975"/>
                      <a:pt x="794897" y="143555"/>
                      <a:pt x="823710" y="127080"/>
                    </a:cubicBezTo>
                    <a:cubicBezTo>
                      <a:pt x="830240" y="123331"/>
                      <a:pt x="838573" y="125583"/>
                      <a:pt x="842324" y="132109"/>
                    </a:cubicBezTo>
                    <a:cubicBezTo>
                      <a:pt x="846075" y="138636"/>
                      <a:pt x="843822" y="146966"/>
                      <a:pt x="837293" y="150715"/>
                    </a:cubicBezTo>
                    <a:cubicBezTo>
                      <a:pt x="809561" y="166569"/>
                      <a:pt x="782943" y="184296"/>
                      <a:pt x="757627" y="203773"/>
                    </a:cubicBezTo>
                    <a:cubicBezTo>
                      <a:pt x="751669" y="208378"/>
                      <a:pt x="743104" y="207284"/>
                      <a:pt x="738497" y="201328"/>
                    </a:cubicBezTo>
                    <a:cubicBezTo>
                      <a:pt x="735547" y="197514"/>
                      <a:pt x="734832" y="192427"/>
                      <a:pt x="736616" y="187948"/>
                    </a:cubicBezTo>
                    <a:close/>
                    <a:moveTo>
                      <a:pt x="579217" y="798440"/>
                    </a:moveTo>
                    <a:cubicBezTo>
                      <a:pt x="581999" y="791445"/>
                      <a:pt x="589926" y="788030"/>
                      <a:pt x="596924" y="790810"/>
                    </a:cubicBezTo>
                    <a:cubicBezTo>
                      <a:pt x="600108" y="792075"/>
                      <a:pt x="602698" y="794492"/>
                      <a:pt x="604180" y="797580"/>
                    </a:cubicBezTo>
                    <a:cubicBezTo>
                      <a:pt x="617479" y="826007"/>
                      <a:pt x="634579" y="852496"/>
                      <a:pt x="655012" y="876322"/>
                    </a:cubicBezTo>
                    <a:cubicBezTo>
                      <a:pt x="659975" y="881982"/>
                      <a:pt x="659408" y="890593"/>
                      <a:pt x="653745" y="895555"/>
                    </a:cubicBezTo>
                    <a:cubicBezTo>
                      <a:pt x="648082" y="900516"/>
                      <a:pt x="639468" y="899949"/>
                      <a:pt x="634504" y="894289"/>
                    </a:cubicBezTo>
                    <a:cubicBezTo>
                      <a:pt x="612436" y="868599"/>
                      <a:pt x="593963" y="840031"/>
                      <a:pt x="579593" y="809369"/>
                    </a:cubicBezTo>
                    <a:cubicBezTo>
                      <a:pt x="577943" y="805939"/>
                      <a:pt x="577807" y="801975"/>
                      <a:pt x="579217" y="798440"/>
                    </a:cubicBezTo>
                    <a:close/>
                    <a:moveTo>
                      <a:pt x="663360" y="622098"/>
                    </a:moveTo>
                    <a:cubicBezTo>
                      <a:pt x="666045" y="615358"/>
                      <a:pt x="673542" y="611902"/>
                      <a:pt x="680413" y="614237"/>
                    </a:cubicBezTo>
                    <a:cubicBezTo>
                      <a:pt x="687922" y="616787"/>
                      <a:pt x="695395" y="619536"/>
                      <a:pt x="702626" y="622408"/>
                    </a:cubicBezTo>
                    <a:cubicBezTo>
                      <a:pt x="726687" y="631831"/>
                      <a:pt x="749754" y="643616"/>
                      <a:pt x="771489" y="657588"/>
                    </a:cubicBezTo>
                    <a:cubicBezTo>
                      <a:pt x="777799" y="661696"/>
                      <a:pt x="779583" y="670140"/>
                      <a:pt x="775473" y="676447"/>
                    </a:cubicBezTo>
                    <a:cubicBezTo>
                      <a:pt x="771363" y="682754"/>
                      <a:pt x="762916" y="684537"/>
                      <a:pt x="756606" y="680429"/>
                    </a:cubicBezTo>
                    <a:cubicBezTo>
                      <a:pt x="736390" y="667443"/>
                      <a:pt x="714935" y="656492"/>
                      <a:pt x="692556" y="647739"/>
                    </a:cubicBezTo>
                    <a:cubicBezTo>
                      <a:pt x="685752" y="645036"/>
                      <a:pt x="678715" y="642449"/>
                      <a:pt x="671640" y="640044"/>
                    </a:cubicBezTo>
                    <a:cubicBezTo>
                      <a:pt x="664511" y="637623"/>
                      <a:pt x="660695" y="629883"/>
                      <a:pt x="663117" y="622756"/>
                    </a:cubicBezTo>
                    <a:cubicBezTo>
                      <a:pt x="663117" y="622756"/>
                      <a:pt x="663117" y="622756"/>
                      <a:pt x="663117" y="622756"/>
                    </a:cubicBezTo>
                    <a:cubicBezTo>
                      <a:pt x="663193" y="622532"/>
                      <a:pt x="663273" y="622314"/>
                      <a:pt x="663360" y="622098"/>
                    </a:cubicBezTo>
                    <a:close/>
                    <a:moveTo>
                      <a:pt x="905161" y="90253"/>
                    </a:moveTo>
                    <a:cubicBezTo>
                      <a:pt x="906489" y="86899"/>
                      <a:pt x="909097" y="84211"/>
                      <a:pt x="912410" y="82780"/>
                    </a:cubicBezTo>
                    <a:cubicBezTo>
                      <a:pt x="941565" y="70150"/>
                      <a:pt x="972689" y="58388"/>
                      <a:pt x="1004916" y="47823"/>
                    </a:cubicBezTo>
                    <a:cubicBezTo>
                      <a:pt x="1012071" y="45477"/>
                      <a:pt x="1019774" y="49373"/>
                      <a:pt x="1022121" y="56524"/>
                    </a:cubicBezTo>
                    <a:cubicBezTo>
                      <a:pt x="1024468" y="63676"/>
                      <a:pt x="1020571" y="71375"/>
                      <a:pt x="1013416" y="73721"/>
                    </a:cubicBezTo>
                    <a:cubicBezTo>
                      <a:pt x="981980" y="84028"/>
                      <a:pt x="951645" y="95490"/>
                      <a:pt x="923253" y="107790"/>
                    </a:cubicBezTo>
                    <a:cubicBezTo>
                      <a:pt x="916343" y="110783"/>
                      <a:pt x="908315" y="107609"/>
                      <a:pt x="905321" y="100702"/>
                    </a:cubicBezTo>
                    <a:cubicBezTo>
                      <a:pt x="903881" y="97378"/>
                      <a:pt x="903824" y="93619"/>
                      <a:pt x="905161" y="90253"/>
                    </a:cubicBezTo>
                    <a:close/>
                    <a:moveTo>
                      <a:pt x="710842" y="935903"/>
                    </a:moveTo>
                    <a:cubicBezTo>
                      <a:pt x="713449" y="929368"/>
                      <a:pt x="720604" y="925890"/>
                      <a:pt x="727356" y="927876"/>
                    </a:cubicBezTo>
                    <a:cubicBezTo>
                      <a:pt x="755760" y="936229"/>
                      <a:pt x="781040" y="929035"/>
                      <a:pt x="802492" y="906490"/>
                    </a:cubicBezTo>
                    <a:cubicBezTo>
                      <a:pt x="807682" y="901036"/>
                      <a:pt x="816312" y="900820"/>
                      <a:pt x="821768" y="906007"/>
                    </a:cubicBezTo>
                    <a:cubicBezTo>
                      <a:pt x="827225" y="911194"/>
                      <a:pt x="827441" y="919821"/>
                      <a:pt x="822252" y="925275"/>
                    </a:cubicBezTo>
                    <a:cubicBezTo>
                      <a:pt x="793592" y="955392"/>
                      <a:pt x="758116" y="965335"/>
                      <a:pt x="719660" y="954025"/>
                    </a:cubicBezTo>
                    <a:cubicBezTo>
                      <a:pt x="712436" y="951901"/>
                      <a:pt x="708303" y="944325"/>
                      <a:pt x="710428" y="937105"/>
                    </a:cubicBezTo>
                    <a:cubicBezTo>
                      <a:pt x="710428" y="937104"/>
                      <a:pt x="710428" y="937104"/>
                      <a:pt x="710428" y="937104"/>
                    </a:cubicBezTo>
                    <a:cubicBezTo>
                      <a:pt x="710549" y="936694"/>
                      <a:pt x="710687" y="936293"/>
                      <a:pt x="710842" y="935903"/>
                    </a:cubicBezTo>
                    <a:close/>
                    <a:moveTo>
                      <a:pt x="1090404" y="28983"/>
                    </a:moveTo>
                    <a:cubicBezTo>
                      <a:pt x="1092028" y="24881"/>
                      <a:pt x="1095540" y="21820"/>
                      <a:pt x="1099827" y="20772"/>
                    </a:cubicBezTo>
                    <a:cubicBezTo>
                      <a:pt x="1130676" y="13195"/>
                      <a:pt x="1163110" y="6338"/>
                      <a:pt x="1196228" y="392"/>
                    </a:cubicBezTo>
                    <a:cubicBezTo>
                      <a:pt x="1203645" y="-910"/>
                      <a:pt x="1210713" y="4044"/>
                      <a:pt x="1212015" y="11458"/>
                    </a:cubicBezTo>
                    <a:cubicBezTo>
                      <a:pt x="1213311" y="18831"/>
                      <a:pt x="1208414" y="25869"/>
                      <a:pt x="1201048" y="27220"/>
                    </a:cubicBezTo>
                    <a:cubicBezTo>
                      <a:pt x="1168494" y="33063"/>
                      <a:pt x="1136628" y="39799"/>
                      <a:pt x="1106335" y="47239"/>
                    </a:cubicBezTo>
                    <a:cubicBezTo>
                      <a:pt x="1099022" y="49036"/>
                      <a:pt x="1091637" y="44567"/>
                      <a:pt x="1089839" y="37257"/>
                    </a:cubicBezTo>
                    <a:cubicBezTo>
                      <a:pt x="1089163" y="34507"/>
                      <a:pt x="1089361" y="31615"/>
                      <a:pt x="1090404" y="28983"/>
                    </a:cubicBezTo>
                    <a:close/>
                    <a:moveTo>
                      <a:pt x="821122" y="731297"/>
                    </a:moveTo>
                    <a:cubicBezTo>
                      <a:pt x="823909" y="724304"/>
                      <a:pt x="831839" y="720894"/>
                      <a:pt x="838835" y="723680"/>
                    </a:cubicBezTo>
                    <a:cubicBezTo>
                      <a:pt x="841500" y="724741"/>
                      <a:pt x="843762" y="726615"/>
                      <a:pt x="845300" y="729035"/>
                    </a:cubicBezTo>
                    <a:cubicBezTo>
                      <a:pt x="865372" y="759162"/>
                      <a:pt x="873541" y="795664"/>
                      <a:pt x="868223" y="831468"/>
                    </a:cubicBezTo>
                    <a:cubicBezTo>
                      <a:pt x="867110" y="838912"/>
                      <a:pt x="860170" y="844045"/>
                      <a:pt x="852723" y="842932"/>
                    </a:cubicBezTo>
                    <a:cubicBezTo>
                      <a:pt x="845275" y="841819"/>
                      <a:pt x="840141" y="834883"/>
                      <a:pt x="841254" y="827438"/>
                    </a:cubicBezTo>
                    <a:cubicBezTo>
                      <a:pt x="841255" y="827428"/>
                      <a:pt x="841257" y="827418"/>
                      <a:pt x="841259" y="827408"/>
                    </a:cubicBezTo>
                    <a:cubicBezTo>
                      <a:pt x="845527" y="798102"/>
                      <a:pt x="838764" y="768254"/>
                      <a:pt x="822280" y="743646"/>
                    </a:cubicBezTo>
                    <a:cubicBezTo>
                      <a:pt x="819931" y="739954"/>
                      <a:pt x="819500" y="735360"/>
                      <a:pt x="821122" y="73129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4" name="Google Shape;194;p19"/>
              <p:cNvSpPr/>
              <p:nvPr/>
            </p:nvSpPr>
            <p:spPr>
              <a:xfrm>
                <a:off x="2276430" y="2868093"/>
                <a:ext cx="144434" cy="153119"/>
              </a:xfrm>
              <a:custGeom>
                <a:avLst/>
                <a:gdLst/>
                <a:ahLst/>
                <a:cxnLst/>
                <a:rect l="l" t="t" r="r" b="b"/>
                <a:pathLst>
                  <a:path w="144434" h="153119" extrusionOk="0">
                    <a:moveTo>
                      <a:pt x="0" y="0"/>
                    </a:moveTo>
                    <a:lnTo>
                      <a:pt x="144435" y="56140"/>
                    </a:lnTo>
                    <a:lnTo>
                      <a:pt x="23579" y="15311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95" name="Google Shape;195;p19"/>
          <p:cNvGrpSpPr/>
          <p:nvPr/>
        </p:nvGrpSpPr>
        <p:grpSpPr>
          <a:xfrm>
            <a:off x="-453000" y="-147312"/>
            <a:ext cx="10411471" cy="6920724"/>
            <a:chOff x="-453000" y="-147312"/>
            <a:chExt cx="10411471" cy="6920724"/>
          </a:xfrm>
        </p:grpSpPr>
        <p:sp>
          <p:nvSpPr>
            <p:cNvPr id="196" name="Google Shape;196;p19"/>
            <p:cNvSpPr/>
            <p:nvPr/>
          </p:nvSpPr>
          <p:spPr>
            <a:xfrm rot="5659504">
              <a:off x="6892302" y="1486239"/>
              <a:ext cx="4489366" cy="1308132"/>
            </a:xfrm>
            <a:custGeom>
              <a:avLst/>
              <a:gdLst/>
              <a:ahLst/>
              <a:cxnLst/>
              <a:rect l="l" t="t" r="r" b="b"/>
              <a:pathLst>
                <a:path w="3761833" h="1096140" extrusionOk="0">
                  <a:moveTo>
                    <a:pt x="9090" y="3822"/>
                  </a:moveTo>
                  <a:cubicBezTo>
                    <a:pt x="-10083" y="175599"/>
                    <a:pt x="3331" y="307043"/>
                    <a:pt x="31129" y="477637"/>
                  </a:cubicBezTo>
                  <a:cubicBezTo>
                    <a:pt x="58927" y="648231"/>
                    <a:pt x="178905" y="909908"/>
                    <a:pt x="312224" y="1019964"/>
                  </a:cubicBezTo>
                  <a:cubicBezTo>
                    <a:pt x="390683" y="1084733"/>
                    <a:pt x="556849" y="1112730"/>
                    <a:pt x="628390" y="979048"/>
                  </a:cubicBezTo>
                  <a:cubicBezTo>
                    <a:pt x="690268" y="863420"/>
                    <a:pt x="801014" y="570631"/>
                    <a:pt x="1076270" y="570631"/>
                  </a:cubicBezTo>
                  <a:cubicBezTo>
                    <a:pt x="1160981" y="570631"/>
                    <a:pt x="1249977" y="591298"/>
                    <a:pt x="1315135" y="645413"/>
                  </a:cubicBezTo>
                  <a:cubicBezTo>
                    <a:pt x="1421312" y="733595"/>
                    <a:pt x="1423738" y="900377"/>
                    <a:pt x="1516146" y="1002888"/>
                  </a:cubicBezTo>
                  <a:cubicBezTo>
                    <a:pt x="1613691" y="1111096"/>
                    <a:pt x="1786565" y="1116443"/>
                    <a:pt x="1922384" y="1063691"/>
                  </a:cubicBezTo>
                  <a:cubicBezTo>
                    <a:pt x="2058203" y="1010939"/>
                    <a:pt x="2170120" y="912326"/>
                    <a:pt x="2291486" y="831720"/>
                  </a:cubicBezTo>
                  <a:cubicBezTo>
                    <a:pt x="2478876" y="707264"/>
                    <a:pt x="2695531" y="621423"/>
                    <a:pt x="2852508" y="460316"/>
                  </a:cubicBezTo>
                  <a:cubicBezTo>
                    <a:pt x="2972951" y="336705"/>
                    <a:pt x="3054837" y="171952"/>
                    <a:pt x="3201913" y="81621"/>
                  </a:cubicBezTo>
                  <a:cubicBezTo>
                    <a:pt x="3365140" y="-18630"/>
                    <a:pt x="3571112" y="-4983"/>
                    <a:pt x="3761932" y="1198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97;p19"/>
            <p:cNvSpPr/>
            <p:nvPr/>
          </p:nvSpPr>
          <p:spPr>
            <a:xfrm rot="4899938">
              <a:off x="-1688557" y="3923312"/>
              <a:ext cx="4325532" cy="1240534"/>
            </a:xfrm>
            <a:custGeom>
              <a:avLst/>
              <a:gdLst/>
              <a:ahLst/>
              <a:cxnLst/>
              <a:rect l="l" t="t" r="r" b="b"/>
              <a:pathLst>
                <a:path w="3634692" h="1042406" extrusionOk="0">
                  <a:moveTo>
                    <a:pt x="3634790" y="1042516"/>
                  </a:moveTo>
                  <a:cubicBezTo>
                    <a:pt x="3573125" y="818914"/>
                    <a:pt x="3709822" y="522190"/>
                    <a:pt x="3307695" y="260599"/>
                  </a:cubicBezTo>
                  <a:cubicBezTo>
                    <a:pt x="2995313" y="57389"/>
                    <a:pt x="2442656" y="-94497"/>
                    <a:pt x="2108104" y="69701"/>
                  </a:cubicBezTo>
                  <a:cubicBezTo>
                    <a:pt x="2006183" y="119723"/>
                    <a:pt x="1906236" y="178511"/>
                    <a:pt x="1829753" y="262401"/>
                  </a:cubicBezTo>
                  <a:cubicBezTo>
                    <a:pt x="1722843" y="379663"/>
                    <a:pt x="1727126" y="406602"/>
                    <a:pt x="1644546" y="542092"/>
                  </a:cubicBezTo>
                  <a:cubicBezTo>
                    <a:pt x="1561967" y="677582"/>
                    <a:pt x="1424366" y="802811"/>
                    <a:pt x="1266327" y="788234"/>
                  </a:cubicBezTo>
                  <a:cubicBezTo>
                    <a:pt x="1198587" y="781987"/>
                    <a:pt x="1136104" y="750557"/>
                    <a:pt x="1075489" y="719686"/>
                  </a:cubicBezTo>
                  <a:cubicBezTo>
                    <a:pt x="970439" y="666184"/>
                    <a:pt x="865389" y="612682"/>
                    <a:pt x="760339" y="559180"/>
                  </a:cubicBezTo>
                  <a:cubicBezTo>
                    <a:pt x="614264" y="484785"/>
                    <a:pt x="448284" y="408466"/>
                    <a:pt x="292464" y="459399"/>
                  </a:cubicBezTo>
                  <a:cubicBezTo>
                    <a:pt x="106694" y="520121"/>
                    <a:pt x="20712" y="735316"/>
                    <a:pt x="97" y="92960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5"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5" name="Google Shape;255;p23"/>
          <p:cNvGrpSpPr/>
          <p:nvPr/>
        </p:nvGrpSpPr>
        <p:grpSpPr>
          <a:xfrm>
            <a:off x="-118900" y="890445"/>
            <a:ext cx="11011607" cy="4798868"/>
            <a:chOff x="-118900" y="890445"/>
            <a:chExt cx="11011607" cy="4798868"/>
          </a:xfrm>
        </p:grpSpPr>
        <p:grpSp>
          <p:nvGrpSpPr>
            <p:cNvPr id="256" name="Google Shape;256;p23"/>
            <p:cNvGrpSpPr/>
            <p:nvPr/>
          </p:nvGrpSpPr>
          <p:grpSpPr>
            <a:xfrm rot="7536696" flipH="1">
              <a:off x="245452" y="3916184"/>
              <a:ext cx="1308762" cy="1568777"/>
              <a:chOff x="1112130" y="2868093"/>
              <a:chExt cx="1308734" cy="1568744"/>
            </a:xfrm>
          </p:grpSpPr>
          <p:sp>
            <p:nvSpPr>
              <p:cNvPr id="257" name="Google Shape;257;p23"/>
              <p:cNvSpPr/>
              <p:nvPr/>
            </p:nvSpPr>
            <p:spPr>
              <a:xfrm>
                <a:off x="1112130" y="2926901"/>
                <a:ext cx="1211973" cy="1509936"/>
              </a:xfrm>
              <a:custGeom>
                <a:avLst/>
                <a:gdLst/>
                <a:ahLst/>
                <a:cxnLst/>
                <a:rect l="l" t="t" r="r" b="b"/>
                <a:pathLst>
                  <a:path w="1211973" h="1509936" extrusionOk="0">
                    <a:moveTo>
                      <a:pt x="43795" y="881313"/>
                    </a:moveTo>
                    <a:cubicBezTo>
                      <a:pt x="51130" y="862823"/>
                      <a:pt x="59554" y="844784"/>
                      <a:pt x="69025" y="827292"/>
                    </a:cubicBezTo>
                    <a:cubicBezTo>
                      <a:pt x="72616" y="820676"/>
                      <a:pt x="80892" y="818223"/>
                      <a:pt x="87511" y="821812"/>
                    </a:cubicBezTo>
                    <a:cubicBezTo>
                      <a:pt x="94126" y="825405"/>
                      <a:pt x="96579" y="833675"/>
                      <a:pt x="92992" y="840291"/>
                    </a:cubicBezTo>
                    <a:cubicBezTo>
                      <a:pt x="77967" y="868182"/>
                      <a:pt x="65665" y="897455"/>
                      <a:pt x="56254" y="927704"/>
                    </a:cubicBezTo>
                    <a:cubicBezTo>
                      <a:pt x="54027" y="934872"/>
                      <a:pt x="46408" y="938878"/>
                      <a:pt x="39237" y="936652"/>
                    </a:cubicBezTo>
                    <a:cubicBezTo>
                      <a:pt x="39213" y="936645"/>
                      <a:pt x="39188" y="936637"/>
                      <a:pt x="39164" y="936629"/>
                    </a:cubicBezTo>
                    <a:cubicBezTo>
                      <a:pt x="31979" y="934376"/>
                      <a:pt x="27982" y="926728"/>
                      <a:pt x="30236" y="919546"/>
                    </a:cubicBezTo>
                    <a:cubicBezTo>
                      <a:pt x="30236" y="919546"/>
                      <a:pt x="30236" y="919545"/>
                      <a:pt x="30237" y="919545"/>
                    </a:cubicBezTo>
                    <a:cubicBezTo>
                      <a:pt x="34320" y="906533"/>
                      <a:pt x="38882" y="893670"/>
                      <a:pt x="43795" y="881313"/>
                    </a:cubicBezTo>
                    <a:close/>
                    <a:moveTo>
                      <a:pt x="9076" y="1013732"/>
                    </a:moveTo>
                    <a:cubicBezTo>
                      <a:pt x="11416" y="1007866"/>
                      <a:pt x="17479" y="1004374"/>
                      <a:pt x="23729" y="1005293"/>
                    </a:cubicBezTo>
                    <a:cubicBezTo>
                      <a:pt x="31179" y="1006388"/>
                      <a:pt x="36330" y="1013312"/>
                      <a:pt x="35235" y="1020759"/>
                    </a:cubicBezTo>
                    <a:cubicBezTo>
                      <a:pt x="30668" y="1052420"/>
                      <a:pt x="28090" y="1084336"/>
                      <a:pt x="27515" y="1116320"/>
                    </a:cubicBezTo>
                    <a:cubicBezTo>
                      <a:pt x="27361" y="1123844"/>
                      <a:pt x="21137" y="1129819"/>
                      <a:pt x="13610" y="1129670"/>
                    </a:cubicBezTo>
                    <a:cubicBezTo>
                      <a:pt x="6081" y="1129519"/>
                      <a:pt x="101" y="1123296"/>
                      <a:pt x="252" y="1115771"/>
                    </a:cubicBezTo>
                    <a:cubicBezTo>
                      <a:pt x="252" y="1115770"/>
                      <a:pt x="252" y="1115770"/>
                      <a:pt x="252" y="1115769"/>
                    </a:cubicBezTo>
                    <a:cubicBezTo>
                      <a:pt x="850" y="1082643"/>
                      <a:pt x="3524" y="1049586"/>
                      <a:pt x="8257" y="1016794"/>
                    </a:cubicBezTo>
                    <a:cubicBezTo>
                      <a:pt x="8410" y="1015745"/>
                      <a:pt x="8685" y="1014717"/>
                      <a:pt x="9076" y="1013732"/>
                    </a:cubicBezTo>
                    <a:close/>
                    <a:moveTo>
                      <a:pt x="123821" y="748734"/>
                    </a:moveTo>
                    <a:cubicBezTo>
                      <a:pt x="124393" y="747295"/>
                      <a:pt x="125207" y="745964"/>
                      <a:pt x="126228" y="744799"/>
                    </a:cubicBezTo>
                    <a:cubicBezTo>
                      <a:pt x="148368" y="719500"/>
                      <a:pt x="173342" y="696828"/>
                      <a:pt x="200661" y="677229"/>
                    </a:cubicBezTo>
                    <a:cubicBezTo>
                      <a:pt x="206777" y="672840"/>
                      <a:pt x="215296" y="674238"/>
                      <a:pt x="219688" y="680352"/>
                    </a:cubicBezTo>
                    <a:cubicBezTo>
                      <a:pt x="224079" y="686466"/>
                      <a:pt x="222681" y="694981"/>
                      <a:pt x="216564" y="699371"/>
                    </a:cubicBezTo>
                    <a:cubicBezTo>
                      <a:pt x="190945" y="717750"/>
                      <a:pt x="167523" y="739011"/>
                      <a:pt x="146760" y="762735"/>
                    </a:cubicBezTo>
                    <a:cubicBezTo>
                      <a:pt x="141805" y="768402"/>
                      <a:pt x="133193" y="768982"/>
                      <a:pt x="127523" y="764030"/>
                    </a:cubicBezTo>
                    <a:cubicBezTo>
                      <a:pt x="127523" y="764029"/>
                      <a:pt x="127522" y="764029"/>
                      <a:pt x="127521" y="764028"/>
                    </a:cubicBezTo>
                    <a:cubicBezTo>
                      <a:pt x="123172" y="760228"/>
                      <a:pt x="121689" y="754101"/>
                      <a:pt x="123821" y="748734"/>
                    </a:cubicBezTo>
                    <a:close/>
                    <a:moveTo>
                      <a:pt x="4306" y="1208582"/>
                    </a:moveTo>
                    <a:cubicBezTo>
                      <a:pt x="6222" y="1203754"/>
                      <a:pt x="10717" y="1200434"/>
                      <a:pt x="15896" y="1200022"/>
                    </a:cubicBezTo>
                    <a:cubicBezTo>
                      <a:pt x="23401" y="1199420"/>
                      <a:pt x="29972" y="1205012"/>
                      <a:pt x="30574" y="1212513"/>
                    </a:cubicBezTo>
                    <a:cubicBezTo>
                      <a:pt x="30575" y="1212515"/>
                      <a:pt x="30575" y="1212516"/>
                      <a:pt x="30575" y="1212518"/>
                    </a:cubicBezTo>
                    <a:cubicBezTo>
                      <a:pt x="33043" y="1243335"/>
                      <a:pt x="36982" y="1275575"/>
                      <a:pt x="42280" y="1308340"/>
                    </a:cubicBezTo>
                    <a:cubicBezTo>
                      <a:pt x="43481" y="1315771"/>
                      <a:pt x="38429" y="1322768"/>
                      <a:pt x="30996" y="1323970"/>
                    </a:cubicBezTo>
                    <a:cubicBezTo>
                      <a:pt x="23562" y="1325171"/>
                      <a:pt x="16562" y="1320121"/>
                      <a:pt x="15361" y="1312690"/>
                    </a:cubicBezTo>
                    <a:cubicBezTo>
                      <a:pt x="9946" y="1279205"/>
                      <a:pt x="5920" y="1246235"/>
                      <a:pt x="3394" y="1214692"/>
                    </a:cubicBezTo>
                    <a:cubicBezTo>
                      <a:pt x="3224" y="1212612"/>
                      <a:pt x="3536" y="1210521"/>
                      <a:pt x="4306" y="1208582"/>
                    </a:cubicBezTo>
                    <a:close/>
                    <a:moveTo>
                      <a:pt x="280917" y="635517"/>
                    </a:moveTo>
                    <a:cubicBezTo>
                      <a:pt x="282252" y="632145"/>
                      <a:pt x="284880" y="629448"/>
                      <a:pt x="288216" y="628023"/>
                    </a:cubicBezTo>
                    <a:cubicBezTo>
                      <a:pt x="319015" y="614900"/>
                      <a:pt x="351021" y="604814"/>
                      <a:pt x="383780" y="597906"/>
                    </a:cubicBezTo>
                    <a:cubicBezTo>
                      <a:pt x="391145" y="596336"/>
                      <a:pt x="398388" y="601031"/>
                      <a:pt x="399959" y="608392"/>
                    </a:cubicBezTo>
                    <a:cubicBezTo>
                      <a:pt x="401530" y="615753"/>
                      <a:pt x="396833" y="622993"/>
                      <a:pt x="389469" y="624563"/>
                    </a:cubicBezTo>
                    <a:cubicBezTo>
                      <a:pt x="389463" y="624564"/>
                      <a:pt x="389457" y="624566"/>
                      <a:pt x="389451" y="624567"/>
                    </a:cubicBezTo>
                    <a:cubicBezTo>
                      <a:pt x="358431" y="631104"/>
                      <a:pt x="328124" y="640652"/>
                      <a:pt x="298960" y="653075"/>
                    </a:cubicBezTo>
                    <a:cubicBezTo>
                      <a:pt x="292039" y="656041"/>
                      <a:pt x="284023" y="652837"/>
                      <a:pt x="281056" y="645919"/>
                    </a:cubicBezTo>
                    <a:cubicBezTo>
                      <a:pt x="279636" y="642606"/>
                      <a:pt x="279586" y="638866"/>
                      <a:pt x="280917" y="635516"/>
                    </a:cubicBezTo>
                    <a:close/>
                    <a:moveTo>
                      <a:pt x="34990" y="1401296"/>
                    </a:moveTo>
                    <a:cubicBezTo>
                      <a:pt x="36641" y="1397127"/>
                      <a:pt x="40239" y="1394037"/>
                      <a:pt x="44612" y="1393036"/>
                    </a:cubicBezTo>
                    <a:cubicBezTo>
                      <a:pt x="51951" y="1391351"/>
                      <a:pt x="59267" y="1395931"/>
                      <a:pt x="60953" y="1403266"/>
                    </a:cubicBezTo>
                    <a:cubicBezTo>
                      <a:pt x="67626" y="1432294"/>
                      <a:pt x="75404" y="1462400"/>
                      <a:pt x="84068" y="1492748"/>
                    </a:cubicBezTo>
                    <a:cubicBezTo>
                      <a:pt x="86134" y="1499986"/>
                      <a:pt x="81939" y="1507528"/>
                      <a:pt x="74698" y="1509594"/>
                    </a:cubicBezTo>
                    <a:cubicBezTo>
                      <a:pt x="67457" y="1511659"/>
                      <a:pt x="59913" y="1507466"/>
                      <a:pt x="57847" y="1500229"/>
                    </a:cubicBezTo>
                    <a:cubicBezTo>
                      <a:pt x="57847" y="1500229"/>
                      <a:pt x="57846" y="1500228"/>
                      <a:pt x="57846" y="1500227"/>
                    </a:cubicBezTo>
                    <a:cubicBezTo>
                      <a:pt x="49052" y="1469427"/>
                      <a:pt x="41157" y="1438856"/>
                      <a:pt x="34377" y="1409371"/>
                    </a:cubicBezTo>
                    <a:cubicBezTo>
                      <a:pt x="33754" y="1406680"/>
                      <a:pt x="33968" y="1403863"/>
                      <a:pt x="34990" y="1401296"/>
                    </a:cubicBezTo>
                    <a:close/>
                    <a:moveTo>
                      <a:pt x="470834" y="594563"/>
                    </a:moveTo>
                    <a:cubicBezTo>
                      <a:pt x="472838" y="589518"/>
                      <a:pt x="477645" y="586142"/>
                      <a:pt x="483073" y="585969"/>
                    </a:cubicBezTo>
                    <a:cubicBezTo>
                      <a:pt x="516440" y="584898"/>
                      <a:pt x="549838" y="586685"/>
                      <a:pt x="582900" y="591310"/>
                    </a:cubicBezTo>
                    <a:cubicBezTo>
                      <a:pt x="590357" y="592362"/>
                      <a:pt x="595548" y="599256"/>
                      <a:pt x="594497" y="606709"/>
                    </a:cubicBezTo>
                    <a:cubicBezTo>
                      <a:pt x="593445" y="614156"/>
                      <a:pt x="586558" y="619345"/>
                      <a:pt x="579106" y="618302"/>
                    </a:cubicBezTo>
                    <a:cubicBezTo>
                      <a:pt x="572377" y="617357"/>
                      <a:pt x="565618" y="616536"/>
                      <a:pt x="558830" y="615839"/>
                    </a:cubicBezTo>
                    <a:cubicBezTo>
                      <a:pt x="560415" y="647029"/>
                      <a:pt x="564965" y="677997"/>
                      <a:pt x="572419" y="708326"/>
                    </a:cubicBezTo>
                    <a:cubicBezTo>
                      <a:pt x="574247" y="715627"/>
                      <a:pt x="569808" y="723028"/>
                      <a:pt x="562503" y="724856"/>
                    </a:cubicBezTo>
                    <a:cubicBezTo>
                      <a:pt x="555198" y="726684"/>
                      <a:pt x="547794" y="722247"/>
                      <a:pt x="545965" y="714945"/>
                    </a:cubicBezTo>
                    <a:cubicBezTo>
                      <a:pt x="545956" y="714909"/>
                      <a:pt x="545947" y="714872"/>
                      <a:pt x="545938" y="714836"/>
                    </a:cubicBezTo>
                    <a:cubicBezTo>
                      <a:pt x="537951" y="682334"/>
                      <a:pt x="533123" y="649137"/>
                      <a:pt x="531522" y="615707"/>
                    </a:cubicBezTo>
                    <a:cubicBezTo>
                      <a:pt x="531489" y="615044"/>
                      <a:pt x="531506" y="614378"/>
                      <a:pt x="531570" y="613717"/>
                    </a:cubicBezTo>
                    <a:cubicBezTo>
                      <a:pt x="515719" y="612873"/>
                      <a:pt x="499811" y="612702"/>
                      <a:pt x="483948" y="613212"/>
                    </a:cubicBezTo>
                    <a:cubicBezTo>
                      <a:pt x="476418" y="613450"/>
                      <a:pt x="470121" y="607541"/>
                      <a:pt x="469883" y="600014"/>
                    </a:cubicBezTo>
                    <a:cubicBezTo>
                      <a:pt x="469824" y="598151"/>
                      <a:pt x="470148" y="596296"/>
                      <a:pt x="470834" y="594563"/>
                    </a:cubicBezTo>
                    <a:close/>
                    <a:moveTo>
                      <a:pt x="561840" y="418274"/>
                    </a:moveTo>
                    <a:cubicBezTo>
                      <a:pt x="564624" y="411280"/>
                      <a:pt x="572552" y="407867"/>
                      <a:pt x="579549" y="410649"/>
                    </a:cubicBezTo>
                    <a:cubicBezTo>
                      <a:pt x="586434" y="413387"/>
                      <a:pt x="589871" y="421121"/>
                      <a:pt x="587287" y="428064"/>
                    </a:cubicBezTo>
                    <a:cubicBezTo>
                      <a:pt x="576271" y="457726"/>
                      <a:pt x="568327" y="488439"/>
                      <a:pt x="563579" y="519721"/>
                    </a:cubicBezTo>
                    <a:cubicBezTo>
                      <a:pt x="562462" y="527164"/>
                      <a:pt x="555519" y="532292"/>
                      <a:pt x="548072" y="531175"/>
                    </a:cubicBezTo>
                    <a:cubicBezTo>
                      <a:pt x="540626" y="530058"/>
                      <a:pt x="535495" y="523118"/>
                      <a:pt x="536613" y="515675"/>
                    </a:cubicBezTo>
                    <a:cubicBezTo>
                      <a:pt x="536616" y="515660"/>
                      <a:pt x="536618" y="515645"/>
                      <a:pt x="536620" y="515630"/>
                    </a:cubicBezTo>
                    <a:cubicBezTo>
                      <a:pt x="541649" y="482501"/>
                      <a:pt x="550062" y="449975"/>
                      <a:pt x="561729" y="418561"/>
                    </a:cubicBezTo>
                    <a:close/>
                    <a:moveTo>
                      <a:pt x="604990" y="330887"/>
                    </a:moveTo>
                    <a:cubicBezTo>
                      <a:pt x="605296" y="330116"/>
                      <a:pt x="605672" y="329374"/>
                      <a:pt x="606112" y="328672"/>
                    </a:cubicBezTo>
                    <a:cubicBezTo>
                      <a:pt x="623918" y="300380"/>
                      <a:pt x="644347" y="273825"/>
                      <a:pt x="667132" y="249361"/>
                    </a:cubicBezTo>
                    <a:cubicBezTo>
                      <a:pt x="672263" y="243852"/>
                      <a:pt x="680890" y="243544"/>
                      <a:pt x="686401" y="248674"/>
                    </a:cubicBezTo>
                    <a:cubicBezTo>
                      <a:pt x="691900" y="253791"/>
                      <a:pt x="692221" y="262390"/>
                      <a:pt x="687119" y="267902"/>
                    </a:cubicBezTo>
                    <a:cubicBezTo>
                      <a:pt x="665501" y="291110"/>
                      <a:pt x="646117" y="316300"/>
                      <a:pt x="629222" y="343140"/>
                    </a:cubicBezTo>
                    <a:cubicBezTo>
                      <a:pt x="625225" y="349519"/>
                      <a:pt x="616811" y="351451"/>
                      <a:pt x="610429" y="347456"/>
                    </a:cubicBezTo>
                    <a:cubicBezTo>
                      <a:pt x="604856" y="343967"/>
                      <a:pt x="602568" y="336998"/>
                      <a:pt x="604990" y="330887"/>
                    </a:cubicBezTo>
                    <a:close/>
                    <a:moveTo>
                      <a:pt x="736616" y="187948"/>
                    </a:moveTo>
                    <a:cubicBezTo>
                      <a:pt x="737516" y="185683"/>
                      <a:pt x="739010" y="183702"/>
                      <a:pt x="740940" y="182214"/>
                    </a:cubicBezTo>
                    <a:cubicBezTo>
                      <a:pt x="767243" y="161975"/>
                      <a:pt x="794897" y="143555"/>
                      <a:pt x="823710" y="127080"/>
                    </a:cubicBezTo>
                    <a:cubicBezTo>
                      <a:pt x="830240" y="123331"/>
                      <a:pt x="838573" y="125583"/>
                      <a:pt x="842324" y="132109"/>
                    </a:cubicBezTo>
                    <a:cubicBezTo>
                      <a:pt x="846075" y="138636"/>
                      <a:pt x="843822" y="146966"/>
                      <a:pt x="837293" y="150715"/>
                    </a:cubicBezTo>
                    <a:cubicBezTo>
                      <a:pt x="809561" y="166569"/>
                      <a:pt x="782943" y="184296"/>
                      <a:pt x="757627" y="203773"/>
                    </a:cubicBezTo>
                    <a:cubicBezTo>
                      <a:pt x="751669" y="208378"/>
                      <a:pt x="743104" y="207284"/>
                      <a:pt x="738497" y="201328"/>
                    </a:cubicBezTo>
                    <a:cubicBezTo>
                      <a:pt x="735547" y="197514"/>
                      <a:pt x="734832" y="192427"/>
                      <a:pt x="736616" y="187948"/>
                    </a:cubicBezTo>
                    <a:close/>
                    <a:moveTo>
                      <a:pt x="579217" y="798440"/>
                    </a:moveTo>
                    <a:cubicBezTo>
                      <a:pt x="581999" y="791445"/>
                      <a:pt x="589926" y="788030"/>
                      <a:pt x="596924" y="790810"/>
                    </a:cubicBezTo>
                    <a:cubicBezTo>
                      <a:pt x="600108" y="792075"/>
                      <a:pt x="602698" y="794492"/>
                      <a:pt x="604180" y="797580"/>
                    </a:cubicBezTo>
                    <a:cubicBezTo>
                      <a:pt x="617479" y="826007"/>
                      <a:pt x="634579" y="852496"/>
                      <a:pt x="655012" y="876322"/>
                    </a:cubicBezTo>
                    <a:cubicBezTo>
                      <a:pt x="659975" y="881982"/>
                      <a:pt x="659408" y="890593"/>
                      <a:pt x="653745" y="895555"/>
                    </a:cubicBezTo>
                    <a:cubicBezTo>
                      <a:pt x="648082" y="900516"/>
                      <a:pt x="639468" y="899949"/>
                      <a:pt x="634504" y="894289"/>
                    </a:cubicBezTo>
                    <a:cubicBezTo>
                      <a:pt x="612436" y="868599"/>
                      <a:pt x="593963" y="840031"/>
                      <a:pt x="579593" y="809369"/>
                    </a:cubicBezTo>
                    <a:cubicBezTo>
                      <a:pt x="577943" y="805939"/>
                      <a:pt x="577807" y="801975"/>
                      <a:pt x="579217" y="798440"/>
                    </a:cubicBezTo>
                    <a:close/>
                    <a:moveTo>
                      <a:pt x="663360" y="622098"/>
                    </a:moveTo>
                    <a:cubicBezTo>
                      <a:pt x="666045" y="615358"/>
                      <a:pt x="673542" y="611902"/>
                      <a:pt x="680413" y="614237"/>
                    </a:cubicBezTo>
                    <a:cubicBezTo>
                      <a:pt x="687922" y="616787"/>
                      <a:pt x="695395" y="619536"/>
                      <a:pt x="702626" y="622408"/>
                    </a:cubicBezTo>
                    <a:cubicBezTo>
                      <a:pt x="726687" y="631831"/>
                      <a:pt x="749754" y="643616"/>
                      <a:pt x="771489" y="657588"/>
                    </a:cubicBezTo>
                    <a:cubicBezTo>
                      <a:pt x="777799" y="661696"/>
                      <a:pt x="779583" y="670140"/>
                      <a:pt x="775473" y="676447"/>
                    </a:cubicBezTo>
                    <a:cubicBezTo>
                      <a:pt x="771363" y="682754"/>
                      <a:pt x="762916" y="684537"/>
                      <a:pt x="756606" y="680429"/>
                    </a:cubicBezTo>
                    <a:cubicBezTo>
                      <a:pt x="736390" y="667443"/>
                      <a:pt x="714935" y="656492"/>
                      <a:pt x="692556" y="647739"/>
                    </a:cubicBezTo>
                    <a:cubicBezTo>
                      <a:pt x="685752" y="645036"/>
                      <a:pt x="678715" y="642449"/>
                      <a:pt x="671640" y="640044"/>
                    </a:cubicBezTo>
                    <a:cubicBezTo>
                      <a:pt x="664511" y="637623"/>
                      <a:pt x="660695" y="629883"/>
                      <a:pt x="663117" y="622756"/>
                    </a:cubicBezTo>
                    <a:cubicBezTo>
                      <a:pt x="663117" y="622756"/>
                      <a:pt x="663117" y="622756"/>
                      <a:pt x="663117" y="622756"/>
                    </a:cubicBezTo>
                    <a:cubicBezTo>
                      <a:pt x="663193" y="622532"/>
                      <a:pt x="663273" y="622314"/>
                      <a:pt x="663360" y="622098"/>
                    </a:cubicBezTo>
                    <a:close/>
                    <a:moveTo>
                      <a:pt x="905161" y="90253"/>
                    </a:moveTo>
                    <a:cubicBezTo>
                      <a:pt x="906489" y="86899"/>
                      <a:pt x="909097" y="84211"/>
                      <a:pt x="912410" y="82780"/>
                    </a:cubicBezTo>
                    <a:cubicBezTo>
                      <a:pt x="941565" y="70150"/>
                      <a:pt x="972689" y="58388"/>
                      <a:pt x="1004916" y="47823"/>
                    </a:cubicBezTo>
                    <a:cubicBezTo>
                      <a:pt x="1012071" y="45477"/>
                      <a:pt x="1019774" y="49373"/>
                      <a:pt x="1022121" y="56524"/>
                    </a:cubicBezTo>
                    <a:cubicBezTo>
                      <a:pt x="1024468" y="63676"/>
                      <a:pt x="1020571" y="71375"/>
                      <a:pt x="1013416" y="73721"/>
                    </a:cubicBezTo>
                    <a:cubicBezTo>
                      <a:pt x="981980" y="84028"/>
                      <a:pt x="951645" y="95490"/>
                      <a:pt x="923253" y="107790"/>
                    </a:cubicBezTo>
                    <a:cubicBezTo>
                      <a:pt x="916343" y="110783"/>
                      <a:pt x="908315" y="107609"/>
                      <a:pt x="905321" y="100702"/>
                    </a:cubicBezTo>
                    <a:cubicBezTo>
                      <a:pt x="903881" y="97378"/>
                      <a:pt x="903824" y="93619"/>
                      <a:pt x="905161" y="90253"/>
                    </a:cubicBezTo>
                    <a:close/>
                    <a:moveTo>
                      <a:pt x="710842" y="935903"/>
                    </a:moveTo>
                    <a:cubicBezTo>
                      <a:pt x="713449" y="929368"/>
                      <a:pt x="720604" y="925890"/>
                      <a:pt x="727356" y="927876"/>
                    </a:cubicBezTo>
                    <a:cubicBezTo>
                      <a:pt x="755760" y="936229"/>
                      <a:pt x="781040" y="929035"/>
                      <a:pt x="802492" y="906490"/>
                    </a:cubicBezTo>
                    <a:cubicBezTo>
                      <a:pt x="807682" y="901036"/>
                      <a:pt x="816312" y="900820"/>
                      <a:pt x="821768" y="906007"/>
                    </a:cubicBezTo>
                    <a:cubicBezTo>
                      <a:pt x="827225" y="911194"/>
                      <a:pt x="827441" y="919821"/>
                      <a:pt x="822252" y="925275"/>
                    </a:cubicBezTo>
                    <a:cubicBezTo>
                      <a:pt x="793592" y="955392"/>
                      <a:pt x="758116" y="965335"/>
                      <a:pt x="719660" y="954025"/>
                    </a:cubicBezTo>
                    <a:cubicBezTo>
                      <a:pt x="712436" y="951901"/>
                      <a:pt x="708303" y="944325"/>
                      <a:pt x="710428" y="937105"/>
                    </a:cubicBezTo>
                    <a:cubicBezTo>
                      <a:pt x="710428" y="937104"/>
                      <a:pt x="710428" y="937104"/>
                      <a:pt x="710428" y="937104"/>
                    </a:cubicBezTo>
                    <a:cubicBezTo>
                      <a:pt x="710549" y="936694"/>
                      <a:pt x="710687" y="936293"/>
                      <a:pt x="710842" y="935903"/>
                    </a:cubicBezTo>
                    <a:close/>
                    <a:moveTo>
                      <a:pt x="1090404" y="28983"/>
                    </a:moveTo>
                    <a:cubicBezTo>
                      <a:pt x="1092028" y="24881"/>
                      <a:pt x="1095540" y="21820"/>
                      <a:pt x="1099827" y="20772"/>
                    </a:cubicBezTo>
                    <a:cubicBezTo>
                      <a:pt x="1130676" y="13195"/>
                      <a:pt x="1163110" y="6338"/>
                      <a:pt x="1196228" y="392"/>
                    </a:cubicBezTo>
                    <a:cubicBezTo>
                      <a:pt x="1203645" y="-910"/>
                      <a:pt x="1210713" y="4044"/>
                      <a:pt x="1212015" y="11458"/>
                    </a:cubicBezTo>
                    <a:cubicBezTo>
                      <a:pt x="1213311" y="18831"/>
                      <a:pt x="1208414" y="25869"/>
                      <a:pt x="1201048" y="27220"/>
                    </a:cubicBezTo>
                    <a:cubicBezTo>
                      <a:pt x="1168494" y="33063"/>
                      <a:pt x="1136628" y="39799"/>
                      <a:pt x="1106335" y="47239"/>
                    </a:cubicBezTo>
                    <a:cubicBezTo>
                      <a:pt x="1099022" y="49036"/>
                      <a:pt x="1091637" y="44567"/>
                      <a:pt x="1089839" y="37257"/>
                    </a:cubicBezTo>
                    <a:cubicBezTo>
                      <a:pt x="1089163" y="34507"/>
                      <a:pt x="1089361" y="31615"/>
                      <a:pt x="1090404" y="28983"/>
                    </a:cubicBezTo>
                    <a:close/>
                    <a:moveTo>
                      <a:pt x="821122" y="731297"/>
                    </a:moveTo>
                    <a:cubicBezTo>
                      <a:pt x="823909" y="724304"/>
                      <a:pt x="831839" y="720894"/>
                      <a:pt x="838835" y="723680"/>
                    </a:cubicBezTo>
                    <a:cubicBezTo>
                      <a:pt x="841500" y="724741"/>
                      <a:pt x="843762" y="726615"/>
                      <a:pt x="845300" y="729035"/>
                    </a:cubicBezTo>
                    <a:cubicBezTo>
                      <a:pt x="865372" y="759162"/>
                      <a:pt x="873541" y="795664"/>
                      <a:pt x="868223" y="831468"/>
                    </a:cubicBezTo>
                    <a:cubicBezTo>
                      <a:pt x="867110" y="838912"/>
                      <a:pt x="860170" y="844045"/>
                      <a:pt x="852723" y="842932"/>
                    </a:cubicBezTo>
                    <a:cubicBezTo>
                      <a:pt x="845275" y="841819"/>
                      <a:pt x="840141" y="834883"/>
                      <a:pt x="841254" y="827438"/>
                    </a:cubicBezTo>
                    <a:cubicBezTo>
                      <a:pt x="841255" y="827428"/>
                      <a:pt x="841257" y="827418"/>
                      <a:pt x="841259" y="827408"/>
                    </a:cubicBezTo>
                    <a:cubicBezTo>
                      <a:pt x="845527" y="798102"/>
                      <a:pt x="838764" y="768254"/>
                      <a:pt x="822280" y="743646"/>
                    </a:cubicBezTo>
                    <a:cubicBezTo>
                      <a:pt x="819931" y="739954"/>
                      <a:pt x="819500" y="735360"/>
                      <a:pt x="821122" y="73129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8" name="Google Shape;258;p23"/>
              <p:cNvSpPr/>
              <p:nvPr/>
            </p:nvSpPr>
            <p:spPr>
              <a:xfrm>
                <a:off x="2276430" y="2868093"/>
                <a:ext cx="144434" cy="153119"/>
              </a:xfrm>
              <a:custGeom>
                <a:avLst/>
                <a:gdLst/>
                <a:ahLst/>
                <a:cxnLst/>
                <a:rect l="l" t="t" r="r" b="b"/>
                <a:pathLst>
                  <a:path w="144434" h="153119" extrusionOk="0">
                    <a:moveTo>
                      <a:pt x="0" y="0"/>
                    </a:moveTo>
                    <a:lnTo>
                      <a:pt x="144435" y="56140"/>
                    </a:lnTo>
                    <a:lnTo>
                      <a:pt x="23579" y="15311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59" name="Google Shape;259;p23"/>
            <p:cNvGrpSpPr/>
            <p:nvPr/>
          </p:nvGrpSpPr>
          <p:grpSpPr>
            <a:xfrm rot="-8298219">
              <a:off x="7536959" y="1599679"/>
              <a:ext cx="2987439" cy="2245090"/>
              <a:chOff x="2928576" y="0"/>
              <a:chExt cx="2987361" cy="2245032"/>
            </a:xfrm>
          </p:grpSpPr>
          <p:sp>
            <p:nvSpPr>
              <p:cNvPr id="260" name="Google Shape;260;p23"/>
              <p:cNvSpPr/>
              <p:nvPr/>
            </p:nvSpPr>
            <p:spPr>
              <a:xfrm>
                <a:off x="5825274" y="2079638"/>
                <a:ext cx="27165" cy="68669"/>
              </a:xfrm>
              <a:custGeom>
                <a:avLst/>
                <a:gdLst/>
                <a:ahLst/>
                <a:cxnLst/>
                <a:rect l="l" t="t" r="r" b="b"/>
                <a:pathLst>
                  <a:path w="27165" h="68669" extrusionOk="0">
                    <a:moveTo>
                      <a:pt x="12307" y="68533"/>
                    </a:moveTo>
                    <a:cubicBezTo>
                      <a:pt x="18940" y="70068"/>
                      <a:pt x="25561" y="65938"/>
                      <a:pt x="27097" y="59308"/>
                    </a:cubicBezTo>
                    <a:cubicBezTo>
                      <a:pt x="27318" y="58351"/>
                      <a:pt x="27425" y="57370"/>
                      <a:pt x="27414" y="56388"/>
                    </a:cubicBezTo>
                    <a:cubicBezTo>
                      <a:pt x="27228" y="41368"/>
                      <a:pt x="26355" y="26184"/>
                      <a:pt x="24818" y="11258"/>
                    </a:cubicBezTo>
                    <a:cubicBezTo>
                      <a:pt x="24134" y="4494"/>
                      <a:pt x="18094" y="-436"/>
                      <a:pt x="11327" y="247"/>
                    </a:cubicBezTo>
                    <a:cubicBezTo>
                      <a:pt x="4560" y="931"/>
                      <a:pt x="-371" y="6968"/>
                      <a:pt x="312" y="13732"/>
                    </a:cubicBezTo>
                    <a:cubicBezTo>
                      <a:pt x="314" y="13747"/>
                      <a:pt x="316" y="13762"/>
                      <a:pt x="317" y="13776"/>
                    </a:cubicBezTo>
                    <a:cubicBezTo>
                      <a:pt x="1777" y="27970"/>
                      <a:pt x="2608" y="42409"/>
                      <a:pt x="2785" y="56693"/>
                    </a:cubicBezTo>
                    <a:cubicBezTo>
                      <a:pt x="2855" y="62359"/>
                      <a:pt x="6785" y="67246"/>
                      <a:pt x="12307" y="6853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1" name="Google Shape;261;p23"/>
              <p:cNvSpPr/>
              <p:nvPr/>
            </p:nvSpPr>
            <p:spPr>
              <a:xfrm>
                <a:off x="2942024" y="131258"/>
                <a:ext cx="2890745" cy="1885233"/>
              </a:xfrm>
              <a:custGeom>
                <a:avLst/>
                <a:gdLst/>
                <a:ahLst/>
                <a:cxnLst/>
                <a:rect l="l" t="t" r="r" b="b"/>
                <a:pathLst>
                  <a:path w="2890745" h="1885233" extrusionOk="0">
                    <a:moveTo>
                      <a:pt x="2875908" y="1885099"/>
                    </a:moveTo>
                    <a:cubicBezTo>
                      <a:pt x="2882537" y="1886628"/>
                      <a:pt x="2889150" y="1882495"/>
                      <a:pt x="2890679" y="1875869"/>
                    </a:cubicBezTo>
                    <a:cubicBezTo>
                      <a:pt x="2891150" y="1873829"/>
                      <a:pt x="2891093" y="1871703"/>
                      <a:pt x="2890513" y="1869691"/>
                    </a:cubicBezTo>
                    <a:cubicBezTo>
                      <a:pt x="2882037" y="1840564"/>
                      <a:pt x="2871268" y="1812153"/>
                      <a:pt x="2858308" y="1784724"/>
                    </a:cubicBezTo>
                    <a:cubicBezTo>
                      <a:pt x="2855406" y="1778575"/>
                      <a:pt x="2848066" y="1775943"/>
                      <a:pt x="2841915" y="1778844"/>
                    </a:cubicBezTo>
                    <a:cubicBezTo>
                      <a:pt x="2835775" y="1781740"/>
                      <a:pt x="2833137" y="1789057"/>
                      <a:pt x="2836018" y="1795201"/>
                    </a:cubicBezTo>
                    <a:cubicBezTo>
                      <a:pt x="2848424" y="1821451"/>
                      <a:pt x="2858732" y="1848640"/>
                      <a:pt x="2866847" y="1876515"/>
                    </a:cubicBezTo>
                    <a:cubicBezTo>
                      <a:pt x="2868085" y="1880809"/>
                      <a:pt x="2871552" y="1884094"/>
                      <a:pt x="2875908" y="1885100"/>
                    </a:cubicBezTo>
                    <a:close/>
                    <a:moveTo>
                      <a:pt x="2800959" y="1724087"/>
                    </a:moveTo>
                    <a:cubicBezTo>
                      <a:pt x="2807585" y="1725623"/>
                      <a:pt x="2814202" y="1721500"/>
                      <a:pt x="2815739" y="1714877"/>
                    </a:cubicBezTo>
                    <a:cubicBezTo>
                      <a:pt x="2816492" y="1711632"/>
                      <a:pt x="2815897" y="1708221"/>
                      <a:pt x="2814091" y="1705421"/>
                    </a:cubicBezTo>
                    <a:cubicBezTo>
                      <a:pt x="2797632" y="1680044"/>
                      <a:pt x="2779816" y="1655573"/>
                      <a:pt x="2760720" y="1632114"/>
                    </a:cubicBezTo>
                    <a:cubicBezTo>
                      <a:pt x="2756430" y="1626838"/>
                      <a:pt x="2748673" y="1626038"/>
                      <a:pt x="2743395" y="1630327"/>
                    </a:cubicBezTo>
                    <a:cubicBezTo>
                      <a:pt x="2738127" y="1634607"/>
                      <a:pt x="2737318" y="1642342"/>
                      <a:pt x="2741587" y="1647619"/>
                    </a:cubicBezTo>
                    <a:cubicBezTo>
                      <a:pt x="2760122" y="1670389"/>
                      <a:pt x="2777416" y="1694140"/>
                      <a:pt x="2793395" y="1718769"/>
                    </a:cubicBezTo>
                    <a:cubicBezTo>
                      <a:pt x="2795126" y="1721460"/>
                      <a:pt x="2797841" y="1723368"/>
                      <a:pt x="2800959" y="1724087"/>
                    </a:cubicBezTo>
                    <a:close/>
                    <a:moveTo>
                      <a:pt x="2688917" y="1584978"/>
                    </a:moveTo>
                    <a:cubicBezTo>
                      <a:pt x="2695542" y="1586519"/>
                      <a:pt x="2702162" y="1582400"/>
                      <a:pt x="2703705" y="1575778"/>
                    </a:cubicBezTo>
                    <a:cubicBezTo>
                      <a:pt x="2704652" y="1571709"/>
                      <a:pt x="2703470" y="1567437"/>
                      <a:pt x="2700566" y="1564433"/>
                    </a:cubicBezTo>
                    <a:cubicBezTo>
                      <a:pt x="2680440" y="1543612"/>
                      <a:pt x="2658516" y="1522518"/>
                      <a:pt x="2635405" y="1501737"/>
                    </a:cubicBezTo>
                    <a:cubicBezTo>
                      <a:pt x="2630344" y="1497195"/>
                      <a:pt x="2622557" y="1497614"/>
                      <a:pt x="2618013" y="1502673"/>
                    </a:cubicBezTo>
                    <a:cubicBezTo>
                      <a:pt x="2613474" y="1507725"/>
                      <a:pt x="2613885" y="1515496"/>
                      <a:pt x="2618932" y="1520042"/>
                    </a:cubicBezTo>
                    <a:cubicBezTo>
                      <a:pt x="2641618" y="1540440"/>
                      <a:pt x="2663124" y="1561132"/>
                      <a:pt x="2682854" y="1581541"/>
                    </a:cubicBezTo>
                    <a:cubicBezTo>
                      <a:pt x="2684499" y="1583249"/>
                      <a:pt x="2686606" y="1584443"/>
                      <a:pt x="2688917" y="1584978"/>
                    </a:cubicBezTo>
                    <a:close/>
                    <a:moveTo>
                      <a:pt x="2556009" y="1464942"/>
                    </a:moveTo>
                    <a:cubicBezTo>
                      <a:pt x="2562635" y="1466482"/>
                      <a:pt x="2569255" y="1462361"/>
                      <a:pt x="2570795" y="1455738"/>
                    </a:cubicBezTo>
                    <a:cubicBezTo>
                      <a:pt x="2571868" y="1451126"/>
                      <a:pt x="2570200" y="1446308"/>
                      <a:pt x="2566504" y="1443346"/>
                    </a:cubicBezTo>
                    <a:cubicBezTo>
                      <a:pt x="2543877" y="1425211"/>
                      <a:pt x="2519741" y="1406801"/>
                      <a:pt x="2494764" y="1388626"/>
                    </a:cubicBezTo>
                    <a:cubicBezTo>
                      <a:pt x="2489265" y="1384625"/>
                      <a:pt x="2481562" y="1385837"/>
                      <a:pt x="2477559" y="1391333"/>
                    </a:cubicBezTo>
                    <a:cubicBezTo>
                      <a:pt x="2473556" y="1396829"/>
                      <a:pt x="2474768" y="1404529"/>
                      <a:pt x="2480267" y="1408530"/>
                    </a:cubicBezTo>
                    <a:cubicBezTo>
                      <a:pt x="2504936" y="1426482"/>
                      <a:pt x="2528766" y="1444658"/>
                      <a:pt x="2551097" y="1462553"/>
                    </a:cubicBezTo>
                    <a:cubicBezTo>
                      <a:pt x="2552534" y="1463709"/>
                      <a:pt x="2554213" y="1464526"/>
                      <a:pt x="2556009" y="1464943"/>
                    </a:cubicBezTo>
                    <a:close/>
                    <a:moveTo>
                      <a:pt x="2411187" y="1359258"/>
                    </a:moveTo>
                    <a:cubicBezTo>
                      <a:pt x="2417814" y="1360794"/>
                      <a:pt x="2424431" y="1356669"/>
                      <a:pt x="2425968" y="1350045"/>
                    </a:cubicBezTo>
                    <a:cubicBezTo>
                      <a:pt x="2427123" y="1345064"/>
                      <a:pt x="2425078" y="1339888"/>
                      <a:pt x="2420830" y="1337040"/>
                    </a:cubicBezTo>
                    <a:cubicBezTo>
                      <a:pt x="2396720" y="1320880"/>
                      <a:pt x="2371266" y="1304424"/>
                      <a:pt x="2345175" y="1288131"/>
                    </a:cubicBezTo>
                    <a:cubicBezTo>
                      <a:pt x="2339406" y="1284528"/>
                      <a:pt x="2331808" y="1286283"/>
                      <a:pt x="2328205" y="1292049"/>
                    </a:cubicBezTo>
                    <a:cubicBezTo>
                      <a:pt x="2324601" y="1297815"/>
                      <a:pt x="2326356" y="1305409"/>
                      <a:pt x="2332125" y="1309011"/>
                    </a:cubicBezTo>
                    <a:cubicBezTo>
                      <a:pt x="2357992" y="1325165"/>
                      <a:pt x="2383222" y="1341475"/>
                      <a:pt x="2407113" y="1357488"/>
                    </a:cubicBezTo>
                    <a:cubicBezTo>
                      <a:pt x="2408351" y="1358321"/>
                      <a:pt x="2409732" y="1358921"/>
                      <a:pt x="2411187" y="1359258"/>
                    </a:cubicBezTo>
                    <a:close/>
                    <a:moveTo>
                      <a:pt x="2259131" y="1264125"/>
                    </a:moveTo>
                    <a:cubicBezTo>
                      <a:pt x="2265759" y="1265658"/>
                      <a:pt x="2272375" y="1261531"/>
                      <a:pt x="2273908" y="1254906"/>
                    </a:cubicBezTo>
                    <a:cubicBezTo>
                      <a:pt x="2275122" y="1249664"/>
                      <a:pt x="2272789" y="1244242"/>
                      <a:pt x="2268149" y="1241516"/>
                    </a:cubicBezTo>
                    <a:cubicBezTo>
                      <a:pt x="2243098" y="1226804"/>
                      <a:pt x="2216809" y="1211782"/>
                      <a:pt x="2190014" y="1196869"/>
                    </a:cubicBezTo>
                    <a:cubicBezTo>
                      <a:pt x="2184067" y="1193569"/>
                      <a:pt x="2176570" y="1195713"/>
                      <a:pt x="2173269" y="1201657"/>
                    </a:cubicBezTo>
                    <a:cubicBezTo>
                      <a:pt x="2169973" y="1207591"/>
                      <a:pt x="2172104" y="1215071"/>
                      <a:pt x="2178032" y="1218380"/>
                    </a:cubicBezTo>
                    <a:cubicBezTo>
                      <a:pt x="2204661" y="1233202"/>
                      <a:pt x="2230783" y="1248128"/>
                      <a:pt x="2255672" y="1262743"/>
                    </a:cubicBezTo>
                    <a:cubicBezTo>
                      <a:pt x="2256748" y="1263377"/>
                      <a:pt x="2257915" y="1263843"/>
                      <a:pt x="2259131" y="1264125"/>
                    </a:cubicBezTo>
                    <a:close/>
                    <a:moveTo>
                      <a:pt x="2102424" y="1176788"/>
                    </a:moveTo>
                    <a:cubicBezTo>
                      <a:pt x="2109052" y="1178319"/>
                      <a:pt x="2115666" y="1174189"/>
                      <a:pt x="2117198" y="1167564"/>
                    </a:cubicBezTo>
                    <a:cubicBezTo>
                      <a:pt x="2118454" y="1162133"/>
                      <a:pt x="2115902" y="1156536"/>
                      <a:pt x="2110977" y="1153920"/>
                    </a:cubicBezTo>
                    <a:cubicBezTo>
                      <a:pt x="2085317" y="1140293"/>
                      <a:pt x="2058477" y="1126335"/>
                      <a:pt x="2031202" y="1112432"/>
                    </a:cubicBezTo>
                    <a:cubicBezTo>
                      <a:pt x="2025142" y="1109344"/>
                      <a:pt x="2017725" y="1111750"/>
                      <a:pt x="2014635" y="1117807"/>
                    </a:cubicBezTo>
                    <a:cubicBezTo>
                      <a:pt x="2011545" y="1123863"/>
                      <a:pt x="2013953" y="1131277"/>
                      <a:pt x="2020012" y="1134366"/>
                    </a:cubicBezTo>
                    <a:cubicBezTo>
                      <a:pt x="2047165" y="1148205"/>
                      <a:pt x="2073881" y="1162100"/>
                      <a:pt x="2099420" y="1175663"/>
                    </a:cubicBezTo>
                    <a:cubicBezTo>
                      <a:pt x="2100368" y="1176167"/>
                      <a:pt x="2101378" y="1176545"/>
                      <a:pt x="2102424" y="1176788"/>
                    </a:cubicBezTo>
                    <a:close/>
                    <a:moveTo>
                      <a:pt x="1942605" y="1095248"/>
                    </a:moveTo>
                    <a:cubicBezTo>
                      <a:pt x="1949234" y="1096777"/>
                      <a:pt x="1955848" y="1092646"/>
                      <a:pt x="1957378" y="1086021"/>
                    </a:cubicBezTo>
                    <a:cubicBezTo>
                      <a:pt x="1958664" y="1080451"/>
                      <a:pt x="1955946" y="1074730"/>
                      <a:pt x="1950815" y="1072205"/>
                    </a:cubicBezTo>
                    <a:cubicBezTo>
                      <a:pt x="1924751" y="1059388"/>
                      <a:pt x="1897534" y="1046216"/>
                      <a:pt x="1869924" y="1033055"/>
                    </a:cubicBezTo>
                    <a:cubicBezTo>
                      <a:pt x="1863786" y="1030126"/>
                      <a:pt x="1856434" y="1032726"/>
                      <a:pt x="1853504" y="1038861"/>
                    </a:cubicBezTo>
                    <a:cubicBezTo>
                      <a:pt x="1850573" y="1044997"/>
                      <a:pt x="1853174" y="1052346"/>
                      <a:pt x="1859312" y="1055275"/>
                    </a:cubicBezTo>
                    <a:cubicBezTo>
                      <a:pt x="1859316" y="1055276"/>
                      <a:pt x="1859320" y="1055278"/>
                      <a:pt x="1859323" y="1055280"/>
                    </a:cubicBezTo>
                    <a:cubicBezTo>
                      <a:pt x="1886843" y="1068397"/>
                      <a:pt x="1913967" y="1081524"/>
                      <a:pt x="1939943" y="1094297"/>
                    </a:cubicBezTo>
                    <a:cubicBezTo>
                      <a:pt x="1940791" y="1094715"/>
                      <a:pt x="1941685" y="1095034"/>
                      <a:pt x="1942605" y="1095248"/>
                    </a:cubicBezTo>
                    <a:close/>
                    <a:moveTo>
                      <a:pt x="1780664" y="1017990"/>
                    </a:moveTo>
                    <a:cubicBezTo>
                      <a:pt x="1787293" y="1019519"/>
                      <a:pt x="1793906" y="1015387"/>
                      <a:pt x="1795435" y="1008761"/>
                    </a:cubicBezTo>
                    <a:cubicBezTo>
                      <a:pt x="1796744" y="1003090"/>
                      <a:pt x="1793901" y="997278"/>
                      <a:pt x="1788621" y="994827"/>
                    </a:cubicBezTo>
                    <a:cubicBezTo>
                      <a:pt x="1762464" y="982688"/>
                      <a:pt x="1734996" y="970089"/>
                      <a:pt x="1706980" y="957379"/>
                    </a:cubicBezTo>
                    <a:cubicBezTo>
                      <a:pt x="1700791" y="954559"/>
                      <a:pt x="1693487" y="957288"/>
                      <a:pt x="1690666" y="963474"/>
                    </a:cubicBezTo>
                    <a:cubicBezTo>
                      <a:pt x="1687844" y="969660"/>
                      <a:pt x="1690574" y="976961"/>
                      <a:pt x="1696763" y="979781"/>
                    </a:cubicBezTo>
                    <a:cubicBezTo>
                      <a:pt x="1696775" y="979787"/>
                      <a:pt x="1696787" y="979792"/>
                      <a:pt x="1696799" y="979798"/>
                    </a:cubicBezTo>
                    <a:cubicBezTo>
                      <a:pt x="1724751" y="992479"/>
                      <a:pt x="1752155" y="1005049"/>
                      <a:pt x="1778248" y="1017158"/>
                    </a:cubicBezTo>
                    <a:cubicBezTo>
                      <a:pt x="1779023" y="1017518"/>
                      <a:pt x="1779832" y="1017797"/>
                      <a:pt x="1780664" y="1017990"/>
                    </a:cubicBezTo>
                    <a:close/>
                    <a:moveTo>
                      <a:pt x="1617452" y="943895"/>
                    </a:moveTo>
                    <a:cubicBezTo>
                      <a:pt x="1624080" y="945423"/>
                      <a:pt x="1630693" y="941291"/>
                      <a:pt x="1632221" y="934666"/>
                    </a:cubicBezTo>
                    <a:cubicBezTo>
                      <a:pt x="1633546" y="928925"/>
                      <a:pt x="1630616" y="923050"/>
                      <a:pt x="1625232" y="920653"/>
                    </a:cubicBezTo>
                    <a:cubicBezTo>
                      <a:pt x="1599173" y="909051"/>
                      <a:pt x="1571533" y="896842"/>
                      <a:pt x="1543081" y="884364"/>
                    </a:cubicBezTo>
                    <a:cubicBezTo>
                      <a:pt x="1536852" y="881632"/>
                      <a:pt x="1529587" y="884464"/>
                      <a:pt x="1526854" y="890690"/>
                    </a:cubicBezTo>
                    <a:cubicBezTo>
                      <a:pt x="1524121" y="896916"/>
                      <a:pt x="1526955" y="904178"/>
                      <a:pt x="1533183" y="906910"/>
                    </a:cubicBezTo>
                    <a:cubicBezTo>
                      <a:pt x="1561596" y="919369"/>
                      <a:pt x="1589193" y="931560"/>
                      <a:pt x="1615211" y="943143"/>
                    </a:cubicBezTo>
                    <a:cubicBezTo>
                      <a:pt x="1615932" y="943465"/>
                      <a:pt x="1616682" y="943717"/>
                      <a:pt x="1617452" y="943895"/>
                    </a:cubicBezTo>
                    <a:close/>
                    <a:moveTo>
                      <a:pt x="1452902" y="871690"/>
                    </a:moveTo>
                    <a:cubicBezTo>
                      <a:pt x="1459531" y="873218"/>
                      <a:pt x="1466143" y="869085"/>
                      <a:pt x="1467672" y="862459"/>
                    </a:cubicBezTo>
                    <a:cubicBezTo>
                      <a:pt x="1469006" y="856674"/>
                      <a:pt x="1466020" y="850761"/>
                      <a:pt x="1460572" y="848398"/>
                    </a:cubicBezTo>
                    <a:cubicBezTo>
                      <a:pt x="1433094" y="836486"/>
                      <a:pt x="1405626" y="824627"/>
                      <a:pt x="1378169" y="812823"/>
                    </a:cubicBezTo>
                    <a:cubicBezTo>
                      <a:pt x="1371921" y="810135"/>
                      <a:pt x="1364677" y="813019"/>
                      <a:pt x="1361988" y="819264"/>
                    </a:cubicBezTo>
                    <a:cubicBezTo>
                      <a:pt x="1359299" y="825509"/>
                      <a:pt x="1362184" y="832751"/>
                      <a:pt x="1368432" y="835439"/>
                    </a:cubicBezTo>
                    <a:cubicBezTo>
                      <a:pt x="1395855" y="847236"/>
                      <a:pt x="1423301" y="859086"/>
                      <a:pt x="1450771" y="870987"/>
                    </a:cubicBezTo>
                    <a:cubicBezTo>
                      <a:pt x="1451459" y="871285"/>
                      <a:pt x="1452172" y="871520"/>
                      <a:pt x="1452902" y="871690"/>
                    </a:cubicBezTo>
                    <a:close/>
                    <a:moveTo>
                      <a:pt x="1288082" y="800741"/>
                    </a:moveTo>
                    <a:cubicBezTo>
                      <a:pt x="1294710" y="802269"/>
                      <a:pt x="1301322" y="798136"/>
                      <a:pt x="1302851" y="791511"/>
                    </a:cubicBezTo>
                    <a:cubicBezTo>
                      <a:pt x="1304190" y="785706"/>
                      <a:pt x="1301180" y="779776"/>
                      <a:pt x="1295702" y="777429"/>
                    </a:cubicBezTo>
                    <a:lnTo>
                      <a:pt x="1213224" y="742108"/>
                    </a:lnTo>
                    <a:cubicBezTo>
                      <a:pt x="1206972" y="739430"/>
                      <a:pt x="1199732" y="742325"/>
                      <a:pt x="1197053" y="748574"/>
                    </a:cubicBezTo>
                    <a:cubicBezTo>
                      <a:pt x="1194373" y="754823"/>
                      <a:pt x="1197269" y="762060"/>
                      <a:pt x="1203521" y="764738"/>
                    </a:cubicBezTo>
                    <a:lnTo>
                      <a:pt x="1285999" y="800059"/>
                    </a:lnTo>
                    <a:cubicBezTo>
                      <a:pt x="1286672" y="800348"/>
                      <a:pt x="1287369" y="800576"/>
                      <a:pt x="1288082" y="800741"/>
                    </a:cubicBezTo>
                    <a:close/>
                    <a:moveTo>
                      <a:pt x="1123146" y="730048"/>
                    </a:moveTo>
                    <a:cubicBezTo>
                      <a:pt x="1129774" y="731576"/>
                      <a:pt x="1136387" y="727444"/>
                      <a:pt x="1137916" y="720819"/>
                    </a:cubicBezTo>
                    <a:cubicBezTo>
                      <a:pt x="1139254" y="715020"/>
                      <a:pt x="1136251" y="709094"/>
                      <a:pt x="1130782" y="706742"/>
                    </a:cubicBezTo>
                    <a:cubicBezTo>
                      <a:pt x="1103150" y="694863"/>
                      <a:pt x="1075699" y="683019"/>
                      <a:pt x="1048428" y="671211"/>
                    </a:cubicBezTo>
                    <a:cubicBezTo>
                      <a:pt x="1042185" y="668513"/>
                      <a:pt x="1034936" y="671386"/>
                      <a:pt x="1032237" y="677627"/>
                    </a:cubicBezTo>
                    <a:cubicBezTo>
                      <a:pt x="1029543" y="683858"/>
                      <a:pt x="1032404" y="691094"/>
                      <a:pt x="1038632" y="693800"/>
                    </a:cubicBezTo>
                    <a:cubicBezTo>
                      <a:pt x="1065912" y="705621"/>
                      <a:pt x="1093384" y="717474"/>
                      <a:pt x="1121049" y="729359"/>
                    </a:cubicBezTo>
                    <a:cubicBezTo>
                      <a:pt x="1121726" y="729650"/>
                      <a:pt x="1122428" y="729881"/>
                      <a:pt x="1123146" y="730048"/>
                    </a:cubicBezTo>
                    <a:close/>
                    <a:moveTo>
                      <a:pt x="958508" y="658651"/>
                    </a:moveTo>
                    <a:cubicBezTo>
                      <a:pt x="964276" y="659979"/>
                      <a:pt x="970174" y="657019"/>
                      <a:pt x="972554" y="651601"/>
                    </a:cubicBezTo>
                    <a:cubicBezTo>
                      <a:pt x="975287" y="645376"/>
                      <a:pt x="972455" y="638115"/>
                      <a:pt x="966228" y="635382"/>
                    </a:cubicBezTo>
                    <a:cubicBezTo>
                      <a:pt x="937188" y="622641"/>
                      <a:pt x="910369" y="610776"/>
                      <a:pt x="884241" y="599111"/>
                    </a:cubicBezTo>
                    <a:cubicBezTo>
                      <a:pt x="878034" y="596337"/>
                      <a:pt x="870751" y="599118"/>
                      <a:pt x="867976" y="605323"/>
                    </a:cubicBezTo>
                    <a:cubicBezTo>
                      <a:pt x="867975" y="605326"/>
                      <a:pt x="867974" y="605328"/>
                      <a:pt x="867973" y="605331"/>
                    </a:cubicBezTo>
                    <a:cubicBezTo>
                      <a:pt x="865200" y="611538"/>
                      <a:pt x="867985" y="618818"/>
                      <a:pt x="874194" y="621591"/>
                    </a:cubicBezTo>
                    <a:cubicBezTo>
                      <a:pt x="900373" y="633278"/>
                      <a:pt x="927238" y="645164"/>
                      <a:pt x="956326" y="657926"/>
                    </a:cubicBezTo>
                    <a:cubicBezTo>
                      <a:pt x="957029" y="658235"/>
                      <a:pt x="957759" y="658477"/>
                      <a:pt x="958507" y="658651"/>
                    </a:cubicBezTo>
                    <a:close/>
                    <a:moveTo>
                      <a:pt x="794662" y="585430"/>
                    </a:moveTo>
                    <a:cubicBezTo>
                      <a:pt x="800363" y="586744"/>
                      <a:pt x="806202" y="583869"/>
                      <a:pt x="808634" y="578550"/>
                    </a:cubicBezTo>
                    <a:cubicBezTo>
                      <a:pt x="811461" y="572368"/>
                      <a:pt x="808740" y="565065"/>
                      <a:pt x="802554" y="562238"/>
                    </a:cubicBezTo>
                    <a:cubicBezTo>
                      <a:pt x="802554" y="562238"/>
                      <a:pt x="802553" y="562237"/>
                      <a:pt x="802552" y="562237"/>
                    </a:cubicBezTo>
                    <a:cubicBezTo>
                      <a:pt x="774397" y="549375"/>
                      <a:pt x="747045" y="536703"/>
                      <a:pt x="721260" y="524571"/>
                    </a:cubicBezTo>
                    <a:cubicBezTo>
                      <a:pt x="715107" y="521675"/>
                      <a:pt x="707771" y="524314"/>
                      <a:pt x="704875" y="530464"/>
                    </a:cubicBezTo>
                    <a:cubicBezTo>
                      <a:pt x="704874" y="530465"/>
                      <a:pt x="704873" y="530466"/>
                      <a:pt x="704873" y="530467"/>
                    </a:cubicBezTo>
                    <a:cubicBezTo>
                      <a:pt x="701976" y="536618"/>
                      <a:pt x="704616" y="543952"/>
                      <a:pt x="710770" y="546847"/>
                    </a:cubicBezTo>
                    <a:cubicBezTo>
                      <a:pt x="736640" y="559017"/>
                      <a:pt x="764074" y="571729"/>
                      <a:pt x="792315" y="584630"/>
                    </a:cubicBezTo>
                    <a:cubicBezTo>
                      <a:pt x="793069" y="584975"/>
                      <a:pt x="793855" y="585243"/>
                      <a:pt x="794662" y="585430"/>
                    </a:cubicBezTo>
                    <a:close/>
                    <a:moveTo>
                      <a:pt x="632315" y="508949"/>
                    </a:moveTo>
                    <a:cubicBezTo>
                      <a:pt x="637901" y="510237"/>
                      <a:pt x="643638" y="507502"/>
                      <a:pt x="646154" y="502353"/>
                    </a:cubicBezTo>
                    <a:cubicBezTo>
                      <a:pt x="649139" y="496246"/>
                      <a:pt x="646605" y="488876"/>
                      <a:pt x="640495" y="485892"/>
                    </a:cubicBezTo>
                    <a:cubicBezTo>
                      <a:pt x="640494" y="485892"/>
                      <a:pt x="640493" y="485891"/>
                      <a:pt x="640492" y="485891"/>
                    </a:cubicBezTo>
                    <a:cubicBezTo>
                      <a:pt x="612698" y="472323"/>
                      <a:pt x="585752" y="458877"/>
                      <a:pt x="560402" y="445925"/>
                    </a:cubicBezTo>
                    <a:cubicBezTo>
                      <a:pt x="554346" y="442834"/>
                      <a:pt x="546929" y="445232"/>
                      <a:pt x="543831" y="451283"/>
                    </a:cubicBezTo>
                    <a:cubicBezTo>
                      <a:pt x="540736" y="457337"/>
                      <a:pt x="543136" y="464753"/>
                      <a:pt x="549192" y="467847"/>
                    </a:cubicBezTo>
                    <a:cubicBezTo>
                      <a:pt x="574673" y="480867"/>
                      <a:pt x="601755" y="494381"/>
                      <a:pt x="629684" y="508014"/>
                    </a:cubicBezTo>
                    <a:cubicBezTo>
                      <a:pt x="630523" y="508424"/>
                      <a:pt x="631405" y="508737"/>
                      <a:pt x="632315" y="508949"/>
                    </a:cubicBezTo>
                    <a:close/>
                    <a:moveTo>
                      <a:pt x="472576" y="427165"/>
                    </a:moveTo>
                    <a:cubicBezTo>
                      <a:pt x="477977" y="428412"/>
                      <a:pt x="483547" y="425900"/>
                      <a:pt x="486186" y="421026"/>
                    </a:cubicBezTo>
                    <a:cubicBezTo>
                      <a:pt x="489421" y="415046"/>
                      <a:pt x="487195" y="407576"/>
                      <a:pt x="481213" y="404341"/>
                    </a:cubicBezTo>
                    <a:cubicBezTo>
                      <a:pt x="453991" y="389621"/>
                      <a:pt x="427757" y="374942"/>
                      <a:pt x="403239" y="360711"/>
                    </a:cubicBezTo>
                    <a:cubicBezTo>
                      <a:pt x="397359" y="357296"/>
                      <a:pt x="389822" y="359293"/>
                      <a:pt x="386406" y="365171"/>
                    </a:cubicBezTo>
                    <a:cubicBezTo>
                      <a:pt x="386406" y="365172"/>
                      <a:pt x="386405" y="365173"/>
                      <a:pt x="386404" y="365174"/>
                    </a:cubicBezTo>
                    <a:cubicBezTo>
                      <a:pt x="382989" y="371054"/>
                      <a:pt x="384988" y="378588"/>
                      <a:pt x="390870" y="382002"/>
                    </a:cubicBezTo>
                    <a:cubicBezTo>
                      <a:pt x="390870" y="382002"/>
                      <a:pt x="390871" y="382002"/>
                      <a:pt x="390871" y="382002"/>
                    </a:cubicBezTo>
                    <a:cubicBezTo>
                      <a:pt x="415601" y="396357"/>
                      <a:pt x="442054" y="411158"/>
                      <a:pt x="469493" y="425995"/>
                    </a:cubicBezTo>
                    <a:cubicBezTo>
                      <a:pt x="470463" y="426521"/>
                      <a:pt x="471500" y="426915"/>
                      <a:pt x="472576" y="427165"/>
                    </a:cubicBezTo>
                    <a:close/>
                    <a:moveTo>
                      <a:pt x="317560" y="336866"/>
                    </a:moveTo>
                    <a:cubicBezTo>
                      <a:pt x="322653" y="338044"/>
                      <a:pt x="327936" y="335881"/>
                      <a:pt x="330740" y="331470"/>
                    </a:cubicBezTo>
                    <a:cubicBezTo>
                      <a:pt x="334386" y="325731"/>
                      <a:pt x="332687" y="318124"/>
                      <a:pt x="326945" y="314479"/>
                    </a:cubicBezTo>
                    <a:cubicBezTo>
                      <a:pt x="300677" y="297804"/>
                      <a:pt x="275811" y="281121"/>
                      <a:pt x="253041" y="264890"/>
                    </a:cubicBezTo>
                    <a:cubicBezTo>
                      <a:pt x="247502" y="260945"/>
                      <a:pt x="239813" y="262232"/>
                      <a:pt x="235863" y="267766"/>
                    </a:cubicBezTo>
                    <a:cubicBezTo>
                      <a:pt x="231914" y="273302"/>
                      <a:pt x="233202" y="280989"/>
                      <a:pt x="238739" y="284937"/>
                    </a:cubicBezTo>
                    <a:cubicBezTo>
                      <a:pt x="261867" y="301422"/>
                      <a:pt x="287102" y="318353"/>
                      <a:pt x="313740" y="335262"/>
                    </a:cubicBezTo>
                    <a:cubicBezTo>
                      <a:pt x="314913" y="336009"/>
                      <a:pt x="316205" y="336551"/>
                      <a:pt x="317560" y="336866"/>
                    </a:cubicBezTo>
                    <a:close/>
                    <a:moveTo>
                      <a:pt x="172031" y="232375"/>
                    </a:moveTo>
                    <a:cubicBezTo>
                      <a:pt x="176566" y="233429"/>
                      <a:pt x="181308" y="231838"/>
                      <a:pt x="184287" y="228261"/>
                    </a:cubicBezTo>
                    <a:cubicBezTo>
                      <a:pt x="188640" y="223039"/>
                      <a:pt x="187933" y="215278"/>
                      <a:pt x="182709" y="210926"/>
                    </a:cubicBezTo>
                    <a:cubicBezTo>
                      <a:pt x="182708" y="210925"/>
                      <a:pt x="182707" y="210925"/>
                      <a:pt x="182706" y="210924"/>
                    </a:cubicBezTo>
                    <a:cubicBezTo>
                      <a:pt x="160074" y="192211"/>
                      <a:pt x="138484" y="172273"/>
                      <a:pt x="118034" y="151199"/>
                    </a:cubicBezTo>
                    <a:cubicBezTo>
                      <a:pt x="113320" y="146299"/>
                      <a:pt x="105523" y="146147"/>
                      <a:pt x="100621" y="150860"/>
                    </a:cubicBezTo>
                    <a:cubicBezTo>
                      <a:pt x="100621" y="150860"/>
                      <a:pt x="100621" y="150860"/>
                      <a:pt x="100621" y="150860"/>
                    </a:cubicBezTo>
                    <a:cubicBezTo>
                      <a:pt x="95719" y="155573"/>
                      <a:pt x="95566" y="163365"/>
                      <a:pt x="100280" y="168265"/>
                    </a:cubicBezTo>
                    <a:cubicBezTo>
                      <a:pt x="121359" y="189992"/>
                      <a:pt x="143613" y="210548"/>
                      <a:pt x="166942" y="229841"/>
                    </a:cubicBezTo>
                    <a:cubicBezTo>
                      <a:pt x="168417" y="231073"/>
                      <a:pt x="170160" y="231941"/>
                      <a:pt x="172031" y="232375"/>
                    </a:cubicBezTo>
                    <a:close/>
                    <a:moveTo>
                      <a:pt x="49909" y="102964"/>
                    </a:moveTo>
                    <a:cubicBezTo>
                      <a:pt x="53251" y="103743"/>
                      <a:pt x="56766" y="103089"/>
                      <a:pt x="59603" y="101162"/>
                    </a:cubicBezTo>
                    <a:cubicBezTo>
                      <a:pt x="65234" y="97347"/>
                      <a:pt x="66704" y="89693"/>
                      <a:pt x="62889" y="84065"/>
                    </a:cubicBezTo>
                    <a:cubicBezTo>
                      <a:pt x="46721" y="60693"/>
                      <a:pt x="33718" y="35285"/>
                      <a:pt x="24217" y="8504"/>
                    </a:cubicBezTo>
                    <a:cubicBezTo>
                      <a:pt x="22012" y="2074"/>
                      <a:pt x="15008" y="-1352"/>
                      <a:pt x="8575" y="853"/>
                    </a:cubicBezTo>
                    <a:cubicBezTo>
                      <a:pt x="8574" y="853"/>
                      <a:pt x="8573" y="853"/>
                      <a:pt x="8572" y="854"/>
                    </a:cubicBezTo>
                    <a:cubicBezTo>
                      <a:pt x="2139" y="3059"/>
                      <a:pt x="-1288" y="10059"/>
                      <a:pt x="918" y="16489"/>
                    </a:cubicBezTo>
                    <a:cubicBezTo>
                      <a:pt x="918" y="16490"/>
                      <a:pt x="919" y="16491"/>
                      <a:pt x="919" y="16491"/>
                    </a:cubicBezTo>
                    <a:cubicBezTo>
                      <a:pt x="11126" y="45335"/>
                      <a:pt x="25107" y="72702"/>
                      <a:pt x="42498" y="97879"/>
                    </a:cubicBezTo>
                    <a:cubicBezTo>
                      <a:pt x="44237" y="100449"/>
                      <a:pt x="46885" y="102266"/>
                      <a:pt x="49909" y="10296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2" name="Google Shape;262;p23"/>
              <p:cNvSpPr/>
              <p:nvPr/>
            </p:nvSpPr>
            <p:spPr>
              <a:xfrm>
                <a:off x="2928576" y="0"/>
                <a:ext cx="30338" cy="68295"/>
              </a:xfrm>
              <a:custGeom>
                <a:avLst/>
                <a:gdLst/>
                <a:ahLst/>
                <a:cxnLst/>
                <a:rect l="l" t="t" r="r" b="b"/>
                <a:pathLst>
                  <a:path w="30338" h="68295" extrusionOk="0">
                    <a:moveTo>
                      <a:pt x="9769" y="68161"/>
                    </a:moveTo>
                    <a:cubicBezTo>
                      <a:pt x="10541" y="68339"/>
                      <a:pt x="11328" y="68443"/>
                      <a:pt x="12119" y="68472"/>
                    </a:cubicBezTo>
                    <a:cubicBezTo>
                      <a:pt x="18916" y="68718"/>
                      <a:pt x="24626" y="63411"/>
                      <a:pt x="24874" y="56616"/>
                    </a:cubicBezTo>
                    <a:cubicBezTo>
                      <a:pt x="25401" y="42673"/>
                      <a:pt x="27214" y="28808"/>
                      <a:pt x="30292" y="15198"/>
                    </a:cubicBezTo>
                    <a:cubicBezTo>
                      <a:pt x="31765" y="8568"/>
                      <a:pt x="27603" y="1994"/>
                      <a:pt x="20978" y="486"/>
                    </a:cubicBezTo>
                    <a:cubicBezTo>
                      <a:pt x="14342" y="-1005"/>
                      <a:pt x="7753" y="3163"/>
                      <a:pt x="6260" y="9796"/>
                    </a:cubicBezTo>
                    <a:cubicBezTo>
                      <a:pt x="2850" y="24888"/>
                      <a:pt x="841" y="40262"/>
                      <a:pt x="257" y="55723"/>
                    </a:cubicBezTo>
                    <a:cubicBezTo>
                      <a:pt x="44" y="61609"/>
                      <a:pt x="4031" y="66822"/>
                      <a:pt x="9769" y="6816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3" name="Google Shape;263;p23"/>
              <p:cNvSpPr/>
              <p:nvPr/>
            </p:nvSpPr>
            <p:spPr>
              <a:xfrm>
                <a:off x="5764137" y="2107604"/>
                <a:ext cx="151800" cy="137428"/>
              </a:xfrm>
              <a:custGeom>
                <a:avLst/>
                <a:gdLst/>
                <a:ahLst/>
                <a:cxnLst/>
                <a:rect l="l" t="t" r="r" b="b"/>
                <a:pathLst>
                  <a:path w="151800" h="137428" extrusionOk="0">
                    <a:moveTo>
                      <a:pt x="0" y="0"/>
                    </a:moveTo>
                    <a:lnTo>
                      <a:pt x="65429" y="137429"/>
                    </a:lnTo>
                    <a:lnTo>
                      <a:pt x="151800" y="120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64" name="Google Shape;264;p23"/>
          <p:cNvGrpSpPr/>
          <p:nvPr/>
        </p:nvGrpSpPr>
        <p:grpSpPr>
          <a:xfrm>
            <a:off x="-1531329" y="-1695080"/>
            <a:ext cx="11745357" cy="9133226"/>
            <a:chOff x="-1531329" y="-1695080"/>
            <a:chExt cx="11745357" cy="9133226"/>
          </a:xfrm>
        </p:grpSpPr>
        <p:sp>
          <p:nvSpPr>
            <p:cNvPr id="265" name="Google Shape;265;p23"/>
            <p:cNvSpPr/>
            <p:nvPr/>
          </p:nvSpPr>
          <p:spPr>
            <a:xfrm rot="4573459">
              <a:off x="-2015474" y="-379834"/>
              <a:ext cx="5008025" cy="2931541"/>
            </a:xfrm>
            <a:custGeom>
              <a:avLst/>
              <a:gdLst/>
              <a:ahLst/>
              <a:cxnLst/>
              <a:rect l="l" t="t" r="r" b="b"/>
              <a:pathLst>
                <a:path w="3755962" h="2198623" extrusionOk="0">
                  <a:moveTo>
                    <a:pt x="887286" y="78253"/>
                  </a:moveTo>
                  <a:cubicBezTo>
                    <a:pt x="985997" y="339348"/>
                    <a:pt x="1144461" y="573715"/>
                    <a:pt x="1349995" y="762596"/>
                  </a:cubicBezTo>
                  <a:cubicBezTo>
                    <a:pt x="1933662" y="1297828"/>
                    <a:pt x="2798651" y="1389120"/>
                    <a:pt x="3468008" y="1812346"/>
                  </a:cubicBezTo>
                  <a:cubicBezTo>
                    <a:pt x="3579077" y="1882574"/>
                    <a:pt x="3686928" y="1964476"/>
                    <a:pt x="3756725" y="2075810"/>
                  </a:cubicBezTo>
                  <a:cubicBezTo>
                    <a:pt x="3658147" y="2081869"/>
                    <a:pt x="3561651" y="2050577"/>
                    <a:pt x="3464266" y="2034134"/>
                  </a:cubicBezTo>
                  <a:cubicBezTo>
                    <a:pt x="3290484" y="2004792"/>
                    <a:pt x="3112607" y="2022782"/>
                    <a:pt x="2937292" y="2040839"/>
                  </a:cubicBezTo>
                  <a:cubicBezTo>
                    <a:pt x="2577737" y="2077871"/>
                    <a:pt x="2218181" y="2114903"/>
                    <a:pt x="1858626" y="2151935"/>
                  </a:cubicBezTo>
                  <a:cubicBezTo>
                    <a:pt x="1327651" y="2206622"/>
                    <a:pt x="767138" y="2256841"/>
                    <a:pt x="281560" y="2035189"/>
                  </a:cubicBezTo>
                  <a:cubicBezTo>
                    <a:pt x="218991" y="2006629"/>
                    <a:pt x="157145" y="1972842"/>
                    <a:pt x="110557" y="1922248"/>
                  </a:cubicBezTo>
                  <a:cubicBezTo>
                    <a:pt x="25827" y="1830234"/>
                    <a:pt x="3927" y="1697078"/>
                    <a:pt x="1149" y="1572032"/>
                  </a:cubicBezTo>
                  <a:cubicBezTo>
                    <a:pt x="-8370" y="1143690"/>
                    <a:pt x="159462" y="733681"/>
                    <a:pt x="324394" y="338245"/>
                  </a:cubicBezTo>
                  <a:cubicBezTo>
                    <a:pt x="364350" y="242448"/>
                    <a:pt x="406573" y="143368"/>
                    <a:pt x="483491" y="73671"/>
                  </a:cubicBezTo>
                  <a:cubicBezTo>
                    <a:pt x="560410" y="3973"/>
                    <a:pt x="682622" y="-27328"/>
                    <a:pt x="769331" y="297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" name="Google Shape;266;p23"/>
            <p:cNvSpPr/>
            <p:nvPr/>
          </p:nvSpPr>
          <p:spPr>
            <a:xfrm rot="673548" flipH="1">
              <a:off x="5870772" y="3833340"/>
              <a:ext cx="4066789" cy="3239947"/>
            </a:xfrm>
            <a:custGeom>
              <a:avLst/>
              <a:gdLst/>
              <a:ahLst/>
              <a:cxnLst/>
              <a:rect l="l" t="t" r="r" b="b"/>
              <a:pathLst>
                <a:path w="4060032" h="3234564" extrusionOk="0">
                  <a:moveTo>
                    <a:pt x="249" y="45192"/>
                  </a:moveTo>
                  <a:cubicBezTo>
                    <a:pt x="269487" y="-12410"/>
                    <a:pt x="547625" y="-14747"/>
                    <a:pt x="817794" y="38324"/>
                  </a:cubicBezTo>
                  <a:cubicBezTo>
                    <a:pt x="992831" y="72834"/>
                    <a:pt x="1173188" y="137272"/>
                    <a:pt x="1284308" y="276791"/>
                  </a:cubicBezTo>
                  <a:cubicBezTo>
                    <a:pt x="1430236" y="460012"/>
                    <a:pt x="1427533" y="735318"/>
                    <a:pt x="1591010" y="903082"/>
                  </a:cubicBezTo>
                  <a:cubicBezTo>
                    <a:pt x="1691415" y="1006119"/>
                    <a:pt x="1836723" y="1049287"/>
                    <a:pt x="1975738" y="1086446"/>
                  </a:cubicBezTo>
                  <a:cubicBezTo>
                    <a:pt x="2155871" y="1134596"/>
                    <a:pt x="2339429" y="1179582"/>
                    <a:pt x="2525874" y="1176947"/>
                  </a:cubicBezTo>
                  <a:cubicBezTo>
                    <a:pt x="2702848" y="1174444"/>
                    <a:pt x="2876528" y="1129077"/>
                    <a:pt x="3053104" y="1116965"/>
                  </a:cubicBezTo>
                  <a:cubicBezTo>
                    <a:pt x="3279101" y="1101462"/>
                    <a:pt x="3513389" y="1143435"/>
                    <a:pt x="3704967" y="1264267"/>
                  </a:cubicBezTo>
                  <a:cubicBezTo>
                    <a:pt x="3896545" y="1385099"/>
                    <a:pt x="4040017" y="1590458"/>
                    <a:pt x="4058161" y="1816160"/>
                  </a:cubicBezTo>
                  <a:cubicBezTo>
                    <a:pt x="4095786" y="2284203"/>
                    <a:pt x="3619387" y="2685752"/>
                    <a:pt x="3678317" y="3151595"/>
                  </a:cubicBezTo>
                  <a:cubicBezTo>
                    <a:pt x="3680501" y="3168863"/>
                    <a:pt x="3682116" y="3189621"/>
                    <a:pt x="3668418" y="3200365"/>
                  </a:cubicBezTo>
                  <a:cubicBezTo>
                    <a:pt x="3660715" y="3206407"/>
                    <a:pt x="3650277" y="3207248"/>
                    <a:pt x="3640505" y="3207847"/>
                  </a:cubicBezTo>
                  <a:cubicBezTo>
                    <a:pt x="3143593" y="3238329"/>
                    <a:pt x="2637212" y="3267995"/>
                    <a:pt x="2154600" y="3145832"/>
                  </a:cubicBezTo>
                  <a:cubicBezTo>
                    <a:pt x="1968662" y="3098766"/>
                    <a:pt x="1788894" y="3029702"/>
                    <a:pt x="1603199" y="2981685"/>
                  </a:cubicBezTo>
                  <a:cubicBezTo>
                    <a:pt x="1289120" y="2900471"/>
                    <a:pt x="961814" y="2880382"/>
                    <a:pt x="647308" y="2800835"/>
                  </a:cubicBezTo>
                  <a:cubicBezTo>
                    <a:pt x="489159" y="2760824"/>
                    <a:pt x="335135" y="2706000"/>
                    <a:pt x="187281" y="2637091"/>
                  </a:cubicBezTo>
                  <a:cubicBezTo>
                    <a:pt x="157960" y="2623423"/>
                    <a:pt x="127877" y="2608411"/>
                    <a:pt x="107739" y="2583100"/>
                  </a:cubicBezTo>
                  <a:cubicBezTo>
                    <a:pt x="77923" y="2545625"/>
                    <a:pt x="75902" y="2493861"/>
                    <a:pt x="75424" y="2445983"/>
                  </a:cubicBezTo>
                  <a:cubicBezTo>
                    <a:pt x="69005" y="1801817"/>
                    <a:pt x="103238" y="1157888"/>
                    <a:pt x="177918" y="51803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7" name="Google Shape;267;p23"/>
          <p:cNvSpPr txBox="1">
            <a:spLocks noGrp="1"/>
          </p:cNvSpPr>
          <p:nvPr>
            <p:ph type="subTitle" idx="1"/>
          </p:nvPr>
        </p:nvSpPr>
        <p:spPr>
          <a:xfrm>
            <a:off x="1561328" y="1692753"/>
            <a:ext cx="2811000" cy="95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68" name="Google Shape;268;p23"/>
          <p:cNvSpPr txBox="1">
            <a:spLocks noGrp="1"/>
          </p:cNvSpPr>
          <p:nvPr>
            <p:ph type="subTitle" idx="2"/>
          </p:nvPr>
        </p:nvSpPr>
        <p:spPr>
          <a:xfrm>
            <a:off x="5311680" y="1692753"/>
            <a:ext cx="2811000" cy="95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69" name="Google Shape;269;p23"/>
          <p:cNvSpPr txBox="1">
            <a:spLocks noGrp="1"/>
          </p:cNvSpPr>
          <p:nvPr>
            <p:ph type="subTitle" idx="3"/>
          </p:nvPr>
        </p:nvSpPr>
        <p:spPr>
          <a:xfrm>
            <a:off x="1561328" y="3353328"/>
            <a:ext cx="2811000" cy="95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70" name="Google Shape;270;p23"/>
          <p:cNvSpPr txBox="1">
            <a:spLocks noGrp="1"/>
          </p:cNvSpPr>
          <p:nvPr>
            <p:ph type="subTitle" idx="4"/>
          </p:nvPr>
        </p:nvSpPr>
        <p:spPr>
          <a:xfrm>
            <a:off x="5311680" y="3353328"/>
            <a:ext cx="2811000" cy="95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71" name="Google Shape;271;p23"/>
          <p:cNvSpPr txBox="1">
            <a:spLocks noGrp="1"/>
          </p:cNvSpPr>
          <p:nvPr>
            <p:ph type="subTitle" idx="5"/>
          </p:nvPr>
        </p:nvSpPr>
        <p:spPr>
          <a:xfrm>
            <a:off x="1561328" y="1323203"/>
            <a:ext cx="28110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100" b="1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272" name="Google Shape;272;p23"/>
          <p:cNvSpPr txBox="1">
            <a:spLocks noGrp="1"/>
          </p:cNvSpPr>
          <p:nvPr>
            <p:ph type="subTitle" idx="6"/>
          </p:nvPr>
        </p:nvSpPr>
        <p:spPr>
          <a:xfrm>
            <a:off x="1561328" y="2983853"/>
            <a:ext cx="28110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100" b="1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273" name="Google Shape;273;p23"/>
          <p:cNvSpPr txBox="1">
            <a:spLocks noGrp="1"/>
          </p:cNvSpPr>
          <p:nvPr>
            <p:ph type="subTitle" idx="7"/>
          </p:nvPr>
        </p:nvSpPr>
        <p:spPr>
          <a:xfrm>
            <a:off x="5311653" y="1323203"/>
            <a:ext cx="28110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100" b="1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274" name="Google Shape;274;p23"/>
          <p:cNvSpPr txBox="1">
            <a:spLocks noGrp="1"/>
          </p:cNvSpPr>
          <p:nvPr>
            <p:ph type="subTitle" idx="8"/>
          </p:nvPr>
        </p:nvSpPr>
        <p:spPr>
          <a:xfrm>
            <a:off x="5311653" y="2983853"/>
            <a:ext cx="28110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100" b="1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275" name="Google Shape;275;p23"/>
          <p:cNvSpPr txBox="1">
            <a:spLocks noGrp="1"/>
          </p:cNvSpPr>
          <p:nvPr>
            <p:ph type="title"/>
          </p:nvPr>
        </p:nvSpPr>
        <p:spPr>
          <a:xfrm>
            <a:off x="720000" y="397909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7"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7" name="Google Shape;277;p24"/>
          <p:cNvGrpSpPr/>
          <p:nvPr/>
        </p:nvGrpSpPr>
        <p:grpSpPr>
          <a:xfrm>
            <a:off x="-1382258" y="397893"/>
            <a:ext cx="10692322" cy="5332800"/>
            <a:chOff x="-1382258" y="397893"/>
            <a:chExt cx="10692322" cy="5332800"/>
          </a:xfrm>
        </p:grpSpPr>
        <p:grpSp>
          <p:nvGrpSpPr>
            <p:cNvPr id="278" name="Google Shape;278;p24"/>
            <p:cNvGrpSpPr/>
            <p:nvPr/>
          </p:nvGrpSpPr>
          <p:grpSpPr>
            <a:xfrm flipH="1">
              <a:off x="8001330" y="397893"/>
              <a:ext cx="1308734" cy="1568744"/>
              <a:chOff x="1112130" y="2868093"/>
              <a:chExt cx="1308734" cy="1568744"/>
            </a:xfrm>
          </p:grpSpPr>
          <p:sp>
            <p:nvSpPr>
              <p:cNvPr id="279" name="Google Shape;279;p24"/>
              <p:cNvSpPr/>
              <p:nvPr/>
            </p:nvSpPr>
            <p:spPr>
              <a:xfrm>
                <a:off x="1112130" y="2926901"/>
                <a:ext cx="1211973" cy="1509936"/>
              </a:xfrm>
              <a:custGeom>
                <a:avLst/>
                <a:gdLst/>
                <a:ahLst/>
                <a:cxnLst/>
                <a:rect l="l" t="t" r="r" b="b"/>
                <a:pathLst>
                  <a:path w="1211973" h="1509936" extrusionOk="0">
                    <a:moveTo>
                      <a:pt x="43795" y="881313"/>
                    </a:moveTo>
                    <a:cubicBezTo>
                      <a:pt x="51130" y="862823"/>
                      <a:pt x="59554" y="844784"/>
                      <a:pt x="69025" y="827292"/>
                    </a:cubicBezTo>
                    <a:cubicBezTo>
                      <a:pt x="72616" y="820676"/>
                      <a:pt x="80892" y="818223"/>
                      <a:pt x="87511" y="821812"/>
                    </a:cubicBezTo>
                    <a:cubicBezTo>
                      <a:pt x="94126" y="825405"/>
                      <a:pt x="96579" y="833675"/>
                      <a:pt x="92992" y="840291"/>
                    </a:cubicBezTo>
                    <a:cubicBezTo>
                      <a:pt x="77967" y="868182"/>
                      <a:pt x="65665" y="897455"/>
                      <a:pt x="56254" y="927704"/>
                    </a:cubicBezTo>
                    <a:cubicBezTo>
                      <a:pt x="54027" y="934872"/>
                      <a:pt x="46408" y="938878"/>
                      <a:pt x="39237" y="936652"/>
                    </a:cubicBezTo>
                    <a:cubicBezTo>
                      <a:pt x="39213" y="936645"/>
                      <a:pt x="39188" y="936637"/>
                      <a:pt x="39164" y="936629"/>
                    </a:cubicBezTo>
                    <a:cubicBezTo>
                      <a:pt x="31979" y="934376"/>
                      <a:pt x="27982" y="926728"/>
                      <a:pt x="30236" y="919546"/>
                    </a:cubicBezTo>
                    <a:cubicBezTo>
                      <a:pt x="30236" y="919546"/>
                      <a:pt x="30236" y="919545"/>
                      <a:pt x="30237" y="919545"/>
                    </a:cubicBezTo>
                    <a:cubicBezTo>
                      <a:pt x="34320" y="906533"/>
                      <a:pt x="38882" y="893670"/>
                      <a:pt x="43795" y="881313"/>
                    </a:cubicBezTo>
                    <a:close/>
                    <a:moveTo>
                      <a:pt x="9076" y="1013732"/>
                    </a:moveTo>
                    <a:cubicBezTo>
                      <a:pt x="11416" y="1007866"/>
                      <a:pt x="17479" y="1004374"/>
                      <a:pt x="23729" y="1005293"/>
                    </a:cubicBezTo>
                    <a:cubicBezTo>
                      <a:pt x="31179" y="1006388"/>
                      <a:pt x="36330" y="1013312"/>
                      <a:pt x="35235" y="1020759"/>
                    </a:cubicBezTo>
                    <a:cubicBezTo>
                      <a:pt x="30668" y="1052420"/>
                      <a:pt x="28090" y="1084336"/>
                      <a:pt x="27515" y="1116320"/>
                    </a:cubicBezTo>
                    <a:cubicBezTo>
                      <a:pt x="27361" y="1123844"/>
                      <a:pt x="21137" y="1129819"/>
                      <a:pt x="13610" y="1129670"/>
                    </a:cubicBezTo>
                    <a:cubicBezTo>
                      <a:pt x="6081" y="1129519"/>
                      <a:pt x="101" y="1123296"/>
                      <a:pt x="252" y="1115771"/>
                    </a:cubicBezTo>
                    <a:cubicBezTo>
                      <a:pt x="252" y="1115770"/>
                      <a:pt x="252" y="1115770"/>
                      <a:pt x="252" y="1115769"/>
                    </a:cubicBezTo>
                    <a:cubicBezTo>
                      <a:pt x="850" y="1082643"/>
                      <a:pt x="3524" y="1049586"/>
                      <a:pt x="8257" y="1016794"/>
                    </a:cubicBezTo>
                    <a:cubicBezTo>
                      <a:pt x="8410" y="1015745"/>
                      <a:pt x="8685" y="1014717"/>
                      <a:pt x="9076" y="1013732"/>
                    </a:cubicBezTo>
                    <a:close/>
                    <a:moveTo>
                      <a:pt x="123821" y="748734"/>
                    </a:moveTo>
                    <a:cubicBezTo>
                      <a:pt x="124393" y="747295"/>
                      <a:pt x="125207" y="745964"/>
                      <a:pt x="126228" y="744799"/>
                    </a:cubicBezTo>
                    <a:cubicBezTo>
                      <a:pt x="148368" y="719500"/>
                      <a:pt x="173342" y="696828"/>
                      <a:pt x="200661" y="677229"/>
                    </a:cubicBezTo>
                    <a:cubicBezTo>
                      <a:pt x="206777" y="672840"/>
                      <a:pt x="215296" y="674238"/>
                      <a:pt x="219688" y="680352"/>
                    </a:cubicBezTo>
                    <a:cubicBezTo>
                      <a:pt x="224079" y="686466"/>
                      <a:pt x="222681" y="694981"/>
                      <a:pt x="216564" y="699371"/>
                    </a:cubicBezTo>
                    <a:cubicBezTo>
                      <a:pt x="190945" y="717750"/>
                      <a:pt x="167523" y="739011"/>
                      <a:pt x="146760" y="762735"/>
                    </a:cubicBezTo>
                    <a:cubicBezTo>
                      <a:pt x="141805" y="768402"/>
                      <a:pt x="133193" y="768982"/>
                      <a:pt x="127523" y="764030"/>
                    </a:cubicBezTo>
                    <a:cubicBezTo>
                      <a:pt x="127523" y="764029"/>
                      <a:pt x="127522" y="764029"/>
                      <a:pt x="127521" y="764028"/>
                    </a:cubicBezTo>
                    <a:cubicBezTo>
                      <a:pt x="123172" y="760228"/>
                      <a:pt x="121689" y="754101"/>
                      <a:pt x="123821" y="748734"/>
                    </a:cubicBezTo>
                    <a:close/>
                    <a:moveTo>
                      <a:pt x="4306" y="1208582"/>
                    </a:moveTo>
                    <a:cubicBezTo>
                      <a:pt x="6222" y="1203754"/>
                      <a:pt x="10717" y="1200434"/>
                      <a:pt x="15896" y="1200022"/>
                    </a:cubicBezTo>
                    <a:cubicBezTo>
                      <a:pt x="23401" y="1199420"/>
                      <a:pt x="29972" y="1205012"/>
                      <a:pt x="30574" y="1212513"/>
                    </a:cubicBezTo>
                    <a:cubicBezTo>
                      <a:pt x="30575" y="1212515"/>
                      <a:pt x="30575" y="1212516"/>
                      <a:pt x="30575" y="1212518"/>
                    </a:cubicBezTo>
                    <a:cubicBezTo>
                      <a:pt x="33043" y="1243335"/>
                      <a:pt x="36982" y="1275575"/>
                      <a:pt x="42280" y="1308340"/>
                    </a:cubicBezTo>
                    <a:cubicBezTo>
                      <a:pt x="43481" y="1315771"/>
                      <a:pt x="38429" y="1322768"/>
                      <a:pt x="30996" y="1323970"/>
                    </a:cubicBezTo>
                    <a:cubicBezTo>
                      <a:pt x="23562" y="1325171"/>
                      <a:pt x="16562" y="1320121"/>
                      <a:pt x="15361" y="1312690"/>
                    </a:cubicBezTo>
                    <a:cubicBezTo>
                      <a:pt x="9946" y="1279205"/>
                      <a:pt x="5920" y="1246235"/>
                      <a:pt x="3394" y="1214692"/>
                    </a:cubicBezTo>
                    <a:cubicBezTo>
                      <a:pt x="3224" y="1212612"/>
                      <a:pt x="3536" y="1210521"/>
                      <a:pt x="4306" y="1208582"/>
                    </a:cubicBezTo>
                    <a:close/>
                    <a:moveTo>
                      <a:pt x="280917" y="635517"/>
                    </a:moveTo>
                    <a:cubicBezTo>
                      <a:pt x="282252" y="632145"/>
                      <a:pt x="284880" y="629448"/>
                      <a:pt x="288216" y="628023"/>
                    </a:cubicBezTo>
                    <a:cubicBezTo>
                      <a:pt x="319015" y="614900"/>
                      <a:pt x="351021" y="604814"/>
                      <a:pt x="383780" y="597906"/>
                    </a:cubicBezTo>
                    <a:cubicBezTo>
                      <a:pt x="391145" y="596336"/>
                      <a:pt x="398388" y="601031"/>
                      <a:pt x="399959" y="608392"/>
                    </a:cubicBezTo>
                    <a:cubicBezTo>
                      <a:pt x="401530" y="615753"/>
                      <a:pt x="396833" y="622993"/>
                      <a:pt x="389469" y="624563"/>
                    </a:cubicBezTo>
                    <a:cubicBezTo>
                      <a:pt x="389463" y="624564"/>
                      <a:pt x="389457" y="624566"/>
                      <a:pt x="389451" y="624567"/>
                    </a:cubicBezTo>
                    <a:cubicBezTo>
                      <a:pt x="358431" y="631104"/>
                      <a:pt x="328124" y="640652"/>
                      <a:pt x="298960" y="653075"/>
                    </a:cubicBezTo>
                    <a:cubicBezTo>
                      <a:pt x="292039" y="656041"/>
                      <a:pt x="284023" y="652837"/>
                      <a:pt x="281056" y="645919"/>
                    </a:cubicBezTo>
                    <a:cubicBezTo>
                      <a:pt x="279636" y="642606"/>
                      <a:pt x="279586" y="638866"/>
                      <a:pt x="280917" y="635516"/>
                    </a:cubicBezTo>
                    <a:close/>
                    <a:moveTo>
                      <a:pt x="34990" y="1401296"/>
                    </a:moveTo>
                    <a:cubicBezTo>
                      <a:pt x="36641" y="1397127"/>
                      <a:pt x="40239" y="1394037"/>
                      <a:pt x="44612" y="1393036"/>
                    </a:cubicBezTo>
                    <a:cubicBezTo>
                      <a:pt x="51951" y="1391351"/>
                      <a:pt x="59267" y="1395931"/>
                      <a:pt x="60953" y="1403266"/>
                    </a:cubicBezTo>
                    <a:cubicBezTo>
                      <a:pt x="67626" y="1432294"/>
                      <a:pt x="75404" y="1462400"/>
                      <a:pt x="84068" y="1492748"/>
                    </a:cubicBezTo>
                    <a:cubicBezTo>
                      <a:pt x="86134" y="1499986"/>
                      <a:pt x="81939" y="1507528"/>
                      <a:pt x="74698" y="1509594"/>
                    </a:cubicBezTo>
                    <a:cubicBezTo>
                      <a:pt x="67457" y="1511659"/>
                      <a:pt x="59913" y="1507466"/>
                      <a:pt x="57847" y="1500229"/>
                    </a:cubicBezTo>
                    <a:cubicBezTo>
                      <a:pt x="57847" y="1500229"/>
                      <a:pt x="57846" y="1500228"/>
                      <a:pt x="57846" y="1500227"/>
                    </a:cubicBezTo>
                    <a:cubicBezTo>
                      <a:pt x="49052" y="1469427"/>
                      <a:pt x="41157" y="1438856"/>
                      <a:pt x="34377" y="1409371"/>
                    </a:cubicBezTo>
                    <a:cubicBezTo>
                      <a:pt x="33754" y="1406680"/>
                      <a:pt x="33968" y="1403863"/>
                      <a:pt x="34990" y="1401296"/>
                    </a:cubicBezTo>
                    <a:close/>
                    <a:moveTo>
                      <a:pt x="470834" y="594563"/>
                    </a:moveTo>
                    <a:cubicBezTo>
                      <a:pt x="472838" y="589518"/>
                      <a:pt x="477645" y="586142"/>
                      <a:pt x="483073" y="585969"/>
                    </a:cubicBezTo>
                    <a:cubicBezTo>
                      <a:pt x="516440" y="584898"/>
                      <a:pt x="549838" y="586685"/>
                      <a:pt x="582900" y="591310"/>
                    </a:cubicBezTo>
                    <a:cubicBezTo>
                      <a:pt x="590357" y="592362"/>
                      <a:pt x="595548" y="599256"/>
                      <a:pt x="594497" y="606709"/>
                    </a:cubicBezTo>
                    <a:cubicBezTo>
                      <a:pt x="593445" y="614156"/>
                      <a:pt x="586558" y="619345"/>
                      <a:pt x="579106" y="618302"/>
                    </a:cubicBezTo>
                    <a:cubicBezTo>
                      <a:pt x="572377" y="617357"/>
                      <a:pt x="565618" y="616536"/>
                      <a:pt x="558830" y="615839"/>
                    </a:cubicBezTo>
                    <a:cubicBezTo>
                      <a:pt x="560415" y="647029"/>
                      <a:pt x="564965" y="677997"/>
                      <a:pt x="572419" y="708326"/>
                    </a:cubicBezTo>
                    <a:cubicBezTo>
                      <a:pt x="574247" y="715627"/>
                      <a:pt x="569808" y="723028"/>
                      <a:pt x="562503" y="724856"/>
                    </a:cubicBezTo>
                    <a:cubicBezTo>
                      <a:pt x="555198" y="726684"/>
                      <a:pt x="547794" y="722247"/>
                      <a:pt x="545965" y="714945"/>
                    </a:cubicBezTo>
                    <a:cubicBezTo>
                      <a:pt x="545956" y="714909"/>
                      <a:pt x="545947" y="714872"/>
                      <a:pt x="545938" y="714836"/>
                    </a:cubicBezTo>
                    <a:cubicBezTo>
                      <a:pt x="537951" y="682334"/>
                      <a:pt x="533123" y="649137"/>
                      <a:pt x="531522" y="615707"/>
                    </a:cubicBezTo>
                    <a:cubicBezTo>
                      <a:pt x="531489" y="615044"/>
                      <a:pt x="531506" y="614378"/>
                      <a:pt x="531570" y="613717"/>
                    </a:cubicBezTo>
                    <a:cubicBezTo>
                      <a:pt x="515719" y="612873"/>
                      <a:pt x="499811" y="612702"/>
                      <a:pt x="483948" y="613212"/>
                    </a:cubicBezTo>
                    <a:cubicBezTo>
                      <a:pt x="476418" y="613450"/>
                      <a:pt x="470121" y="607541"/>
                      <a:pt x="469883" y="600014"/>
                    </a:cubicBezTo>
                    <a:cubicBezTo>
                      <a:pt x="469824" y="598151"/>
                      <a:pt x="470148" y="596296"/>
                      <a:pt x="470834" y="594563"/>
                    </a:cubicBezTo>
                    <a:close/>
                    <a:moveTo>
                      <a:pt x="561840" y="418274"/>
                    </a:moveTo>
                    <a:cubicBezTo>
                      <a:pt x="564624" y="411280"/>
                      <a:pt x="572552" y="407867"/>
                      <a:pt x="579549" y="410649"/>
                    </a:cubicBezTo>
                    <a:cubicBezTo>
                      <a:pt x="586434" y="413387"/>
                      <a:pt x="589871" y="421121"/>
                      <a:pt x="587287" y="428064"/>
                    </a:cubicBezTo>
                    <a:cubicBezTo>
                      <a:pt x="576271" y="457726"/>
                      <a:pt x="568327" y="488439"/>
                      <a:pt x="563579" y="519721"/>
                    </a:cubicBezTo>
                    <a:cubicBezTo>
                      <a:pt x="562462" y="527164"/>
                      <a:pt x="555519" y="532292"/>
                      <a:pt x="548072" y="531175"/>
                    </a:cubicBezTo>
                    <a:cubicBezTo>
                      <a:pt x="540626" y="530058"/>
                      <a:pt x="535495" y="523118"/>
                      <a:pt x="536613" y="515675"/>
                    </a:cubicBezTo>
                    <a:cubicBezTo>
                      <a:pt x="536616" y="515660"/>
                      <a:pt x="536618" y="515645"/>
                      <a:pt x="536620" y="515630"/>
                    </a:cubicBezTo>
                    <a:cubicBezTo>
                      <a:pt x="541649" y="482501"/>
                      <a:pt x="550062" y="449975"/>
                      <a:pt x="561729" y="418561"/>
                    </a:cubicBezTo>
                    <a:close/>
                    <a:moveTo>
                      <a:pt x="604990" y="330887"/>
                    </a:moveTo>
                    <a:cubicBezTo>
                      <a:pt x="605296" y="330116"/>
                      <a:pt x="605672" y="329374"/>
                      <a:pt x="606112" y="328672"/>
                    </a:cubicBezTo>
                    <a:cubicBezTo>
                      <a:pt x="623918" y="300380"/>
                      <a:pt x="644347" y="273825"/>
                      <a:pt x="667132" y="249361"/>
                    </a:cubicBezTo>
                    <a:cubicBezTo>
                      <a:pt x="672263" y="243852"/>
                      <a:pt x="680890" y="243544"/>
                      <a:pt x="686401" y="248674"/>
                    </a:cubicBezTo>
                    <a:cubicBezTo>
                      <a:pt x="691900" y="253791"/>
                      <a:pt x="692221" y="262390"/>
                      <a:pt x="687119" y="267902"/>
                    </a:cubicBezTo>
                    <a:cubicBezTo>
                      <a:pt x="665501" y="291110"/>
                      <a:pt x="646117" y="316300"/>
                      <a:pt x="629222" y="343140"/>
                    </a:cubicBezTo>
                    <a:cubicBezTo>
                      <a:pt x="625225" y="349519"/>
                      <a:pt x="616811" y="351451"/>
                      <a:pt x="610429" y="347456"/>
                    </a:cubicBezTo>
                    <a:cubicBezTo>
                      <a:pt x="604856" y="343967"/>
                      <a:pt x="602568" y="336998"/>
                      <a:pt x="604990" y="330887"/>
                    </a:cubicBezTo>
                    <a:close/>
                    <a:moveTo>
                      <a:pt x="736616" y="187948"/>
                    </a:moveTo>
                    <a:cubicBezTo>
                      <a:pt x="737516" y="185683"/>
                      <a:pt x="739010" y="183702"/>
                      <a:pt x="740940" y="182214"/>
                    </a:cubicBezTo>
                    <a:cubicBezTo>
                      <a:pt x="767243" y="161975"/>
                      <a:pt x="794897" y="143555"/>
                      <a:pt x="823710" y="127080"/>
                    </a:cubicBezTo>
                    <a:cubicBezTo>
                      <a:pt x="830240" y="123331"/>
                      <a:pt x="838573" y="125583"/>
                      <a:pt x="842324" y="132109"/>
                    </a:cubicBezTo>
                    <a:cubicBezTo>
                      <a:pt x="846075" y="138636"/>
                      <a:pt x="843822" y="146966"/>
                      <a:pt x="837293" y="150715"/>
                    </a:cubicBezTo>
                    <a:cubicBezTo>
                      <a:pt x="809561" y="166569"/>
                      <a:pt x="782943" y="184296"/>
                      <a:pt x="757627" y="203773"/>
                    </a:cubicBezTo>
                    <a:cubicBezTo>
                      <a:pt x="751669" y="208378"/>
                      <a:pt x="743104" y="207284"/>
                      <a:pt x="738497" y="201328"/>
                    </a:cubicBezTo>
                    <a:cubicBezTo>
                      <a:pt x="735547" y="197514"/>
                      <a:pt x="734832" y="192427"/>
                      <a:pt x="736616" y="187948"/>
                    </a:cubicBezTo>
                    <a:close/>
                    <a:moveTo>
                      <a:pt x="579217" y="798440"/>
                    </a:moveTo>
                    <a:cubicBezTo>
                      <a:pt x="581999" y="791445"/>
                      <a:pt x="589926" y="788030"/>
                      <a:pt x="596924" y="790810"/>
                    </a:cubicBezTo>
                    <a:cubicBezTo>
                      <a:pt x="600108" y="792075"/>
                      <a:pt x="602698" y="794492"/>
                      <a:pt x="604180" y="797580"/>
                    </a:cubicBezTo>
                    <a:cubicBezTo>
                      <a:pt x="617479" y="826007"/>
                      <a:pt x="634579" y="852496"/>
                      <a:pt x="655012" y="876322"/>
                    </a:cubicBezTo>
                    <a:cubicBezTo>
                      <a:pt x="659975" y="881982"/>
                      <a:pt x="659408" y="890593"/>
                      <a:pt x="653745" y="895555"/>
                    </a:cubicBezTo>
                    <a:cubicBezTo>
                      <a:pt x="648082" y="900516"/>
                      <a:pt x="639468" y="899949"/>
                      <a:pt x="634504" y="894289"/>
                    </a:cubicBezTo>
                    <a:cubicBezTo>
                      <a:pt x="612436" y="868599"/>
                      <a:pt x="593963" y="840031"/>
                      <a:pt x="579593" y="809369"/>
                    </a:cubicBezTo>
                    <a:cubicBezTo>
                      <a:pt x="577943" y="805939"/>
                      <a:pt x="577807" y="801975"/>
                      <a:pt x="579217" y="798440"/>
                    </a:cubicBezTo>
                    <a:close/>
                    <a:moveTo>
                      <a:pt x="663360" y="622098"/>
                    </a:moveTo>
                    <a:cubicBezTo>
                      <a:pt x="666045" y="615358"/>
                      <a:pt x="673542" y="611902"/>
                      <a:pt x="680413" y="614237"/>
                    </a:cubicBezTo>
                    <a:cubicBezTo>
                      <a:pt x="687922" y="616787"/>
                      <a:pt x="695395" y="619536"/>
                      <a:pt x="702626" y="622408"/>
                    </a:cubicBezTo>
                    <a:cubicBezTo>
                      <a:pt x="726687" y="631831"/>
                      <a:pt x="749754" y="643616"/>
                      <a:pt x="771489" y="657588"/>
                    </a:cubicBezTo>
                    <a:cubicBezTo>
                      <a:pt x="777799" y="661696"/>
                      <a:pt x="779583" y="670140"/>
                      <a:pt x="775473" y="676447"/>
                    </a:cubicBezTo>
                    <a:cubicBezTo>
                      <a:pt x="771363" y="682754"/>
                      <a:pt x="762916" y="684537"/>
                      <a:pt x="756606" y="680429"/>
                    </a:cubicBezTo>
                    <a:cubicBezTo>
                      <a:pt x="736390" y="667443"/>
                      <a:pt x="714935" y="656492"/>
                      <a:pt x="692556" y="647739"/>
                    </a:cubicBezTo>
                    <a:cubicBezTo>
                      <a:pt x="685752" y="645036"/>
                      <a:pt x="678715" y="642449"/>
                      <a:pt x="671640" y="640044"/>
                    </a:cubicBezTo>
                    <a:cubicBezTo>
                      <a:pt x="664511" y="637623"/>
                      <a:pt x="660695" y="629883"/>
                      <a:pt x="663117" y="622756"/>
                    </a:cubicBezTo>
                    <a:cubicBezTo>
                      <a:pt x="663117" y="622756"/>
                      <a:pt x="663117" y="622756"/>
                      <a:pt x="663117" y="622756"/>
                    </a:cubicBezTo>
                    <a:cubicBezTo>
                      <a:pt x="663193" y="622532"/>
                      <a:pt x="663273" y="622314"/>
                      <a:pt x="663360" y="622098"/>
                    </a:cubicBezTo>
                    <a:close/>
                    <a:moveTo>
                      <a:pt x="905161" y="90253"/>
                    </a:moveTo>
                    <a:cubicBezTo>
                      <a:pt x="906489" y="86899"/>
                      <a:pt x="909097" y="84211"/>
                      <a:pt x="912410" y="82780"/>
                    </a:cubicBezTo>
                    <a:cubicBezTo>
                      <a:pt x="941565" y="70150"/>
                      <a:pt x="972689" y="58388"/>
                      <a:pt x="1004916" y="47823"/>
                    </a:cubicBezTo>
                    <a:cubicBezTo>
                      <a:pt x="1012071" y="45477"/>
                      <a:pt x="1019774" y="49373"/>
                      <a:pt x="1022121" y="56524"/>
                    </a:cubicBezTo>
                    <a:cubicBezTo>
                      <a:pt x="1024468" y="63676"/>
                      <a:pt x="1020571" y="71375"/>
                      <a:pt x="1013416" y="73721"/>
                    </a:cubicBezTo>
                    <a:cubicBezTo>
                      <a:pt x="981980" y="84028"/>
                      <a:pt x="951645" y="95490"/>
                      <a:pt x="923253" y="107790"/>
                    </a:cubicBezTo>
                    <a:cubicBezTo>
                      <a:pt x="916343" y="110783"/>
                      <a:pt x="908315" y="107609"/>
                      <a:pt x="905321" y="100702"/>
                    </a:cubicBezTo>
                    <a:cubicBezTo>
                      <a:pt x="903881" y="97378"/>
                      <a:pt x="903824" y="93619"/>
                      <a:pt x="905161" y="90253"/>
                    </a:cubicBezTo>
                    <a:close/>
                    <a:moveTo>
                      <a:pt x="710842" y="935903"/>
                    </a:moveTo>
                    <a:cubicBezTo>
                      <a:pt x="713449" y="929368"/>
                      <a:pt x="720604" y="925890"/>
                      <a:pt x="727356" y="927876"/>
                    </a:cubicBezTo>
                    <a:cubicBezTo>
                      <a:pt x="755760" y="936229"/>
                      <a:pt x="781040" y="929035"/>
                      <a:pt x="802492" y="906490"/>
                    </a:cubicBezTo>
                    <a:cubicBezTo>
                      <a:pt x="807682" y="901036"/>
                      <a:pt x="816312" y="900820"/>
                      <a:pt x="821768" y="906007"/>
                    </a:cubicBezTo>
                    <a:cubicBezTo>
                      <a:pt x="827225" y="911194"/>
                      <a:pt x="827441" y="919821"/>
                      <a:pt x="822252" y="925275"/>
                    </a:cubicBezTo>
                    <a:cubicBezTo>
                      <a:pt x="793592" y="955392"/>
                      <a:pt x="758116" y="965335"/>
                      <a:pt x="719660" y="954025"/>
                    </a:cubicBezTo>
                    <a:cubicBezTo>
                      <a:pt x="712436" y="951901"/>
                      <a:pt x="708303" y="944325"/>
                      <a:pt x="710428" y="937105"/>
                    </a:cubicBezTo>
                    <a:cubicBezTo>
                      <a:pt x="710428" y="937104"/>
                      <a:pt x="710428" y="937104"/>
                      <a:pt x="710428" y="937104"/>
                    </a:cubicBezTo>
                    <a:cubicBezTo>
                      <a:pt x="710549" y="936694"/>
                      <a:pt x="710687" y="936293"/>
                      <a:pt x="710842" y="935903"/>
                    </a:cubicBezTo>
                    <a:close/>
                    <a:moveTo>
                      <a:pt x="1090404" y="28983"/>
                    </a:moveTo>
                    <a:cubicBezTo>
                      <a:pt x="1092028" y="24881"/>
                      <a:pt x="1095540" y="21820"/>
                      <a:pt x="1099827" y="20772"/>
                    </a:cubicBezTo>
                    <a:cubicBezTo>
                      <a:pt x="1130676" y="13195"/>
                      <a:pt x="1163110" y="6338"/>
                      <a:pt x="1196228" y="392"/>
                    </a:cubicBezTo>
                    <a:cubicBezTo>
                      <a:pt x="1203645" y="-910"/>
                      <a:pt x="1210713" y="4044"/>
                      <a:pt x="1212015" y="11458"/>
                    </a:cubicBezTo>
                    <a:cubicBezTo>
                      <a:pt x="1213311" y="18831"/>
                      <a:pt x="1208414" y="25869"/>
                      <a:pt x="1201048" y="27220"/>
                    </a:cubicBezTo>
                    <a:cubicBezTo>
                      <a:pt x="1168494" y="33063"/>
                      <a:pt x="1136628" y="39799"/>
                      <a:pt x="1106335" y="47239"/>
                    </a:cubicBezTo>
                    <a:cubicBezTo>
                      <a:pt x="1099022" y="49036"/>
                      <a:pt x="1091637" y="44567"/>
                      <a:pt x="1089839" y="37257"/>
                    </a:cubicBezTo>
                    <a:cubicBezTo>
                      <a:pt x="1089163" y="34507"/>
                      <a:pt x="1089361" y="31615"/>
                      <a:pt x="1090404" y="28983"/>
                    </a:cubicBezTo>
                    <a:close/>
                    <a:moveTo>
                      <a:pt x="821122" y="731297"/>
                    </a:moveTo>
                    <a:cubicBezTo>
                      <a:pt x="823909" y="724304"/>
                      <a:pt x="831839" y="720894"/>
                      <a:pt x="838835" y="723680"/>
                    </a:cubicBezTo>
                    <a:cubicBezTo>
                      <a:pt x="841500" y="724741"/>
                      <a:pt x="843762" y="726615"/>
                      <a:pt x="845300" y="729035"/>
                    </a:cubicBezTo>
                    <a:cubicBezTo>
                      <a:pt x="865372" y="759162"/>
                      <a:pt x="873541" y="795664"/>
                      <a:pt x="868223" y="831468"/>
                    </a:cubicBezTo>
                    <a:cubicBezTo>
                      <a:pt x="867110" y="838912"/>
                      <a:pt x="860170" y="844045"/>
                      <a:pt x="852723" y="842932"/>
                    </a:cubicBezTo>
                    <a:cubicBezTo>
                      <a:pt x="845275" y="841819"/>
                      <a:pt x="840141" y="834883"/>
                      <a:pt x="841254" y="827438"/>
                    </a:cubicBezTo>
                    <a:cubicBezTo>
                      <a:pt x="841255" y="827428"/>
                      <a:pt x="841257" y="827418"/>
                      <a:pt x="841259" y="827408"/>
                    </a:cubicBezTo>
                    <a:cubicBezTo>
                      <a:pt x="845527" y="798102"/>
                      <a:pt x="838764" y="768254"/>
                      <a:pt x="822280" y="743646"/>
                    </a:cubicBezTo>
                    <a:cubicBezTo>
                      <a:pt x="819931" y="739954"/>
                      <a:pt x="819500" y="735360"/>
                      <a:pt x="821122" y="73129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0" name="Google Shape;280;p24"/>
              <p:cNvSpPr/>
              <p:nvPr/>
            </p:nvSpPr>
            <p:spPr>
              <a:xfrm>
                <a:off x="2276430" y="2868093"/>
                <a:ext cx="144434" cy="153119"/>
              </a:xfrm>
              <a:custGeom>
                <a:avLst/>
                <a:gdLst/>
                <a:ahLst/>
                <a:cxnLst/>
                <a:rect l="l" t="t" r="r" b="b"/>
                <a:pathLst>
                  <a:path w="144434" h="153119" extrusionOk="0">
                    <a:moveTo>
                      <a:pt x="0" y="0"/>
                    </a:moveTo>
                    <a:lnTo>
                      <a:pt x="144435" y="56140"/>
                    </a:lnTo>
                    <a:lnTo>
                      <a:pt x="23579" y="15311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81" name="Google Shape;281;p24"/>
            <p:cNvGrpSpPr/>
            <p:nvPr/>
          </p:nvGrpSpPr>
          <p:grpSpPr>
            <a:xfrm rot="-7383839">
              <a:off x="-1120274" y="2743827"/>
              <a:ext cx="2987497" cy="2245134"/>
              <a:chOff x="2928576" y="0"/>
              <a:chExt cx="2987361" cy="2245032"/>
            </a:xfrm>
          </p:grpSpPr>
          <p:sp>
            <p:nvSpPr>
              <p:cNvPr id="282" name="Google Shape;282;p24"/>
              <p:cNvSpPr/>
              <p:nvPr/>
            </p:nvSpPr>
            <p:spPr>
              <a:xfrm>
                <a:off x="5825274" y="2079638"/>
                <a:ext cx="27165" cy="68669"/>
              </a:xfrm>
              <a:custGeom>
                <a:avLst/>
                <a:gdLst/>
                <a:ahLst/>
                <a:cxnLst/>
                <a:rect l="l" t="t" r="r" b="b"/>
                <a:pathLst>
                  <a:path w="27165" h="68669" extrusionOk="0">
                    <a:moveTo>
                      <a:pt x="12307" y="68533"/>
                    </a:moveTo>
                    <a:cubicBezTo>
                      <a:pt x="18940" y="70068"/>
                      <a:pt x="25561" y="65938"/>
                      <a:pt x="27097" y="59308"/>
                    </a:cubicBezTo>
                    <a:cubicBezTo>
                      <a:pt x="27318" y="58351"/>
                      <a:pt x="27425" y="57370"/>
                      <a:pt x="27414" y="56388"/>
                    </a:cubicBezTo>
                    <a:cubicBezTo>
                      <a:pt x="27228" y="41368"/>
                      <a:pt x="26355" y="26184"/>
                      <a:pt x="24818" y="11258"/>
                    </a:cubicBezTo>
                    <a:cubicBezTo>
                      <a:pt x="24134" y="4494"/>
                      <a:pt x="18094" y="-436"/>
                      <a:pt x="11327" y="247"/>
                    </a:cubicBezTo>
                    <a:cubicBezTo>
                      <a:pt x="4560" y="931"/>
                      <a:pt x="-371" y="6968"/>
                      <a:pt x="312" y="13732"/>
                    </a:cubicBezTo>
                    <a:cubicBezTo>
                      <a:pt x="314" y="13747"/>
                      <a:pt x="316" y="13762"/>
                      <a:pt x="317" y="13776"/>
                    </a:cubicBezTo>
                    <a:cubicBezTo>
                      <a:pt x="1777" y="27970"/>
                      <a:pt x="2608" y="42409"/>
                      <a:pt x="2785" y="56693"/>
                    </a:cubicBezTo>
                    <a:cubicBezTo>
                      <a:pt x="2855" y="62359"/>
                      <a:pt x="6785" y="67246"/>
                      <a:pt x="12307" y="6853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3" name="Google Shape;283;p24"/>
              <p:cNvSpPr/>
              <p:nvPr/>
            </p:nvSpPr>
            <p:spPr>
              <a:xfrm>
                <a:off x="2942024" y="131258"/>
                <a:ext cx="2890745" cy="1885233"/>
              </a:xfrm>
              <a:custGeom>
                <a:avLst/>
                <a:gdLst/>
                <a:ahLst/>
                <a:cxnLst/>
                <a:rect l="l" t="t" r="r" b="b"/>
                <a:pathLst>
                  <a:path w="2890745" h="1885233" extrusionOk="0">
                    <a:moveTo>
                      <a:pt x="2875908" y="1885099"/>
                    </a:moveTo>
                    <a:cubicBezTo>
                      <a:pt x="2882537" y="1886628"/>
                      <a:pt x="2889150" y="1882495"/>
                      <a:pt x="2890679" y="1875869"/>
                    </a:cubicBezTo>
                    <a:cubicBezTo>
                      <a:pt x="2891150" y="1873829"/>
                      <a:pt x="2891093" y="1871703"/>
                      <a:pt x="2890513" y="1869691"/>
                    </a:cubicBezTo>
                    <a:cubicBezTo>
                      <a:pt x="2882037" y="1840564"/>
                      <a:pt x="2871268" y="1812153"/>
                      <a:pt x="2858308" y="1784724"/>
                    </a:cubicBezTo>
                    <a:cubicBezTo>
                      <a:pt x="2855406" y="1778575"/>
                      <a:pt x="2848066" y="1775943"/>
                      <a:pt x="2841915" y="1778844"/>
                    </a:cubicBezTo>
                    <a:cubicBezTo>
                      <a:pt x="2835775" y="1781740"/>
                      <a:pt x="2833137" y="1789057"/>
                      <a:pt x="2836018" y="1795201"/>
                    </a:cubicBezTo>
                    <a:cubicBezTo>
                      <a:pt x="2848424" y="1821451"/>
                      <a:pt x="2858732" y="1848640"/>
                      <a:pt x="2866847" y="1876515"/>
                    </a:cubicBezTo>
                    <a:cubicBezTo>
                      <a:pt x="2868085" y="1880809"/>
                      <a:pt x="2871552" y="1884094"/>
                      <a:pt x="2875908" y="1885100"/>
                    </a:cubicBezTo>
                    <a:close/>
                    <a:moveTo>
                      <a:pt x="2800959" y="1724087"/>
                    </a:moveTo>
                    <a:cubicBezTo>
                      <a:pt x="2807585" y="1725623"/>
                      <a:pt x="2814202" y="1721500"/>
                      <a:pt x="2815739" y="1714877"/>
                    </a:cubicBezTo>
                    <a:cubicBezTo>
                      <a:pt x="2816492" y="1711632"/>
                      <a:pt x="2815897" y="1708221"/>
                      <a:pt x="2814091" y="1705421"/>
                    </a:cubicBezTo>
                    <a:cubicBezTo>
                      <a:pt x="2797632" y="1680044"/>
                      <a:pt x="2779816" y="1655573"/>
                      <a:pt x="2760720" y="1632114"/>
                    </a:cubicBezTo>
                    <a:cubicBezTo>
                      <a:pt x="2756430" y="1626838"/>
                      <a:pt x="2748673" y="1626038"/>
                      <a:pt x="2743395" y="1630327"/>
                    </a:cubicBezTo>
                    <a:cubicBezTo>
                      <a:pt x="2738127" y="1634607"/>
                      <a:pt x="2737318" y="1642342"/>
                      <a:pt x="2741587" y="1647619"/>
                    </a:cubicBezTo>
                    <a:cubicBezTo>
                      <a:pt x="2760122" y="1670389"/>
                      <a:pt x="2777416" y="1694140"/>
                      <a:pt x="2793395" y="1718769"/>
                    </a:cubicBezTo>
                    <a:cubicBezTo>
                      <a:pt x="2795126" y="1721460"/>
                      <a:pt x="2797841" y="1723368"/>
                      <a:pt x="2800959" y="1724087"/>
                    </a:cubicBezTo>
                    <a:close/>
                    <a:moveTo>
                      <a:pt x="2688917" y="1584978"/>
                    </a:moveTo>
                    <a:cubicBezTo>
                      <a:pt x="2695542" y="1586519"/>
                      <a:pt x="2702162" y="1582400"/>
                      <a:pt x="2703705" y="1575778"/>
                    </a:cubicBezTo>
                    <a:cubicBezTo>
                      <a:pt x="2704652" y="1571709"/>
                      <a:pt x="2703470" y="1567437"/>
                      <a:pt x="2700566" y="1564433"/>
                    </a:cubicBezTo>
                    <a:cubicBezTo>
                      <a:pt x="2680440" y="1543612"/>
                      <a:pt x="2658516" y="1522518"/>
                      <a:pt x="2635405" y="1501737"/>
                    </a:cubicBezTo>
                    <a:cubicBezTo>
                      <a:pt x="2630344" y="1497195"/>
                      <a:pt x="2622557" y="1497614"/>
                      <a:pt x="2618013" y="1502673"/>
                    </a:cubicBezTo>
                    <a:cubicBezTo>
                      <a:pt x="2613474" y="1507725"/>
                      <a:pt x="2613885" y="1515496"/>
                      <a:pt x="2618932" y="1520042"/>
                    </a:cubicBezTo>
                    <a:cubicBezTo>
                      <a:pt x="2641618" y="1540440"/>
                      <a:pt x="2663124" y="1561132"/>
                      <a:pt x="2682854" y="1581541"/>
                    </a:cubicBezTo>
                    <a:cubicBezTo>
                      <a:pt x="2684499" y="1583249"/>
                      <a:pt x="2686606" y="1584443"/>
                      <a:pt x="2688917" y="1584978"/>
                    </a:cubicBezTo>
                    <a:close/>
                    <a:moveTo>
                      <a:pt x="2556009" y="1464942"/>
                    </a:moveTo>
                    <a:cubicBezTo>
                      <a:pt x="2562635" y="1466482"/>
                      <a:pt x="2569255" y="1462361"/>
                      <a:pt x="2570795" y="1455738"/>
                    </a:cubicBezTo>
                    <a:cubicBezTo>
                      <a:pt x="2571868" y="1451126"/>
                      <a:pt x="2570200" y="1446308"/>
                      <a:pt x="2566504" y="1443346"/>
                    </a:cubicBezTo>
                    <a:cubicBezTo>
                      <a:pt x="2543877" y="1425211"/>
                      <a:pt x="2519741" y="1406801"/>
                      <a:pt x="2494764" y="1388626"/>
                    </a:cubicBezTo>
                    <a:cubicBezTo>
                      <a:pt x="2489265" y="1384625"/>
                      <a:pt x="2481562" y="1385837"/>
                      <a:pt x="2477559" y="1391333"/>
                    </a:cubicBezTo>
                    <a:cubicBezTo>
                      <a:pt x="2473556" y="1396829"/>
                      <a:pt x="2474768" y="1404529"/>
                      <a:pt x="2480267" y="1408530"/>
                    </a:cubicBezTo>
                    <a:cubicBezTo>
                      <a:pt x="2504936" y="1426482"/>
                      <a:pt x="2528766" y="1444658"/>
                      <a:pt x="2551097" y="1462553"/>
                    </a:cubicBezTo>
                    <a:cubicBezTo>
                      <a:pt x="2552534" y="1463709"/>
                      <a:pt x="2554213" y="1464526"/>
                      <a:pt x="2556009" y="1464943"/>
                    </a:cubicBezTo>
                    <a:close/>
                    <a:moveTo>
                      <a:pt x="2411187" y="1359258"/>
                    </a:moveTo>
                    <a:cubicBezTo>
                      <a:pt x="2417814" y="1360794"/>
                      <a:pt x="2424431" y="1356669"/>
                      <a:pt x="2425968" y="1350045"/>
                    </a:cubicBezTo>
                    <a:cubicBezTo>
                      <a:pt x="2427123" y="1345064"/>
                      <a:pt x="2425078" y="1339888"/>
                      <a:pt x="2420830" y="1337040"/>
                    </a:cubicBezTo>
                    <a:cubicBezTo>
                      <a:pt x="2396720" y="1320880"/>
                      <a:pt x="2371266" y="1304424"/>
                      <a:pt x="2345175" y="1288131"/>
                    </a:cubicBezTo>
                    <a:cubicBezTo>
                      <a:pt x="2339406" y="1284528"/>
                      <a:pt x="2331808" y="1286283"/>
                      <a:pt x="2328205" y="1292049"/>
                    </a:cubicBezTo>
                    <a:cubicBezTo>
                      <a:pt x="2324601" y="1297815"/>
                      <a:pt x="2326356" y="1305409"/>
                      <a:pt x="2332125" y="1309011"/>
                    </a:cubicBezTo>
                    <a:cubicBezTo>
                      <a:pt x="2357992" y="1325165"/>
                      <a:pt x="2383222" y="1341475"/>
                      <a:pt x="2407113" y="1357488"/>
                    </a:cubicBezTo>
                    <a:cubicBezTo>
                      <a:pt x="2408351" y="1358321"/>
                      <a:pt x="2409732" y="1358921"/>
                      <a:pt x="2411187" y="1359258"/>
                    </a:cubicBezTo>
                    <a:close/>
                    <a:moveTo>
                      <a:pt x="2259131" y="1264125"/>
                    </a:moveTo>
                    <a:cubicBezTo>
                      <a:pt x="2265759" y="1265658"/>
                      <a:pt x="2272375" y="1261531"/>
                      <a:pt x="2273908" y="1254906"/>
                    </a:cubicBezTo>
                    <a:cubicBezTo>
                      <a:pt x="2275122" y="1249664"/>
                      <a:pt x="2272789" y="1244242"/>
                      <a:pt x="2268149" y="1241516"/>
                    </a:cubicBezTo>
                    <a:cubicBezTo>
                      <a:pt x="2243098" y="1226804"/>
                      <a:pt x="2216809" y="1211782"/>
                      <a:pt x="2190014" y="1196869"/>
                    </a:cubicBezTo>
                    <a:cubicBezTo>
                      <a:pt x="2184067" y="1193569"/>
                      <a:pt x="2176570" y="1195713"/>
                      <a:pt x="2173269" y="1201657"/>
                    </a:cubicBezTo>
                    <a:cubicBezTo>
                      <a:pt x="2169973" y="1207591"/>
                      <a:pt x="2172104" y="1215071"/>
                      <a:pt x="2178032" y="1218380"/>
                    </a:cubicBezTo>
                    <a:cubicBezTo>
                      <a:pt x="2204661" y="1233202"/>
                      <a:pt x="2230783" y="1248128"/>
                      <a:pt x="2255672" y="1262743"/>
                    </a:cubicBezTo>
                    <a:cubicBezTo>
                      <a:pt x="2256748" y="1263377"/>
                      <a:pt x="2257915" y="1263843"/>
                      <a:pt x="2259131" y="1264125"/>
                    </a:cubicBezTo>
                    <a:close/>
                    <a:moveTo>
                      <a:pt x="2102424" y="1176788"/>
                    </a:moveTo>
                    <a:cubicBezTo>
                      <a:pt x="2109052" y="1178319"/>
                      <a:pt x="2115666" y="1174189"/>
                      <a:pt x="2117198" y="1167564"/>
                    </a:cubicBezTo>
                    <a:cubicBezTo>
                      <a:pt x="2118454" y="1162133"/>
                      <a:pt x="2115902" y="1156536"/>
                      <a:pt x="2110977" y="1153920"/>
                    </a:cubicBezTo>
                    <a:cubicBezTo>
                      <a:pt x="2085317" y="1140293"/>
                      <a:pt x="2058477" y="1126335"/>
                      <a:pt x="2031202" y="1112432"/>
                    </a:cubicBezTo>
                    <a:cubicBezTo>
                      <a:pt x="2025142" y="1109344"/>
                      <a:pt x="2017725" y="1111750"/>
                      <a:pt x="2014635" y="1117807"/>
                    </a:cubicBezTo>
                    <a:cubicBezTo>
                      <a:pt x="2011545" y="1123863"/>
                      <a:pt x="2013953" y="1131277"/>
                      <a:pt x="2020012" y="1134366"/>
                    </a:cubicBezTo>
                    <a:cubicBezTo>
                      <a:pt x="2047165" y="1148205"/>
                      <a:pt x="2073881" y="1162100"/>
                      <a:pt x="2099420" y="1175663"/>
                    </a:cubicBezTo>
                    <a:cubicBezTo>
                      <a:pt x="2100368" y="1176167"/>
                      <a:pt x="2101378" y="1176545"/>
                      <a:pt x="2102424" y="1176788"/>
                    </a:cubicBezTo>
                    <a:close/>
                    <a:moveTo>
                      <a:pt x="1942605" y="1095248"/>
                    </a:moveTo>
                    <a:cubicBezTo>
                      <a:pt x="1949234" y="1096777"/>
                      <a:pt x="1955848" y="1092646"/>
                      <a:pt x="1957378" y="1086021"/>
                    </a:cubicBezTo>
                    <a:cubicBezTo>
                      <a:pt x="1958664" y="1080451"/>
                      <a:pt x="1955946" y="1074730"/>
                      <a:pt x="1950815" y="1072205"/>
                    </a:cubicBezTo>
                    <a:cubicBezTo>
                      <a:pt x="1924751" y="1059388"/>
                      <a:pt x="1897534" y="1046216"/>
                      <a:pt x="1869924" y="1033055"/>
                    </a:cubicBezTo>
                    <a:cubicBezTo>
                      <a:pt x="1863786" y="1030126"/>
                      <a:pt x="1856434" y="1032726"/>
                      <a:pt x="1853504" y="1038861"/>
                    </a:cubicBezTo>
                    <a:cubicBezTo>
                      <a:pt x="1850573" y="1044997"/>
                      <a:pt x="1853174" y="1052346"/>
                      <a:pt x="1859312" y="1055275"/>
                    </a:cubicBezTo>
                    <a:cubicBezTo>
                      <a:pt x="1859316" y="1055276"/>
                      <a:pt x="1859320" y="1055278"/>
                      <a:pt x="1859323" y="1055280"/>
                    </a:cubicBezTo>
                    <a:cubicBezTo>
                      <a:pt x="1886843" y="1068397"/>
                      <a:pt x="1913967" y="1081524"/>
                      <a:pt x="1939943" y="1094297"/>
                    </a:cubicBezTo>
                    <a:cubicBezTo>
                      <a:pt x="1940791" y="1094715"/>
                      <a:pt x="1941685" y="1095034"/>
                      <a:pt x="1942605" y="1095248"/>
                    </a:cubicBezTo>
                    <a:close/>
                    <a:moveTo>
                      <a:pt x="1780664" y="1017990"/>
                    </a:moveTo>
                    <a:cubicBezTo>
                      <a:pt x="1787293" y="1019519"/>
                      <a:pt x="1793906" y="1015387"/>
                      <a:pt x="1795435" y="1008761"/>
                    </a:cubicBezTo>
                    <a:cubicBezTo>
                      <a:pt x="1796744" y="1003090"/>
                      <a:pt x="1793901" y="997278"/>
                      <a:pt x="1788621" y="994827"/>
                    </a:cubicBezTo>
                    <a:cubicBezTo>
                      <a:pt x="1762464" y="982688"/>
                      <a:pt x="1734996" y="970089"/>
                      <a:pt x="1706980" y="957379"/>
                    </a:cubicBezTo>
                    <a:cubicBezTo>
                      <a:pt x="1700791" y="954559"/>
                      <a:pt x="1693487" y="957288"/>
                      <a:pt x="1690666" y="963474"/>
                    </a:cubicBezTo>
                    <a:cubicBezTo>
                      <a:pt x="1687844" y="969660"/>
                      <a:pt x="1690574" y="976961"/>
                      <a:pt x="1696763" y="979781"/>
                    </a:cubicBezTo>
                    <a:cubicBezTo>
                      <a:pt x="1696775" y="979787"/>
                      <a:pt x="1696787" y="979792"/>
                      <a:pt x="1696799" y="979798"/>
                    </a:cubicBezTo>
                    <a:cubicBezTo>
                      <a:pt x="1724751" y="992479"/>
                      <a:pt x="1752155" y="1005049"/>
                      <a:pt x="1778248" y="1017158"/>
                    </a:cubicBezTo>
                    <a:cubicBezTo>
                      <a:pt x="1779023" y="1017518"/>
                      <a:pt x="1779832" y="1017797"/>
                      <a:pt x="1780664" y="1017990"/>
                    </a:cubicBezTo>
                    <a:close/>
                    <a:moveTo>
                      <a:pt x="1617452" y="943895"/>
                    </a:moveTo>
                    <a:cubicBezTo>
                      <a:pt x="1624080" y="945423"/>
                      <a:pt x="1630693" y="941291"/>
                      <a:pt x="1632221" y="934666"/>
                    </a:cubicBezTo>
                    <a:cubicBezTo>
                      <a:pt x="1633546" y="928925"/>
                      <a:pt x="1630616" y="923050"/>
                      <a:pt x="1625232" y="920653"/>
                    </a:cubicBezTo>
                    <a:cubicBezTo>
                      <a:pt x="1599173" y="909051"/>
                      <a:pt x="1571533" y="896842"/>
                      <a:pt x="1543081" y="884364"/>
                    </a:cubicBezTo>
                    <a:cubicBezTo>
                      <a:pt x="1536852" y="881632"/>
                      <a:pt x="1529587" y="884464"/>
                      <a:pt x="1526854" y="890690"/>
                    </a:cubicBezTo>
                    <a:cubicBezTo>
                      <a:pt x="1524121" y="896916"/>
                      <a:pt x="1526955" y="904178"/>
                      <a:pt x="1533183" y="906910"/>
                    </a:cubicBezTo>
                    <a:cubicBezTo>
                      <a:pt x="1561596" y="919369"/>
                      <a:pt x="1589193" y="931560"/>
                      <a:pt x="1615211" y="943143"/>
                    </a:cubicBezTo>
                    <a:cubicBezTo>
                      <a:pt x="1615932" y="943465"/>
                      <a:pt x="1616682" y="943717"/>
                      <a:pt x="1617452" y="943895"/>
                    </a:cubicBezTo>
                    <a:close/>
                    <a:moveTo>
                      <a:pt x="1452902" y="871690"/>
                    </a:moveTo>
                    <a:cubicBezTo>
                      <a:pt x="1459531" y="873218"/>
                      <a:pt x="1466143" y="869085"/>
                      <a:pt x="1467672" y="862459"/>
                    </a:cubicBezTo>
                    <a:cubicBezTo>
                      <a:pt x="1469006" y="856674"/>
                      <a:pt x="1466020" y="850761"/>
                      <a:pt x="1460572" y="848398"/>
                    </a:cubicBezTo>
                    <a:cubicBezTo>
                      <a:pt x="1433094" y="836486"/>
                      <a:pt x="1405626" y="824627"/>
                      <a:pt x="1378169" y="812823"/>
                    </a:cubicBezTo>
                    <a:cubicBezTo>
                      <a:pt x="1371921" y="810135"/>
                      <a:pt x="1364677" y="813019"/>
                      <a:pt x="1361988" y="819264"/>
                    </a:cubicBezTo>
                    <a:cubicBezTo>
                      <a:pt x="1359299" y="825509"/>
                      <a:pt x="1362184" y="832751"/>
                      <a:pt x="1368432" y="835439"/>
                    </a:cubicBezTo>
                    <a:cubicBezTo>
                      <a:pt x="1395855" y="847236"/>
                      <a:pt x="1423301" y="859086"/>
                      <a:pt x="1450771" y="870987"/>
                    </a:cubicBezTo>
                    <a:cubicBezTo>
                      <a:pt x="1451459" y="871285"/>
                      <a:pt x="1452172" y="871520"/>
                      <a:pt x="1452902" y="871690"/>
                    </a:cubicBezTo>
                    <a:close/>
                    <a:moveTo>
                      <a:pt x="1288082" y="800741"/>
                    </a:moveTo>
                    <a:cubicBezTo>
                      <a:pt x="1294710" y="802269"/>
                      <a:pt x="1301322" y="798136"/>
                      <a:pt x="1302851" y="791511"/>
                    </a:cubicBezTo>
                    <a:cubicBezTo>
                      <a:pt x="1304190" y="785706"/>
                      <a:pt x="1301180" y="779776"/>
                      <a:pt x="1295702" y="777429"/>
                    </a:cubicBezTo>
                    <a:lnTo>
                      <a:pt x="1213224" y="742108"/>
                    </a:lnTo>
                    <a:cubicBezTo>
                      <a:pt x="1206972" y="739430"/>
                      <a:pt x="1199732" y="742325"/>
                      <a:pt x="1197053" y="748574"/>
                    </a:cubicBezTo>
                    <a:cubicBezTo>
                      <a:pt x="1194373" y="754823"/>
                      <a:pt x="1197269" y="762060"/>
                      <a:pt x="1203521" y="764738"/>
                    </a:cubicBezTo>
                    <a:lnTo>
                      <a:pt x="1285999" y="800059"/>
                    </a:lnTo>
                    <a:cubicBezTo>
                      <a:pt x="1286672" y="800348"/>
                      <a:pt x="1287369" y="800576"/>
                      <a:pt x="1288082" y="800741"/>
                    </a:cubicBezTo>
                    <a:close/>
                    <a:moveTo>
                      <a:pt x="1123146" y="730048"/>
                    </a:moveTo>
                    <a:cubicBezTo>
                      <a:pt x="1129774" y="731576"/>
                      <a:pt x="1136387" y="727444"/>
                      <a:pt x="1137916" y="720819"/>
                    </a:cubicBezTo>
                    <a:cubicBezTo>
                      <a:pt x="1139254" y="715020"/>
                      <a:pt x="1136251" y="709094"/>
                      <a:pt x="1130782" y="706742"/>
                    </a:cubicBezTo>
                    <a:cubicBezTo>
                      <a:pt x="1103150" y="694863"/>
                      <a:pt x="1075699" y="683019"/>
                      <a:pt x="1048428" y="671211"/>
                    </a:cubicBezTo>
                    <a:cubicBezTo>
                      <a:pt x="1042185" y="668513"/>
                      <a:pt x="1034936" y="671386"/>
                      <a:pt x="1032237" y="677627"/>
                    </a:cubicBezTo>
                    <a:cubicBezTo>
                      <a:pt x="1029543" y="683858"/>
                      <a:pt x="1032404" y="691094"/>
                      <a:pt x="1038632" y="693800"/>
                    </a:cubicBezTo>
                    <a:cubicBezTo>
                      <a:pt x="1065912" y="705621"/>
                      <a:pt x="1093384" y="717474"/>
                      <a:pt x="1121049" y="729359"/>
                    </a:cubicBezTo>
                    <a:cubicBezTo>
                      <a:pt x="1121726" y="729650"/>
                      <a:pt x="1122428" y="729881"/>
                      <a:pt x="1123146" y="730048"/>
                    </a:cubicBezTo>
                    <a:close/>
                    <a:moveTo>
                      <a:pt x="958508" y="658651"/>
                    </a:moveTo>
                    <a:cubicBezTo>
                      <a:pt x="964276" y="659979"/>
                      <a:pt x="970174" y="657019"/>
                      <a:pt x="972554" y="651601"/>
                    </a:cubicBezTo>
                    <a:cubicBezTo>
                      <a:pt x="975287" y="645376"/>
                      <a:pt x="972455" y="638115"/>
                      <a:pt x="966228" y="635382"/>
                    </a:cubicBezTo>
                    <a:cubicBezTo>
                      <a:pt x="937188" y="622641"/>
                      <a:pt x="910369" y="610776"/>
                      <a:pt x="884241" y="599111"/>
                    </a:cubicBezTo>
                    <a:cubicBezTo>
                      <a:pt x="878034" y="596337"/>
                      <a:pt x="870751" y="599118"/>
                      <a:pt x="867976" y="605323"/>
                    </a:cubicBezTo>
                    <a:cubicBezTo>
                      <a:pt x="867975" y="605326"/>
                      <a:pt x="867974" y="605328"/>
                      <a:pt x="867973" y="605331"/>
                    </a:cubicBezTo>
                    <a:cubicBezTo>
                      <a:pt x="865200" y="611538"/>
                      <a:pt x="867985" y="618818"/>
                      <a:pt x="874194" y="621591"/>
                    </a:cubicBezTo>
                    <a:cubicBezTo>
                      <a:pt x="900373" y="633278"/>
                      <a:pt x="927238" y="645164"/>
                      <a:pt x="956326" y="657926"/>
                    </a:cubicBezTo>
                    <a:cubicBezTo>
                      <a:pt x="957029" y="658235"/>
                      <a:pt x="957759" y="658477"/>
                      <a:pt x="958507" y="658651"/>
                    </a:cubicBezTo>
                    <a:close/>
                    <a:moveTo>
                      <a:pt x="794662" y="585430"/>
                    </a:moveTo>
                    <a:cubicBezTo>
                      <a:pt x="800363" y="586744"/>
                      <a:pt x="806202" y="583869"/>
                      <a:pt x="808634" y="578550"/>
                    </a:cubicBezTo>
                    <a:cubicBezTo>
                      <a:pt x="811461" y="572368"/>
                      <a:pt x="808740" y="565065"/>
                      <a:pt x="802554" y="562238"/>
                    </a:cubicBezTo>
                    <a:cubicBezTo>
                      <a:pt x="802554" y="562238"/>
                      <a:pt x="802553" y="562237"/>
                      <a:pt x="802552" y="562237"/>
                    </a:cubicBezTo>
                    <a:cubicBezTo>
                      <a:pt x="774397" y="549375"/>
                      <a:pt x="747045" y="536703"/>
                      <a:pt x="721260" y="524571"/>
                    </a:cubicBezTo>
                    <a:cubicBezTo>
                      <a:pt x="715107" y="521675"/>
                      <a:pt x="707771" y="524314"/>
                      <a:pt x="704875" y="530464"/>
                    </a:cubicBezTo>
                    <a:cubicBezTo>
                      <a:pt x="704874" y="530465"/>
                      <a:pt x="704873" y="530466"/>
                      <a:pt x="704873" y="530467"/>
                    </a:cubicBezTo>
                    <a:cubicBezTo>
                      <a:pt x="701976" y="536618"/>
                      <a:pt x="704616" y="543952"/>
                      <a:pt x="710770" y="546847"/>
                    </a:cubicBezTo>
                    <a:cubicBezTo>
                      <a:pt x="736640" y="559017"/>
                      <a:pt x="764074" y="571729"/>
                      <a:pt x="792315" y="584630"/>
                    </a:cubicBezTo>
                    <a:cubicBezTo>
                      <a:pt x="793069" y="584975"/>
                      <a:pt x="793855" y="585243"/>
                      <a:pt x="794662" y="585430"/>
                    </a:cubicBezTo>
                    <a:close/>
                    <a:moveTo>
                      <a:pt x="632315" y="508949"/>
                    </a:moveTo>
                    <a:cubicBezTo>
                      <a:pt x="637901" y="510237"/>
                      <a:pt x="643638" y="507502"/>
                      <a:pt x="646154" y="502353"/>
                    </a:cubicBezTo>
                    <a:cubicBezTo>
                      <a:pt x="649139" y="496246"/>
                      <a:pt x="646605" y="488876"/>
                      <a:pt x="640495" y="485892"/>
                    </a:cubicBezTo>
                    <a:cubicBezTo>
                      <a:pt x="640494" y="485892"/>
                      <a:pt x="640493" y="485891"/>
                      <a:pt x="640492" y="485891"/>
                    </a:cubicBezTo>
                    <a:cubicBezTo>
                      <a:pt x="612698" y="472323"/>
                      <a:pt x="585752" y="458877"/>
                      <a:pt x="560402" y="445925"/>
                    </a:cubicBezTo>
                    <a:cubicBezTo>
                      <a:pt x="554346" y="442834"/>
                      <a:pt x="546929" y="445232"/>
                      <a:pt x="543831" y="451283"/>
                    </a:cubicBezTo>
                    <a:cubicBezTo>
                      <a:pt x="540736" y="457337"/>
                      <a:pt x="543136" y="464753"/>
                      <a:pt x="549192" y="467847"/>
                    </a:cubicBezTo>
                    <a:cubicBezTo>
                      <a:pt x="574673" y="480867"/>
                      <a:pt x="601755" y="494381"/>
                      <a:pt x="629684" y="508014"/>
                    </a:cubicBezTo>
                    <a:cubicBezTo>
                      <a:pt x="630523" y="508424"/>
                      <a:pt x="631405" y="508737"/>
                      <a:pt x="632315" y="508949"/>
                    </a:cubicBezTo>
                    <a:close/>
                    <a:moveTo>
                      <a:pt x="472576" y="427165"/>
                    </a:moveTo>
                    <a:cubicBezTo>
                      <a:pt x="477977" y="428412"/>
                      <a:pt x="483547" y="425900"/>
                      <a:pt x="486186" y="421026"/>
                    </a:cubicBezTo>
                    <a:cubicBezTo>
                      <a:pt x="489421" y="415046"/>
                      <a:pt x="487195" y="407576"/>
                      <a:pt x="481213" y="404341"/>
                    </a:cubicBezTo>
                    <a:cubicBezTo>
                      <a:pt x="453991" y="389621"/>
                      <a:pt x="427757" y="374942"/>
                      <a:pt x="403239" y="360711"/>
                    </a:cubicBezTo>
                    <a:cubicBezTo>
                      <a:pt x="397359" y="357296"/>
                      <a:pt x="389822" y="359293"/>
                      <a:pt x="386406" y="365171"/>
                    </a:cubicBezTo>
                    <a:cubicBezTo>
                      <a:pt x="386406" y="365172"/>
                      <a:pt x="386405" y="365173"/>
                      <a:pt x="386404" y="365174"/>
                    </a:cubicBezTo>
                    <a:cubicBezTo>
                      <a:pt x="382989" y="371054"/>
                      <a:pt x="384988" y="378588"/>
                      <a:pt x="390870" y="382002"/>
                    </a:cubicBezTo>
                    <a:cubicBezTo>
                      <a:pt x="390870" y="382002"/>
                      <a:pt x="390871" y="382002"/>
                      <a:pt x="390871" y="382002"/>
                    </a:cubicBezTo>
                    <a:cubicBezTo>
                      <a:pt x="415601" y="396357"/>
                      <a:pt x="442054" y="411158"/>
                      <a:pt x="469493" y="425995"/>
                    </a:cubicBezTo>
                    <a:cubicBezTo>
                      <a:pt x="470463" y="426521"/>
                      <a:pt x="471500" y="426915"/>
                      <a:pt x="472576" y="427165"/>
                    </a:cubicBezTo>
                    <a:close/>
                    <a:moveTo>
                      <a:pt x="317560" y="336866"/>
                    </a:moveTo>
                    <a:cubicBezTo>
                      <a:pt x="322653" y="338044"/>
                      <a:pt x="327936" y="335881"/>
                      <a:pt x="330740" y="331470"/>
                    </a:cubicBezTo>
                    <a:cubicBezTo>
                      <a:pt x="334386" y="325731"/>
                      <a:pt x="332687" y="318124"/>
                      <a:pt x="326945" y="314479"/>
                    </a:cubicBezTo>
                    <a:cubicBezTo>
                      <a:pt x="300677" y="297804"/>
                      <a:pt x="275811" y="281121"/>
                      <a:pt x="253041" y="264890"/>
                    </a:cubicBezTo>
                    <a:cubicBezTo>
                      <a:pt x="247502" y="260945"/>
                      <a:pt x="239813" y="262232"/>
                      <a:pt x="235863" y="267766"/>
                    </a:cubicBezTo>
                    <a:cubicBezTo>
                      <a:pt x="231914" y="273302"/>
                      <a:pt x="233202" y="280989"/>
                      <a:pt x="238739" y="284937"/>
                    </a:cubicBezTo>
                    <a:cubicBezTo>
                      <a:pt x="261867" y="301422"/>
                      <a:pt x="287102" y="318353"/>
                      <a:pt x="313740" y="335262"/>
                    </a:cubicBezTo>
                    <a:cubicBezTo>
                      <a:pt x="314913" y="336009"/>
                      <a:pt x="316205" y="336551"/>
                      <a:pt x="317560" y="336866"/>
                    </a:cubicBezTo>
                    <a:close/>
                    <a:moveTo>
                      <a:pt x="172031" y="232375"/>
                    </a:moveTo>
                    <a:cubicBezTo>
                      <a:pt x="176566" y="233429"/>
                      <a:pt x="181308" y="231838"/>
                      <a:pt x="184287" y="228261"/>
                    </a:cubicBezTo>
                    <a:cubicBezTo>
                      <a:pt x="188640" y="223039"/>
                      <a:pt x="187933" y="215278"/>
                      <a:pt x="182709" y="210926"/>
                    </a:cubicBezTo>
                    <a:cubicBezTo>
                      <a:pt x="182708" y="210925"/>
                      <a:pt x="182707" y="210925"/>
                      <a:pt x="182706" y="210924"/>
                    </a:cubicBezTo>
                    <a:cubicBezTo>
                      <a:pt x="160074" y="192211"/>
                      <a:pt x="138484" y="172273"/>
                      <a:pt x="118034" y="151199"/>
                    </a:cubicBezTo>
                    <a:cubicBezTo>
                      <a:pt x="113320" y="146299"/>
                      <a:pt x="105523" y="146147"/>
                      <a:pt x="100621" y="150860"/>
                    </a:cubicBezTo>
                    <a:cubicBezTo>
                      <a:pt x="100621" y="150860"/>
                      <a:pt x="100621" y="150860"/>
                      <a:pt x="100621" y="150860"/>
                    </a:cubicBezTo>
                    <a:cubicBezTo>
                      <a:pt x="95719" y="155573"/>
                      <a:pt x="95566" y="163365"/>
                      <a:pt x="100280" y="168265"/>
                    </a:cubicBezTo>
                    <a:cubicBezTo>
                      <a:pt x="121359" y="189992"/>
                      <a:pt x="143613" y="210548"/>
                      <a:pt x="166942" y="229841"/>
                    </a:cubicBezTo>
                    <a:cubicBezTo>
                      <a:pt x="168417" y="231073"/>
                      <a:pt x="170160" y="231941"/>
                      <a:pt x="172031" y="232375"/>
                    </a:cubicBezTo>
                    <a:close/>
                    <a:moveTo>
                      <a:pt x="49909" y="102964"/>
                    </a:moveTo>
                    <a:cubicBezTo>
                      <a:pt x="53251" y="103743"/>
                      <a:pt x="56766" y="103089"/>
                      <a:pt x="59603" y="101162"/>
                    </a:cubicBezTo>
                    <a:cubicBezTo>
                      <a:pt x="65234" y="97347"/>
                      <a:pt x="66704" y="89693"/>
                      <a:pt x="62889" y="84065"/>
                    </a:cubicBezTo>
                    <a:cubicBezTo>
                      <a:pt x="46721" y="60693"/>
                      <a:pt x="33718" y="35285"/>
                      <a:pt x="24217" y="8504"/>
                    </a:cubicBezTo>
                    <a:cubicBezTo>
                      <a:pt x="22012" y="2074"/>
                      <a:pt x="15008" y="-1352"/>
                      <a:pt x="8575" y="853"/>
                    </a:cubicBezTo>
                    <a:cubicBezTo>
                      <a:pt x="8574" y="853"/>
                      <a:pt x="8573" y="853"/>
                      <a:pt x="8572" y="854"/>
                    </a:cubicBezTo>
                    <a:cubicBezTo>
                      <a:pt x="2139" y="3059"/>
                      <a:pt x="-1288" y="10059"/>
                      <a:pt x="918" y="16489"/>
                    </a:cubicBezTo>
                    <a:cubicBezTo>
                      <a:pt x="918" y="16490"/>
                      <a:pt x="919" y="16491"/>
                      <a:pt x="919" y="16491"/>
                    </a:cubicBezTo>
                    <a:cubicBezTo>
                      <a:pt x="11126" y="45335"/>
                      <a:pt x="25107" y="72702"/>
                      <a:pt x="42498" y="97879"/>
                    </a:cubicBezTo>
                    <a:cubicBezTo>
                      <a:pt x="44237" y="100449"/>
                      <a:pt x="46885" y="102266"/>
                      <a:pt x="49909" y="10296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4" name="Google Shape;284;p24"/>
              <p:cNvSpPr/>
              <p:nvPr/>
            </p:nvSpPr>
            <p:spPr>
              <a:xfrm>
                <a:off x="2928576" y="0"/>
                <a:ext cx="30338" cy="68295"/>
              </a:xfrm>
              <a:custGeom>
                <a:avLst/>
                <a:gdLst/>
                <a:ahLst/>
                <a:cxnLst/>
                <a:rect l="l" t="t" r="r" b="b"/>
                <a:pathLst>
                  <a:path w="30338" h="68295" extrusionOk="0">
                    <a:moveTo>
                      <a:pt x="9769" y="68161"/>
                    </a:moveTo>
                    <a:cubicBezTo>
                      <a:pt x="10541" y="68339"/>
                      <a:pt x="11328" y="68443"/>
                      <a:pt x="12119" y="68472"/>
                    </a:cubicBezTo>
                    <a:cubicBezTo>
                      <a:pt x="18916" y="68718"/>
                      <a:pt x="24626" y="63411"/>
                      <a:pt x="24874" y="56616"/>
                    </a:cubicBezTo>
                    <a:cubicBezTo>
                      <a:pt x="25401" y="42673"/>
                      <a:pt x="27214" y="28808"/>
                      <a:pt x="30292" y="15198"/>
                    </a:cubicBezTo>
                    <a:cubicBezTo>
                      <a:pt x="31765" y="8568"/>
                      <a:pt x="27603" y="1994"/>
                      <a:pt x="20978" y="486"/>
                    </a:cubicBezTo>
                    <a:cubicBezTo>
                      <a:pt x="14342" y="-1005"/>
                      <a:pt x="7753" y="3163"/>
                      <a:pt x="6260" y="9796"/>
                    </a:cubicBezTo>
                    <a:cubicBezTo>
                      <a:pt x="2850" y="24888"/>
                      <a:pt x="841" y="40262"/>
                      <a:pt x="257" y="55723"/>
                    </a:cubicBezTo>
                    <a:cubicBezTo>
                      <a:pt x="44" y="61609"/>
                      <a:pt x="4031" y="66822"/>
                      <a:pt x="9769" y="6816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5" name="Google Shape;285;p24"/>
              <p:cNvSpPr/>
              <p:nvPr/>
            </p:nvSpPr>
            <p:spPr>
              <a:xfrm>
                <a:off x="5764137" y="2107604"/>
                <a:ext cx="151800" cy="137428"/>
              </a:xfrm>
              <a:custGeom>
                <a:avLst/>
                <a:gdLst/>
                <a:ahLst/>
                <a:cxnLst/>
                <a:rect l="l" t="t" r="r" b="b"/>
                <a:pathLst>
                  <a:path w="151800" h="137428" extrusionOk="0">
                    <a:moveTo>
                      <a:pt x="0" y="0"/>
                    </a:moveTo>
                    <a:lnTo>
                      <a:pt x="65429" y="137429"/>
                    </a:lnTo>
                    <a:lnTo>
                      <a:pt x="151800" y="120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86" name="Google Shape;286;p24"/>
          <p:cNvGrpSpPr/>
          <p:nvPr/>
        </p:nvGrpSpPr>
        <p:grpSpPr>
          <a:xfrm>
            <a:off x="-2044975" y="-506181"/>
            <a:ext cx="10802789" cy="7571124"/>
            <a:chOff x="-2044975" y="-506181"/>
            <a:chExt cx="10802789" cy="7571124"/>
          </a:xfrm>
        </p:grpSpPr>
        <p:sp>
          <p:nvSpPr>
            <p:cNvPr id="287" name="Google Shape;287;p24"/>
            <p:cNvSpPr/>
            <p:nvPr/>
          </p:nvSpPr>
          <p:spPr>
            <a:xfrm rot="3058951">
              <a:off x="6113427" y="4390542"/>
              <a:ext cx="2174963" cy="2245367"/>
            </a:xfrm>
            <a:custGeom>
              <a:avLst/>
              <a:gdLst/>
              <a:ahLst/>
              <a:cxnLst/>
              <a:rect l="l" t="t" r="r" b="b"/>
              <a:pathLst>
                <a:path w="2173435" h="2243790" extrusionOk="0">
                  <a:moveTo>
                    <a:pt x="2173685" y="273418"/>
                  </a:moveTo>
                  <a:cubicBezTo>
                    <a:pt x="1869390" y="111185"/>
                    <a:pt x="1532936" y="18304"/>
                    <a:pt x="1188475" y="1443"/>
                  </a:cubicBezTo>
                  <a:cubicBezTo>
                    <a:pt x="1035333" y="-5916"/>
                    <a:pt x="855821" y="16028"/>
                    <a:pt x="776016" y="146882"/>
                  </a:cubicBezTo>
                  <a:cubicBezTo>
                    <a:pt x="718580" y="241059"/>
                    <a:pt x="733431" y="360114"/>
                    <a:pt x="720232" y="469619"/>
                  </a:cubicBezTo>
                  <a:cubicBezTo>
                    <a:pt x="698434" y="650465"/>
                    <a:pt x="596944" y="811747"/>
                    <a:pt x="483582" y="954367"/>
                  </a:cubicBezTo>
                  <a:cubicBezTo>
                    <a:pt x="370219" y="1096988"/>
                    <a:pt x="241671" y="1229071"/>
                    <a:pt x="150119" y="1386569"/>
                  </a:cubicBezTo>
                  <a:cubicBezTo>
                    <a:pt x="38811" y="1579023"/>
                    <a:pt x="-12447" y="1800323"/>
                    <a:pt x="2916" y="2022091"/>
                  </a:cubicBezTo>
                  <a:cubicBezTo>
                    <a:pt x="48093" y="2032680"/>
                    <a:pt x="94973" y="2019577"/>
                    <a:pt x="141228" y="2015878"/>
                  </a:cubicBezTo>
                  <a:cubicBezTo>
                    <a:pt x="256852" y="2006631"/>
                    <a:pt x="367827" y="2056207"/>
                    <a:pt x="476425" y="2096947"/>
                  </a:cubicBezTo>
                  <a:cubicBezTo>
                    <a:pt x="674688" y="2171280"/>
                    <a:pt x="881963" y="2218920"/>
                    <a:pt x="1092796" y="2238613"/>
                  </a:cubicBezTo>
                  <a:cubicBezTo>
                    <a:pt x="1216420" y="2250137"/>
                    <a:pt x="1351382" y="2248885"/>
                    <a:pt x="1451070" y="2174902"/>
                  </a:cubicBezTo>
                  <a:cubicBezTo>
                    <a:pt x="1501051" y="2137808"/>
                    <a:pt x="1537384" y="2085596"/>
                    <a:pt x="1571440" y="2033508"/>
                  </a:cubicBezTo>
                  <a:cubicBezTo>
                    <a:pt x="1846691" y="1611839"/>
                    <a:pt x="2031875" y="1137904"/>
                    <a:pt x="2115394" y="64138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" name="Google Shape;288;p24"/>
            <p:cNvSpPr/>
            <p:nvPr/>
          </p:nvSpPr>
          <p:spPr>
            <a:xfrm rot="10800000" flipH="1">
              <a:off x="-2044975" y="-506181"/>
              <a:ext cx="5306650" cy="1521913"/>
            </a:xfrm>
            <a:custGeom>
              <a:avLst/>
              <a:gdLst/>
              <a:ahLst/>
              <a:cxnLst/>
              <a:rect l="l" t="t" r="r" b="b"/>
              <a:pathLst>
                <a:path w="3634692" h="1042406" extrusionOk="0">
                  <a:moveTo>
                    <a:pt x="97" y="1042515"/>
                  </a:moveTo>
                  <a:cubicBezTo>
                    <a:pt x="61763" y="818914"/>
                    <a:pt x="-74935" y="522189"/>
                    <a:pt x="327193" y="260599"/>
                  </a:cubicBezTo>
                  <a:cubicBezTo>
                    <a:pt x="639574" y="57389"/>
                    <a:pt x="1192231" y="-94497"/>
                    <a:pt x="1526784" y="69701"/>
                  </a:cubicBezTo>
                  <a:cubicBezTo>
                    <a:pt x="1628705" y="119723"/>
                    <a:pt x="1728651" y="178511"/>
                    <a:pt x="1805134" y="262401"/>
                  </a:cubicBezTo>
                  <a:cubicBezTo>
                    <a:pt x="1912044" y="379663"/>
                    <a:pt x="1907762" y="406602"/>
                    <a:pt x="1990341" y="542092"/>
                  </a:cubicBezTo>
                  <a:cubicBezTo>
                    <a:pt x="2072921" y="677582"/>
                    <a:pt x="2210521" y="802811"/>
                    <a:pt x="2368560" y="788235"/>
                  </a:cubicBezTo>
                  <a:cubicBezTo>
                    <a:pt x="2436301" y="781987"/>
                    <a:pt x="2498783" y="750557"/>
                    <a:pt x="2559398" y="719686"/>
                  </a:cubicBezTo>
                  <a:cubicBezTo>
                    <a:pt x="2664449" y="666184"/>
                    <a:pt x="2769499" y="612682"/>
                    <a:pt x="2874549" y="559180"/>
                  </a:cubicBezTo>
                  <a:cubicBezTo>
                    <a:pt x="3020623" y="484785"/>
                    <a:pt x="3186603" y="408466"/>
                    <a:pt x="3342424" y="459399"/>
                  </a:cubicBezTo>
                  <a:cubicBezTo>
                    <a:pt x="3528193" y="520121"/>
                    <a:pt x="3614176" y="735315"/>
                    <a:pt x="3634790" y="92960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9" name="Google Shape;289;p24"/>
          <p:cNvSpPr txBox="1">
            <a:spLocks noGrp="1"/>
          </p:cNvSpPr>
          <p:nvPr>
            <p:ph type="subTitle" idx="1"/>
          </p:nvPr>
        </p:nvSpPr>
        <p:spPr>
          <a:xfrm>
            <a:off x="1024800" y="1710161"/>
            <a:ext cx="1986000" cy="11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90" name="Google Shape;290;p24"/>
          <p:cNvSpPr txBox="1">
            <a:spLocks noGrp="1"/>
          </p:cNvSpPr>
          <p:nvPr>
            <p:ph type="subTitle" idx="2"/>
          </p:nvPr>
        </p:nvSpPr>
        <p:spPr>
          <a:xfrm>
            <a:off x="3579000" y="1710161"/>
            <a:ext cx="1986000" cy="11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91" name="Google Shape;291;p24"/>
          <p:cNvSpPr txBox="1">
            <a:spLocks noGrp="1"/>
          </p:cNvSpPr>
          <p:nvPr>
            <p:ph type="subTitle" idx="3"/>
          </p:nvPr>
        </p:nvSpPr>
        <p:spPr>
          <a:xfrm>
            <a:off x="1024800" y="3440450"/>
            <a:ext cx="1986000" cy="11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24"/>
          <p:cNvSpPr txBox="1">
            <a:spLocks noGrp="1"/>
          </p:cNvSpPr>
          <p:nvPr>
            <p:ph type="subTitle" idx="4"/>
          </p:nvPr>
        </p:nvSpPr>
        <p:spPr>
          <a:xfrm>
            <a:off x="3578998" y="3440450"/>
            <a:ext cx="1986000" cy="11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93" name="Google Shape;293;p24"/>
          <p:cNvSpPr txBox="1">
            <a:spLocks noGrp="1"/>
          </p:cNvSpPr>
          <p:nvPr>
            <p:ph type="subTitle" idx="5"/>
          </p:nvPr>
        </p:nvSpPr>
        <p:spPr>
          <a:xfrm>
            <a:off x="6133197" y="1710161"/>
            <a:ext cx="1986000" cy="11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24"/>
          <p:cNvSpPr txBox="1">
            <a:spLocks noGrp="1"/>
          </p:cNvSpPr>
          <p:nvPr>
            <p:ph type="subTitle" idx="6"/>
          </p:nvPr>
        </p:nvSpPr>
        <p:spPr>
          <a:xfrm>
            <a:off x="6133197" y="3440450"/>
            <a:ext cx="1986000" cy="11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95" name="Google Shape;295;p24"/>
          <p:cNvSpPr txBox="1">
            <a:spLocks noGrp="1"/>
          </p:cNvSpPr>
          <p:nvPr>
            <p:ph type="subTitle" idx="7"/>
          </p:nvPr>
        </p:nvSpPr>
        <p:spPr>
          <a:xfrm>
            <a:off x="1024800" y="1336275"/>
            <a:ext cx="19860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100" b="1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296" name="Google Shape;296;p24"/>
          <p:cNvSpPr txBox="1">
            <a:spLocks noGrp="1"/>
          </p:cNvSpPr>
          <p:nvPr>
            <p:ph type="subTitle" idx="8"/>
          </p:nvPr>
        </p:nvSpPr>
        <p:spPr>
          <a:xfrm>
            <a:off x="3579000" y="1336275"/>
            <a:ext cx="19860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100" b="1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297" name="Google Shape;297;p24"/>
          <p:cNvSpPr txBox="1">
            <a:spLocks noGrp="1"/>
          </p:cNvSpPr>
          <p:nvPr>
            <p:ph type="subTitle" idx="9"/>
          </p:nvPr>
        </p:nvSpPr>
        <p:spPr>
          <a:xfrm>
            <a:off x="6133197" y="1336275"/>
            <a:ext cx="19860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100" b="1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298" name="Google Shape;298;p24"/>
          <p:cNvSpPr txBox="1">
            <a:spLocks noGrp="1"/>
          </p:cNvSpPr>
          <p:nvPr>
            <p:ph type="subTitle" idx="13"/>
          </p:nvPr>
        </p:nvSpPr>
        <p:spPr>
          <a:xfrm>
            <a:off x="1024800" y="3063352"/>
            <a:ext cx="19860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100" b="1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299" name="Google Shape;299;p24"/>
          <p:cNvSpPr txBox="1">
            <a:spLocks noGrp="1"/>
          </p:cNvSpPr>
          <p:nvPr>
            <p:ph type="subTitle" idx="14"/>
          </p:nvPr>
        </p:nvSpPr>
        <p:spPr>
          <a:xfrm>
            <a:off x="3579000" y="3063352"/>
            <a:ext cx="19860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100" b="1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300" name="Google Shape;300;p24"/>
          <p:cNvSpPr txBox="1">
            <a:spLocks noGrp="1"/>
          </p:cNvSpPr>
          <p:nvPr>
            <p:ph type="subTitle" idx="15"/>
          </p:nvPr>
        </p:nvSpPr>
        <p:spPr>
          <a:xfrm>
            <a:off x="6133197" y="3063352"/>
            <a:ext cx="19860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100" b="1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301" name="Google Shape;301;p24"/>
          <p:cNvSpPr txBox="1">
            <a:spLocks noGrp="1"/>
          </p:cNvSpPr>
          <p:nvPr>
            <p:ph type="title"/>
          </p:nvPr>
        </p:nvSpPr>
        <p:spPr>
          <a:xfrm>
            <a:off x="720000" y="397909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8"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3" name="Google Shape;303;p25"/>
          <p:cNvGrpSpPr/>
          <p:nvPr/>
        </p:nvGrpSpPr>
        <p:grpSpPr>
          <a:xfrm>
            <a:off x="-900690" y="-654753"/>
            <a:ext cx="11041555" cy="7331102"/>
            <a:chOff x="-900690" y="-654753"/>
            <a:chExt cx="11041555" cy="7331102"/>
          </a:xfrm>
        </p:grpSpPr>
        <p:sp>
          <p:nvSpPr>
            <p:cNvPr id="304" name="Google Shape;304;p25"/>
            <p:cNvSpPr/>
            <p:nvPr/>
          </p:nvSpPr>
          <p:spPr>
            <a:xfrm flipH="1">
              <a:off x="6080833" y="3441785"/>
              <a:ext cx="4060032" cy="3234564"/>
            </a:xfrm>
            <a:custGeom>
              <a:avLst/>
              <a:gdLst/>
              <a:ahLst/>
              <a:cxnLst/>
              <a:rect l="l" t="t" r="r" b="b"/>
              <a:pathLst>
                <a:path w="4060032" h="3234564" extrusionOk="0">
                  <a:moveTo>
                    <a:pt x="249" y="45192"/>
                  </a:moveTo>
                  <a:cubicBezTo>
                    <a:pt x="269487" y="-12410"/>
                    <a:pt x="547625" y="-14747"/>
                    <a:pt x="817794" y="38324"/>
                  </a:cubicBezTo>
                  <a:cubicBezTo>
                    <a:pt x="992831" y="72834"/>
                    <a:pt x="1173188" y="137272"/>
                    <a:pt x="1284308" y="276791"/>
                  </a:cubicBezTo>
                  <a:cubicBezTo>
                    <a:pt x="1430236" y="460012"/>
                    <a:pt x="1427533" y="735318"/>
                    <a:pt x="1591010" y="903082"/>
                  </a:cubicBezTo>
                  <a:cubicBezTo>
                    <a:pt x="1691415" y="1006119"/>
                    <a:pt x="1836723" y="1049287"/>
                    <a:pt x="1975738" y="1086446"/>
                  </a:cubicBezTo>
                  <a:cubicBezTo>
                    <a:pt x="2155871" y="1134596"/>
                    <a:pt x="2339429" y="1179582"/>
                    <a:pt x="2525874" y="1176947"/>
                  </a:cubicBezTo>
                  <a:cubicBezTo>
                    <a:pt x="2702848" y="1174444"/>
                    <a:pt x="2876528" y="1129077"/>
                    <a:pt x="3053104" y="1116965"/>
                  </a:cubicBezTo>
                  <a:cubicBezTo>
                    <a:pt x="3279101" y="1101462"/>
                    <a:pt x="3513389" y="1143435"/>
                    <a:pt x="3704967" y="1264267"/>
                  </a:cubicBezTo>
                  <a:cubicBezTo>
                    <a:pt x="3896545" y="1385099"/>
                    <a:pt x="4040017" y="1590458"/>
                    <a:pt x="4058161" y="1816160"/>
                  </a:cubicBezTo>
                  <a:cubicBezTo>
                    <a:pt x="4095786" y="2284203"/>
                    <a:pt x="3619387" y="2685752"/>
                    <a:pt x="3678317" y="3151595"/>
                  </a:cubicBezTo>
                  <a:cubicBezTo>
                    <a:pt x="3680501" y="3168863"/>
                    <a:pt x="3682116" y="3189621"/>
                    <a:pt x="3668418" y="3200365"/>
                  </a:cubicBezTo>
                  <a:cubicBezTo>
                    <a:pt x="3660715" y="3206407"/>
                    <a:pt x="3650277" y="3207248"/>
                    <a:pt x="3640505" y="3207847"/>
                  </a:cubicBezTo>
                  <a:cubicBezTo>
                    <a:pt x="3143593" y="3238329"/>
                    <a:pt x="2637212" y="3267995"/>
                    <a:pt x="2154600" y="3145832"/>
                  </a:cubicBezTo>
                  <a:cubicBezTo>
                    <a:pt x="1968662" y="3098766"/>
                    <a:pt x="1788894" y="3029702"/>
                    <a:pt x="1603199" y="2981685"/>
                  </a:cubicBezTo>
                  <a:cubicBezTo>
                    <a:pt x="1289120" y="2900471"/>
                    <a:pt x="961814" y="2880382"/>
                    <a:pt x="647308" y="2800835"/>
                  </a:cubicBezTo>
                  <a:cubicBezTo>
                    <a:pt x="489159" y="2760824"/>
                    <a:pt x="335135" y="2706000"/>
                    <a:pt x="187281" y="2637091"/>
                  </a:cubicBezTo>
                  <a:cubicBezTo>
                    <a:pt x="157960" y="2623423"/>
                    <a:pt x="127877" y="2608411"/>
                    <a:pt x="107739" y="2583100"/>
                  </a:cubicBezTo>
                  <a:cubicBezTo>
                    <a:pt x="77923" y="2545625"/>
                    <a:pt x="75902" y="2493861"/>
                    <a:pt x="75424" y="2445983"/>
                  </a:cubicBezTo>
                  <a:cubicBezTo>
                    <a:pt x="69005" y="1801817"/>
                    <a:pt x="103238" y="1157888"/>
                    <a:pt x="177918" y="51803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" name="Google Shape;305;p25"/>
            <p:cNvSpPr/>
            <p:nvPr/>
          </p:nvSpPr>
          <p:spPr>
            <a:xfrm rot="508449">
              <a:off x="-711914" y="-407059"/>
              <a:ext cx="3571084" cy="2826625"/>
            </a:xfrm>
            <a:custGeom>
              <a:avLst/>
              <a:gdLst/>
              <a:ahLst/>
              <a:cxnLst/>
              <a:rect l="l" t="t" r="r" b="b"/>
              <a:pathLst>
                <a:path w="3567774" h="2824005" extrusionOk="0">
                  <a:moveTo>
                    <a:pt x="3568024" y="10828"/>
                  </a:moveTo>
                  <a:cubicBezTo>
                    <a:pt x="3208635" y="577616"/>
                    <a:pt x="2386031" y="829154"/>
                    <a:pt x="1970736" y="799180"/>
                  </a:cubicBezTo>
                  <a:cubicBezTo>
                    <a:pt x="1555442" y="769206"/>
                    <a:pt x="1156119" y="944831"/>
                    <a:pt x="1235984" y="1232216"/>
                  </a:cubicBezTo>
                  <a:cubicBezTo>
                    <a:pt x="1315849" y="1519602"/>
                    <a:pt x="1620553" y="1687243"/>
                    <a:pt x="1591990" y="1974629"/>
                  </a:cubicBezTo>
                  <a:cubicBezTo>
                    <a:pt x="1563427" y="2262015"/>
                    <a:pt x="1395713" y="2789867"/>
                    <a:pt x="1124174" y="2817318"/>
                  </a:cubicBezTo>
                  <a:cubicBezTo>
                    <a:pt x="852635" y="2844768"/>
                    <a:pt x="46004" y="2822559"/>
                    <a:pt x="77950" y="2115200"/>
                  </a:cubicBezTo>
                  <a:cubicBezTo>
                    <a:pt x="109896" y="1407840"/>
                    <a:pt x="-497074" y="34777"/>
                    <a:pt x="1235984" y="10828"/>
                  </a:cubicBezTo>
                  <a:cubicBezTo>
                    <a:pt x="2969041" y="-13121"/>
                    <a:pt x="3568024" y="10828"/>
                    <a:pt x="3568024" y="1082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6" name="Google Shape;306;p25"/>
          <p:cNvSpPr txBox="1">
            <a:spLocks noGrp="1"/>
          </p:cNvSpPr>
          <p:nvPr>
            <p:ph type="title" hasCustomPrompt="1"/>
          </p:nvPr>
        </p:nvSpPr>
        <p:spPr>
          <a:xfrm>
            <a:off x="4130050" y="704500"/>
            <a:ext cx="4161900" cy="76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07" name="Google Shape;307;p25"/>
          <p:cNvSpPr txBox="1">
            <a:spLocks noGrp="1"/>
          </p:cNvSpPr>
          <p:nvPr>
            <p:ph type="subTitle" idx="1"/>
          </p:nvPr>
        </p:nvSpPr>
        <p:spPr>
          <a:xfrm>
            <a:off x="4130050" y="1288070"/>
            <a:ext cx="4161900" cy="59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308" name="Google Shape;308;p25"/>
          <p:cNvSpPr txBox="1">
            <a:spLocks noGrp="1"/>
          </p:cNvSpPr>
          <p:nvPr>
            <p:ph type="title" idx="2" hasCustomPrompt="1"/>
          </p:nvPr>
        </p:nvSpPr>
        <p:spPr>
          <a:xfrm>
            <a:off x="4130050" y="1980565"/>
            <a:ext cx="4161900" cy="76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09" name="Google Shape;309;p25"/>
          <p:cNvSpPr txBox="1">
            <a:spLocks noGrp="1"/>
          </p:cNvSpPr>
          <p:nvPr>
            <p:ph type="subTitle" idx="3"/>
          </p:nvPr>
        </p:nvSpPr>
        <p:spPr>
          <a:xfrm>
            <a:off x="4130050" y="2564134"/>
            <a:ext cx="4161900" cy="59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310" name="Google Shape;310;p25"/>
          <p:cNvSpPr txBox="1">
            <a:spLocks noGrp="1"/>
          </p:cNvSpPr>
          <p:nvPr>
            <p:ph type="title" idx="4" hasCustomPrompt="1"/>
          </p:nvPr>
        </p:nvSpPr>
        <p:spPr>
          <a:xfrm>
            <a:off x="4130050" y="3256630"/>
            <a:ext cx="4161900" cy="76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11" name="Google Shape;311;p25"/>
          <p:cNvSpPr txBox="1">
            <a:spLocks noGrp="1"/>
          </p:cNvSpPr>
          <p:nvPr>
            <p:ph type="subTitle" idx="5"/>
          </p:nvPr>
        </p:nvSpPr>
        <p:spPr>
          <a:xfrm>
            <a:off x="4130050" y="3840199"/>
            <a:ext cx="4161900" cy="59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grpSp>
        <p:nvGrpSpPr>
          <p:cNvPr id="312" name="Google Shape;312;p25"/>
          <p:cNvGrpSpPr/>
          <p:nvPr/>
        </p:nvGrpSpPr>
        <p:grpSpPr>
          <a:xfrm rot="10191051" flipH="1">
            <a:off x="792463" y="3883103"/>
            <a:ext cx="4566408" cy="1567864"/>
            <a:chOff x="2517669" y="964747"/>
            <a:chExt cx="3853699" cy="1323157"/>
          </a:xfrm>
        </p:grpSpPr>
        <p:sp>
          <p:nvSpPr>
            <p:cNvPr id="313" name="Google Shape;313;p25"/>
            <p:cNvSpPr/>
            <p:nvPr/>
          </p:nvSpPr>
          <p:spPr>
            <a:xfrm>
              <a:off x="6333961" y="1442399"/>
              <a:ext cx="37407" cy="48561"/>
            </a:xfrm>
            <a:custGeom>
              <a:avLst/>
              <a:gdLst/>
              <a:ahLst/>
              <a:cxnLst/>
              <a:rect l="l" t="t" r="r" b="b"/>
              <a:pathLst>
                <a:path w="37407" h="48561" extrusionOk="0">
                  <a:moveTo>
                    <a:pt x="31099" y="48348"/>
                  </a:moveTo>
                  <a:cubicBezTo>
                    <a:pt x="36228" y="46931"/>
                    <a:pt x="39237" y="41624"/>
                    <a:pt x="37819" y="36496"/>
                  </a:cubicBezTo>
                  <a:cubicBezTo>
                    <a:pt x="37614" y="35755"/>
                    <a:pt x="37322" y="35042"/>
                    <a:pt x="36948" y="34371"/>
                  </a:cubicBezTo>
                  <a:cubicBezTo>
                    <a:pt x="31219" y="24119"/>
                    <a:pt x="24957" y="14010"/>
                    <a:pt x="18334" y="4325"/>
                  </a:cubicBezTo>
                  <a:cubicBezTo>
                    <a:pt x="15334" y="-63"/>
                    <a:pt x="9345" y="-1188"/>
                    <a:pt x="4956" y="1811"/>
                  </a:cubicBezTo>
                  <a:cubicBezTo>
                    <a:pt x="568" y="4811"/>
                    <a:pt x="-558" y="10800"/>
                    <a:pt x="2442" y="15188"/>
                  </a:cubicBezTo>
                  <a:cubicBezTo>
                    <a:pt x="8739" y="24398"/>
                    <a:pt x="14694" y="34011"/>
                    <a:pt x="20142" y="43761"/>
                  </a:cubicBezTo>
                  <a:cubicBezTo>
                    <a:pt x="22304" y="47629"/>
                    <a:pt x="26826" y="49522"/>
                    <a:pt x="31099" y="4834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" name="Google Shape;314;p25"/>
            <p:cNvSpPr/>
            <p:nvPr/>
          </p:nvSpPr>
          <p:spPr>
            <a:xfrm rot="-1220284" flipH="1">
              <a:off x="2476393" y="1423598"/>
              <a:ext cx="2681597" cy="229550"/>
            </a:xfrm>
            <a:custGeom>
              <a:avLst/>
              <a:gdLst/>
              <a:ahLst/>
              <a:cxnLst/>
              <a:rect l="l" t="t" r="r" b="b"/>
              <a:pathLst>
                <a:path w="2682050" h="229589" extrusionOk="0">
                  <a:moveTo>
                    <a:pt x="2675754" y="229371"/>
                  </a:moveTo>
                  <a:cubicBezTo>
                    <a:pt x="2680878" y="227951"/>
                    <a:pt x="2683881" y="222646"/>
                    <a:pt x="2682460" y="217522"/>
                  </a:cubicBezTo>
                  <a:cubicBezTo>
                    <a:pt x="2682023" y="215945"/>
                    <a:pt x="2681191" y="214505"/>
                    <a:pt x="2680042" y="213339"/>
                  </a:cubicBezTo>
                  <a:cubicBezTo>
                    <a:pt x="2663356" y="196482"/>
                    <a:pt x="2645363" y="180971"/>
                    <a:pt x="2626231" y="166952"/>
                  </a:cubicBezTo>
                  <a:cubicBezTo>
                    <a:pt x="2621948" y="163803"/>
                    <a:pt x="2615923" y="164722"/>
                    <a:pt x="2612774" y="169004"/>
                  </a:cubicBezTo>
                  <a:cubicBezTo>
                    <a:pt x="2609624" y="173287"/>
                    <a:pt x="2610543" y="179311"/>
                    <a:pt x="2614826" y="182460"/>
                  </a:cubicBezTo>
                  <a:cubicBezTo>
                    <a:pt x="2633138" y="195875"/>
                    <a:pt x="2650359" y="210718"/>
                    <a:pt x="2666328" y="226849"/>
                  </a:cubicBezTo>
                  <a:cubicBezTo>
                    <a:pt x="2668780" y="229338"/>
                    <a:pt x="2672388" y="230304"/>
                    <a:pt x="2675755" y="229371"/>
                  </a:cubicBezTo>
                  <a:close/>
                  <a:moveTo>
                    <a:pt x="2564221" y="146657"/>
                  </a:moveTo>
                  <a:cubicBezTo>
                    <a:pt x="2569346" y="145244"/>
                    <a:pt x="2572354" y="139944"/>
                    <a:pt x="2570940" y="134820"/>
                  </a:cubicBezTo>
                  <a:cubicBezTo>
                    <a:pt x="2570247" y="132309"/>
                    <a:pt x="2568566" y="130186"/>
                    <a:pt x="2566281" y="128936"/>
                  </a:cubicBezTo>
                  <a:cubicBezTo>
                    <a:pt x="2545510" y="117632"/>
                    <a:pt x="2524145" y="107455"/>
                    <a:pt x="2502279" y="98452"/>
                  </a:cubicBezTo>
                  <a:cubicBezTo>
                    <a:pt x="2497368" y="96417"/>
                    <a:pt x="2491737" y="98748"/>
                    <a:pt x="2489701" y="103659"/>
                  </a:cubicBezTo>
                  <a:cubicBezTo>
                    <a:pt x="2487666" y="108569"/>
                    <a:pt x="2489998" y="114200"/>
                    <a:pt x="2494909" y="116235"/>
                  </a:cubicBezTo>
                  <a:cubicBezTo>
                    <a:pt x="2494912" y="116236"/>
                    <a:pt x="2494915" y="116237"/>
                    <a:pt x="2494918" y="116238"/>
                  </a:cubicBezTo>
                  <a:cubicBezTo>
                    <a:pt x="2516142" y="124977"/>
                    <a:pt x="2536880" y="134853"/>
                    <a:pt x="2557041" y="145823"/>
                  </a:cubicBezTo>
                  <a:cubicBezTo>
                    <a:pt x="2559234" y="147027"/>
                    <a:pt x="2561811" y="147327"/>
                    <a:pt x="2564221" y="146658"/>
                  </a:cubicBezTo>
                  <a:close/>
                  <a:moveTo>
                    <a:pt x="2435374" y="92822"/>
                  </a:moveTo>
                  <a:cubicBezTo>
                    <a:pt x="2440500" y="91412"/>
                    <a:pt x="2443512" y="86113"/>
                    <a:pt x="2442101" y="80988"/>
                  </a:cubicBezTo>
                  <a:cubicBezTo>
                    <a:pt x="2441235" y="77839"/>
                    <a:pt x="2438830" y="75344"/>
                    <a:pt x="2435715" y="74362"/>
                  </a:cubicBezTo>
                  <a:cubicBezTo>
                    <a:pt x="2414124" y="67555"/>
                    <a:pt x="2391197" y="61232"/>
                    <a:pt x="2367571" y="55565"/>
                  </a:cubicBezTo>
                  <a:cubicBezTo>
                    <a:pt x="2362401" y="54325"/>
                    <a:pt x="2357205" y="57510"/>
                    <a:pt x="2355965" y="62679"/>
                  </a:cubicBezTo>
                  <a:cubicBezTo>
                    <a:pt x="2354725" y="67848"/>
                    <a:pt x="2357911" y="73044"/>
                    <a:pt x="2363080" y="74284"/>
                  </a:cubicBezTo>
                  <a:cubicBezTo>
                    <a:pt x="2386272" y="79846"/>
                    <a:pt x="2408762" y="86049"/>
                    <a:pt x="2429928" y="92720"/>
                  </a:cubicBezTo>
                  <a:cubicBezTo>
                    <a:pt x="2431695" y="93281"/>
                    <a:pt x="2433587" y="93316"/>
                    <a:pt x="2435374" y="92822"/>
                  </a:cubicBezTo>
                  <a:close/>
                  <a:moveTo>
                    <a:pt x="2299306" y="59872"/>
                  </a:moveTo>
                  <a:cubicBezTo>
                    <a:pt x="2304432" y="58461"/>
                    <a:pt x="2307443" y="53161"/>
                    <a:pt x="2306031" y="48035"/>
                  </a:cubicBezTo>
                  <a:cubicBezTo>
                    <a:pt x="2305048" y="44466"/>
                    <a:pt x="2302106" y="41777"/>
                    <a:pt x="2298462" y="41119"/>
                  </a:cubicBezTo>
                  <a:cubicBezTo>
                    <a:pt x="2276155" y="37090"/>
                    <a:pt x="2252709" y="33435"/>
                    <a:pt x="2228772" y="30255"/>
                  </a:cubicBezTo>
                  <a:cubicBezTo>
                    <a:pt x="2223503" y="29555"/>
                    <a:pt x="2218663" y="33259"/>
                    <a:pt x="2217963" y="38528"/>
                  </a:cubicBezTo>
                  <a:cubicBezTo>
                    <a:pt x="2217263" y="43797"/>
                    <a:pt x="2220967" y="48636"/>
                    <a:pt x="2226236" y="49337"/>
                  </a:cubicBezTo>
                  <a:cubicBezTo>
                    <a:pt x="2249877" y="52478"/>
                    <a:pt x="2273026" y="56087"/>
                    <a:pt x="2295041" y="60061"/>
                  </a:cubicBezTo>
                  <a:cubicBezTo>
                    <a:pt x="2296459" y="60319"/>
                    <a:pt x="2297917" y="60255"/>
                    <a:pt x="2299306" y="59872"/>
                  </a:cubicBezTo>
                  <a:close/>
                  <a:moveTo>
                    <a:pt x="2160406" y="41225"/>
                  </a:moveTo>
                  <a:cubicBezTo>
                    <a:pt x="2165531" y="39810"/>
                    <a:pt x="2168539" y="34509"/>
                    <a:pt x="2167124" y="29384"/>
                  </a:cubicBezTo>
                  <a:cubicBezTo>
                    <a:pt x="2166060" y="25530"/>
                    <a:pt x="2162725" y="22735"/>
                    <a:pt x="2158745" y="22361"/>
                  </a:cubicBezTo>
                  <a:cubicBezTo>
                    <a:pt x="2136155" y="20242"/>
                    <a:pt x="2112532" y="18422"/>
                    <a:pt x="2088532" y="16949"/>
                  </a:cubicBezTo>
                  <a:cubicBezTo>
                    <a:pt x="2083226" y="16624"/>
                    <a:pt x="2078660" y="20661"/>
                    <a:pt x="2078335" y="25967"/>
                  </a:cubicBezTo>
                  <a:cubicBezTo>
                    <a:pt x="2078009" y="31273"/>
                    <a:pt x="2082047" y="35838"/>
                    <a:pt x="2087353" y="36163"/>
                  </a:cubicBezTo>
                  <a:cubicBezTo>
                    <a:pt x="2111148" y="37623"/>
                    <a:pt x="2134563" y="39427"/>
                    <a:pt x="2156946" y="41527"/>
                  </a:cubicBezTo>
                  <a:cubicBezTo>
                    <a:pt x="2158108" y="41637"/>
                    <a:pt x="2159280" y="41535"/>
                    <a:pt x="2160406" y="41225"/>
                  </a:cubicBezTo>
                  <a:close/>
                  <a:moveTo>
                    <a:pt x="2020471" y="32524"/>
                  </a:moveTo>
                  <a:cubicBezTo>
                    <a:pt x="2025595" y="31107"/>
                    <a:pt x="2028601" y="25804"/>
                    <a:pt x="2027183" y="20680"/>
                  </a:cubicBezTo>
                  <a:cubicBezTo>
                    <a:pt x="2026062" y="16626"/>
                    <a:pt x="2022438" y="13769"/>
                    <a:pt x="2018234" y="13625"/>
                  </a:cubicBezTo>
                  <a:cubicBezTo>
                    <a:pt x="1995538" y="12853"/>
                    <a:pt x="1971876" y="12328"/>
                    <a:pt x="1947908" y="12067"/>
                  </a:cubicBezTo>
                  <a:cubicBezTo>
                    <a:pt x="1942592" y="12009"/>
                    <a:pt x="1938236" y="16271"/>
                    <a:pt x="1938178" y="21587"/>
                  </a:cubicBezTo>
                  <a:cubicBezTo>
                    <a:pt x="1938120" y="26902"/>
                    <a:pt x="1942382" y="31258"/>
                    <a:pt x="1947698" y="31316"/>
                  </a:cubicBezTo>
                  <a:cubicBezTo>
                    <a:pt x="1971519" y="31576"/>
                    <a:pt x="1995030" y="32097"/>
                    <a:pt x="2017579" y="32864"/>
                  </a:cubicBezTo>
                  <a:cubicBezTo>
                    <a:pt x="2018555" y="32898"/>
                    <a:pt x="2019530" y="32783"/>
                    <a:pt x="2020471" y="32524"/>
                  </a:cubicBezTo>
                  <a:close/>
                  <a:moveTo>
                    <a:pt x="1880247" y="30914"/>
                  </a:moveTo>
                  <a:cubicBezTo>
                    <a:pt x="1885371" y="29496"/>
                    <a:pt x="1888375" y="24193"/>
                    <a:pt x="1886957" y="19069"/>
                  </a:cubicBezTo>
                  <a:cubicBezTo>
                    <a:pt x="1885794" y="14869"/>
                    <a:pt x="1881954" y="11974"/>
                    <a:pt x="1877595" y="12012"/>
                  </a:cubicBezTo>
                  <a:cubicBezTo>
                    <a:pt x="1854885" y="12211"/>
                    <a:pt x="1831241" y="12623"/>
                    <a:pt x="1807320" y="13235"/>
                  </a:cubicBezTo>
                  <a:cubicBezTo>
                    <a:pt x="1802005" y="13371"/>
                    <a:pt x="1797807" y="17789"/>
                    <a:pt x="1797943" y="23104"/>
                  </a:cubicBezTo>
                  <a:cubicBezTo>
                    <a:pt x="1798079" y="28418"/>
                    <a:pt x="1802498" y="32615"/>
                    <a:pt x="1807813" y="32479"/>
                  </a:cubicBezTo>
                  <a:cubicBezTo>
                    <a:pt x="1831627" y="31869"/>
                    <a:pt x="1855162" y="31460"/>
                    <a:pt x="1877764" y="31261"/>
                  </a:cubicBezTo>
                  <a:cubicBezTo>
                    <a:pt x="1878603" y="31254"/>
                    <a:pt x="1879438" y="31137"/>
                    <a:pt x="1880247" y="30914"/>
                  </a:cubicBezTo>
                  <a:close/>
                  <a:moveTo>
                    <a:pt x="1740049" y="34449"/>
                  </a:moveTo>
                  <a:cubicBezTo>
                    <a:pt x="1745172" y="33029"/>
                    <a:pt x="1748175" y="27725"/>
                    <a:pt x="1746755" y="22602"/>
                  </a:cubicBezTo>
                  <a:cubicBezTo>
                    <a:pt x="1745562" y="18295"/>
                    <a:pt x="1741561" y="15376"/>
                    <a:pt x="1737096" y="15554"/>
                  </a:cubicBezTo>
                  <a:cubicBezTo>
                    <a:pt x="1714410" y="16461"/>
                    <a:pt x="1690801" y="17553"/>
                    <a:pt x="1666926" y="18800"/>
                  </a:cubicBezTo>
                  <a:cubicBezTo>
                    <a:pt x="1661617" y="19072"/>
                    <a:pt x="1657533" y="23595"/>
                    <a:pt x="1657804" y="28904"/>
                  </a:cubicBezTo>
                  <a:cubicBezTo>
                    <a:pt x="1658076" y="34213"/>
                    <a:pt x="1662600" y="38296"/>
                    <a:pt x="1667909" y="38025"/>
                  </a:cubicBezTo>
                  <a:cubicBezTo>
                    <a:pt x="1667916" y="38025"/>
                    <a:pt x="1667924" y="38024"/>
                    <a:pt x="1667931" y="38024"/>
                  </a:cubicBezTo>
                  <a:cubicBezTo>
                    <a:pt x="1691728" y="36781"/>
                    <a:pt x="1715257" y="35692"/>
                    <a:pt x="1737865" y="34788"/>
                  </a:cubicBezTo>
                  <a:cubicBezTo>
                    <a:pt x="1738604" y="34759"/>
                    <a:pt x="1739336" y="34645"/>
                    <a:pt x="1740049" y="34449"/>
                  </a:cubicBezTo>
                  <a:close/>
                  <a:moveTo>
                    <a:pt x="1599989" y="41717"/>
                  </a:moveTo>
                  <a:cubicBezTo>
                    <a:pt x="1605112" y="40297"/>
                    <a:pt x="1608115" y="34993"/>
                    <a:pt x="1606694" y="29870"/>
                  </a:cubicBezTo>
                  <a:cubicBezTo>
                    <a:pt x="1605479" y="25485"/>
                    <a:pt x="1601358" y="22550"/>
                    <a:pt x="1596817" y="22834"/>
                  </a:cubicBezTo>
                  <a:cubicBezTo>
                    <a:pt x="1574321" y="24240"/>
                    <a:pt x="1550752" y="25821"/>
                    <a:pt x="1526766" y="27529"/>
                  </a:cubicBezTo>
                  <a:cubicBezTo>
                    <a:pt x="1521464" y="27906"/>
                    <a:pt x="1517471" y="32510"/>
                    <a:pt x="1517848" y="37812"/>
                  </a:cubicBezTo>
                  <a:cubicBezTo>
                    <a:pt x="1518226" y="43114"/>
                    <a:pt x="1522830" y="47107"/>
                    <a:pt x="1528133" y="46730"/>
                  </a:cubicBezTo>
                  <a:cubicBezTo>
                    <a:pt x="1552065" y="45026"/>
                    <a:pt x="1575578" y="43450"/>
                    <a:pt x="1598019" y="42045"/>
                  </a:cubicBezTo>
                  <a:cubicBezTo>
                    <a:pt x="1598685" y="42004"/>
                    <a:pt x="1599345" y="41894"/>
                    <a:pt x="1599989" y="41717"/>
                  </a:cubicBezTo>
                  <a:close/>
                  <a:moveTo>
                    <a:pt x="1460235" y="51632"/>
                  </a:moveTo>
                  <a:cubicBezTo>
                    <a:pt x="1465359" y="50211"/>
                    <a:pt x="1468360" y="44907"/>
                    <a:pt x="1466939" y="39784"/>
                  </a:cubicBezTo>
                  <a:cubicBezTo>
                    <a:pt x="1465708" y="35345"/>
                    <a:pt x="1461504" y="32401"/>
                    <a:pt x="1456912" y="32760"/>
                  </a:cubicBezTo>
                  <a:cubicBezTo>
                    <a:pt x="1434683" y="34500"/>
                    <a:pt x="1411143" y="36412"/>
                    <a:pt x="1386944" y="38442"/>
                  </a:cubicBezTo>
                  <a:cubicBezTo>
                    <a:pt x="1381646" y="38886"/>
                    <a:pt x="1377712" y="43541"/>
                    <a:pt x="1378156" y="48838"/>
                  </a:cubicBezTo>
                  <a:cubicBezTo>
                    <a:pt x="1378600" y="54135"/>
                    <a:pt x="1383255" y="58069"/>
                    <a:pt x="1388552" y="57625"/>
                  </a:cubicBezTo>
                  <a:cubicBezTo>
                    <a:pt x="1412718" y="55596"/>
                    <a:pt x="1436222" y="53688"/>
                    <a:pt x="1458415" y="51951"/>
                  </a:cubicBezTo>
                  <a:cubicBezTo>
                    <a:pt x="1459030" y="51903"/>
                    <a:pt x="1459640" y="51796"/>
                    <a:pt x="1460235" y="51632"/>
                  </a:cubicBezTo>
                  <a:close/>
                  <a:moveTo>
                    <a:pt x="1320267" y="63345"/>
                  </a:moveTo>
                  <a:cubicBezTo>
                    <a:pt x="1325391" y="61924"/>
                    <a:pt x="1328392" y="56619"/>
                    <a:pt x="1326971" y="51496"/>
                  </a:cubicBezTo>
                  <a:cubicBezTo>
                    <a:pt x="1325730" y="47023"/>
                    <a:pt x="1321474" y="44073"/>
                    <a:pt x="1316850" y="44480"/>
                  </a:cubicBezTo>
                  <a:cubicBezTo>
                    <a:pt x="1293531" y="46536"/>
                    <a:pt x="1270239" y="48624"/>
                    <a:pt x="1246975" y="50746"/>
                  </a:cubicBezTo>
                  <a:cubicBezTo>
                    <a:pt x="1241682" y="51238"/>
                    <a:pt x="1237789" y="55928"/>
                    <a:pt x="1238281" y="61221"/>
                  </a:cubicBezTo>
                  <a:cubicBezTo>
                    <a:pt x="1238772" y="66499"/>
                    <a:pt x="1243439" y="70387"/>
                    <a:pt x="1248720" y="69917"/>
                  </a:cubicBezTo>
                  <a:cubicBezTo>
                    <a:pt x="1271958" y="67803"/>
                    <a:pt x="1295232" y="65716"/>
                    <a:pt x="1318541" y="63656"/>
                  </a:cubicBezTo>
                  <a:cubicBezTo>
                    <a:pt x="1319125" y="63605"/>
                    <a:pt x="1319702" y="63500"/>
                    <a:pt x="1320267" y="63345"/>
                  </a:cubicBezTo>
                  <a:close/>
                  <a:moveTo>
                    <a:pt x="1180582" y="76022"/>
                  </a:moveTo>
                  <a:cubicBezTo>
                    <a:pt x="1185705" y="74601"/>
                    <a:pt x="1188707" y="69297"/>
                    <a:pt x="1187286" y="64174"/>
                  </a:cubicBezTo>
                  <a:cubicBezTo>
                    <a:pt x="1186041" y="59686"/>
                    <a:pt x="1181762" y="56733"/>
                    <a:pt x="1177124" y="57161"/>
                  </a:cubicBezTo>
                  <a:lnTo>
                    <a:pt x="1107292" y="63631"/>
                  </a:lnTo>
                  <a:cubicBezTo>
                    <a:pt x="1101998" y="64120"/>
                    <a:pt x="1098104" y="68808"/>
                    <a:pt x="1098594" y="74101"/>
                  </a:cubicBezTo>
                  <a:cubicBezTo>
                    <a:pt x="1099083" y="79394"/>
                    <a:pt x="1103771" y="83288"/>
                    <a:pt x="1109065" y="82799"/>
                  </a:cubicBezTo>
                  <a:lnTo>
                    <a:pt x="1178897" y="76329"/>
                  </a:lnTo>
                  <a:cubicBezTo>
                    <a:pt x="1179467" y="76277"/>
                    <a:pt x="1180031" y="76174"/>
                    <a:pt x="1180582" y="76022"/>
                  </a:cubicBezTo>
                  <a:close/>
                  <a:moveTo>
                    <a:pt x="1040914" y="88917"/>
                  </a:moveTo>
                  <a:cubicBezTo>
                    <a:pt x="1046037" y="87496"/>
                    <a:pt x="1049038" y="82192"/>
                    <a:pt x="1047618" y="77069"/>
                  </a:cubicBezTo>
                  <a:cubicBezTo>
                    <a:pt x="1046374" y="72586"/>
                    <a:pt x="1042102" y="69633"/>
                    <a:pt x="1037467" y="70055"/>
                  </a:cubicBezTo>
                  <a:cubicBezTo>
                    <a:pt x="1014055" y="72191"/>
                    <a:pt x="990780" y="74284"/>
                    <a:pt x="967643" y="76333"/>
                  </a:cubicBezTo>
                  <a:cubicBezTo>
                    <a:pt x="962348" y="76808"/>
                    <a:pt x="958441" y="81485"/>
                    <a:pt x="958916" y="86780"/>
                  </a:cubicBezTo>
                  <a:cubicBezTo>
                    <a:pt x="959390" y="92064"/>
                    <a:pt x="964051" y="95968"/>
                    <a:pt x="969337" y="95509"/>
                  </a:cubicBezTo>
                  <a:cubicBezTo>
                    <a:pt x="992486" y="93464"/>
                    <a:pt x="1015778" y="91369"/>
                    <a:pt x="1039215" y="89225"/>
                  </a:cubicBezTo>
                  <a:cubicBezTo>
                    <a:pt x="1039790" y="89173"/>
                    <a:pt x="1040358" y="89070"/>
                    <a:pt x="1040914" y="88917"/>
                  </a:cubicBezTo>
                  <a:close/>
                  <a:moveTo>
                    <a:pt x="901186" y="101218"/>
                  </a:moveTo>
                  <a:cubicBezTo>
                    <a:pt x="906309" y="99797"/>
                    <a:pt x="909310" y="94492"/>
                    <a:pt x="907889" y="89370"/>
                  </a:cubicBezTo>
                  <a:cubicBezTo>
                    <a:pt x="906652" y="84913"/>
                    <a:pt x="902421" y="81966"/>
                    <a:pt x="897812" y="82350"/>
                  </a:cubicBezTo>
                  <a:cubicBezTo>
                    <a:pt x="873111" y="84419"/>
                    <a:pt x="850263" y="86261"/>
                    <a:pt x="827963" y="87983"/>
                  </a:cubicBezTo>
                  <a:cubicBezTo>
                    <a:pt x="822663" y="88392"/>
                    <a:pt x="818697" y="93020"/>
                    <a:pt x="819107" y="98320"/>
                  </a:cubicBezTo>
                  <a:cubicBezTo>
                    <a:pt x="819516" y="103620"/>
                    <a:pt x="824144" y="107585"/>
                    <a:pt x="829445" y="107176"/>
                  </a:cubicBezTo>
                  <a:cubicBezTo>
                    <a:pt x="851787" y="105450"/>
                    <a:pt x="874676" y="103605"/>
                    <a:pt x="899417" y="101533"/>
                  </a:cubicBezTo>
                  <a:cubicBezTo>
                    <a:pt x="900015" y="101483"/>
                    <a:pt x="900607" y="101378"/>
                    <a:pt x="901186" y="101218"/>
                  </a:cubicBezTo>
                  <a:close/>
                  <a:moveTo>
                    <a:pt x="761324" y="111970"/>
                  </a:moveTo>
                  <a:cubicBezTo>
                    <a:pt x="766447" y="110550"/>
                    <a:pt x="769449" y="105246"/>
                    <a:pt x="768029" y="100123"/>
                  </a:cubicBezTo>
                  <a:cubicBezTo>
                    <a:pt x="766807" y="95717"/>
                    <a:pt x="762655" y="92779"/>
                    <a:pt x="758094" y="93091"/>
                  </a:cubicBezTo>
                  <a:cubicBezTo>
                    <a:pt x="733956" y="94746"/>
                    <a:pt x="710441" y="96233"/>
                    <a:pt x="688203" y="97507"/>
                  </a:cubicBezTo>
                  <a:cubicBezTo>
                    <a:pt x="682896" y="97818"/>
                    <a:pt x="678846" y="102373"/>
                    <a:pt x="679158" y="107680"/>
                  </a:cubicBezTo>
                  <a:cubicBezTo>
                    <a:pt x="679469" y="112975"/>
                    <a:pt x="684007" y="117021"/>
                    <a:pt x="689304" y="116725"/>
                  </a:cubicBezTo>
                  <a:cubicBezTo>
                    <a:pt x="711614" y="115446"/>
                    <a:pt x="735202" y="113956"/>
                    <a:pt x="759413" y="112295"/>
                  </a:cubicBezTo>
                  <a:cubicBezTo>
                    <a:pt x="760059" y="112251"/>
                    <a:pt x="760699" y="112142"/>
                    <a:pt x="761324" y="111970"/>
                  </a:cubicBezTo>
                  <a:close/>
                  <a:moveTo>
                    <a:pt x="621274" y="119924"/>
                  </a:moveTo>
                  <a:cubicBezTo>
                    <a:pt x="626398" y="118504"/>
                    <a:pt x="629401" y="113200"/>
                    <a:pt x="627981" y="108077"/>
                  </a:cubicBezTo>
                  <a:cubicBezTo>
                    <a:pt x="626785" y="103760"/>
                    <a:pt x="622769" y="100839"/>
                    <a:pt x="618293" y="101030"/>
                  </a:cubicBezTo>
                  <a:cubicBezTo>
                    <a:pt x="594139" y="102066"/>
                    <a:pt x="570614" y="102869"/>
                    <a:pt x="548369" y="103417"/>
                  </a:cubicBezTo>
                  <a:cubicBezTo>
                    <a:pt x="543054" y="103540"/>
                    <a:pt x="538846" y="107948"/>
                    <a:pt x="538969" y="113262"/>
                  </a:cubicBezTo>
                  <a:cubicBezTo>
                    <a:pt x="539092" y="118576"/>
                    <a:pt x="543500" y="122784"/>
                    <a:pt x="548815" y="122661"/>
                  </a:cubicBezTo>
                  <a:cubicBezTo>
                    <a:pt x="548824" y="122661"/>
                    <a:pt x="548834" y="122661"/>
                    <a:pt x="548844" y="122660"/>
                  </a:cubicBezTo>
                  <a:cubicBezTo>
                    <a:pt x="571204" y="122110"/>
                    <a:pt x="594848" y="121303"/>
                    <a:pt x="619118" y="120262"/>
                  </a:cubicBezTo>
                  <a:cubicBezTo>
                    <a:pt x="619847" y="120231"/>
                    <a:pt x="620570" y="120117"/>
                    <a:pt x="621274" y="119924"/>
                  </a:cubicBezTo>
                  <a:close/>
                  <a:moveTo>
                    <a:pt x="481039" y="123260"/>
                  </a:moveTo>
                  <a:cubicBezTo>
                    <a:pt x="486164" y="121843"/>
                    <a:pt x="489169" y="116540"/>
                    <a:pt x="487751" y="111417"/>
                  </a:cubicBezTo>
                  <a:cubicBezTo>
                    <a:pt x="486596" y="107241"/>
                    <a:pt x="482794" y="104351"/>
                    <a:pt x="478461" y="104357"/>
                  </a:cubicBezTo>
                  <a:cubicBezTo>
                    <a:pt x="454271" y="104387"/>
                    <a:pt x="430775" y="104077"/>
                    <a:pt x="408625" y="103437"/>
                  </a:cubicBezTo>
                  <a:cubicBezTo>
                    <a:pt x="403311" y="103283"/>
                    <a:pt x="398878" y="107466"/>
                    <a:pt x="398725" y="112779"/>
                  </a:cubicBezTo>
                  <a:cubicBezTo>
                    <a:pt x="398571" y="118093"/>
                    <a:pt x="402754" y="122525"/>
                    <a:pt x="408068" y="122678"/>
                  </a:cubicBezTo>
                  <a:cubicBezTo>
                    <a:pt x="430411" y="123325"/>
                    <a:pt x="454102" y="123637"/>
                    <a:pt x="478486" y="123606"/>
                  </a:cubicBezTo>
                  <a:cubicBezTo>
                    <a:pt x="479349" y="123606"/>
                    <a:pt x="480207" y="123489"/>
                    <a:pt x="481039" y="123260"/>
                  </a:cubicBezTo>
                  <a:close/>
                  <a:moveTo>
                    <a:pt x="340873" y="118985"/>
                  </a:moveTo>
                  <a:cubicBezTo>
                    <a:pt x="345998" y="117570"/>
                    <a:pt x="349006" y="112269"/>
                    <a:pt x="347590" y="107144"/>
                  </a:cubicBezTo>
                  <a:cubicBezTo>
                    <a:pt x="346503" y="103206"/>
                    <a:pt x="343048" y="100383"/>
                    <a:pt x="338972" y="100103"/>
                  </a:cubicBezTo>
                  <a:cubicBezTo>
                    <a:pt x="314708" y="98435"/>
                    <a:pt x="291405" y="96238"/>
                    <a:pt x="269709" y="93572"/>
                  </a:cubicBezTo>
                  <a:cubicBezTo>
                    <a:pt x="264433" y="92923"/>
                    <a:pt x="259629" y="96675"/>
                    <a:pt x="258981" y="101951"/>
                  </a:cubicBezTo>
                  <a:cubicBezTo>
                    <a:pt x="258332" y="107226"/>
                    <a:pt x="262084" y="112029"/>
                    <a:pt x="267360" y="112678"/>
                  </a:cubicBezTo>
                  <a:cubicBezTo>
                    <a:pt x="289396" y="115386"/>
                    <a:pt x="313046" y="117616"/>
                    <a:pt x="337651" y="119307"/>
                  </a:cubicBezTo>
                  <a:cubicBezTo>
                    <a:pt x="338736" y="119382"/>
                    <a:pt x="339825" y="119274"/>
                    <a:pt x="340873" y="118985"/>
                  </a:cubicBezTo>
                  <a:close/>
                  <a:moveTo>
                    <a:pt x="201932" y="101421"/>
                  </a:moveTo>
                  <a:cubicBezTo>
                    <a:pt x="207058" y="100009"/>
                    <a:pt x="210070" y="94710"/>
                    <a:pt x="208658" y="89584"/>
                  </a:cubicBezTo>
                  <a:cubicBezTo>
                    <a:pt x="207692" y="86078"/>
                    <a:pt x="204833" y="83415"/>
                    <a:pt x="201266" y="82701"/>
                  </a:cubicBezTo>
                  <a:cubicBezTo>
                    <a:pt x="178740" y="78277"/>
                    <a:pt x="156473" y="72622"/>
                    <a:pt x="134566" y="65763"/>
                  </a:cubicBezTo>
                  <a:cubicBezTo>
                    <a:pt x="129499" y="64152"/>
                    <a:pt x="124087" y="66954"/>
                    <a:pt x="122477" y="72020"/>
                  </a:cubicBezTo>
                  <a:cubicBezTo>
                    <a:pt x="122477" y="72020"/>
                    <a:pt x="122476" y="72020"/>
                    <a:pt x="122476" y="72021"/>
                  </a:cubicBezTo>
                  <a:cubicBezTo>
                    <a:pt x="120867" y="77086"/>
                    <a:pt x="123668" y="82498"/>
                    <a:pt x="128733" y="84109"/>
                  </a:cubicBezTo>
                  <a:cubicBezTo>
                    <a:pt x="151317" y="91182"/>
                    <a:pt x="174270" y="97014"/>
                    <a:pt x="197491" y="101577"/>
                  </a:cubicBezTo>
                  <a:cubicBezTo>
                    <a:pt x="198963" y="101874"/>
                    <a:pt x="200485" y="101820"/>
                    <a:pt x="201932" y="101421"/>
                  </a:cubicBezTo>
                  <a:close/>
                  <a:moveTo>
                    <a:pt x="69777" y="58007"/>
                  </a:moveTo>
                  <a:cubicBezTo>
                    <a:pt x="72364" y="57297"/>
                    <a:pt x="74535" y="55538"/>
                    <a:pt x="75765" y="53155"/>
                  </a:cubicBezTo>
                  <a:cubicBezTo>
                    <a:pt x="78210" y="48435"/>
                    <a:pt x="76366" y="42627"/>
                    <a:pt x="71646" y="40182"/>
                  </a:cubicBezTo>
                  <a:cubicBezTo>
                    <a:pt x="51823" y="30146"/>
                    <a:pt x="33416" y="17533"/>
                    <a:pt x="16901" y="2670"/>
                  </a:cubicBezTo>
                  <a:cubicBezTo>
                    <a:pt x="12989" y="-927"/>
                    <a:pt x="6900" y="-671"/>
                    <a:pt x="3303" y="3242"/>
                  </a:cubicBezTo>
                  <a:cubicBezTo>
                    <a:pt x="3302" y="3242"/>
                    <a:pt x="3301" y="3243"/>
                    <a:pt x="3301" y="3244"/>
                  </a:cubicBezTo>
                  <a:cubicBezTo>
                    <a:pt x="-296" y="7157"/>
                    <a:pt x="-40" y="13245"/>
                    <a:pt x="3873" y="16841"/>
                  </a:cubicBezTo>
                  <a:cubicBezTo>
                    <a:pt x="3874" y="16842"/>
                    <a:pt x="3874" y="16842"/>
                    <a:pt x="3875" y="16843"/>
                  </a:cubicBezTo>
                  <a:cubicBezTo>
                    <a:pt x="21643" y="32860"/>
                    <a:pt x="41454" y="46455"/>
                    <a:pt x="62790" y="57275"/>
                  </a:cubicBezTo>
                  <a:cubicBezTo>
                    <a:pt x="64943" y="58393"/>
                    <a:pt x="67439" y="58655"/>
                    <a:pt x="69777" y="580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5" name="Google Shape;315;p25"/>
            <p:cNvSpPr/>
            <p:nvPr/>
          </p:nvSpPr>
          <p:spPr>
            <a:xfrm>
              <a:off x="3572381" y="1090803"/>
              <a:ext cx="31620" cy="51389"/>
            </a:xfrm>
            <a:custGeom>
              <a:avLst/>
              <a:gdLst/>
              <a:ahLst/>
              <a:cxnLst/>
              <a:rect l="l" t="t" r="r" b="b"/>
              <a:pathLst>
                <a:path w="31620" h="51389" extrusionOk="0">
                  <a:moveTo>
                    <a:pt x="25305" y="51176"/>
                  </a:moveTo>
                  <a:cubicBezTo>
                    <a:pt x="25902" y="51011"/>
                    <a:pt x="26481" y="50790"/>
                    <a:pt x="27035" y="50514"/>
                  </a:cubicBezTo>
                  <a:cubicBezTo>
                    <a:pt x="31797" y="48150"/>
                    <a:pt x="33740" y="42374"/>
                    <a:pt x="31376" y="37613"/>
                  </a:cubicBezTo>
                  <a:cubicBezTo>
                    <a:pt x="26538" y="27835"/>
                    <a:pt x="22614" y="17631"/>
                    <a:pt x="19652" y="7131"/>
                  </a:cubicBezTo>
                  <a:cubicBezTo>
                    <a:pt x="18192" y="2025"/>
                    <a:pt x="12881" y="-942"/>
                    <a:pt x="7767" y="492"/>
                  </a:cubicBezTo>
                  <a:cubicBezTo>
                    <a:pt x="2653" y="1941"/>
                    <a:pt x="-319" y="7261"/>
                    <a:pt x="1128" y="12376"/>
                  </a:cubicBezTo>
                  <a:cubicBezTo>
                    <a:pt x="4414" y="24018"/>
                    <a:pt x="8767" y="35332"/>
                    <a:pt x="14132" y="46174"/>
                  </a:cubicBezTo>
                  <a:cubicBezTo>
                    <a:pt x="16181" y="50299"/>
                    <a:pt x="20864" y="52395"/>
                    <a:pt x="25305" y="511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6" name="Google Shape;316;p25"/>
            <p:cNvSpPr/>
            <p:nvPr/>
          </p:nvSpPr>
          <p:spPr>
            <a:xfrm rot="-1220284" flipH="1">
              <a:off x="2534840" y="2154374"/>
              <a:ext cx="108769" cy="118317"/>
            </a:xfrm>
            <a:custGeom>
              <a:avLst/>
              <a:gdLst/>
              <a:ahLst/>
              <a:cxnLst/>
              <a:rect l="l" t="t" r="r" b="b"/>
              <a:pathLst>
                <a:path w="108787" h="118337" extrusionOk="0">
                  <a:moveTo>
                    <a:pt x="0" y="48281"/>
                  </a:moveTo>
                  <a:lnTo>
                    <a:pt x="96199" y="118337"/>
                  </a:lnTo>
                  <a:lnTo>
                    <a:pt x="108787" y="0"/>
                  </a:lnTo>
                  <a:lnTo>
                    <a:pt x="0" y="4828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6" name="Google Shape;376;p30"/>
          <p:cNvGrpSpPr/>
          <p:nvPr/>
        </p:nvGrpSpPr>
        <p:grpSpPr>
          <a:xfrm>
            <a:off x="-1768480" y="-1180884"/>
            <a:ext cx="11138246" cy="8934862"/>
            <a:chOff x="-1768480" y="-1180884"/>
            <a:chExt cx="11138246" cy="8934862"/>
          </a:xfrm>
        </p:grpSpPr>
        <p:sp>
          <p:nvSpPr>
            <p:cNvPr id="377" name="Google Shape;377;p30"/>
            <p:cNvSpPr/>
            <p:nvPr/>
          </p:nvSpPr>
          <p:spPr>
            <a:xfrm rot="2286057" flipH="1">
              <a:off x="-1202671" y="3608369"/>
              <a:ext cx="4063000" cy="3236928"/>
            </a:xfrm>
            <a:custGeom>
              <a:avLst/>
              <a:gdLst/>
              <a:ahLst/>
              <a:cxnLst/>
              <a:rect l="l" t="t" r="r" b="b"/>
              <a:pathLst>
                <a:path w="4060032" h="3234564" extrusionOk="0">
                  <a:moveTo>
                    <a:pt x="249" y="45192"/>
                  </a:moveTo>
                  <a:cubicBezTo>
                    <a:pt x="269487" y="-12410"/>
                    <a:pt x="547625" y="-14747"/>
                    <a:pt x="817794" y="38324"/>
                  </a:cubicBezTo>
                  <a:cubicBezTo>
                    <a:pt x="992831" y="72834"/>
                    <a:pt x="1173188" y="137272"/>
                    <a:pt x="1284308" y="276791"/>
                  </a:cubicBezTo>
                  <a:cubicBezTo>
                    <a:pt x="1430236" y="460012"/>
                    <a:pt x="1427533" y="735318"/>
                    <a:pt x="1591010" y="903082"/>
                  </a:cubicBezTo>
                  <a:cubicBezTo>
                    <a:pt x="1691415" y="1006119"/>
                    <a:pt x="1836723" y="1049287"/>
                    <a:pt x="1975738" y="1086446"/>
                  </a:cubicBezTo>
                  <a:cubicBezTo>
                    <a:pt x="2155871" y="1134596"/>
                    <a:pt x="2339429" y="1179582"/>
                    <a:pt x="2525874" y="1176947"/>
                  </a:cubicBezTo>
                  <a:cubicBezTo>
                    <a:pt x="2702848" y="1174444"/>
                    <a:pt x="2876528" y="1129077"/>
                    <a:pt x="3053104" y="1116965"/>
                  </a:cubicBezTo>
                  <a:cubicBezTo>
                    <a:pt x="3279101" y="1101462"/>
                    <a:pt x="3513389" y="1143435"/>
                    <a:pt x="3704967" y="1264267"/>
                  </a:cubicBezTo>
                  <a:cubicBezTo>
                    <a:pt x="3896545" y="1385099"/>
                    <a:pt x="4040017" y="1590458"/>
                    <a:pt x="4058161" y="1816160"/>
                  </a:cubicBezTo>
                  <a:cubicBezTo>
                    <a:pt x="4095786" y="2284203"/>
                    <a:pt x="3619387" y="2685752"/>
                    <a:pt x="3678317" y="3151595"/>
                  </a:cubicBezTo>
                  <a:cubicBezTo>
                    <a:pt x="3680501" y="3168863"/>
                    <a:pt x="3682116" y="3189621"/>
                    <a:pt x="3668418" y="3200365"/>
                  </a:cubicBezTo>
                  <a:cubicBezTo>
                    <a:pt x="3660715" y="3206407"/>
                    <a:pt x="3650277" y="3207248"/>
                    <a:pt x="3640505" y="3207847"/>
                  </a:cubicBezTo>
                  <a:cubicBezTo>
                    <a:pt x="3143593" y="3238329"/>
                    <a:pt x="2637212" y="3267995"/>
                    <a:pt x="2154600" y="3145832"/>
                  </a:cubicBezTo>
                  <a:cubicBezTo>
                    <a:pt x="1968662" y="3098766"/>
                    <a:pt x="1788894" y="3029702"/>
                    <a:pt x="1603199" y="2981685"/>
                  </a:cubicBezTo>
                  <a:cubicBezTo>
                    <a:pt x="1289120" y="2900471"/>
                    <a:pt x="961814" y="2880382"/>
                    <a:pt x="647308" y="2800835"/>
                  </a:cubicBezTo>
                  <a:cubicBezTo>
                    <a:pt x="489159" y="2760824"/>
                    <a:pt x="335135" y="2706000"/>
                    <a:pt x="187281" y="2637091"/>
                  </a:cubicBezTo>
                  <a:cubicBezTo>
                    <a:pt x="157960" y="2623423"/>
                    <a:pt x="127877" y="2608411"/>
                    <a:pt x="107739" y="2583100"/>
                  </a:cubicBezTo>
                  <a:cubicBezTo>
                    <a:pt x="77923" y="2545625"/>
                    <a:pt x="75902" y="2493861"/>
                    <a:pt x="75424" y="2445983"/>
                  </a:cubicBezTo>
                  <a:cubicBezTo>
                    <a:pt x="69005" y="1801817"/>
                    <a:pt x="103238" y="1157888"/>
                    <a:pt x="177918" y="51803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8" name="Google Shape;378;p30"/>
            <p:cNvSpPr/>
            <p:nvPr/>
          </p:nvSpPr>
          <p:spPr>
            <a:xfrm rot="5400000">
              <a:off x="6173877" y="-809000"/>
              <a:ext cx="3567774" cy="2824005"/>
            </a:xfrm>
            <a:custGeom>
              <a:avLst/>
              <a:gdLst/>
              <a:ahLst/>
              <a:cxnLst/>
              <a:rect l="l" t="t" r="r" b="b"/>
              <a:pathLst>
                <a:path w="3567774" h="2824005" extrusionOk="0">
                  <a:moveTo>
                    <a:pt x="3568024" y="10828"/>
                  </a:moveTo>
                  <a:cubicBezTo>
                    <a:pt x="3208635" y="577616"/>
                    <a:pt x="2386031" y="829154"/>
                    <a:pt x="1970736" y="799180"/>
                  </a:cubicBezTo>
                  <a:cubicBezTo>
                    <a:pt x="1555442" y="769206"/>
                    <a:pt x="1156119" y="944831"/>
                    <a:pt x="1235984" y="1232216"/>
                  </a:cubicBezTo>
                  <a:cubicBezTo>
                    <a:pt x="1315849" y="1519602"/>
                    <a:pt x="1620553" y="1687243"/>
                    <a:pt x="1591990" y="1974629"/>
                  </a:cubicBezTo>
                  <a:cubicBezTo>
                    <a:pt x="1563427" y="2262015"/>
                    <a:pt x="1395713" y="2789867"/>
                    <a:pt x="1124174" y="2817318"/>
                  </a:cubicBezTo>
                  <a:cubicBezTo>
                    <a:pt x="852635" y="2844768"/>
                    <a:pt x="46004" y="2822559"/>
                    <a:pt x="77950" y="2115200"/>
                  </a:cubicBezTo>
                  <a:cubicBezTo>
                    <a:pt x="109896" y="1407840"/>
                    <a:pt x="-497074" y="34777"/>
                    <a:pt x="1235984" y="10828"/>
                  </a:cubicBezTo>
                  <a:cubicBezTo>
                    <a:pt x="2969041" y="-13121"/>
                    <a:pt x="3568024" y="10828"/>
                    <a:pt x="3568024" y="1082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9" name="Google Shape;379;p30"/>
          <p:cNvGrpSpPr/>
          <p:nvPr/>
        </p:nvGrpSpPr>
        <p:grpSpPr>
          <a:xfrm>
            <a:off x="-612251" y="1170306"/>
            <a:ext cx="10984005" cy="3511387"/>
            <a:chOff x="-612251" y="1170306"/>
            <a:chExt cx="10984005" cy="3511387"/>
          </a:xfrm>
        </p:grpSpPr>
        <p:grpSp>
          <p:nvGrpSpPr>
            <p:cNvPr id="380" name="Google Shape;380;p30"/>
            <p:cNvGrpSpPr/>
            <p:nvPr/>
          </p:nvGrpSpPr>
          <p:grpSpPr>
            <a:xfrm rot="4385336">
              <a:off x="7369472" y="1803433"/>
              <a:ext cx="2987494" cy="2245132"/>
              <a:chOff x="2928576" y="0"/>
              <a:chExt cx="2987361" cy="2245032"/>
            </a:xfrm>
          </p:grpSpPr>
          <p:sp>
            <p:nvSpPr>
              <p:cNvPr id="381" name="Google Shape;381;p30"/>
              <p:cNvSpPr/>
              <p:nvPr/>
            </p:nvSpPr>
            <p:spPr>
              <a:xfrm>
                <a:off x="5825274" y="2079638"/>
                <a:ext cx="27165" cy="68669"/>
              </a:xfrm>
              <a:custGeom>
                <a:avLst/>
                <a:gdLst/>
                <a:ahLst/>
                <a:cxnLst/>
                <a:rect l="l" t="t" r="r" b="b"/>
                <a:pathLst>
                  <a:path w="27165" h="68669" extrusionOk="0">
                    <a:moveTo>
                      <a:pt x="12307" y="68533"/>
                    </a:moveTo>
                    <a:cubicBezTo>
                      <a:pt x="18940" y="70068"/>
                      <a:pt x="25561" y="65938"/>
                      <a:pt x="27097" y="59308"/>
                    </a:cubicBezTo>
                    <a:cubicBezTo>
                      <a:pt x="27318" y="58351"/>
                      <a:pt x="27425" y="57370"/>
                      <a:pt x="27414" y="56388"/>
                    </a:cubicBezTo>
                    <a:cubicBezTo>
                      <a:pt x="27228" y="41368"/>
                      <a:pt x="26355" y="26184"/>
                      <a:pt x="24818" y="11258"/>
                    </a:cubicBezTo>
                    <a:cubicBezTo>
                      <a:pt x="24134" y="4494"/>
                      <a:pt x="18094" y="-436"/>
                      <a:pt x="11327" y="247"/>
                    </a:cubicBezTo>
                    <a:cubicBezTo>
                      <a:pt x="4560" y="931"/>
                      <a:pt x="-371" y="6968"/>
                      <a:pt x="312" y="13732"/>
                    </a:cubicBezTo>
                    <a:cubicBezTo>
                      <a:pt x="314" y="13747"/>
                      <a:pt x="316" y="13762"/>
                      <a:pt x="317" y="13776"/>
                    </a:cubicBezTo>
                    <a:cubicBezTo>
                      <a:pt x="1777" y="27970"/>
                      <a:pt x="2608" y="42409"/>
                      <a:pt x="2785" y="56693"/>
                    </a:cubicBezTo>
                    <a:cubicBezTo>
                      <a:pt x="2855" y="62359"/>
                      <a:pt x="6785" y="67246"/>
                      <a:pt x="12307" y="6853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2" name="Google Shape;382;p30"/>
              <p:cNvSpPr/>
              <p:nvPr/>
            </p:nvSpPr>
            <p:spPr>
              <a:xfrm>
                <a:off x="2942024" y="131258"/>
                <a:ext cx="2890745" cy="1885233"/>
              </a:xfrm>
              <a:custGeom>
                <a:avLst/>
                <a:gdLst/>
                <a:ahLst/>
                <a:cxnLst/>
                <a:rect l="l" t="t" r="r" b="b"/>
                <a:pathLst>
                  <a:path w="2890745" h="1885233" extrusionOk="0">
                    <a:moveTo>
                      <a:pt x="2875908" y="1885099"/>
                    </a:moveTo>
                    <a:cubicBezTo>
                      <a:pt x="2882537" y="1886628"/>
                      <a:pt x="2889150" y="1882495"/>
                      <a:pt x="2890679" y="1875869"/>
                    </a:cubicBezTo>
                    <a:cubicBezTo>
                      <a:pt x="2891150" y="1873829"/>
                      <a:pt x="2891093" y="1871703"/>
                      <a:pt x="2890513" y="1869691"/>
                    </a:cubicBezTo>
                    <a:cubicBezTo>
                      <a:pt x="2882037" y="1840564"/>
                      <a:pt x="2871268" y="1812153"/>
                      <a:pt x="2858308" y="1784724"/>
                    </a:cubicBezTo>
                    <a:cubicBezTo>
                      <a:pt x="2855406" y="1778575"/>
                      <a:pt x="2848066" y="1775943"/>
                      <a:pt x="2841915" y="1778844"/>
                    </a:cubicBezTo>
                    <a:cubicBezTo>
                      <a:pt x="2835775" y="1781740"/>
                      <a:pt x="2833137" y="1789057"/>
                      <a:pt x="2836018" y="1795201"/>
                    </a:cubicBezTo>
                    <a:cubicBezTo>
                      <a:pt x="2848424" y="1821451"/>
                      <a:pt x="2858732" y="1848640"/>
                      <a:pt x="2866847" y="1876515"/>
                    </a:cubicBezTo>
                    <a:cubicBezTo>
                      <a:pt x="2868085" y="1880809"/>
                      <a:pt x="2871552" y="1884094"/>
                      <a:pt x="2875908" y="1885100"/>
                    </a:cubicBezTo>
                    <a:close/>
                    <a:moveTo>
                      <a:pt x="2800959" y="1724087"/>
                    </a:moveTo>
                    <a:cubicBezTo>
                      <a:pt x="2807585" y="1725623"/>
                      <a:pt x="2814202" y="1721500"/>
                      <a:pt x="2815739" y="1714877"/>
                    </a:cubicBezTo>
                    <a:cubicBezTo>
                      <a:pt x="2816492" y="1711632"/>
                      <a:pt x="2815897" y="1708221"/>
                      <a:pt x="2814091" y="1705421"/>
                    </a:cubicBezTo>
                    <a:cubicBezTo>
                      <a:pt x="2797632" y="1680044"/>
                      <a:pt x="2779816" y="1655573"/>
                      <a:pt x="2760720" y="1632114"/>
                    </a:cubicBezTo>
                    <a:cubicBezTo>
                      <a:pt x="2756430" y="1626838"/>
                      <a:pt x="2748673" y="1626038"/>
                      <a:pt x="2743395" y="1630327"/>
                    </a:cubicBezTo>
                    <a:cubicBezTo>
                      <a:pt x="2738127" y="1634607"/>
                      <a:pt x="2737318" y="1642342"/>
                      <a:pt x="2741587" y="1647619"/>
                    </a:cubicBezTo>
                    <a:cubicBezTo>
                      <a:pt x="2760122" y="1670389"/>
                      <a:pt x="2777416" y="1694140"/>
                      <a:pt x="2793395" y="1718769"/>
                    </a:cubicBezTo>
                    <a:cubicBezTo>
                      <a:pt x="2795126" y="1721460"/>
                      <a:pt x="2797841" y="1723368"/>
                      <a:pt x="2800959" y="1724087"/>
                    </a:cubicBezTo>
                    <a:close/>
                    <a:moveTo>
                      <a:pt x="2688917" y="1584978"/>
                    </a:moveTo>
                    <a:cubicBezTo>
                      <a:pt x="2695542" y="1586519"/>
                      <a:pt x="2702162" y="1582400"/>
                      <a:pt x="2703705" y="1575778"/>
                    </a:cubicBezTo>
                    <a:cubicBezTo>
                      <a:pt x="2704652" y="1571709"/>
                      <a:pt x="2703470" y="1567437"/>
                      <a:pt x="2700566" y="1564433"/>
                    </a:cubicBezTo>
                    <a:cubicBezTo>
                      <a:pt x="2680440" y="1543612"/>
                      <a:pt x="2658516" y="1522518"/>
                      <a:pt x="2635405" y="1501737"/>
                    </a:cubicBezTo>
                    <a:cubicBezTo>
                      <a:pt x="2630344" y="1497195"/>
                      <a:pt x="2622557" y="1497614"/>
                      <a:pt x="2618013" y="1502673"/>
                    </a:cubicBezTo>
                    <a:cubicBezTo>
                      <a:pt x="2613474" y="1507725"/>
                      <a:pt x="2613885" y="1515496"/>
                      <a:pt x="2618932" y="1520042"/>
                    </a:cubicBezTo>
                    <a:cubicBezTo>
                      <a:pt x="2641618" y="1540440"/>
                      <a:pt x="2663124" y="1561132"/>
                      <a:pt x="2682854" y="1581541"/>
                    </a:cubicBezTo>
                    <a:cubicBezTo>
                      <a:pt x="2684499" y="1583249"/>
                      <a:pt x="2686606" y="1584443"/>
                      <a:pt x="2688917" y="1584978"/>
                    </a:cubicBezTo>
                    <a:close/>
                    <a:moveTo>
                      <a:pt x="2556009" y="1464942"/>
                    </a:moveTo>
                    <a:cubicBezTo>
                      <a:pt x="2562635" y="1466482"/>
                      <a:pt x="2569255" y="1462361"/>
                      <a:pt x="2570795" y="1455738"/>
                    </a:cubicBezTo>
                    <a:cubicBezTo>
                      <a:pt x="2571868" y="1451126"/>
                      <a:pt x="2570200" y="1446308"/>
                      <a:pt x="2566504" y="1443346"/>
                    </a:cubicBezTo>
                    <a:cubicBezTo>
                      <a:pt x="2543877" y="1425211"/>
                      <a:pt x="2519741" y="1406801"/>
                      <a:pt x="2494764" y="1388626"/>
                    </a:cubicBezTo>
                    <a:cubicBezTo>
                      <a:pt x="2489265" y="1384625"/>
                      <a:pt x="2481562" y="1385837"/>
                      <a:pt x="2477559" y="1391333"/>
                    </a:cubicBezTo>
                    <a:cubicBezTo>
                      <a:pt x="2473556" y="1396829"/>
                      <a:pt x="2474768" y="1404529"/>
                      <a:pt x="2480267" y="1408530"/>
                    </a:cubicBezTo>
                    <a:cubicBezTo>
                      <a:pt x="2504936" y="1426482"/>
                      <a:pt x="2528766" y="1444658"/>
                      <a:pt x="2551097" y="1462553"/>
                    </a:cubicBezTo>
                    <a:cubicBezTo>
                      <a:pt x="2552534" y="1463709"/>
                      <a:pt x="2554213" y="1464526"/>
                      <a:pt x="2556009" y="1464943"/>
                    </a:cubicBezTo>
                    <a:close/>
                    <a:moveTo>
                      <a:pt x="2411187" y="1359258"/>
                    </a:moveTo>
                    <a:cubicBezTo>
                      <a:pt x="2417814" y="1360794"/>
                      <a:pt x="2424431" y="1356669"/>
                      <a:pt x="2425968" y="1350045"/>
                    </a:cubicBezTo>
                    <a:cubicBezTo>
                      <a:pt x="2427123" y="1345064"/>
                      <a:pt x="2425078" y="1339888"/>
                      <a:pt x="2420830" y="1337040"/>
                    </a:cubicBezTo>
                    <a:cubicBezTo>
                      <a:pt x="2396720" y="1320880"/>
                      <a:pt x="2371266" y="1304424"/>
                      <a:pt x="2345175" y="1288131"/>
                    </a:cubicBezTo>
                    <a:cubicBezTo>
                      <a:pt x="2339406" y="1284528"/>
                      <a:pt x="2331808" y="1286283"/>
                      <a:pt x="2328205" y="1292049"/>
                    </a:cubicBezTo>
                    <a:cubicBezTo>
                      <a:pt x="2324601" y="1297815"/>
                      <a:pt x="2326356" y="1305409"/>
                      <a:pt x="2332125" y="1309011"/>
                    </a:cubicBezTo>
                    <a:cubicBezTo>
                      <a:pt x="2357992" y="1325165"/>
                      <a:pt x="2383222" y="1341475"/>
                      <a:pt x="2407113" y="1357488"/>
                    </a:cubicBezTo>
                    <a:cubicBezTo>
                      <a:pt x="2408351" y="1358321"/>
                      <a:pt x="2409732" y="1358921"/>
                      <a:pt x="2411187" y="1359258"/>
                    </a:cubicBezTo>
                    <a:close/>
                    <a:moveTo>
                      <a:pt x="2259131" y="1264125"/>
                    </a:moveTo>
                    <a:cubicBezTo>
                      <a:pt x="2265759" y="1265658"/>
                      <a:pt x="2272375" y="1261531"/>
                      <a:pt x="2273908" y="1254906"/>
                    </a:cubicBezTo>
                    <a:cubicBezTo>
                      <a:pt x="2275122" y="1249664"/>
                      <a:pt x="2272789" y="1244242"/>
                      <a:pt x="2268149" y="1241516"/>
                    </a:cubicBezTo>
                    <a:cubicBezTo>
                      <a:pt x="2243098" y="1226804"/>
                      <a:pt x="2216809" y="1211782"/>
                      <a:pt x="2190014" y="1196869"/>
                    </a:cubicBezTo>
                    <a:cubicBezTo>
                      <a:pt x="2184067" y="1193569"/>
                      <a:pt x="2176570" y="1195713"/>
                      <a:pt x="2173269" y="1201657"/>
                    </a:cubicBezTo>
                    <a:cubicBezTo>
                      <a:pt x="2169973" y="1207591"/>
                      <a:pt x="2172104" y="1215071"/>
                      <a:pt x="2178032" y="1218380"/>
                    </a:cubicBezTo>
                    <a:cubicBezTo>
                      <a:pt x="2204661" y="1233202"/>
                      <a:pt x="2230783" y="1248128"/>
                      <a:pt x="2255672" y="1262743"/>
                    </a:cubicBezTo>
                    <a:cubicBezTo>
                      <a:pt x="2256748" y="1263377"/>
                      <a:pt x="2257915" y="1263843"/>
                      <a:pt x="2259131" y="1264125"/>
                    </a:cubicBezTo>
                    <a:close/>
                    <a:moveTo>
                      <a:pt x="2102424" y="1176788"/>
                    </a:moveTo>
                    <a:cubicBezTo>
                      <a:pt x="2109052" y="1178319"/>
                      <a:pt x="2115666" y="1174189"/>
                      <a:pt x="2117198" y="1167564"/>
                    </a:cubicBezTo>
                    <a:cubicBezTo>
                      <a:pt x="2118454" y="1162133"/>
                      <a:pt x="2115902" y="1156536"/>
                      <a:pt x="2110977" y="1153920"/>
                    </a:cubicBezTo>
                    <a:cubicBezTo>
                      <a:pt x="2085317" y="1140293"/>
                      <a:pt x="2058477" y="1126335"/>
                      <a:pt x="2031202" y="1112432"/>
                    </a:cubicBezTo>
                    <a:cubicBezTo>
                      <a:pt x="2025142" y="1109344"/>
                      <a:pt x="2017725" y="1111750"/>
                      <a:pt x="2014635" y="1117807"/>
                    </a:cubicBezTo>
                    <a:cubicBezTo>
                      <a:pt x="2011545" y="1123863"/>
                      <a:pt x="2013953" y="1131277"/>
                      <a:pt x="2020012" y="1134366"/>
                    </a:cubicBezTo>
                    <a:cubicBezTo>
                      <a:pt x="2047165" y="1148205"/>
                      <a:pt x="2073881" y="1162100"/>
                      <a:pt x="2099420" y="1175663"/>
                    </a:cubicBezTo>
                    <a:cubicBezTo>
                      <a:pt x="2100368" y="1176167"/>
                      <a:pt x="2101378" y="1176545"/>
                      <a:pt x="2102424" y="1176788"/>
                    </a:cubicBezTo>
                    <a:close/>
                    <a:moveTo>
                      <a:pt x="1942605" y="1095248"/>
                    </a:moveTo>
                    <a:cubicBezTo>
                      <a:pt x="1949234" y="1096777"/>
                      <a:pt x="1955848" y="1092646"/>
                      <a:pt x="1957378" y="1086021"/>
                    </a:cubicBezTo>
                    <a:cubicBezTo>
                      <a:pt x="1958664" y="1080451"/>
                      <a:pt x="1955946" y="1074730"/>
                      <a:pt x="1950815" y="1072205"/>
                    </a:cubicBezTo>
                    <a:cubicBezTo>
                      <a:pt x="1924751" y="1059388"/>
                      <a:pt x="1897534" y="1046216"/>
                      <a:pt x="1869924" y="1033055"/>
                    </a:cubicBezTo>
                    <a:cubicBezTo>
                      <a:pt x="1863786" y="1030126"/>
                      <a:pt x="1856434" y="1032726"/>
                      <a:pt x="1853504" y="1038861"/>
                    </a:cubicBezTo>
                    <a:cubicBezTo>
                      <a:pt x="1850573" y="1044997"/>
                      <a:pt x="1853174" y="1052346"/>
                      <a:pt x="1859312" y="1055275"/>
                    </a:cubicBezTo>
                    <a:cubicBezTo>
                      <a:pt x="1859316" y="1055276"/>
                      <a:pt x="1859320" y="1055278"/>
                      <a:pt x="1859323" y="1055280"/>
                    </a:cubicBezTo>
                    <a:cubicBezTo>
                      <a:pt x="1886843" y="1068397"/>
                      <a:pt x="1913967" y="1081524"/>
                      <a:pt x="1939943" y="1094297"/>
                    </a:cubicBezTo>
                    <a:cubicBezTo>
                      <a:pt x="1940791" y="1094715"/>
                      <a:pt x="1941685" y="1095034"/>
                      <a:pt x="1942605" y="1095248"/>
                    </a:cubicBezTo>
                    <a:close/>
                    <a:moveTo>
                      <a:pt x="1780664" y="1017990"/>
                    </a:moveTo>
                    <a:cubicBezTo>
                      <a:pt x="1787293" y="1019519"/>
                      <a:pt x="1793906" y="1015387"/>
                      <a:pt x="1795435" y="1008761"/>
                    </a:cubicBezTo>
                    <a:cubicBezTo>
                      <a:pt x="1796744" y="1003090"/>
                      <a:pt x="1793901" y="997278"/>
                      <a:pt x="1788621" y="994827"/>
                    </a:cubicBezTo>
                    <a:cubicBezTo>
                      <a:pt x="1762464" y="982688"/>
                      <a:pt x="1734996" y="970089"/>
                      <a:pt x="1706980" y="957379"/>
                    </a:cubicBezTo>
                    <a:cubicBezTo>
                      <a:pt x="1700791" y="954559"/>
                      <a:pt x="1693487" y="957288"/>
                      <a:pt x="1690666" y="963474"/>
                    </a:cubicBezTo>
                    <a:cubicBezTo>
                      <a:pt x="1687844" y="969660"/>
                      <a:pt x="1690574" y="976961"/>
                      <a:pt x="1696763" y="979781"/>
                    </a:cubicBezTo>
                    <a:cubicBezTo>
                      <a:pt x="1696775" y="979787"/>
                      <a:pt x="1696787" y="979792"/>
                      <a:pt x="1696799" y="979798"/>
                    </a:cubicBezTo>
                    <a:cubicBezTo>
                      <a:pt x="1724751" y="992479"/>
                      <a:pt x="1752155" y="1005049"/>
                      <a:pt x="1778248" y="1017158"/>
                    </a:cubicBezTo>
                    <a:cubicBezTo>
                      <a:pt x="1779023" y="1017518"/>
                      <a:pt x="1779832" y="1017797"/>
                      <a:pt x="1780664" y="1017990"/>
                    </a:cubicBezTo>
                    <a:close/>
                    <a:moveTo>
                      <a:pt x="1617452" y="943895"/>
                    </a:moveTo>
                    <a:cubicBezTo>
                      <a:pt x="1624080" y="945423"/>
                      <a:pt x="1630693" y="941291"/>
                      <a:pt x="1632221" y="934666"/>
                    </a:cubicBezTo>
                    <a:cubicBezTo>
                      <a:pt x="1633546" y="928925"/>
                      <a:pt x="1630616" y="923050"/>
                      <a:pt x="1625232" y="920653"/>
                    </a:cubicBezTo>
                    <a:cubicBezTo>
                      <a:pt x="1599173" y="909051"/>
                      <a:pt x="1571533" y="896842"/>
                      <a:pt x="1543081" y="884364"/>
                    </a:cubicBezTo>
                    <a:cubicBezTo>
                      <a:pt x="1536852" y="881632"/>
                      <a:pt x="1529587" y="884464"/>
                      <a:pt x="1526854" y="890690"/>
                    </a:cubicBezTo>
                    <a:cubicBezTo>
                      <a:pt x="1524121" y="896916"/>
                      <a:pt x="1526955" y="904178"/>
                      <a:pt x="1533183" y="906910"/>
                    </a:cubicBezTo>
                    <a:cubicBezTo>
                      <a:pt x="1561596" y="919369"/>
                      <a:pt x="1589193" y="931560"/>
                      <a:pt x="1615211" y="943143"/>
                    </a:cubicBezTo>
                    <a:cubicBezTo>
                      <a:pt x="1615932" y="943465"/>
                      <a:pt x="1616682" y="943717"/>
                      <a:pt x="1617452" y="943895"/>
                    </a:cubicBezTo>
                    <a:close/>
                    <a:moveTo>
                      <a:pt x="1452902" y="871690"/>
                    </a:moveTo>
                    <a:cubicBezTo>
                      <a:pt x="1459531" y="873218"/>
                      <a:pt x="1466143" y="869085"/>
                      <a:pt x="1467672" y="862459"/>
                    </a:cubicBezTo>
                    <a:cubicBezTo>
                      <a:pt x="1469006" y="856674"/>
                      <a:pt x="1466020" y="850761"/>
                      <a:pt x="1460572" y="848398"/>
                    </a:cubicBezTo>
                    <a:cubicBezTo>
                      <a:pt x="1433094" y="836486"/>
                      <a:pt x="1405626" y="824627"/>
                      <a:pt x="1378169" y="812823"/>
                    </a:cubicBezTo>
                    <a:cubicBezTo>
                      <a:pt x="1371921" y="810135"/>
                      <a:pt x="1364677" y="813019"/>
                      <a:pt x="1361988" y="819264"/>
                    </a:cubicBezTo>
                    <a:cubicBezTo>
                      <a:pt x="1359299" y="825509"/>
                      <a:pt x="1362184" y="832751"/>
                      <a:pt x="1368432" y="835439"/>
                    </a:cubicBezTo>
                    <a:cubicBezTo>
                      <a:pt x="1395855" y="847236"/>
                      <a:pt x="1423301" y="859086"/>
                      <a:pt x="1450771" y="870987"/>
                    </a:cubicBezTo>
                    <a:cubicBezTo>
                      <a:pt x="1451459" y="871285"/>
                      <a:pt x="1452172" y="871520"/>
                      <a:pt x="1452902" y="871690"/>
                    </a:cubicBezTo>
                    <a:close/>
                    <a:moveTo>
                      <a:pt x="1288082" y="800741"/>
                    </a:moveTo>
                    <a:cubicBezTo>
                      <a:pt x="1294710" y="802269"/>
                      <a:pt x="1301322" y="798136"/>
                      <a:pt x="1302851" y="791511"/>
                    </a:cubicBezTo>
                    <a:cubicBezTo>
                      <a:pt x="1304190" y="785706"/>
                      <a:pt x="1301180" y="779776"/>
                      <a:pt x="1295702" y="777429"/>
                    </a:cubicBezTo>
                    <a:lnTo>
                      <a:pt x="1213224" y="742108"/>
                    </a:lnTo>
                    <a:cubicBezTo>
                      <a:pt x="1206972" y="739430"/>
                      <a:pt x="1199732" y="742325"/>
                      <a:pt x="1197053" y="748574"/>
                    </a:cubicBezTo>
                    <a:cubicBezTo>
                      <a:pt x="1194373" y="754823"/>
                      <a:pt x="1197269" y="762060"/>
                      <a:pt x="1203521" y="764738"/>
                    </a:cubicBezTo>
                    <a:lnTo>
                      <a:pt x="1285999" y="800059"/>
                    </a:lnTo>
                    <a:cubicBezTo>
                      <a:pt x="1286672" y="800348"/>
                      <a:pt x="1287369" y="800576"/>
                      <a:pt x="1288082" y="800741"/>
                    </a:cubicBezTo>
                    <a:close/>
                    <a:moveTo>
                      <a:pt x="1123146" y="730048"/>
                    </a:moveTo>
                    <a:cubicBezTo>
                      <a:pt x="1129774" y="731576"/>
                      <a:pt x="1136387" y="727444"/>
                      <a:pt x="1137916" y="720819"/>
                    </a:cubicBezTo>
                    <a:cubicBezTo>
                      <a:pt x="1139254" y="715020"/>
                      <a:pt x="1136251" y="709094"/>
                      <a:pt x="1130782" y="706742"/>
                    </a:cubicBezTo>
                    <a:cubicBezTo>
                      <a:pt x="1103150" y="694863"/>
                      <a:pt x="1075699" y="683019"/>
                      <a:pt x="1048428" y="671211"/>
                    </a:cubicBezTo>
                    <a:cubicBezTo>
                      <a:pt x="1042185" y="668513"/>
                      <a:pt x="1034936" y="671386"/>
                      <a:pt x="1032237" y="677627"/>
                    </a:cubicBezTo>
                    <a:cubicBezTo>
                      <a:pt x="1029543" y="683858"/>
                      <a:pt x="1032404" y="691094"/>
                      <a:pt x="1038632" y="693800"/>
                    </a:cubicBezTo>
                    <a:cubicBezTo>
                      <a:pt x="1065912" y="705621"/>
                      <a:pt x="1093384" y="717474"/>
                      <a:pt x="1121049" y="729359"/>
                    </a:cubicBezTo>
                    <a:cubicBezTo>
                      <a:pt x="1121726" y="729650"/>
                      <a:pt x="1122428" y="729881"/>
                      <a:pt x="1123146" y="730048"/>
                    </a:cubicBezTo>
                    <a:close/>
                    <a:moveTo>
                      <a:pt x="958508" y="658651"/>
                    </a:moveTo>
                    <a:cubicBezTo>
                      <a:pt x="964276" y="659979"/>
                      <a:pt x="970174" y="657019"/>
                      <a:pt x="972554" y="651601"/>
                    </a:cubicBezTo>
                    <a:cubicBezTo>
                      <a:pt x="975287" y="645376"/>
                      <a:pt x="972455" y="638115"/>
                      <a:pt x="966228" y="635382"/>
                    </a:cubicBezTo>
                    <a:cubicBezTo>
                      <a:pt x="937188" y="622641"/>
                      <a:pt x="910369" y="610776"/>
                      <a:pt x="884241" y="599111"/>
                    </a:cubicBezTo>
                    <a:cubicBezTo>
                      <a:pt x="878034" y="596337"/>
                      <a:pt x="870751" y="599118"/>
                      <a:pt x="867976" y="605323"/>
                    </a:cubicBezTo>
                    <a:cubicBezTo>
                      <a:pt x="867975" y="605326"/>
                      <a:pt x="867974" y="605328"/>
                      <a:pt x="867973" y="605331"/>
                    </a:cubicBezTo>
                    <a:cubicBezTo>
                      <a:pt x="865200" y="611538"/>
                      <a:pt x="867985" y="618818"/>
                      <a:pt x="874194" y="621591"/>
                    </a:cubicBezTo>
                    <a:cubicBezTo>
                      <a:pt x="900373" y="633278"/>
                      <a:pt x="927238" y="645164"/>
                      <a:pt x="956326" y="657926"/>
                    </a:cubicBezTo>
                    <a:cubicBezTo>
                      <a:pt x="957029" y="658235"/>
                      <a:pt x="957759" y="658477"/>
                      <a:pt x="958507" y="658651"/>
                    </a:cubicBezTo>
                    <a:close/>
                    <a:moveTo>
                      <a:pt x="794662" y="585430"/>
                    </a:moveTo>
                    <a:cubicBezTo>
                      <a:pt x="800363" y="586744"/>
                      <a:pt x="806202" y="583869"/>
                      <a:pt x="808634" y="578550"/>
                    </a:cubicBezTo>
                    <a:cubicBezTo>
                      <a:pt x="811461" y="572368"/>
                      <a:pt x="808740" y="565065"/>
                      <a:pt x="802554" y="562238"/>
                    </a:cubicBezTo>
                    <a:cubicBezTo>
                      <a:pt x="802554" y="562238"/>
                      <a:pt x="802553" y="562237"/>
                      <a:pt x="802552" y="562237"/>
                    </a:cubicBezTo>
                    <a:cubicBezTo>
                      <a:pt x="774397" y="549375"/>
                      <a:pt x="747045" y="536703"/>
                      <a:pt x="721260" y="524571"/>
                    </a:cubicBezTo>
                    <a:cubicBezTo>
                      <a:pt x="715107" y="521675"/>
                      <a:pt x="707771" y="524314"/>
                      <a:pt x="704875" y="530464"/>
                    </a:cubicBezTo>
                    <a:cubicBezTo>
                      <a:pt x="704874" y="530465"/>
                      <a:pt x="704873" y="530466"/>
                      <a:pt x="704873" y="530467"/>
                    </a:cubicBezTo>
                    <a:cubicBezTo>
                      <a:pt x="701976" y="536618"/>
                      <a:pt x="704616" y="543952"/>
                      <a:pt x="710770" y="546847"/>
                    </a:cubicBezTo>
                    <a:cubicBezTo>
                      <a:pt x="736640" y="559017"/>
                      <a:pt x="764074" y="571729"/>
                      <a:pt x="792315" y="584630"/>
                    </a:cubicBezTo>
                    <a:cubicBezTo>
                      <a:pt x="793069" y="584975"/>
                      <a:pt x="793855" y="585243"/>
                      <a:pt x="794662" y="585430"/>
                    </a:cubicBezTo>
                    <a:close/>
                    <a:moveTo>
                      <a:pt x="632315" y="508949"/>
                    </a:moveTo>
                    <a:cubicBezTo>
                      <a:pt x="637901" y="510237"/>
                      <a:pt x="643638" y="507502"/>
                      <a:pt x="646154" y="502353"/>
                    </a:cubicBezTo>
                    <a:cubicBezTo>
                      <a:pt x="649139" y="496246"/>
                      <a:pt x="646605" y="488876"/>
                      <a:pt x="640495" y="485892"/>
                    </a:cubicBezTo>
                    <a:cubicBezTo>
                      <a:pt x="640494" y="485892"/>
                      <a:pt x="640493" y="485891"/>
                      <a:pt x="640492" y="485891"/>
                    </a:cubicBezTo>
                    <a:cubicBezTo>
                      <a:pt x="612698" y="472323"/>
                      <a:pt x="585752" y="458877"/>
                      <a:pt x="560402" y="445925"/>
                    </a:cubicBezTo>
                    <a:cubicBezTo>
                      <a:pt x="554346" y="442834"/>
                      <a:pt x="546929" y="445232"/>
                      <a:pt x="543831" y="451283"/>
                    </a:cubicBezTo>
                    <a:cubicBezTo>
                      <a:pt x="540736" y="457337"/>
                      <a:pt x="543136" y="464753"/>
                      <a:pt x="549192" y="467847"/>
                    </a:cubicBezTo>
                    <a:cubicBezTo>
                      <a:pt x="574673" y="480867"/>
                      <a:pt x="601755" y="494381"/>
                      <a:pt x="629684" y="508014"/>
                    </a:cubicBezTo>
                    <a:cubicBezTo>
                      <a:pt x="630523" y="508424"/>
                      <a:pt x="631405" y="508737"/>
                      <a:pt x="632315" y="508949"/>
                    </a:cubicBezTo>
                    <a:close/>
                    <a:moveTo>
                      <a:pt x="472576" y="427165"/>
                    </a:moveTo>
                    <a:cubicBezTo>
                      <a:pt x="477977" y="428412"/>
                      <a:pt x="483547" y="425900"/>
                      <a:pt x="486186" y="421026"/>
                    </a:cubicBezTo>
                    <a:cubicBezTo>
                      <a:pt x="489421" y="415046"/>
                      <a:pt x="487195" y="407576"/>
                      <a:pt x="481213" y="404341"/>
                    </a:cubicBezTo>
                    <a:cubicBezTo>
                      <a:pt x="453991" y="389621"/>
                      <a:pt x="427757" y="374942"/>
                      <a:pt x="403239" y="360711"/>
                    </a:cubicBezTo>
                    <a:cubicBezTo>
                      <a:pt x="397359" y="357296"/>
                      <a:pt x="389822" y="359293"/>
                      <a:pt x="386406" y="365171"/>
                    </a:cubicBezTo>
                    <a:cubicBezTo>
                      <a:pt x="386406" y="365172"/>
                      <a:pt x="386405" y="365173"/>
                      <a:pt x="386404" y="365174"/>
                    </a:cubicBezTo>
                    <a:cubicBezTo>
                      <a:pt x="382989" y="371054"/>
                      <a:pt x="384988" y="378588"/>
                      <a:pt x="390870" y="382002"/>
                    </a:cubicBezTo>
                    <a:cubicBezTo>
                      <a:pt x="390870" y="382002"/>
                      <a:pt x="390871" y="382002"/>
                      <a:pt x="390871" y="382002"/>
                    </a:cubicBezTo>
                    <a:cubicBezTo>
                      <a:pt x="415601" y="396357"/>
                      <a:pt x="442054" y="411158"/>
                      <a:pt x="469493" y="425995"/>
                    </a:cubicBezTo>
                    <a:cubicBezTo>
                      <a:pt x="470463" y="426521"/>
                      <a:pt x="471500" y="426915"/>
                      <a:pt x="472576" y="427165"/>
                    </a:cubicBezTo>
                    <a:close/>
                    <a:moveTo>
                      <a:pt x="317560" y="336866"/>
                    </a:moveTo>
                    <a:cubicBezTo>
                      <a:pt x="322653" y="338044"/>
                      <a:pt x="327936" y="335881"/>
                      <a:pt x="330740" y="331470"/>
                    </a:cubicBezTo>
                    <a:cubicBezTo>
                      <a:pt x="334386" y="325731"/>
                      <a:pt x="332687" y="318124"/>
                      <a:pt x="326945" y="314479"/>
                    </a:cubicBezTo>
                    <a:cubicBezTo>
                      <a:pt x="300677" y="297804"/>
                      <a:pt x="275811" y="281121"/>
                      <a:pt x="253041" y="264890"/>
                    </a:cubicBezTo>
                    <a:cubicBezTo>
                      <a:pt x="247502" y="260945"/>
                      <a:pt x="239813" y="262232"/>
                      <a:pt x="235863" y="267766"/>
                    </a:cubicBezTo>
                    <a:cubicBezTo>
                      <a:pt x="231914" y="273302"/>
                      <a:pt x="233202" y="280989"/>
                      <a:pt x="238739" y="284937"/>
                    </a:cubicBezTo>
                    <a:cubicBezTo>
                      <a:pt x="261867" y="301422"/>
                      <a:pt x="287102" y="318353"/>
                      <a:pt x="313740" y="335262"/>
                    </a:cubicBezTo>
                    <a:cubicBezTo>
                      <a:pt x="314913" y="336009"/>
                      <a:pt x="316205" y="336551"/>
                      <a:pt x="317560" y="336866"/>
                    </a:cubicBezTo>
                    <a:close/>
                    <a:moveTo>
                      <a:pt x="172031" y="232375"/>
                    </a:moveTo>
                    <a:cubicBezTo>
                      <a:pt x="176566" y="233429"/>
                      <a:pt x="181308" y="231838"/>
                      <a:pt x="184287" y="228261"/>
                    </a:cubicBezTo>
                    <a:cubicBezTo>
                      <a:pt x="188640" y="223039"/>
                      <a:pt x="187933" y="215278"/>
                      <a:pt x="182709" y="210926"/>
                    </a:cubicBezTo>
                    <a:cubicBezTo>
                      <a:pt x="182708" y="210925"/>
                      <a:pt x="182707" y="210925"/>
                      <a:pt x="182706" y="210924"/>
                    </a:cubicBezTo>
                    <a:cubicBezTo>
                      <a:pt x="160074" y="192211"/>
                      <a:pt x="138484" y="172273"/>
                      <a:pt x="118034" y="151199"/>
                    </a:cubicBezTo>
                    <a:cubicBezTo>
                      <a:pt x="113320" y="146299"/>
                      <a:pt x="105523" y="146147"/>
                      <a:pt x="100621" y="150860"/>
                    </a:cubicBezTo>
                    <a:cubicBezTo>
                      <a:pt x="100621" y="150860"/>
                      <a:pt x="100621" y="150860"/>
                      <a:pt x="100621" y="150860"/>
                    </a:cubicBezTo>
                    <a:cubicBezTo>
                      <a:pt x="95719" y="155573"/>
                      <a:pt x="95566" y="163365"/>
                      <a:pt x="100280" y="168265"/>
                    </a:cubicBezTo>
                    <a:cubicBezTo>
                      <a:pt x="121359" y="189992"/>
                      <a:pt x="143613" y="210548"/>
                      <a:pt x="166942" y="229841"/>
                    </a:cubicBezTo>
                    <a:cubicBezTo>
                      <a:pt x="168417" y="231073"/>
                      <a:pt x="170160" y="231941"/>
                      <a:pt x="172031" y="232375"/>
                    </a:cubicBezTo>
                    <a:close/>
                    <a:moveTo>
                      <a:pt x="49909" y="102964"/>
                    </a:moveTo>
                    <a:cubicBezTo>
                      <a:pt x="53251" y="103743"/>
                      <a:pt x="56766" y="103089"/>
                      <a:pt x="59603" y="101162"/>
                    </a:cubicBezTo>
                    <a:cubicBezTo>
                      <a:pt x="65234" y="97347"/>
                      <a:pt x="66704" y="89693"/>
                      <a:pt x="62889" y="84065"/>
                    </a:cubicBezTo>
                    <a:cubicBezTo>
                      <a:pt x="46721" y="60693"/>
                      <a:pt x="33718" y="35285"/>
                      <a:pt x="24217" y="8504"/>
                    </a:cubicBezTo>
                    <a:cubicBezTo>
                      <a:pt x="22012" y="2074"/>
                      <a:pt x="15008" y="-1352"/>
                      <a:pt x="8575" y="853"/>
                    </a:cubicBezTo>
                    <a:cubicBezTo>
                      <a:pt x="8574" y="853"/>
                      <a:pt x="8573" y="853"/>
                      <a:pt x="8572" y="854"/>
                    </a:cubicBezTo>
                    <a:cubicBezTo>
                      <a:pt x="2139" y="3059"/>
                      <a:pt x="-1288" y="10059"/>
                      <a:pt x="918" y="16489"/>
                    </a:cubicBezTo>
                    <a:cubicBezTo>
                      <a:pt x="918" y="16490"/>
                      <a:pt x="919" y="16491"/>
                      <a:pt x="919" y="16491"/>
                    </a:cubicBezTo>
                    <a:cubicBezTo>
                      <a:pt x="11126" y="45335"/>
                      <a:pt x="25107" y="72702"/>
                      <a:pt x="42498" y="97879"/>
                    </a:cubicBezTo>
                    <a:cubicBezTo>
                      <a:pt x="44237" y="100449"/>
                      <a:pt x="46885" y="102266"/>
                      <a:pt x="49909" y="10296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3" name="Google Shape;383;p30"/>
              <p:cNvSpPr/>
              <p:nvPr/>
            </p:nvSpPr>
            <p:spPr>
              <a:xfrm>
                <a:off x="2928576" y="0"/>
                <a:ext cx="30338" cy="68295"/>
              </a:xfrm>
              <a:custGeom>
                <a:avLst/>
                <a:gdLst/>
                <a:ahLst/>
                <a:cxnLst/>
                <a:rect l="l" t="t" r="r" b="b"/>
                <a:pathLst>
                  <a:path w="30338" h="68295" extrusionOk="0">
                    <a:moveTo>
                      <a:pt x="9769" y="68161"/>
                    </a:moveTo>
                    <a:cubicBezTo>
                      <a:pt x="10541" y="68339"/>
                      <a:pt x="11328" y="68443"/>
                      <a:pt x="12119" y="68472"/>
                    </a:cubicBezTo>
                    <a:cubicBezTo>
                      <a:pt x="18916" y="68718"/>
                      <a:pt x="24626" y="63411"/>
                      <a:pt x="24874" y="56616"/>
                    </a:cubicBezTo>
                    <a:cubicBezTo>
                      <a:pt x="25401" y="42673"/>
                      <a:pt x="27214" y="28808"/>
                      <a:pt x="30292" y="15198"/>
                    </a:cubicBezTo>
                    <a:cubicBezTo>
                      <a:pt x="31765" y="8568"/>
                      <a:pt x="27603" y="1994"/>
                      <a:pt x="20978" y="486"/>
                    </a:cubicBezTo>
                    <a:cubicBezTo>
                      <a:pt x="14342" y="-1005"/>
                      <a:pt x="7753" y="3163"/>
                      <a:pt x="6260" y="9796"/>
                    </a:cubicBezTo>
                    <a:cubicBezTo>
                      <a:pt x="2850" y="24888"/>
                      <a:pt x="841" y="40262"/>
                      <a:pt x="257" y="55723"/>
                    </a:cubicBezTo>
                    <a:cubicBezTo>
                      <a:pt x="44" y="61609"/>
                      <a:pt x="4031" y="66822"/>
                      <a:pt x="9769" y="6816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4" name="Google Shape;384;p30"/>
              <p:cNvSpPr/>
              <p:nvPr/>
            </p:nvSpPr>
            <p:spPr>
              <a:xfrm>
                <a:off x="5764137" y="2107604"/>
                <a:ext cx="151800" cy="137428"/>
              </a:xfrm>
              <a:custGeom>
                <a:avLst/>
                <a:gdLst/>
                <a:ahLst/>
                <a:cxnLst/>
                <a:rect l="l" t="t" r="r" b="b"/>
                <a:pathLst>
                  <a:path w="151800" h="137428" extrusionOk="0">
                    <a:moveTo>
                      <a:pt x="0" y="0"/>
                    </a:moveTo>
                    <a:lnTo>
                      <a:pt x="65429" y="137429"/>
                    </a:lnTo>
                    <a:lnTo>
                      <a:pt x="151800" y="120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85" name="Google Shape;385;p30"/>
            <p:cNvGrpSpPr/>
            <p:nvPr/>
          </p:nvGrpSpPr>
          <p:grpSpPr>
            <a:xfrm rot="-571922">
              <a:off x="-491394" y="2581627"/>
              <a:ext cx="1308743" cy="1568755"/>
              <a:chOff x="1112130" y="2868093"/>
              <a:chExt cx="1308734" cy="1568744"/>
            </a:xfrm>
          </p:grpSpPr>
          <p:sp>
            <p:nvSpPr>
              <p:cNvPr id="386" name="Google Shape;386;p30"/>
              <p:cNvSpPr/>
              <p:nvPr/>
            </p:nvSpPr>
            <p:spPr>
              <a:xfrm>
                <a:off x="1112130" y="2926901"/>
                <a:ext cx="1211973" cy="1509936"/>
              </a:xfrm>
              <a:custGeom>
                <a:avLst/>
                <a:gdLst/>
                <a:ahLst/>
                <a:cxnLst/>
                <a:rect l="l" t="t" r="r" b="b"/>
                <a:pathLst>
                  <a:path w="1211973" h="1509936" extrusionOk="0">
                    <a:moveTo>
                      <a:pt x="43795" y="881313"/>
                    </a:moveTo>
                    <a:cubicBezTo>
                      <a:pt x="51130" y="862823"/>
                      <a:pt x="59554" y="844784"/>
                      <a:pt x="69025" y="827292"/>
                    </a:cubicBezTo>
                    <a:cubicBezTo>
                      <a:pt x="72616" y="820676"/>
                      <a:pt x="80892" y="818223"/>
                      <a:pt x="87511" y="821812"/>
                    </a:cubicBezTo>
                    <a:cubicBezTo>
                      <a:pt x="94126" y="825405"/>
                      <a:pt x="96579" y="833675"/>
                      <a:pt x="92992" y="840291"/>
                    </a:cubicBezTo>
                    <a:cubicBezTo>
                      <a:pt x="77967" y="868182"/>
                      <a:pt x="65665" y="897455"/>
                      <a:pt x="56254" y="927704"/>
                    </a:cubicBezTo>
                    <a:cubicBezTo>
                      <a:pt x="54027" y="934872"/>
                      <a:pt x="46408" y="938878"/>
                      <a:pt x="39237" y="936652"/>
                    </a:cubicBezTo>
                    <a:cubicBezTo>
                      <a:pt x="39213" y="936645"/>
                      <a:pt x="39188" y="936637"/>
                      <a:pt x="39164" y="936629"/>
                    </a:cubicBezTo>
                    <a:cubicBezTo>
                      <a:pt x="31979" y="934376"/>
                      <a:pt x="27982" y="926728"/>
                      <a:pt x="30236" y="919546"/>
                    </a:cubicBezTo>
                    <a:cubicBezTo>
                      <a:pt x="30236" y="919546"/>
                      <a:pt x="30236" y="919545"/>
                      <a:pt x="30237" y="919545"/>
                    </a:cubicBezTo>
                    <a:cubicBezTo>
                      <a:pt x="34320" y="906533"/>
                      <a:pt x="38882" y="893670"/>
                      <a:pt x="43795" y="881313"/>
                    </a:cubicBezTo>
                    <a:close/>
                    <a:moveTo>
                      <a:pt x="9076" y="1013732"/>
                    </a:moveTo>
                    <a:cubicBezTo>
                      <a:pt x="11416" y="1007866"/>
                      <a:pt x="17479" y="1004374"/>
                      <a:pt x="23729" y="1005293"/>
                    </a:cubicBezTo>
                    <a:cubicBezTo>
                      <a:pt x="31179" y="1006388"/>
                      <a:pt x="36330" y="1013312"/>
                      <a:pt x="35235" y="1020759"/>
                    </a:cubicBezTo>
                    <a:cubicBezTo>
                      <a:pt x="30668" y="1052420"/>
                      <a:pt x="28090" y="1084336"/>
                      <a:pt x="27515" y="1116320"/>
                    </a:cubicBezTo>
                    <a:cubicBezTo>
                      <a:pt x="27361" y="1123844"/>
                      <a:pt x="21137" y="1129819"/>
                      <a:pt x="13610" y="1129670"/>
                    </a:cubicBezTo>
                    <a:cubicBezTo>
                      <a:pt x="6081" y="1129519"/>
                      <a:pt x="101" y="1123296"/>
                      <a:pt x="252" y="1115771"/>
                    </a:cubicBezTo>
                    <a:cubicBezTo>
                      <a:pt x="252" y="1115770"/>
                      <a:pt x="252" y="1115770"/>
                      <a:pt x="252" y="1115769"/>
                    </a:cubicBezTo>
                    <a:cubicBezTo>
                      <a:pt x="850" y="1082643"/>
                      <a:pt x="3524" y="1049586"/>
                      <a:pt x="8257" y="1016794"/>
                    </a:cubicBezTo>
                    <a:cubicBezTo>
                      <a:pt x="8410" y="1015745"/>
                      <a:pt x="8685" y="1014717"/>
                      <a:pt x="9076" y="1013732"/>
                    </a:cubicBezTo>
                    <a:close/>
                    <a:moveTo>
                      <a:pt x="123821" y="748734"/>
                    </a:moveTo>
                    <a:cubicBezTo>
                      <a:pt x="124393" y="747295"/>
                      <a:pt x="125207" y="745964"/>
                      <a:pt x="126228" y="744799"/>
                    </a:cubicBezTo>
                    <a:cubicBezTo>
                      <a:pt x="148368" y="719500"/>
                      <a:pt x="173342" y="696828"/>
                      <a:pt x="200661" y="677229"/>
                    </a:cubicBezTo>
                    <a:cubicBezTo>
                      <a:pt x="206777" y="672840"/>
                      <a:pt x="215296" y="674238"/>
                      <a:pt x="219688" y="680352"/>
                    </a:cubicBezTo>
                    <a:cubicBezTo>
                      <a:pt x="224079" y="686466"/>
                      <a:pt x="222681" y="694981"/>
                      <a:pt x="216564" y="699371"/>
                    </a:cubicBezTo>
                    <a:cubicBezTo>
                      <a:pt x="190945" y="717750"/>
                      <a:pt x="167523" y="739011"/>
                      <a:pt x="146760" y="762735"/>
                    </a:cubicBezTo>
                    <a:cubicBezTo>
                      <a:pt x="141805" y="768402"/>
                      <a:pt x="133193" y="768982"/>
                      <a:pt x="127523" y="764030"/>
                    </a:cubicBezTo>
                    <a:cubicBezTo>
                      <a:pt x="127523" y="764029"/>
                      <a:pt x="127522" y="764029"/>
                      <a:pt x="127521" y="764028"/>
                    </a:cubicBezTo>
                    <a:cubicBezTo>
                      <a:pt x="123172" y="760228"/>
                      <a:pt x="121689" y="754101"/>
                      <a:pt x="123821" y="748734"/>
                    </a:cubicBezTo>
                    <a:close/>
                    <a:moveTo>
                      <a:pt x="4306" y="1208582"/>
                    </a:moveTo>
                    <a:cubicBezTo>
                      <a:pt x="6222" y="1203754"/>
                      <a:pt x="10717" y="1200434"/>
                      <a:pt x="15896" y="1200022"/>
                    </a:cubicBezTo>
                    <a:cubicBezTo>
                      <a:pt x="23401" y="1199420"/>
                      <a:pt x="29972" y="1205012"/>
                      <a:pt x="30574" y="1212513"/>
                    </a:cubicBezTo>
                    <a:cubicBezTo>
                      <a:pt x="30575" y="1212515"/>
                      <a:pt x="30575" y="1212516"/>
                      <a:pt x="30575" y="1212518"/>
                    </a:cubicBezTo>
                    <a:cubicBezTo>
                      <a:pt x="33043" y="1243335"/>
                      <a:pt x="36982" y="1275575"/>
                      <a:pt x="42280" y="1308340"/>
                    </a:cubicBezTo>
                    <a:cubicBezTo>
                      <a:pt x="43481" y="1315771"/>
                      <a:pt x="38429" y="1322768"/>
                      <a:pt x="30996" y="1323970"/>
                    </a:cubicBezTo>
                    <a:cubicBezTo>
                      <a:pt x="23562" y="1325171"/>
                      <a:pt x="16562" y="1320121"/>
                      <a:pt x="15361" y="1312690"/>
                    </a:cubicBezTo>
                    <a:cubicBezTo>
                      <a:pt x="9946" y="1279205"/>
                      <a:pt x="5920" y="1246235"/>
                      <a:pt x="3394" y="1214692"/>
                    </a:cubicBezTo>
                    <a:cubicBezTo>
                      <a:pt x="3224" y="1212612"/>
                      <a:pt x="3536" y="1210521"/>
                      <a:pt x="4306" y="1208582"/>
                    </a:cubicBezTo>
                    <a:close/>
                    <a:moveTo>
                      <a:pt x="280917" y="635517"/>
                    </a:moveTo>
                    <a:cubicBezTo>
                      <a:pt x="282252" y="632145"/>
                      <a:pt x="284880" y="629448"/>
                      <a:pt x="288216" y="628023"/>
                    </a:cubicBezTo>
                    <a:cubicBezTo>
                      <a:pt x="319015" y="614900"/>
                      <a:pt x="351021" y="604814"/>
                      <a:pt x="383780" y="597906"/>
                    </a:cubicBezTo>
                    <a:cubicBezTo>
                      <a:pt x="391145" y="596336"/>
                      <a:pt x="398388" y="601031"/>
                      <a:pt x="399959" y="608392"/>
                    </a:cubicBezTo>
                    <a:cubicBezTo>
                      <a:pt x="401530" y="615753"/>
                      <a:pt x="396833" y="622993"/>
                      <a:pt x="389469" y="624563"/>
                    </a:cubicBezTo>
                    <a:cubicBezTo>
                      <a:pt x="389463" y="624564"/>
                      <a:pt x="389457" y="624566"/>
                      <a:pt x="389451" y="624567"/>
                    </a:cubicBezTo>
                    <a:cubicBezTo>
                      <a:pt x="358431" y="631104"/>
                      <a:pt x="328124" y="640652"/>
                      <a:pt x="298960" y="653075"/>
                    </a:cubicBezTo>
                    <a:cubicBezTo>
                      <a:pt x="292039" y="656041"/>
                      <a:pt x="284023" y="652837"/>
                      <a:pt x="281056" y="645919"/>
                    </a:cubicBezTo>
                    <a:cubicBezTo>
                      <a:pt x="279636" y="642606"/>
                      <a:pt x="279586" y="638866"/>
                      <a:pt x="280917" y="635516"/>
                    </a:cubicBezTo>
                    <a:close/>
                    <a:moveTo>
                      <a:pt x="34990" y="1401296"/>
                    </a:moveTo>
                    <a:cubicBezTo>
                      <a:pt x="36641" y="1397127"/>
                      <a:pt x="40239" y="1394037"/>
                      <a:pt x="44612" y="1393036"/>
                    </a:cubicBezTo>
                    <a:cubicBezTo>
                      <a:pt x="51951" y="1391351"/>
                      <a:pt x="59267" y="1395931"/>
                      <a:pt x="60953" y="1403266"/>
                    </a:cubicBezTo>
                    <a:cubicBezTo>
                      <a:pt x="67626" y="1432294"/>
                      <a:pt x="75404" y="1462400"/>
                      <a:pt x="84068" y="1492748"/>
                    </a:cubicBezTo>
                    <a:cubicBezTo>
                      <a:pt x="86134" y="1499986"/>
                      <a:pt x="81939" y="1507528"/>
                      <a:pt x="74698" y="1509594"/>
                    </a:cubicBezTo>
                    <a:cubicBezTo>
                      <a:pt x="67457" y="1511659"/>
                      <a:pt x="59913" y="1507466"/>
                      <a:pt x="57847" y="1500229"/>
                    </a:cubicBezTo>
                    <a:cubicBezTo>
                      <a:pt x="57847" y="1500229"/>
                      <a:pt x="57846" y="1500228"/>
                      <a:pt x="57846" y="1500227"/>
                    </a:cubicBezTo>
                    <a:cubicBezTo>
                      <a:pt x="49052" y="1469427"/>
                      <a:pt x="41157" y="1438856"/>
                      <a:pt x="34377" y="1409371"/>
                    </a:cubicBezTo>
                    <a:cubicBezTo>
                      <a:pt x="33754" y="1406680"/>
                      <a:pt x="33968" y="1403863"/>
                      <a:pt x="34990" y="1401296"/>
                    </a:cubicBezTo>
                    <a:close/>
                    <a:moveTo>
                      <a:pt x="470834" y="594563"/>
                    </a:moveTo>
                    <a:cubicBezTo>
                      <a:pt x="472838" y="589518"/>
                      <a:pt x="477645" y="586142"/>
                      <a:pt x="483073" y="585969"/>
                    </a:cubicBezTo>
                    <a:cubicBezTo>
                      <a:pt x="516440" y="584898"/>
                      <a:pt x="549838" y="586685"/>
                      <a:pt x="582900" y="591310"/>
                    </a:cubicBezTo>
                    <a:cubicBezTo>
                      <a:pt x="590357" y="592362"/>
                      <a:pt x="595548" y="599256"/>
                      <a:pt x="594497" y="606709"/>
                    </a:cubicBezTo>
                    <a:cubicBezTo>
                      <a:pt x="593445" y="614156"/>
                      <a:pt x="586558" y="619345"/>
                      <a:pt x="579106" y="618302"/>
                    </a:cubicBezTo>
                    <a:cubicBezTo>
                      <a:pt x="572377" y="617357"/>
                      <a:pt x="565618" y="616536"/>
                      <a:pt x="558830" y="615839"/>
                    </a:cubicBezTo>
                    <a:cubicBezTo>
                      <a:pt x="560415" y="647029"/>
                      <a:pt x="564965" y="677997"/>
                      <a:pt x="572419" y="708326"/>
                    </a:cubicBezTo>
                    <a:cubicBezTo>
                      <a:pt x="574247" y="715627"/>
                      <a:pt x="569808" y="723028"/>
                      <a:pt x="562503" y="724856"/>
                    </a:cubicBezTo>
                    <a:cubicBezTo>
                      <a:pt x="555198" y="726684"/>
                      <a:pt x="547794" y="722247"/>
                      <a:pt x="545965" y="714945"/>
                    </a:cubicBezTo>
                    <a:cubicBezTo>
                      <a:pt x="545956" y="714909"/>
                      <a:pt x="545947" y="714872"/>
                      <a:pt x="545938" y="714836"/>
                    </a:cubicBezTo>
                    <a:cubicBezTo>
                      <a:pt x="537951" y="682334"/>
                      <a:pt x="533123" y="649137"/>
                      <a:pt x="531522" y="615707"/>
                    </a:cubicBezTo>
                    <a:cubicBezTo>
                      <a:pt x="531489" y="615044"/>
                      <a:pt x="531506" y="614378"/>
                      <a:pt x="531570" y="613717"/>
                    </a:cubicBezTo>
                    <a:cubicBezTo>
                      <a:pt x="515719" y="612873"/>
                      <a:pt x="499811" y="612702"/>
                      <a:pt x="483948" y="613212"/>
                    </a:cubicBezTo>
                    <a:cubicBezTo>
                      <a:pt x="476418" y="613450"/>
                      <a:pt x="470121" y="607541"/>
                      <a:pt x="469883" y="600014"/>
                    </a:cubicBezTo>
                    <a:cubicBezTo>
                      <a:pt x="469824" y="598151"/>
                      <a:pt x="470148" y="596296"/>
                      <a:pt x="470834" y="594563"/>
                    </a:cubicBezTo>
                    <a:close/>
                    <a:moveTo>
                      <a:pt x="561840" y="418274"/>
                    </a:moveTo>
                    <a:cubicBezTo>
                      <a:pt x="564624" y="411280"/>
                      <a:pt x="572552" y="407867"/>
                      <a:pt x="579549" y="410649"/>
                    </a:cubicBezTo>
                    <a:cubicBezTo>
                      <a:pt x="586434" y="413387"/>
                      <a:pt x="589871" y="421121"/>
                      <a:pt x="587287" y="428064"/>
                    </a:cubicBezTo>
                    <a:cubicBezTo>
                      <a:pt x="576271" y="457726"/>
                      <a:pt x="568327" y="488439"/>
                      <a:pt x="563579" y="519721"/>
                    </a:cubicBezTo>
                    <a:cubicBezTo>
                      <a:pt x="562462" y="527164"/>
                      <a:pt x="555519" y="532292"/>
                      <a:pt x="548072" y="531175"/>
                    </a:cubicBezTo>
                    <a:cubicBezTo>
                      <a:pt x="540626" y="530058"/>
                      <a:pt x="535495" y="523118"/>
                      <a:pt x="536613" y="515675"/>
                    </a:cubicBezTo>
                    <a:cubicBezTo>
                      <a:pt x="536616" y="515660"/>
                      <a:pt x="536618" y="515645"/>
                      <a:pt x="536620" y="515630"/>
                    </a:cubicBezTo>
                    <a:cubicBezTo>
                      <a:pt x="541649" y="482501"/>
                      <a:pt x="550062" y="449975"/>
                      <a:pt x="561729" y="418561"/>
                    </a:cubicBezTo>
                    <a:close/>
                    <a:moveTo>
                      <a:pt x="604990" y="330887"/>
                    </a:moveTo>
                    <a:cubicBezTo>
                      <a:pt x="605296" y="330116"/>
                      <a:pt x="605672" y="329374"/>
                      <a:pt x="606112" y="328672"/>
                    </a:cubicBezTo>
                    <a:cubicBezTo>
                      <a:pt x="623918" y="300380"/>
                      <a:pt x="644347" y="273825"/>
                      <a:pt x="667132" y="249361"/>
                    </a:cubicBezTo>
                    <a:cubicBezTo>
                      <a:pt x="672263" y="243852"/>
                      <a:pt x="680890" y="243544"/>
                      <a:pt x="686401" y="248674"/>
                    </a:cubicBezTo>
                    <a:cubicBezTo>
                      <a:pt x="691900" y="253791"/>
                      <a:pt x="692221" y="262390"/>
                      <a:pt x="687119" y="267902"/>
                    </a:cubicBezTo>
                    <a:cubicBezTo>
                      <a:pt x="665501" y="291110"/>
                      <a:pt x="646117" y="316300"/>
                      <a:pt x="629222" y="343140"/>
                    </a:cubicBezTo>
                    <a:cubicBezTo>
                      <a:pt x="625225" y="349519"/>
                      <a:pt x="616811" y="351451"/>
                      <a:pt x="610429" y="347456"/>
                    </a:cubicBezTo>
                    <a:cubicBezTo>
                      <a:pt x="604856" y="343967"/>
                      <a:pt x="602568" y="336998"/>
                      <a:pt x="604990" y="330887"/>
                    </a:cubicBezTo>
                    <a:close/>
                    <a:moveTo>
                      <a:pt x="736616" y="187948"/>
                    </a:moveTo>
                    <a:cubicBezTo>
                      <a:pt x="737516" y="185683"/>
                      <a:pt x="739010" y="183702"/>
                      <a:pt x="740940" y="182214"/>
                    </a:cubicBezTo>
                    <a:cubicBezTo>
                      <a:pt x="767243" y="161975"/>
                      <a:pt x="794897" y="143555"/>
                      <a:pt x="823710" y="127080"/>
                    </a:cubicBezTo>
                    <a:cubicBezTo>
                      <a:pt x="830240" y="123331"/>
                      <a:pt x="838573" y="125583"/>
                      <a:pt x="842324" y="132109"/>
                    </a:cubicBezTo>
                    <a:cubicBezTo>
                      <a:pt x="846075" y="138636"/>
                      <a:pt x="843822" y="146966"/>
                      <a:pt x="837293" y="150715"/>
                    </a:cubicBezTo>
                    <a:cubicBezTo>
                      <a:pt x="809561" y="166569"/>
                      <a:pt x="782943" y="184296"/>
                      <a:pt x="757627" y="203773"/>
                    </a:cubicBezTo>
                    <a:cubicBezTo>
                      <a:pt x="751669" y="208378"/>
                      <a:pt x="743104" y="207284"/>
                      <a:pt x="738497" y="201328"/>
                    </a:cubicBezTo>
                    <a:cubicBezTo>
                      <a:pt x="735547" y="197514"/>
                      <a:pt x="734832" y="192427"/>
                      <a:pt x="736616" y="187948"/>
                    </a:cubicBezTo>
                    <a:close/>
                    <a:moveTo>
                      <a:pt x="579217" y="798440"/>
                    </a:moveTo>
                    <a:cubicBezTo>
                      <a:pt x="581999" y="791445"/>
                      <a:pt x="589926" y="788030"/>
                      <a:pt x="596924" y="790810"/>
                    </a:cubicBezTo>
                    <a:cubicBezTo>
                      <a:pt x="600108" y="792075"/>
                      <a:pt x="602698" y="794492"/>
                      <a:pt x="604180" y="797580"/>
                    </a:cubicBezTo>
                    <a:cubicBezTo>
                      <a:pt x="617479" y="826007"/>
                      <a:pt x="634579" y="852496"/>
                      <a:pt x="655012" y="876322"/>
                    </a:cubicBezTo>
                    <a:cubicBezTo>
                      <a:pt x="659975" y="881982"/>
                      <a:pt x="659408" y="890593"/>
                      <a:pt x="653745" y="895555"/>
                    </a:cubicBezTo>
                    <a:cubicBezTo>
                      <a:pt x="648082" y="900516"/>
                      <a:pt x="639468" y="899949"/>
                      <a:pt x="634504" y="894289"/>
                    </a:cubicBezTo>
                    <a:cubicBezTo>
                      <a:pt x="612436" y="868599"/>
                      <a:pt x="593963" y="840031"/>
                      <a:pt x="579593" y="809369"/>
                    </a:cubicBezTo>
                    <a:cubicBezTo>
                      <a:pt x="577943" y="805939"/>
                      <a:pt x="577807" y="801975"/>
                      <a:pt x="579217" y="798440"/>
                    </a:cubicBezTo>
                    <a:close/>
                    <a:moveTo>
                      <a:pt x="663360" y="622098"/>
                    </a:moveTo>
                    <a:cubicBezTo>
                      <a:pt x="666045" y="615358"/>
                      <a:pt x="673542" y="611902"/>
                      <a:pt x="680413" y="614237"/>
                    </a:cubicBezTo>
                    <a:cubicBezTo>
                      <a:pt x="687922" y="616787"/>
                      <a:pt x="695395" y="619536"/>
                      <a:pt x="702626" y="622408"/>
                    </a:cubicBezTo>
                    <a:cubicBezTo>
                      <a:pt x="726687" y="631831"/>
                      <a:pt x="749754" y="643616"/>
                      <a:pt x="771489" y="657588"/>
                    </a:cubicBezTo>
                    <a:cubicBezTo>
                      <a:pt x="777799" y="661696"/>
                      <a:pt x="779583" y="670140"/>
                      <a:pt x="775473" y="676447"/>
                    </a:cubicBezTo>
                    <a:cubicBezTo>
                      <a:pt x="771363" y="682754"/>
                      <a:pt x="762916" y="684537"/>
                      <a:pt x="756606" y="680429"/>
                    </a:cubicBezTo>
                    <a:cubicBezTo>
                      <a:pt x="736390" y="667443"/>
                      <a:pt x="714935" y="656492"/>
                      <a:pt x="692556" y="647739"/>
                    </a:cubicBezTo>
                    <a:cubicBezTo>
                      <a:pt x="685752" y="645036"/>
                      <a:pt x="678715" y="642449"/>
                      <a:pt x="671640" y="640044"/>
                    </a:cubicBezTo>
                    <a:cubicBezTo>
                      <a:pt x="664511" y="637623"/>
                      <a:pt x="660695" y="629883"/>
                      <a:pt x="663117" y="622756"/>
                    </a:cubicBezTo>
                    <a:cubicBezTo>
                      <a:pt x="663117" y="622756"/>
                      <a:pt x="663117" y="622756"/>
                      <a:pt x="663117" y="622756"/>
                    </a:cubicBezTo>
                    <a:cubicBezTo>
                      <a:pt x="663193" y="622532"/>
                      <a:pt x="663273" y="622314"/>
                      <a:pt x="663360" y="622098"/>
                    </a:cubicBezTo>
                    <a:close/>
                    <a:moveTo>
                      <a:pt x="905161" y="90253"/>
                    </a:moveTo>
                    <a:cubicBezTo>
                      <a:pt x="906489" y="86899"/>
                      <a:pt x="909097" y="84211"/>
                      <a:pt x="912410" y="82780"/>
                    </a:cubicBezTo>
                    <a:cubicBezTo>
                      <a:pt x="941565" y="70150"/>
                      <a:pt x="972689" y="58388"/>
                      <a:pt x="1004916" y="47823"/>
                    </a:cubicBezTo>
                    <a:cubicBezTo>
                      <a:pt x="1012071" y="45477"/>
                      <a:pt x="1019774" y="49373"/>
                      <a:pt x="1022121" y="56524"/>
                    </a:cubicBezTo>
                    <a:cubicBezTo>
                      <a:pt x="1024468" y="63676"/>
                      <a:pt x="1020571" y="71375"/>
                      <a:pt x="1013416" y="73721"/>
                    </a:cubicBezTo>
                    <a:cubicBezTo>
                      <a:pt x="981980" y="84028"/>
                      <a:pt x="951645" y="95490"/>
                      <a:pt x="923253" y="107790"/>
                    </a:cubicBezTo>
                    <a:cubicBezTo>
                      <a:pt x="916343" y="110783"/>
                      <a:pt x="908315" y="107609"/>
                      <a:pt x="905321" y="100702"/>
                    </a:cubicBezTo>
                    <a:cubicBezTo>
                      <a:pt x="903881" y="97378"/>
                      <a:pt x="903824" y="93619"/>
                      <a:pt x="905161" y="90253"/>
                    </a:cubicBezTo>
                    <a:close/>
                    <a:moveTo>
                      <a:pt x="710842" y="935903"/>
                    </a:moveTo>
                    <a:cubicBezTo>
                      <a:pt x="713449" y="929368"/>
                      <a:pt x="720604" y="925890"/>
                      <a:pt x="727356" y="927876"/>
                    </a:cubicBezTo>
                    <a:cubicBezTo>
                      <a:pt x="755760" y="936229"/>
                      <a:pt x="781040" y="929035"/>
                      <a:pt x="802492" y="906490"/>
                    </a:cubicBezTo>
                    <a:cubicBezTo>
                      <a:pt x="807682" y="901036"/>
                      <a:pt x="816312" y="900820"/>
                      <a:pt x="821768" y="906007"/>
                    </a:cubicBezTo>
                    <a:cubicBezTo>
                      <a:pt x="827225" y="911194"/>
                      <a:pt x="827441" y="919821"/>
                      <a:pt x="822252" y="925275"/>
                    </a:cubicBezTo>
                    <a:cubicBezTo>
                      <a:pt x="793592" y="955392"/>
                      <a:pt x="758116" y="965335"/>
                      <a:pt x="719660" y="954025"/>
                    </a:cubicBezTo>
                    <a:cubicBezTo>
                      <a:pt x="712436" y="951901"/>
                      <a:pt x="708303" y="944325"/>
                      <a:pt x="710428" y="937105"/>
                    </a:cubicBezTo>
                    <a:cubicBezTo>
                      <a:pt x="710428" y="937104"/>
                      <a:pt x="710428" y="937104"/>
                      <a:pt x="710428" y="937104"/>
                    </a:cubicBezTo>
                    <a:cubicBezTo>
                      <a:pt x="710549" y="936694"/>
                      <a:pt x="710687" y="936293"/>
                      <a:pt x="710842" y="935903"/>
                    </a:cubicBezTo>
                    <a:close/>
                    <a:moveTo>
                      <a:pt x="1090404" y="28983"/>
                    </a:moveTo>
                    <a:cubicBezTo>
                      <a:pt x="1092028" y="24881"/>
                      <a:pt x="1095540" y="21820"/>
                      <a:pt x="1099827" y="20772"/>
                    </a:cubicBezTo>
                    <a:cubicBezTo>
                      <a:pt x="1130676" y="13195"/>
                      <a:pt x="1163110" y="6338"/>
                      <a:pt x="1196228" y="392"/>
                    </a:cubicBezTo>
                    <a:cubicBezTo>
                      <a:pt x="1203645" y="-910"/>
                      <a:pt x="1210713" y="4044"/>
                      <a:pt x="1212015" y="11458"/>
                    </a:cubicBezTo>
                    <a:cubicBezTo>
                      <a:pt x="1213311" y="18831"/>
                      <a:pt x="1208414" y="25869"/>
                      <a:pt x="1201048" y="27220"/>
                    </a:cubicBezTo>
                    <a:cubicBezTo>
                      <a:pt x="1168494" y="33063"/>
                      <a:pt x="1136628" y="39799"/>
                      <a:pt x="1106335" y="47239"/>
                    </a:cubicBezTo>
                    <a:cubicBezTo>
                      <a:pt x="1099022" y="49036"/>
                      <a:pt x="1091637" y="44567"/>
                      <a:pt x="1089839" y="37257"/>
                    </a:cubicBezTo>
                    <a:cubicBezTo>
                      <a:pt x="1089163" y="34507"/>
                      <a:pt x="1089361" y="31615"/>
                      <a:pt x="1090404" y="28983"/>
                    </a:cubicBezTo>
                    <a:close/>
                    <a:moveTo>
                      <a:pt x="821122" y="731297"/>
                    </a:moveTo>
                    <a:cubicBezTo>
                      <a:pt x="823909" y="724304"/>
                      <a:pt x="831839" y="720894"/>
                      <a:pt x="838835" y="723680"/>
                    </a:cubicBezTo>
                    <a:cubicBezTo>
                      <a:pt x="841500" y="724741"/>
                      <a:pt x="843762" y="726615"/>
                      <a:pt x="845300" y="729035"/>
                    </a:cubicBezTo>
                    <a:cubicBezTo>
                      <a:pt x="865372" y="759162"/>
                      <a:pt x="873541" y="795664"/>
                      <a:pt x="868223" y="831468"/>
                    </a:cubicBezTo>
                    <a:cubicBezTo>
                      <a:pt x="867110" y="838912"/>
                      <a:pt x="860170" y="844045"/>
                      <a:pt x="852723" y="842932"/>
                    </a:cubicBezTo>
                    <a:cubicBezTo>
                      <a:pt x="845275" y="841819"/>
                      <a:pt x="840141" y="834883"/>
                      <a:pt x="841254" y="827438"/>
                    </a:cubicBezTo>
                    <a:cubicBezTo>
                      <a:pt x="841255" y="827428"/>
                      <a:pt x="841257" y="827418"/>
                      <a:pt x="841259" y="827408"/>
                    </a:cubicBezTo>
                    <a:cubicBezTo>
                      <a:pt x="845527" y="798102"/>
                      <a:pt x="838764" y="768254"/>
                      <a:pt x="822280" y="743646"/>
                    </a:cubicBezTo>
                    <a:cubicBezTo>
                      <a:pt x="819931" y="739954"/>
                      <a:pt x="819500" y="735360"/>
                      <a:pt x="821122" y="73129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7" name="Google Shape;387;p30"/>
              <p:cNvSpPr/>
              <p:nvPr/>
            </p:nvSpPr>
            <p:spPr>
              <a:xfrm>
                <a:off x="2276430" y="2868093"/>
                <a:ext cx="144434" cy="153119"/>
              </a:xfrm>
              <a:custGeom>
                <a:avLst/>
                <a:gdLst/>
                <a:ahLst/>
                <a:cxnLst/>
                <a:rect l="l" t="t" r="r" b="b"/>
                <a:pathLst>
                  <a:path w="144434" h="153119" extrusionOk="0">
                    <a:moveTo>
                      <a:pt x="0" y="0"/>
                    </a:moveTo>
                    <a:lnTo>
                      <a:pt x="144435" y="56140"/>
                    </a:lnTo>
                    <a:lnTo>
                      <a:pt x="23579" y="15311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" name="Google Shape;389;p31"/>
          <p:cNvGrpSpPr/>
          <p:nvPr/>
        </p:nvGrpSpPr>
        <p:grpSpPr>
          <a:xfrm>
            <a:off x="-118900" y="890445"/>
            <a:ext cx="11011607" cy="4798868"/>
            <a:chOff x="-118900" y="890445"/>
            <a:chExt cx="11011607" cy="4798868"/>
          </a:xfrm>
        </p:grpSpPr>
        <p:grpSp>
          <p:nvGrpSpPr>
            <p:cNvPr id="390" name="Google Shape;390;p31"/>
            <p:cNvGrpSpPr/>
            <p:nvPr/>
          </p:nvGrpSpPr>
          <p:grpSpPr>
            <a:xfrm rot="7536696" flipH="1">
              <a:off x="245452" y="3916184"/>
              <a:ext cx="1308762" cy="1568777"/>
              <a:chOff x="1112130" y="2868093"/>
              <a:chExt cx="1308734" cy="1568744"/>
            </a:xfrm>
          </p:grpSpPr>
          <p:sp>
            <p:nvSpPr>
              <p:cNvPr id="391" name="Google Shape;391;p31"/>
              <p:cNvSpPr/>
              <p:nvPr/>
            </p:nvSpPr>
            <p:spPr>
              <a:xfrm>
                <a:off x="1112130" y="2926901"/>
                <a:ext cx="1211973" cy="1509936"/>
              </a:xfrm>
              <a:custGeom>
                <a:avLst/>
                <a:gdLst/>
                <a:ahLst/>
                <a:cxnLst/>
                <a:rect l="l" t="t" r="r" b="b"/>
                <a:pathLst>
                  <a:path w="1211973" h="1509936" extrusionOk="0">
                    <a:moveTo>
                      <a:pt x="43795" y="881313"/>
                    </a:moveTo>
                    <a:cubicBezTo>
                      <a:pt x="51130" y="862823"/>
                      <a:pt x="59554" y="844784"/>
                      <a:pt x="69025" y="827292"/>
                    </a:cubicBezTo>
                    <a:cubicBezTo>
                      <a:pt x="72616" y="820676"/>
                      <a:pt x="80892" y="818223"/>
                      <a:pt x="87511" y="821812"/>
                    </a:cubicBezTo>
                    <a:cubicBezTo>
                      <a:pt x="94126" y="825405"/>
                      <a:pt x="96579" y="833675"/>
                      <a:pt x="92992" y="840291"/>
                    </a:cubicBezTo>
                    <a:cubicBezTo>
                      <a:pt x="77967" y="868182"/>
                      <a:pt x="65665" y="897455"/>
                      <a:pt x="56254" y="927704"/>
                    </a:cubicBezTo>
                    <a:cubicBezTo>
                      <a:pt x="54027" y="934872"/>
                      <a:pt x="46408" y="938878"/>
                      <a:pt x="39237" y="936652"/>
                    </a:cubicBezTo>
                    <a:cubicBezTo>
                      <a:pt x="39213" y="936645"/>
                      <a:pt x="39188" y="936637"/>
                      <a:pt x="39164" y="936629"/>
                    </a:cubicBezTo>
                    <a:cubicBezTo>
                      <a:pt x="31979" y="934376"/>
                      <a:pt x="27982" y="926728"/>
                      <a:pt x="30236" y="919546"/>
                    </a:cubicBezTo>
                    <a:cubicBezTo>
                      <a:pt x="30236" y="919546"/>
                      <a:pt x="30236" y="919545"/>
                      <a:pt x="30237" y="919545"/>
                    </a:cubicBezTo>
                    <a:cubicBezTo>
                      <a:pt x="34320" y="906533"/>
                      <a:pt x="38882" y="893670"/>
                      <a:pt x="43795" y="881313"/>
                    </a:cubicBezTo>
                    <a:close/>
                    <a:moveTo>
                      <a:pt x="9076" y="1013732"/>
                    </a:moveTo>
                    <a:cubicBezTo>
                      <a:pt x="11416" y="1007866"/>
                      <a:pt x="17479" y="1004374"/>
                      <a:pt x="23729" y="1005293"/>
                    </a:cubicBezTo>
                    <a:cubicBezTo>
                      <a:pt x="31179" y="1006388"/>
                      <a:pt x="36330" y="1013312"/>
                      <a:pt x="35235" y="1020759"/>
                    </a:cubicBezTo>
                    <a:cubicBezTo>
                      <a:pt x="30668" y="1052420"/>
                      <a:pt x="28090" y="1084336"/>
                      <a:pt x="27515" y="1116320"/>
                    </a:cubicBezTo>
                    <a:cubicBezTo>
                      <a:pt x="27361" y="1123844"/>
                      <a:pt x="21137" y="1129819"/>
                      <a:pt x="13610" y="1129670"/>
                    </a:cubicBezTo>
                    <a:cubicBezTo>
                      <a:pt x="6081" y="1129519"/>
                      <a:pt x="101" y="1123296"/>
                      <a:pt x="252" y="1115771"/>
                    </a:cubicBezTo>
                    <a:cubicBezTo>
                      <a:pt x="252" y="1115770"/>
                      <a:pt x="252" y="1115770"/>
                      <a:pt x="252" y="1115769"/>
                    </a:cubicBezTo>
                    <a:cubicBezTo>
                      <a:pt x="850" y="1082643"/>
                      <a:pt x="3524" y="1049586"/>
                      <a:pt x="8257" y="1016794"/>
                    </a:cubicBezTo>
                    <a:cubicBezTo>
                      <a:pt x="8410" y="1015745"/>
                      <a:pt x="8685" y="1014717"/>
                      <a:pt x="9076" y="1013732"/>
                    </a:cubicBezTo>
                    <a:close/>
                    <a:moveTo>
                      <a:pt x="123821" y="748734"/>
                    </a:moveTo>
                    <a:cubicBezTo>
                      <a:pt x="124393" y="747295"/>
                      <a:pt x="125207" y="745964"/>
                      <a:pt x="126228" y="744799"/>
                    </a:cubicBezTo>
                    <a:cubicBezTo>
                      <a:pt x="148368" y="719500"/>
                      <a:pt x="173342" y="696828"/>
                      <a:pt x="200661" y="677229"/>
                    </a:cubicBezTo>
                    <a:cubicBezTo>
                      <a:pt x="206777" y="672840"/>
                      <a:pt x="215296" y="674238"/>
                      <a:pt x="219688" y="680352"/>
                    </a:cubicBezTo>
                    <a:cubicBezTo>
                      <a:pt x="224079" y="686466"/>
                      <a:pt x="222681" y="694981"/>
                      <a:pt x="216564" y="699371"/>
                    </a:cubicBezTo>
                    <a:cubicBezTo>
                      <a:pt x="190945" y="717750"/>
                      <a:pt x="167523" y="739011"/>
                      <a:pt x="146760" y="762735"/>
                    </a:cubicBezTo>
                    <a:cubicBezTo>
                      <a:pt x="141805" y="768402"/>
                      <a:pt x="133193" y="768982"/>
                      <a:pt x="127523" y="764030"/>
                    </a:cubicBezTo>
                    <a:cubicBezTo>
                      <a:pt x="127523" y="764029"/>
                      <a:pt x="127522" y="764029"/>
                      <a:pt x="127521" y="764028"/>
                    </a:cubicBezTo>
                    <a:cubicBezTo>
                      <a:pt x="123172" y="760228"/>
                      <a:pt x="121689" y="754101"/>
                      <a:pt x="123821" y="748734"/>
                    </a:cubicBezTo>
                    <a:close/>
                    <a:moveTo>
                      <a:pt x="4306" y="1208582"/>
                    </a:moveTo>
                    <a:cubicBezTo>
                      <a:pt x="6222" y="1203754"/>
                      <a:pt x="10717" y="1200434"/>
                      <a:pt x="15896" y="1200022"/>
                    </a:cubicBezTo>
                    <a:cubicBezTo>
                      <a:pt x="23401" y="1199420"/>
                      <a:pt x="29972" y="1205012"/>
                      <a:pt x="30574" y="1212513"/>
                    </a:cubicBezTo>
                    <a:cubicBezTo>
                      <a:pt x="30575" y="1212515"/>
                      <a:pt x="30575" y="1212516"/>
                      <a:pt x="30575" y="1212518"/>
                    </a:cubicBezTo>
                    <a:cubicBezTo>
                      <a:pt x="33043" y="1243335"/>
                      <a:pt x="36982" y="1275575"/>
                      <a:pt x="42280" y="1308340"/>
                    </a:cubicBezTo>
                    <a:cubicBezTo>
                      <a:pt x="43481" y="1315771"/>
                      <a:pt x="38429" y="1322768"/>
                      <a:pt x="30996" y="1323970"/>
                    </a:cubicBezTo>
                    <a:cubicBezTo>
                      <a:pt x="23562" y="1325171"/>
                      <a:pt x="16562" y="1320121"/>
                      <a:pt x="15361" y="1312690"/>
                    </a:cubicBezTo>
                    <a:cubicBezTo>
                      <a:pt x="9946" y="1279205"/>
                      <a:pt x="5920" y="1246235"/>
                      <a:pt x="3394" y="1214692"/>
                    </a:cubicBezTo>
                    <a:cubicBezTo>
                      <a:pt x="3224" y="1212612"/>
                      <a:pt x="3536" y="1210521"/>
                      <a:pt x="4306" y="1208582"/>
                    </a:cubicBezTo>
                    <a:close/>
                    <a:moveTo>
                      <a:pt x="280917" y="635517"/>
                    </a:moveTo>
                    <a:cubicBezTo>
                      <a:pt x="282252" y="632145"/>
                      <a:pt x="284880" y="629448"/>
                      <a:pt x="288216" y="628023"/>
                    </a:cubicBezTo>
                    <a:cubicBezTo>
                      <a:pt x="319015" y="614900"/>
                      <a:pt x="351021" y="604814"/>
                      <a:pt x="383780" y="597906"/>
                    </a:cubicBezTo>
                    <a:cubicBezTo>
                      <a:pt x="391145" y="596336"/>
                      <a:pt x="398388" y="601031"/>
                      <a:pt x="399959" y="608392"/>
                    </a:cubicBezTo>
                    <a:cubicBezTo>
                      <a:pt x="401530" y="615753"/>
                      <a:pt x="396833" y="622993"/>
                      <a:pt x="389469" y="624563"/>
                    </a:cubicBezTo>
                    <a:cubicBezTo>
                      <a:pt x="389463" y="624564"/>
                      <a:pt x="389457" y="624566"/>
                      <a:pt x="389451" y="624567"/>
                    </a:cubicBezTo>
                    <a:cubicBezTo>
                      <a:pt x="358431" y="631104"/>
                      <a:pt x="328124" y="640652"/>
                      <a:pt x="298960" y="653075"/>
                    </a:cubicBezTo>
                    <a:cubicBezTo>
                      <a:pt x="292039" y="656041"/>
                      <a:pt x="284023" y="652837"/>
                      <a:pt x="281056" y="645919"/>
                    </a:cubicBezTo>
                    <a:cubicBezTo>
                      <a:pt x="279636" y="642606"/>
                      <a:pt x="279586" y="638866"/>
                      <a:pt x="280917" y="635516"/>
                    </a:cubicBezTo>
                    <a:close/>
                    <a:moveTo>
                      <a:pt x="34990" y="1401296"/>
                    </a:moveTo>
                    <a:cubicBezTo>
                      <a:pt x="36641" y="1397127"/>
                      <a:pt x="40239" y="1394037"/>
                      <a:pt x="44612" y="1393036"/>
                    </a:cubicBezTo>
                    <a:cubicBezTo>
                      <a:pt x="51951" y="1391351"/>
                      <a:pt x="59267" y="1395931"/>
                      <a:pt x="60953" y="1403266"/>
                    </a:cubicBezTo>
                    <a:cubicBezTo>
                      <a:pt x="67626" y="1432294"/>
                      <a:pt x="75404" y="1462400"/>
                      <a:pt x="84068" y="1492748"/>
                    </a:cubicBezTo>
                    <a:cubicBezTo>
                      <a:pt x="86134" y="1499986"/>
                      <a:pt x="81939" y="1507528"/>
                      <a:pt x="74698" y="1509594"/>
                    </a:cubicBezTo>
                    <a:cubicBezTo>
                      <a:pt x="67457" y="1511659"/>
                      <a:pt x="59913" y="1507466"/>
                      <a:pt x="57847" y="1500229"/>
                    </a:cubicBezTo>
                    <a:cubicBezTo>
                      <a:pt x="57847" y="1500229"/>
                      <a:pt x="57846" y="1500228"/>
                      <a:pt x="57846" y="1500227"/>
                    </a:cubicBezTo>
                    <a:cubicBezTo>
                      <a:pt x="49052" y="1469427"/>
                      <a:pt x="41157" y="1438856"/>
                      <a:pt x="34377" y="1409371"/>
                    </a:cubicBezTo>
                    <a:cubicBezTo>
                      <a:pt x="33754" y="1406680"/>
                      <a:pt x="33968" y="1403863"/>
                      <a:pt x="34990" y="1401296"/>
                    </a:cubicBezTo>
                    <a:close/>
                    <a:moveTo>
                      <a:pt x="470834" y="594563"/>
                    </a:moveTo>
                    <a:cubicBezTo>
                      <a:pt x="472838" y="589518"/>
                      <a:pt x="477645" y="586142"/>
                      <a:pt x="483073" y="585969"/>
                    </a:cubicBezTo>
                    <a:cubicBezTo>
                      <a:pt x="516440" y="584898"/>
                      <a:pt x="549838" y="586685"/>
                      <a:pt x="582900" y="591310"/>
                    </a:cubicBezTo>
                    <a:cubicBezTo>
                      <a:pt x="590357" y="592362"/>
                      <a:pt x="595548" y="599256"/>
                      <a:pt x="594497" y="606709"/>
                    </a:cubicBezTo>
                    <a:cubicBezTo>
                      <a:pt x="593445" y="614156"/>
                      <a:pt x="586558" y="619345"/>
                      <a:pt x="579106" y="618302"/>
                    </a:cubicBezTo>
                    <a:cubicBezTo>
                      <a:pt x="572377" y="617357"/>
                      <a:pt x="565618" y="616536"/>
                      <a:pt x="558830" y="615839"/>
                    </a:cubicBezTo>
                    <a:cubicBezTo>
                      <a:pt x="560415" y="647029"/>
                      <a:pt x="564965" y="677997"/>
                      <a:pt x="572419" y="708326"/>
                    </a:cubicBezTo>
                    <a:cubicBezTo>
                      <a:pt x="574247" y="715627"/>
                      <a:pt x="569808" y="723028"/>
                      <a:pt x="562503" y="724856"/>
                    </a:cubicBezTo>
                    <a:cubicBezTo>
                      <a:pt x="555198" y="726684"/>
                      <a:pt x="547794" y="722247"/>
                      <a:pt x="545965" y="714945"/>
                    </a:cubicBezTo>
                    <a:cubicBezTo>
                      <a:pt x="545956" y="714909"/>
                      <a:pt x="545947" y="714872"/>
                      <a:pt x="545938" y="714836"/>
                    </a:cubicBezTo>
                    <a:cubicBezTo>
                      <a:pt x="537951" y="682334"/>
                      <a:pt x="533123" y="649137"/>
                      <a:pt x="531522" y="615707"/>
                    </a:cubicBezTo>
                    <a:cubicBezTo>
                      <a:pt x="531489" y="615044"/>
                      <a:pt x="531506" y="614378"/>
                      <a:pt x="531570" y="613717"/>
                    </a:cubicBezTo>
                    <a:cubicBezTo>
                      <a:pt x="515719" y="612873"/>
                      <a:pt x="499811" y="612702"/>
                      <a:pt x="483948" y="613212"/>
                    </a:cubicBezTo>
                    <a:cubicBezTo>
                      <a:pt x="476418" y="613450"/>
                      <a:pt x="470121" y="607541"/>
                      <a:pt x="469883" y="600014"/>
                    </a:cubicBezTo>
                    <a:cubicBezTo>
                      <a:pt x="469824" y="598151"/>
                      <a:pt x="470148" y="596296"/>
                      <a:pt x="470834" y="594563"/>
                    </a:cubicBezTo>
                    <a:close/>
                    <a:moveTo>
                      <a:pt x="561840" y="418274"/>
                    </a:moveTo>
                    <a:cubicBezTo>
                      <a:pt x="564624" y="411280"/>
                      <a:pt x="572552" y="407867"/>
                      <a:pt x="579549" y="410649"/>
                    </a:cubicBezTo>
                    <a:cubicBezTo>
                      <a:pt x="586434" y="413387"/>
                      <a:pt x="589871" y="421121"/>
                      <a:pt x="587287" y="428064"/>
                    </a:cubicBezTo>
                    <a:cubicBezTo>
                      <a:pt x="576271" y="457726"/>
                      <a:pt x="568327" y="488439"/>
                      <a:pt x="563579" y="519721"/>
                    </a:cubicBezTo>
                    <a:cubicBezTo>
                      <a:pt x="562462" y="527164"/>
                      <a:pt x="555519" y="532292"/>
                      <a:pt x="548072" y="531175"/>
                    </a:cubicBezTo>
                    <a:cubicBezTo>
                      <a:pt x="540626" y="530058"/>
                      <a:pt x="535495" y="523118"/>
                      <a:pt x="536613" y="515675"/>
                    </a:cubicBezTo>
                    <a:cubicBezTo>
                      <a:pt x="536616" y="515660"/>
                      <a:pt x="536618" y="515645"/>
                      <a:pt x="536620" y="515630"/>
                    </a:cubicBezTo>
                    <a:cubicBezTo>
                      <a:pt x="541649" y="482501"/>
                      <a:pt x="550062" y="449975"/>
                      <a:pt x="561729" y="418561"/>
                    </a:cubicBezTo>
                    <a:close/>
                    <a:moveTo>
                      <a:pt x="604990" y="330887"/>
                    </a:moveTo>
                    <a:cubicBezTo>
                      <a:pt x="605296" y="330116"/>
                      <a:pt x="605672" y="329374"/>
                      <a:pt x="606112" y="328672"/>
                    </a:cubicBezTo>
                    <a:cubicBezTo>
                      <a:pt x="623918" y="300380"/>
                      <a:pt x="644347" y="273825"/>
                      <a:pt x="667132" y="249361"/>
                    </a:cubicBezTo>
                    <a:cubicBezTo>
                      <a:pt x="672263" y="243852"/>
                      <a:pt x="680890" y="243544"/>
                      <a:pt x="686401" y="248674"/>
                    </a:cubicBezTo>
                    <a:cubicBezTo>
                      <a:pt x="691900" y="253791"/>
                      <a:pt x="692221" y="262390"/>
                      <a:pt x="687119" y="267902"/>
                    </a:cubicBezTo>
                    <a:cubicBezTo>
                      <a:pt x="665501" y="291110"/>
                      <a:pt x="646117" y="316300"/>
                      <a:pt x="629222" y="343140"/>
                    </a:cubicBezTo>
                    <a:cubicBezTo>
                      <a:pt x="625225" y="349519"/>
                      <a:pt x="616811" y="351451"/>
                      <a:pt x="610429" y="347456"/>
                    </a:cubicBezTo>
                    <a:cubicBezTo>
                      <a:pt x="604856" y="343967"/>
                      <a:pt x="602568" y="336998"/>
                      <a:pt x="604990" y="330887"/>
                    </a:cubicBezTo>
                    <a:close/>
                    <a:moveTo>
                      <a:pt x="736616" y="187948"/>
                    </a:moveTo>
                    <a:cubicBezTo>
                      <a:pt x="737516" y="185683"/>
                      <a:pt x="739010" y="183702"/>
                      <a:pt x="740940" y="182214"/>
                    </a:cubicBezTo>
                    <a:cubicBezTo>
                      <a:pt x="767243" y="161975"/>
                      <a:pt x="794897" y="143555"/>
                      <a:pt x="823710" y="127080"/>
                    </a:cubicBezTo>
                    <a:cubicBezTo>
                      <a:pt x="830240" y="123331"/>
                      <a:pt x="838573" y="125583"/>
                      <a:pt x="842324" y="132109"/>
                    </a:cubicBezTo>
                    <a:cubicBezTo>
                      <a:pt x="846075" y="138636"/>
                      <a:pt x="843822" y="146966"/>
                      <a:pt x="837293" y="150715"/>
                    </a:cubicBezTo>
                    <a:cubicBezTo>
                      <a:pt x="809561" y="166569"/>
                      <a:pt x="782943" y="184296"/>
                      <a:pt x="757627" y="203773"/>
                    </a:cubicBezTo>
                    <a:cubicBezTo>
                      <a:pt x="751669" y="208378"/>
                      <a:pt x="743104" y="207284"/>
                      <a:pt x="738497" y="201328"/>
                    </a:cubicBezTo>
                    <a:cubicBezTo>
                      <a:pt x="735547" y="197514"/>
                      <a:pt x="734832" y="192427"/>
                      <a:pt x="736616" y="187948"/>
                    </a:cubicBezTo>
                    <a:close/>
                    <a:moveTo>
                      <a:pt x="579217" y="798440"/>
                    </a:moveTo>
                    <a:cubicBezTo>
                      <a:pt x="581999" y="791445"/>
                      <a:pt x="589926" y="788030"/>
                      <a:pt x="596924" y="790810"/>
                    </a:cubicBezTo>
                    <a:cubicBezTo>
                      <a:pt x="600108" y="792075"/>
                      <a:pt x="602698" y="794492"/>
                      <a:pt x="604180" y="797580"/>
                    </a:cubicBezTo>
                    <a:cubicBezTo>
                      <a:pt x="617479" y="826007"/>
                      <a:pt x="634579" y="852496"/>
                      <a:pt x="655012" y="876322"/>
                    </a:cubicBezTo>
                    <a:cubicBezTo>
                      <a:pt x="659975" y="881982"/>
                      <a:pt x="659408" y="890593"/>
                      <a:pt x="653745" y="895555"/>
                    </a:cubicBezTo>
                    <a:cubicBezTo>
                      <a:pt x="648082" y="900516"/>
                      <a:pt x="639468" y="899949"/>
                      <a:pt x="634504" y="894289"/>
                    </a:cubicBezTo>
                    <a:cubicBezTo>
                      <a:pt x="612436" y="868599"/>
                      <a:pt x="593963" y="840031"/>
                      <a:pt x="579593" y="809369"/>
                    </a:cubicBezTo>
                    <a:cubicBezTo>
                      <a:pt x="577943" y="805939"/>
                      <a:pt x="577807" y="801975"/>
                      <a:pt x="579217" y="798440"/>
                    </a:cubicBezTo>
                    <a:close/>
                    <a:moveTo>
                      <a:pt x="663360" y="622098"/>
                    </a:moveTo>
                    <a:cubicBezTo>
                      <a:pt x="666045" y="615358"/>
                      <a:pt x="673542" y="611902"/>
                      <a:pt x="680413" y="614237"/>
                    </a:cubicBezTo>
                    <a:cubicBezTo>
                      <a:pt x="687922" y="616787"/>
                      <a:pt x="695395" y="619536"/>
                      <a:pt x="702626" y="622408"/>
                    </a:cubicBezTo>
                    <a:cubicBezTo>
                      <a:pt x="726687" y="631831"/>
                      <a:pt x="749754" y="643616"/>
                      <a:pt x="771489" y="657588"/>
                    </a:cubicBezTo>
                    <a:cubicBezTo>
                      <a:pt x="777799" y="661696"/>
                      <a:pt x="779583" y="670140"/>
                      <a:pt x="775473" y="676447"/>
                    </a:cubicBezTo>
                    <a:cubicBezTo>
                      <a:pt x="771363" y="682754"/>
                      <a:pt x="762916" y="684537"/>
                      <a:pt x="756606" y="680429"/>
                    </a:cubicBezTo>
                    <a:cubicBezTo>
                      <a:pt x="736390" y="667443"/>
                      <a:pt x="714935" y="656492"/>
                      <a:pt x="692556" y="647739"/>
                    </a:cubicBezTo>
                    <a:cubicBezTo>
                      <a:pt x="685752" y="645036"/>
                      <a:pt x="678715" y="642449"/>
                      <a:pt x="671640" y="640044"/>
                    </a:cubicBezTo>
                    <a:cubicBezTo>
                      <a:pt x="664511" y="637623"/>
                      <a:pt x="660695" y="629883"/>
                      <a:pt x="663117" y="622756"/>
                    </a:cubicBezTo>
                    <a:cubicBezTo>
                      <a:pt x="663117" y="622756"/>
                      <a:pt x="663117" y="622756"/>
                      <a:pt x="663117" y="622756"/>
                    </a:cubicBezTo>
                    <a:cubicBezTo>
                      <a:pt x="663193" y="622532"/>
                      <a:pt x="663273" y="622314"/>
                      <a:pt x="663360" y="622098"/>
                    </a:cubicBezTo>
                    <a:close/>
                    <a:moveTo>
                      <a:pt x="905161" y="90253"/>
                    </a:moveTo>
                    <a:cubicBezTo>
                      <a:pt x="906489" y="86899"/>
                      <a:pt x="909097" y="84211"/>
                      <a:pt x="912410" y="82780"/>
                    </a:cubicBezTo>
                    <a:cubicBezTo>
                      <a:pt x="941565" y="70150"/>
                      <a:pt x="972689" y="58388"/>
                      <a:pt x="1004916" y="47823"/>
                    </a:cubicBezTo>
                    <a:cubicBezTo>
                      <a:pt x="1012071" y="45477"/>
                      <a:pt x="1019774" y="49373"/>
                      <a:pt x="1022121" y="56524"/>
                    </a:cubicBezTo>
                    <a:cubicBezTo>
                      <a:pt x="1024468" y="63676"/>
                      <a:pt x="1020571" y="71375"/>
                      <a:pt x="1013416" y="73721"/>
                    </a:cubicBezTo>
                    <a:cubicBezTo>
                      <a:pt x="981980" y="84028"/>
                      <a:pt x="951645" y="95490"/>
                      <a:pt x="923253" y="107790"/>
                    </a:cubicBezTo>
                    <a:cubicBezTo>
                      <a:pt x="916343" y="110783"/>
                      <a:pt x="908315" y="107609"/>
                      <a:pt x="905321" y="100702"/>
                    </a:cubicBezTo>
                    <a:cubicBezTo>
                      <a:pt x="903881" y="97378"/>
                      <a:pt x="903824" y="93619"/>
                      <a:pt x="905161" y="90253"/>
                    </a:cubicBezTo>
                    <a:close/>
                    <a:moveTo>
                      <a:pt x="710842" y="935903"/>
                    </a:moveTo>
                    <a:cubicBezTo>
                      <a:pt x="713449" y="929368"/>
                      <a:pt x="720604" y="925890"/>
                      <a:pt x="727356" y="927876"/>
                    </a:cubicBezTo>
                    <a:cubicBezTo>
                      <a:pt x="755760" y="936229"/>
                      <a:pt x="781040" y="929035"/>
                      <a:pt x="802492" y="906490"/>
                    </a:cubicBezTo>
                    <a:cubicBezTo>
                      <a:pt x="807682" y="901036"/>
                      <a:pt x="816312" y="900820"/>
                      <a:pt x="821768" y="906007"/>
                    </a:cubicBezTo>
                    <a:cubicBezTo>
                      <a:pt x="827225" y="911194"/>
                      <a:pt x="827441" y="919821"/>
                      <a:pt x="822252" y="925275"/>
                    </a:cubicBezTo>
                    <a:cubicBezTo>
                      <a:pt x="793592" y="955392"/>
                      <a:pt x="758116" y="965335"/>
                      <a:pt x="719660" y="954025"/>
                    </a:cubicBezTo>
                    <a:cubicBezTo>
                      <a:pt x="712436" y="951901"/>
                      <a:pt x="708303" y="944325"/>
                      <a:pt x="710428" y="937105"/>
                    </a:cubicBezTo>
                    <a:cubicBezTo>
                      <a:pt x="710428" y="937104"/>
                      <a:pt x="710428" y="937104"/>
                      <a:pt x="710428" y="937104"/>
                    </a:cubicBezTo>
                    <a:cubicBezTo>
                      <a:pt x="710549" y="936694"/>
                      <a:pt x="710687" y="936293"/>
                      <a:pt x="710842" y="935903"/>
                    </a:cubicBezTo>
                    <a:close/>
                    <a:moveTo>
                      <a:pt x="1090404" y="28983"/>
                    </a:moveTo>
                    <a:cubicBezTo>
                      <a:pt x="1092028" y="24881"/>
                      <a:pt x="1095540" y="21820"/>
                      <a:pt x="1099827" y="20772"/>
                    </a:cubicBezTo>
                    <a:cubicBezTo>
                      <a:pt x="1130676" y="13195"/>
                      <a:pt x="1163110" y="6338"/>
                      <a:pt x="1196228" y="392"/>
                    </a:cubicBezTo>
                    <a:cubicBezTo>
                      <a:pt x="1203645" y="-910"/>
                      <a:pt x="1210713" y="4044"/>
                      <a:pt x="1212015" y="11458"/>
                    </a:cubicBezTo>
                    <a:cubicBezTo>
                      <a:pt x="1213311" y="18831"/>
                      <a:pt x="1208414" y="25869"/>
                      <a:pt x="1201048" y="27220"/>
                    </a:cubicBezTo>
                    <a:cubicBezTo>
                      <a:pt x="1168494" y="33063"/>
                      <a:pt x="1136628" y="39799"/>
                      <a:pt x="1106335" y="47239"/>
                    </a:cubicBezTo>
                    <a:cubicBezTo>
                      <a:pt x="1099022" y="49036"/>
                      <a:pt x="1091637" y="44567"/>
                      <a:pt x="1089839" y="37257"/>
                    </a:cubicBezTo>
                    <a:cubicBezTo>
                      <a:pt x="1089163" y="34507"/>
                      <a:pt x="1089361" y="31615"/>
                      <a:pt x="1090404" y="28983"/>
                    </a:cubicBezTo>
                    <a:close/>
                    <a:moveTo>
                      <a:pt x="821122" y="731297"/>
                    </a:moveTo>
                    <a:cubicBezTo>
                      <a:pt x="823909" y="724304"/>
                      <a:pt x="831839" y="720894"/>
                      <a:pt x="838835" y="723680"/>
                    </a:cubicBezTo>
                    <a:cubicBezTo>
                      <a:pt x="841500" y="724741"/>
                      <a:pt x="843762" y="726615"/>
                      <a:pt x="845300" y="729035"/>
                    </a:cubicBezTo>
                    <a:cubicBezTo>
                      <a:pt x="865372" y="759162"/>
                      <a:pt x="873541" y="795664"/>
                      <a:pt x="868223" y="831468"/>
                    </a:cubicBezTo>
                    <a:cubicBezTo>
                      <a:pt x="867110" y="838912"/>
                      <a:pt x="860170" y="844045"/>
                      <a:pt x="852723" y="842932"/>
                    </a:cubicBezTo>
                    <a:cubicBezTo>
                      <a:pt x="845275" y="841819"/>
                      <a:pt x="840141" y="834883"/>
                      <a:pt x="841254" y="827438"/>
                    </a:cubicBezTo>
                    <a:cubicBezTo>
                      <a:pt x="841255" y="827428"/>
                      <a:pt x="841257" y="827418"/>
                      <a:pt x="841259" y="827408"/>
                    </a:cubicBezTo>
                    <a:cubicBezTo>
                      <a:pt x="845527" y="798102"/>
                      <a:pt x="838764" y="768254"/>
                      <a:pt x="822280" y="743646"/>
                    </a:cubicBezTo>
                    <a:cubicBezTo>
                      <a:pt x="819931" y="739954"/>
                      <a:pt x="819500" y="735360"/>
                      <a:pt x="821122" y="73129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2" name="Google Shape;392;p31"/>
              <p:cNvSpPr/>
              <p:nvPr/>
            </p:nvSpPr>
            <p:spPr>
              <a:xfrm>
                <a:off x="2276430" y="2868093"/>
                <a:ext cx="144434" cy="153119"/>
              </a:xfrm>
              <a:custGeom>
                <a:avLst/>
                <a:gdLst/>
                <a:ahLst/>
                <a:cxnLst/>
                <a:rect l="l" t="t" r="r" b="b"/>
                <a:pathLst>
                  <a:path w="144434" h="153119" extrusionOk="0">
                    <a:moveTo>
                      <a:pt x="0" y="0"/>
                    </a:moveTo>
                    <a:lnTo>
                      <a:pt x="144435" y="56140"/>
                    </a:lnTo>
                    <a:lnTo>
                      <a:pt x="23579" y="15311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93" name="Google Shape;393;p31"/>
            <p:cNvGrpSpPr/>
            <p:nvPr/>
          </p:nvGrpSpPr>
          <p:grpSpPr>
            <a:xfrm rot="-8298219">
              <a:off x="7536959" y="1599679"/>
              <a:ext cx="2987439" cy="2245090"/>
              <a:chOff x="2928576" y="0"/>
              <a:chExt cx="2987361" cy="2245032"/>
            </a:xfrm>
          </p:grpSpPr>
          <p:sp>
            <p:nvSpPr>
              <p:cNvPr id="394" name="Google Shape;394;p31"/>
              <p:cNvSpPr/>
              <p:nvPr/>
            </p:nvSpPr>
            <p:spPr>
              <a:xfrm>
                <a:off x="5825274" y="2079638"/>
                <a:ext cx="27165" cy="68669"/>
              </a:xfrm>
              <a:custGeom>
                <a:avLst/>
                <a:gdLst/>
                <a:ahLst/>
                <a:cxnLst/>
                <a:rect l="l" t="t" r="r" b="b"/>
                <a:pathLst>
                  <a:path w="27165" h="68669" extrusionOk="0">
                    <a:moveTo>
                      <a:pt x="12307" y="68533"/>
                    </a:moveTo>
                    <a:cubicBezTo>
                      <a:pt x="18940" y="70068"/>
                      <a:pt x="25561" y="65938"/>
                      <a:pt x="27097" y="59308"/>
                    </a:cubicBezTo>
                    <a:cubicBezTo>
                      <a:pt x="27318" y="58351"/>
                      <a:pt x="27425" y="57370"/>
                      <a:pt x="27414" y="56388"/>
                    </a:cubicBezTo>
                    <a:cubicBezTo>
                      <a:pt x="27228" y="41368"/>
                      <a:pt x="26355" y="26184"/>
                      <a:pt x="24818" y="11258"/>
                    </a:cubicBezTo>
                    <a:cubicBezTo>
                      <a:pt x="24134" y="4494"/>
                      <a:pt x="18094" y="-436"/>
                      <a:pt x="11327" y="247"/>
                    </a:cubicBezTo>
                    <a:cubicBezTo>
                      <a:pt x="4560" y="931"/>
                      <a:pt x="-371" y="6968"/>
                      <a:pt x="312" y="13732"/>
                    </a:cubicBezTo>
                    <a:cubicBezTo>
                      <a:pt x="314" y="13747"/>
                      <a:pt x="316" y="13762"/>
                      <a:pt x="317" y="13776"/>
                    </a:cubicBezTo>
                    <a:cubicBezTo>
                      <a:pt x="1777" y="27970"/>
                      <a:pt x="2608" y="42409"/>
                      <a:pt x="2785" y="56693"/>
                    </a:cubicBezTo>
                    <a:cubicBezTo>
                      <a:pt x="2855" y="62359"/>
                      <a:pt x="6785" y="67246"/>
                      <a:pt x="12307" y="6853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5" name="Google Shape;395;p31"/>
              <p:cNvSpPr/>
              <p:nvPr/>
            </p:nvSpPr>
            <p:spPr>
              <a:xfrm>
                <a:off x="2942024" y="131258"/>
                <a:ext cx="2890745" cy="1885233"/>
              </a:xfrm>
              <a:custGeom>
                <a:avLst/>
                <a:gdLst/>
                <a:ahLst/>
                <a:cxnLst/>
                <a:rect l="l" t="t" r="r" b="b"/>
                <a:pathLst>
                  <a:path w="2890745" h="1885233" extrusionOk="0">
                    <a:moveTo>
                      <a:pt x="2875908" y="1885099"/>
                    </a:moveTo>
                    <a:cubicBezTo>
                      <a:pt x="2882537" y="1886628"/>
                      <a:pt x="2889150" y="1882495"/>
                      <a:pt x="2890679" y="1875869"/>
                    </a:cubicBezTo>
                    <a:cubicBezTo>
                      <a:pt x="2891150" y="1873829"/>
                      <a:pt x="2891093" y="1871703"/>
                      <a:pt x="2890513" y="1869691"/>
                    </a:cubicBezTo>
                    <a:cubicBezTo>
                      <a:pt x="2882037" y="1840564"/>
                      <a:pt x="2871268" y="1812153"/>
                      <a:pt x="2858308" y="1784724"/>
                    </a:cubicBezTo>
                    <a:cubicBezTo>
                      <a:pt x="2855406" y="1778575"/>
                      <a:pt x="2848066" y="1775943"/>
                      <a:pt x="2841915" y="1778844"/>
                    </a:cubicBezTo>
                    <a:cubicBezTo>
                      <a:pt x="2835775" y="1781740"/>
                      <a:pt x="2833137" y="1789057"/>
                      <a:pt x="2836018" y="1795201"/>
                    </a:cubicBezTo>
                    <a:cubicBezTo>
                      <a:pt x="2848424" y="1821451"/>
                      <a:pt x="2858732" y="1848640"/>
                      <a:pt x="2866847" y="1876515"/>
                    </a:cubicBezTo>
                    <a:cubicBezTo>
                      <a:pt x="2868085" y="1880809"/>
                      <a:pt x="2871552" y="1884094"/>
                      <a:pt x="2875908" y="1885100"/>
                    </a:cubicBezTo>
                    <a:close/>
                    <a:moveTo>
                      <a:pt x="2800959" y="1724087"/>
                    </a:moveTo>
                    <a:cubicBezTo>
                      <a:pt x="2807585" y="1725623"/>
                      <a:pt x="2814202" y="1721500"/>
                      <a:pt x="2815739" y="1714877"/>
                    </a:cubicBezTo>
                    <a:cubicBezTo>
                      <a:pt x="2816492" y="1711632"/>
                      <a:pt x="2815897" y="1708221"/>
                      <a:pt x="2814091" y="1705421"/>
                    </a:cubicBezTo>
                    <a:cubicBezTo>
                      <a:pt x="2797632" y="1680044"/>
                      <a:pt x="2779816" y="1655573"/>
                      <a:pt x="2760720" y="1632114"/>
                    </a:cubicBezTo>
                    <a:cubicBezTo>
                      <a:pt x="2756430" y="1626838"/>
                      <a:pt x="2748673" y="1626038"/>
                      <a:pt x="2743395" y="1630327"/>
                    </a:cubicBezTo>
                    <a:cubicBezTo>
                      <a:pt x="2738127" y="1634607"/>
                      <a:pt x="2737318" y="1642342"/>
                      <a:pt x="2741587" y="1647619"/>
                    </a:cubicBezTo>
                    <a:cubicBezTo>
                      <a:pt x="2760122" y="1670389"/>
                      <a:pt x="2777416" y="1694140"/>
                      <a:pt x="2793395" y="1718769"/>
                    </a:cubicBezTo>
                    <a:cubicBezTo>
                      <a:pt x="2795126" y="1721460"/>
                      <a:pt x="2797841" y="1723368"/>
                      <a:pt x="2800959" y="1724087"/>
                    </a:cubicBezTo>
                    <a:close/>
                    <a:moveTo>
                      <a:pt x="2688917" y="1584978"/>
                    </a:moveTo>
                    <a:cubicBezTo>
                      <a:pt x="2695542" y="1586519"/>
                      <a:pt x="2702162" y="1582400"/>
                      <a:pt x="2703705" y="1575778"/>
                    </a:cubicBezTo>
                    <a:cubicBezTo>
                      <a:pt x="2704652" y="1571709"/>
                      <a:pt x="2703470" y="1567437"/>
                      <a:pt x="2700566" y="1564433"/>
                    </a:cubicBezTo>
                    <a:cubicBezTo>
                      <a:pt x="2680440" y="1543612"/>
                      <a:pt x="2658516" y="1522518"/>
                      <a:pt x="2635405" y="1501737"/>
                    </a:cubicBezTo>
                    <a:cubicBezTo>
                      <a:pt x="2630344" y="1497195"/>
                      <a:pt x="2622557" y="1497614"/>
                      <a:pt x="2618013" y="1502673"/>
                    </a:cubicBezTo>
                    <a:cubicBezTo>
                      <a:pt x="2613474" y="1507725"/>
                      <a:pt x="2613885" y="1515496"/>
                      <a:pt x="2618932" y="1520042"/>
                    </a:cubicBezTo>
                    <a:cubicBezTo>
                      <a:pt x="2641618" y="1540440"/>
                      <a:pt x="2663124" y="1561132"/>
                      <a:pt x="2682854" y="1581541"/>
                    </a:cubicBezTo>
                    <a:cubicBezTo>
                      <a:pt x="2684499" y="1583249"/>
                      <a:pt x="2686606" y="1584443"/>
                      <a:pt x="2688917" y="1584978"/>
                    </a:cubicBezTo>
                    <a:close/>
                    <a:moveTo>
                      <a:pt x="2556009" y="1464942"/>
                    </a:moveTo>
                    <a:cubicBezTo>
                      <a:pt x="2562635" y="1466482"/>
                      <a:pt x="2569255" y="1462361"/>
                      <a:pt x="2570795" y="1455738"/>
                    </a:cubicBezTo>
                    <a:cubicBezTo>
                      <a:pt x="2571868" y="1451126"/>
                      <a:pt x="2570200" y="1446308"/>
                      <a:pt x="2566504" y="1443346"/>
                    </a:cubicBezTo>
                    <a:cubicBezTo>
                      <a:pt x="2543877" y="1425211"/>
                      <a:pt x="2519741" y="1406801"/>
                      <a:pt x="2494764" y="1388626"/>
                    </a:cubicBezTo>
                    <a:cubicBezTo>
                      <a:pt x="2489265" y="1384625"/>
                      <a:pt x="2481562" y="1385837"/>
                      <a:pt x="2477559" y="1391333"/>
                    </a:cubicBezTo>
                    <a:cubicBezTo>
                      <a:pt x="2473556" y="1396829"/>
                      <a:pt x="2474768" y="1404529"/>
                      <a:pt x="2480267" y="1408530"/>
                    </a:cubicBezTo>
                    <a:cubicBezTo>
                      <a:pt x="2504936" y="1426482"/>
                      <a:pt x="2528766" y="1444658"/>
                      <a:pt x="2551097" y="1462553"/>
                    </a:cubicBezTo>
                    <a:cubicBezTo>
                      <a:pt x="2552534" y="1463709"/>
                      <a:pt x="2554213" y="1464526"/>
                      <a:pt x="2556009" y="1464943"/>
                    </a:cubicBezTo>
                    <a:close/>
                    <a:moveTo>
                      <a:pt x="2411187" y="1359258"/>
                    </a:moveTo>
                    <a:cubicBezTo>
                      <a:pt x="2417814" y="1360794"/>
                      <a:pt x="2424431" y="1356669"/>
                      <a:pt x="2425968" y="1350045"/>
                    </a:cubicBezTo>
                    <a:cubicBezTo>
                      <a:pt x="2427123" y="1345064"/>
                      <a:pt x="2425078" y="1339888"/>
                      <a:pt x="2420830" y="1337040"/>
                    </a:cubicBezTo>
                    <a:cubicBezTo>
                      <a:pt x="2396720" y="1320880"/>
                      <a:pt x="2371266" y="1304424"/>
                      <a:pt x="2345175" y="1288131"/>
                    </a:cubicBezTo>
                    <a:cubicBezTo>
                      <a:pt x="2339406" y="1284528"/>
                      <a:pt x="2331808" y="1286283"/>
                      <a:pt x="2328205" y="1292049"/>
                    </a:cubicBezTo>
                    <a:cubicBezTo>
                      <a:pt x="2324601" y="1297815"/>
                      <a:pt x="2326356" y="1305409"/>
                      <a:pt x="2332125" y="1309011"/>
                    </a:cubicBezTo>
                    <a:cubicBezTo>
                      <a:pt x="2357992" y="1325165"/>
                      <a:pt x="2383222" y="1341475"/>
                      <a:pt x="2407113" y="1357488"/>
                    </a:cubicBezTo>
                    <a:cubicBezTo>
                      <a:pt x="2408351" y="1358321"/>
                      <a:pt x="2409732" y="1358921"/>
                      <a:pt x="2411187" y="1359258"/>
                    </a:cubicBezTo>
                    <a:close/>
                    <a:moveTo>
                      <a:pt x="2259131" y="1264125"/>
                    </a:moveTo>
                    <a:cubicBezTo>
                      <a:pt x="2265759" y="1265658"/>
                      <a:pt x="2272375" y="1261531"/>
                      <a:pt x="2273908" y="1254906"/>
                    </a:cubicBezTo>
                    <a:cubicBezTo>
                      <a:pt x="2275122" y="1249664"/>
                      <a:pt x="2272789" y="1244242"/>
                      <a:pt x="2268149" y="1241516"/>
                    </a:cubicBezTo>
                    <a:cubicBezTo>
                      <a:pt x="2243098" y="1226804"/>
                      <a:pt x="2216809" y="1211782"/>
                      <a:pt x="2190014" y="1196869"/>
                    </a:cubicBezTo>
                    <a:cubicBezTo>
                      <a:pt x="2184067" y="1193569"/>
                      <a:pt x="2176570" y="1195713"/>
                      <a:pt x="2173269" y="1201657"/>
                    </a:cubicBezTo>
                    <a:cubicBezTo>
                      <a:pt x="2169973" y="1207591"/>
                      <a:pt x="2172104" y="1215071"/>
                      <a:pt x="2178032" y="1218380"/>
                    </a:cubicBezTo>
                    <a:cubicBezTo>
                      <a:pt x="2204661" y="1233202"/>
                      <a:pt x="2230783" y="1248128"/>
                      <a:pt x="2255672" y="1262743"/>
                    </a:cubicBezTo>
                    <a:cubicBezTo>
                      <a:pt x="2256748" y="1263377"/>
                      <a:pt x="2257915" y="1263843"/>
                      <a:pt x="2259131" y="1264125"/>
                    </a:cubicBezTo>
                    <a:close/>
                    <a:moveTo>
                      <a:pt x="2102424" y="1176788"/>
                    </a:moveTo>
                    <a:cubicBezTo>
                      <a:pt x="2109052" y="1178319"/>
                      <a:pt x="2115666" y="1174189"/>
                      <a:pt x="2117198" y="1167564"/>
                    </a:cubicBezTo>
                    <a:cubicBezTo>
                      <a:pt x="2118454" y="1162133"/>
                      <a:pt x="2115902" y="1156536"/>
                      <a:pt x="2110977" y="1153920"/>
                    </a:cubicBezTo>
                    <a:cubicBezTo>
                      <a:pt x="2085317" y="1140293"/>
                      <a:pt x="2058477" y="1126335"/>
                      <a:pt x="2031202" y="1112432"/>
                    </a:cubicBezTo>
                    <a:cubicBezTo>
                      <a:pt x="2025142" y="1109344"/>
                      <a:pt x="2017725" y="1111750"/>
                      <a:pt x="2014635" y="1117807"/>
                    </a:cubicBezTo>
                    <a:cubicBezTo>
                      <a:pt x="2011545" y="1123863"/>
                      <a:pt x="2013953" y="1131277"/>
                      <a:pt x="2020012" y="1134366"/>
                    </a:cubicBezTo>
                    <a:cubicBezTo>
                      <a:pt x="2047165" y="1148205"/>
                      <a:pt x="2073881" y="1162100"/>
                      <a:pt x="2099420" y="1175663"/>
                    </a:cubicBezTo>
                    <a:cubicBezTo>
                      <a:pt x="2100368" y="1176167"/>
                      <a:pt x="2101378" y="1176545"/>
                      <a:pt x="2102424" y="1176788"/>
                    </a:cubicBezTo>
                    <a:close/>
                    <a:moveTo>
                      <a:pt x="1942605" y="1095248"/>
                    </a:moveTo>
                    <a:cubicBezTo>
                      <a:pt x="1949234" y="1096777"/>
                      <a:pt x="1955848" y="1092646"/>
                      <a:pt x="1957378" y="1086021"/>
                    </a:cubicBezTo>
                    <a:cubicBezTo>
                      <a:pt x="1958664" y="1080451"/>
                      <a:pt x="1955946" y="1074730"/>
                      <a:pt x="1950815" y="1072205"/>
                    </a:cubicBezTo>
                    <a:cubicBezTo>
                      <a:pt x="1924751" y="1059388"/>
                      <a:pt x="1897534" y="1046216"/>
                      <a:pt x="1869924" y="1033055"/>
                    </a:cubicBezTo>
                    <a:cubicBezTo>
                      <a:pt x="1863786" y="1030126"/>
                      <a:pt x="1856434" y="1032726"/>
                      <a:pt x="1853504" y="1038861"/>
                    </a:cubicBezTo>
                    <a:cubicBezTo>
                      <a:pt x="1850573" y="1044997"/>
                      <a:pt x="1853174" y="1052346"/>
                      <a:pt x="1859312" y="1055275"/>
                    </a:cubicBezTo>
                    <a:cubicBezTo>
                      <a:pt x="1859316" y="1055276"/>
                      <a:pt x="1859320" y="1055278"/>
                      <a:pt x="1859323" y="1055280"/>
                    </a:cubicBezTo>
                    <a:cubicBezTo>
                      <a:pt x="1886843" y="1068397"/>
                      <a:pt x="1913967" y="1081524"/>
                      <a:pt x="1939943" y="1094297"/>
                    </a:cubicBezTo>
                    <a:cubicBezTo>
                      <a:pt x="1940791" y="1094715"/>
                      <a:pt x="1941685" y="1095034"/>
                      <a:pt x="1942605" y="1095248"/>
                    </a:cubicBezTo>
                    <a:close/>
                    <a:moveTo>
                      <a:pt x="1780664" y="1017990"/>
                    </a:moveTo>
                    <a:cubicBezTo>
                      <a:pt x="1787293" y="1019519"/>
                      <a:pt x="1793906" y="1015387"/>
                      <a:pt x="1795435" y="1008761"/>
                    </a:cubicBezTo>
                    <a:cubicBezTo>
                      <a:pt x="1796744" y="1003090"/>
                      <a:pt x="1793901" y="997278"/>
                      <a:pt x="1788621" y="994827"/>
                    </a:cubicBezTo>
                    <a:cubicBezTo>
                      <a:pt x="1762464" y="982688"/>
                      <a:pt x="1734996" y="970089"/>
                      <a:pt x="1706980" y="957379"/>
                    </a:cubicBezTo>
                    <a:cubicBezTo>
                      <a:pt x="1700791" y="954559"/>
                      <a:pt x="1693487" y="957288"/>
                      <a:pt x="1690666" y="963474"/>
                    </a:cubicBezTo>
                    <a:cubicBezTo>
                      <a:pt x="1687844" y="969660"/>
                      <a:pt x="1690574" y="976961"/>
                      <a:pt x="1696763" y="979781"/>
                    </a:cubicBezTo>
                    <a:cubicBezTo>
                      <a:pt x="1696775" y="979787"/>
                      <a:pt x="1696787" y="979792"/>
                      <a:pt x="1696799" y="979798"/>
                    </a:cubicBezTo>
                    <a:cubicBezTo>
                      <a:pt x="1724751" y="992479"/>
                      <a:pt x="1752155" y="1005049"/>
                      <a:pt x="1778248" y="1017158"/>
                    </a:cubicBezTo>
                    <a:cubicBezTo>
                      <a:pt x="1779023" y="1017518"/>
                      <a:pt x="1779832" y="1017797"/>
                      <a:pt x="1780664" y="1017990"/>
                    </a:cubicBezTo>
                    <a:close/>
                    <a:moveTo>
                      <a:pt x="1617452" y="943895"/>
                    </a:moveTo>
                    <a:cubicBezTo>
                      <a:pt x="1624080" y="945423"/>
                      <a:pt x="1630693" y="941291"/>
                      <a:pt x="1632221" y="934666"/>
                    </a:cubicBezTo>
                    <a:cubicBezTo>
                      <a:pt x="1633546" y="928925"/>
                      <a:pt x="1630616" y="923050"/>
                      <a:pt x="1625232" y="920653"/>
                    </a:cubicBezTo>
                    <a:cubicBezTo>
                      <a:pt x="1599173" y="909051"/>
                      <a:pt x="1571533" y="896842"/>
                      <a:pt x="1543081" y="884364"/>
                    </a:cubicBezTo>
                    <a:cubicBezTo>
                      <a:pt x="1536852" y="881632"/>
                      <a:pt x="1529587" y="884464"/>
                      <a:pt x="1526854" y="890690"/>
                    </a:cubicBezTo>
                    <a:cubicBezTo>
                      <a:pt x="1524121" y="896916"/>
                      <a:pt x="1526955" y="904178"/>
                      <a:pt x="1533183" y="906910"/>
                    </a:cubicBezTo>
                    <a:cubicBezTo>
                      <a:pt x="1561596" y="919369"/>
                      <a:pt x="1589193" y="931560"/>
                      <a:pt x="1615211" y="943143"/>
                    </a:cubicBezTo>
                    <a:cubicBezTo>
                      <a:pt x="1615932" y="943465"/>
                      <a:pt x="1616682" y="943717"/>
                      <a:pt x="1617452" y="943895"/>
                    </a:cubicBezTo>
                    <a:close/>
                    <a:moveTo>
                      <a:pt x="1452902" y="871690"/>
                    </a:moveTo>
                    <a:cubicBezTo>
                      <a:pt x="1459531" y="873218"/>
                      <a:pt x="1466143" y="869085"/>
                      <a:pt x="1467672" y="862459"/>
                    </a:cubicBezTo>
                    <a:cubicBezTo>
                      <a:pt x="1469006" y="856674"/>
                      <a:pt x="1466020" y="850761"/>
                      <a:pt x="1460572" y="848398"/>
                    </a:cubicBezTo>
                    <a:cubicBezTo>
                      <a:pt x="1433094" y="836486"/>
                      <a:pt x="1405626" y="824627"/>
                      <a:pt x="1378169" y="812823"/>
                    </a:cubicBezTo>
                    <a:cubicBezTo>
                      <a:pt x="1371921" y="810135"/>
                      <a:pt x="1364677" y="813019"/>
                      <a:pt x="1361988" y="819264"/>
                    </a:cubicBezTo>
                    <a:cubicBezTo>
                      <a:pt x="1359299" y="825509"/>
                      <a:pt x="1362184" y="832751"/>
                      <a:pt x="1368432" y="835439"/>
                    </a:cubicBezTo>
                    <a:cubicBezTo>
                      <a:pt x="1395855" y="847236"/>
                      <a:pt x="1423301" y="859086"/>
                      <a:pt x="1450771" y="870987"/>
                    </a:cubicBezTo>
                    <a:cubicBezTo>
                      <a:pt x="1451459" y="871285"/>
                      <a:pt x="1452172" y="871520"/>
                      <a:pt x="1452902" y="871690"/>
                    </a:cubicBezTo>
                    <a:close/>
                    <a:moveTo>
                      <a:pt x="1288082" y="800741"/>
                    </a:moveTo>
                    <a:cubicBezTo>
                      <a:pt x="1294710" y="802269"/>
                      <a:pt x="1301322" y="798136"/>
                      <a:pt x="1302851" y="791511"/>
                    </a:cubicBezTo>
                    <a:cubicBezTo>
                      <a:pt x="1304190" y="785706"/>
                      <a:pt x="1301180" y="779776"/>
                      <a:pt x="1295702" y="777429"/>
                    </a:cubicBezTo>
                    <a:lnTo>
                      <a:pt x="1213224" y="742108"/>
                    </a:lnTo>
                    <a:cubicBezTo>
                      <a:pt x="1206972" y="739430"/>
                      <a:pt x="1199732" y="742325"/>
                      <a:pt x="1197053" y="748574"/>
                    </a:cubicBezTo>
                    <a:cubicBezTo>
                      <a:pt x="1194373" y="754823"/>
                      <a:pt x="1197269" y="762060"/>
                      <a:pt x="1203521" y="764738"/>
                    </a:cubicBezTo>
                    <a:lnTo>
                      <a:pt x="1285999" y="800059"/>
                    </a:lnTo>
                    <a:cubicBezTo>
                      <a:pt x="1286672" y="800348"/>
                      <a:pt x="1287369" y="800576"/>
                      <a:pt x="1288082" y="800741"/>
                    </a:cubicBezTo>
                    <a:close/>
                    <a:moveTo>
                      <a:pt x="1123146" y="730048"/>
                    </a:moveTo>
                    <a:cubicBezTo>
                      <a:pt x="1129774" y="731576"/>
                      <a:pt x="1136387" y="727444"/>
                      <a:pt x="1137916" y="720819"/>
                    </a:cubicBezTo>
                    <a:cubicBezTo>
                      <a:pt x="1139254" y="715020"/>
                      <a:pt x="1136251" y="709094"/>
                      <a:pt x="1130782" y="706742"/>
                    </a:cubicBezTo>
                    <a:cubicBezTo>
                      <a:pt x="1103150" y="694863"/>
                      <a:pt x="1075699" y="683019"/>
                      <a:pt x="1048428" y="671211"/>
                    </a:cubicBezTo>
                    <a:cubicBezTo>
                      <a:pt x="1042185" y="668513"/>
                      <a:pt x="1034936" y="671386"/>
                      <a:pt x="1032237" y="677627"/>
                    </a:cubicBezTo>
                    <a:cubicBezTo>
                      <a:pt x="1029543" y="683858"/>
                      <a:pt x="1032404" y="691094"/>
                      <a:pt x="1038632" y="693800"/>
                    </a:cubicBezTo>
                    <a:cubicBezTo>
                      <a:pt x="1065912" y="705621"/>
                      <a:pt x="1093384" y="717474"/>
                      <a:pt x="1121049" y="729359"/>
                    </a:cubicBezTo>
                    <a:cubicBezTo>
                      <a:pt x="1121726" y="729650"/>
                      <a:pt x="1122428" y="729881"/>
                      <a:pt x="1123146" y="730048"/>
                    </a:cubicBezTo>
                    <a:close/>
                    <a:moveTo>
                      <a:pt x="958508" y="658651"/>
                    </a:moveTo>
                    <a:cubicBezTo>
                      <a:pt x="964276" y="659979"/>
                      <a:pt x="970174" y="657019"/>
                      <a:pt x="972554" y="651601"/>
                    </a:cubicBezTo>
                    <a:cubicBezTo>
                      <a:pt x="975287" y="645376"/>
                      <a:pt x="972455" y="638115"/>
                      <a:pt x="966228" y="635382"/>
                    </a:cubicBezTo>
                    <a:cubicBezTo>
                      <a:pt x="937188" y="622641"/>
                      <a:pt x="910369" y="610776"/>
                      <a:pt x="884241" y="599111"/>
                    </a:cubicBezTo>
                    <a:cubicBezTo>
                      <a:pt x="878034" y="596337"/>
                      <a:pt x="870751" y="599118"/>
                      <a:pt x="867976" y="605323"/>
                    </a:cubicBezTo>
                    <a:cubicBezTo>
                      <a:pt x="867975" y="605326"/>
                      <a:pt x="867974" y="605328"/>
                      <a:pt x="867973" y="605331"/>
                    </a:cubicBezTo>
                    <a:cubicBezTo>
                      <a:pt x="865200" y="611538"/>
                      <a:pt x="867985" y="618818"/>
                      <a:pt x="874194" y="621591"/>
                    </a:cubicBezTo>
                    <a:cubicBezTo>
                      <a:pt x="900373" y="633278"/>
                      <a:pt x="927238" y="645164"/>
                      <a:pt x="956326" y="657926"/>
                    </a:cubicBezTo>
                    <a:cubicBezTo>
                      <a:pt x="957029" y="658235"/>
                      <a:pt x="957759" y="658477"/>
                      <a:pt x="958507" y="658651"/>
                    </a:cubicBezTo>
                    <a:close/>
                    <a:moveTo>
                      <a:pt x="794662" y="585430"/>
                    </a:moveTo>
                    <a:cubicBezTo>
                      <a:pt x="800363" y="586744"/>
                      <a:pt x="806202" y="583869"/>
                      <a:pt x="808634" y="578550"/>
                    </a:cubicBezTo>
                    <a:cubicBezTo>
                      <a:pt x="811461" y="572368"/>
                      <a:pt x="808740" y="565065"/>
                      <a:pt x="802554" y="562238"/>
                    </a:cubicBezTo>
                    <a:cubicBezTo>
                      <a:pt x="802554" y="562238"/>
                      <a:pt x="802553" y="562237"/>
                      <a:pt x="802552" y="562237"/>
                    </a:cubicBezTo>
                    <a:cubicBezTo>
                      <a:pt x="774397" y="549375"/>
                      <a:pt x="747045" y="536703"/>
                      <a:pt x="721260" y="524571"/>
                    </a:cubicBezTo>
                    <a:cubicBezTo>
                      <a:pt x="715107" y="521675"/>
                      <a:pt x="707771" y="524314"/>
                      <a:pt x="704875" y="530464"/>
                    </a:cubicBezTo>
                    <a:cubicBezTo>
                      <a:pt x="704874" y="530465"/>
                      <a:pt x="704873" y="530466"/>
                      <a:pt x="704873" y="530467"/>
                    </a:cubicBezTo>
                    <a:cubicBezTo>
                      <a:pt x="701976" y="536618"/>
                      <a:pt x="704616" y="543952"/>
                      <a:pt x="710770" y="546847"/>
                    </a:cubicBezTo>
                    <a:cubicBezTo>
                      <a:pt x="736640" y="559017"/>
                      <a:pt x="764074" y="571729"/>
                      <a:pt x="792315" y="584630"/>
                    </a:cubicBezTo>
                    <a:cubicBezTo>
                      <a:pt x="793069" y="584975"/>
                      <a:pt x="793855" y="585243"/>
                      <a:pt x="794662" y="585430"/>
                    </a:cubicBezTo>
                    <a:close/>
                    <a:moveTo>
                      <a:pt x="632315" y="508949"/>
                    </a:moveTo>
                    <a:cubicBezTo>
                      <a:pt x="637901" y="510237"/>
                      <a:pt x="643638" y="507502"/>
                      <a:pt x="646154" y="502353"/>
                    </a:cubicBezTo>
                    <a:cubicBezTo>
                      <a:pt x="649139" y="496246"/>
                      <a:pt x="646605" y="488876"/>
                      <a:pt x="640495" y="485892"/>
                    </a:cubicBezTo>
                    <a:cubicBezTo>
                      <a:pt x="640494" y="485892"/>
                      <a:pt x="640493" y="485891"/>
                      <a:pt x="640492" y="485891"/>
                    </a:cubicBezTo>
                    <a:cubicBezTo>
                      <a:pt x="612698" y="472323"/>
                      <a:pt x="585752" y="458877"/>
                      <a:pt x="560402" y="445925"/>
                    </a:cubicBezTo>
                    <a:cubicBezTo>
                      <a:pt x="554346" y="442834"/>
                      <a:pt x="546929" y="445232"/>
                      <a:pt x="543831" y="451283"/>
                    </a:cubicBezTo>
                    <a:cubicBezTo>
                      <a:pt x="540736" y="457337"/>
                      <a:pt x="543136" y="464753"/>
                      <a:pt x="549192" y="467847"/>
                    </a:cubicBezTo>
                    <a:cubicBezTo>
                      <a:pt x="574673" y="480867"/>
                      <a:pt x="601755" y="494381"/>
                      <a:pt x="629684" y="508014"/>
                    </a:cubicBezTo>
                    <a:cubicBezTo>
                      <a:pt x="630523" y="508424"/>
                      <a:pt x="631405" y="508737"/>
                      <a:pt x="632315" y="508949"/>
                    </a:cubicBezTo>
                    <a:close/>
                    <a:moveTo>
                      <a:pt x="472576" y="427165"/>
                    </a:moveTo>
                    <a:cubicBezTo>
                      <a:pt x="477977" y="428412"/>
                      <a:pt x="483547" y="425900"/>
                      <a:pt x="486186" y="421026"/>
                    </a:cubicBezTo>
                    <a:cubicBezTo>
                      <a:pt x="489421" y="415046"/>
                      <a:pt x="487195" y="407576"/>
                      <a:pt x="481213" y="404341"/>
                    </a:cubicBezTo>
                    <a:cubicBezTo>
                      <a:pt x="453991" y="389621"/>
                      <a:pt x="427757" y="374942"/>
                      <a:pt x="403239" y="360711"/>
                    </a:cubicBezTo>
                    <a:cubicBezTo>
                      <a:pt x="397359" y="357296"/>
                      <a:pt x="389822" y="359293"/>
                      <a:pt x="386406" y="365171"/>
                    </a:cubicBezTo>
                    <a:cubicBezTo>
                      <a:pt x="386406" y="365172"/>
                      <a:pt x="386405" y="365173"/>
                      <a:pt x="386404" y="365174"/>
                    </a:cubicBezTo>
                    <a:cubicBezTo>
                      <a:pt x="382989" y="371054"/>
                      <a:pt x="384988" y="378588"/>
                      <a:pt x="390870" y="382002"/>
                    </a:cubicBezTo>
                    <a:cubicBezTo>
                      <a:pt x="390870" y="382002"/>
                      <a:pt x="390871" y="382002"/>
                      <a:pt x="390871" y="382002"/>
                    </a:cubicBezTo>
                    <a:cubicBezTo>
                      <a:pt x="415601" y="396357"/>
                      <a:pt x="442054" y="411158"/>
                      <a:pt x="469493" y="425995"/>
                    </a:cubicBezTo>
                    <a:cubicBezTo>
                      <a:pt x="470463" y="426521"/>
                      <a:pt x="471500" y="426915"/>
                      <a:pt x="472576" y="427165"/>
                    </a:cubicBezTo>
                    <a:close/>
                    <a:moveTo>
                      <a:pt x="317560" y="336866"/>
                    </a:moveTo>
                    <a:cubicBezTo>
                      <a:pt x="322653" y="338044"/>
                      <a:pt x="327936" y="335881"/>
                      <a:pt x="330740" y="331470"/>
                    </a:cubicBezTo>
                    <a:cubicBezTo>
                      <a:pt x="334386" y="325731"/>
                      <a:pt x="332687" y="318124"/>
                      <a:pt x="326945" y="314479"/>
                    </a:cubicBezTo>
                    <a:cubicBezTo>
                      <a:pt x="300677" y="297804"/>
                      <a:pt x="275811" y="281121"/>
                      <a:pt x="253041" y="264890"/>
                    </a:cubicBezTo>
                    <a:cubicBezTo>
                      <a:pt x="247502" y="260945"/>
                      <a:pt x="239813" y="262232"/>
                      <a:pt x="235863" y="267766"/>
                    </a:cubicBezTo>
                    <a:cubicBezTo>
                      <a:pt x="231914" y="273302"/>
                      <a:pt x="233202" y="280989"/>
                      <a:pt x="238739" y="284937"/>
                    </a:cubicBezTo>
                    <a:cubicBezTo>
                      <a:pt x="261867" y="301422"/>
                      <a:pt x="287102" y="318353"/>
                      <a:pt x="313740" y="335262"/>
                    </a:cubicBezTo>
                    <a:cubicBezTo>
                      <a:pt x="314913" y="336009"/>
                      <a:pt x="316205" y="336551"/>
                      <a:pt x="317560" y="336866"/>
                    </a:cubicBezTo>
                    <a:close/>
                    <a:moveTo>
                      <a:pt x="172031" y="232375"/>
                    </a:moveTo>
                    <a:cubicBezTo>
                      <a:pt x="176566" y="233429"/>
                      <a:pt x="181308" y="231838"/>
                      <a:pt x="184287" y="228261"/>
                    </a:cubicBezTo>
                    <a:cubicBezTo>
                      <a:pt x="188640" y="223039"/>
                      <a:pt x="187933" y="215278"/>
                      <a:pt x="182709" y="210926"/>
                    </a:cubicBezTo>
                    <a:cubicBezTo>
                      <a:pt x="182708" y="210925"/>
                      <a:pt x="182707" y="210925"/>
                      <a:pt x="182706" y="210924"/>
                    </a:cubicBezTo>
                    <a:cubicBezTo>
                      <a:pt x="160074" y="192211"/>
                      <a:pt x="138484" y="172273"/>
                      <a:pt x="118034" y="151199"/>
                    </a:cubicBezTo>
                    <a:cubicBezTo>
                      <a:pt x="113320" y="146299"/>
                      <a:pt x="105523" y="146147"/>
                      <a:pt x="100621" y="150860"/>
                    </a:cubicBezTo>
                    <a:cubicBezTo>
                      <a:pt x="100621" y="150860"/>
                      <a:pt x="100621" y="150860"/>
                      <a:pt x="100621" y="150860"/>
                    </a:cubicBezTo>
                    <a:cubicBezTo>
                      <a:pt x="95719" y="155573"/>
                      <a:pt x="95566" y="163365"/>
                      <a:pt x="100280" y="168265"/>
                    </a:cubicBezTo>
                    <a:cubicBezTo>
                      <a:pt x="121359" y="189992"/>
                      <a:pt x="143613" y="210548"/>
                      <a:pt x="166942" y="229841"/>
                    </a:cubicBezTo>
                    <a:cubicBezTo>
                      <a:pt x="168417" y="231073"/>
                      <a:pt x="170160" y="231941"/>
                      <a:pt x="172031" y="232375"/>
                    </a:cubicBezTo>
                    <a:close/>
                    <a:moveTo>
                      <a:pt x="49909" y="102964"/>
                    </a:moveTo>
                    <a:cubicBezTo>
                      <a:pt x="53251" y="103743"/>
                      <a:pt x="56766" y="103089"/>
                      <a:pt x="59603" y="101162"/>
                    </a:cubicBezTo>
                    <a:cubicBezTo>
                      <a:pt x="65234" y="97347"/>
                      <a:pt x="66704" y="89693"/>
                      <a:pt x="62889" y="84065"/>
                    </a:cubicBezTo>
                    <a:cubicBezTo>
                      <a:pt x="46721" y="60693"/>
                      <a:pt x="33718" y="35285"/>
                      <a:pt x="24217" y="8504"/>
                    </a:cubicBezTo>
                    <a:cubicBezTo>
                      <a:pt x="22012" y="2074"/>
                      <a:pt x="15008" y="-1352"/>
                      <a:pt x="8575" y="853"/>
                    </a:cubicBezTo>
                    <a:cubicBezTo>
                      <a:pt x="8574" y="853"/>
                      <a:pt x="8573" y="853"/>
                      <a:pt x="8572" y="854"/>
                    </a:cubicBezTo>
                    <a:cubicBezTo>
                      <a:pt x="2139" y="3059"/>
                      <a:pt x="-1288" y="10059"/>
                      <a:pt x="918" y="16489"/>
                    </a:cubicBezTo>
                    <a:cubicBezTo>
                      <a:pt x="918" y="16490"/>
                      <a:pt x="919" y="16491"/>
                      <a:pt x="919" y="16491"/>
                    </a:cubicBezTo>
                    <a:cubicBezTo>
                      <a:pt x="11126" y="45335"/>
                      <a:pt x="25107" y="72702"/>
                      <a:pt x="42498" y="97879"/>
                    </a:cubicBezTo>
                    <a:cubicBezTo>
                      <a:pt x="44237" y="100449"/>
                      <a:pt x="46885" y="102266"/>
                      <a:pt x="49909" y="10296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6" name="Google Shape;396;p31"/>
              <p:cNvSpPr/>
              <p:nvPr/>
            </p:nvSpPr>
            <p:spPr>
              <a:xfrm>
                <a:off x="2928576" y="0"/>
                <a:ext cx="30338" cy="68295"/>
              </a:xfrm>
              <a:custGeom>
                <a:avLst/>
                <a:gdLst/>
                <a:ahLst/>
                <a:cxnLst/>
                <a:rect l="l" t="t" r="r" b="b"/>
                <a:pathLst>
                  <a:path w="30338" h="68295" extrusionOk="0">
                    <a:moveTo>
                      <a:pt x="9769" y="68161"/>
                    </a:moveTo>
                    <a:cubicBezTo>
                      <a:pt x="10541" y="68339"/>
                      <a:pt x="11328" y="68443"/>
                      <a:pt x="12119" y="68472"/>
                    </a:cubicBezTo>
                    <a:cubicBezTo>
                      <a:pt x="18916" y="68718"/>
                      <a:pt x="24626" y="63411"/>
                      <a:pt x="24874" y="56616"/>
                    </a:cubicBezTo>
                    <a:cubicBezTo>
                      <a:pt x="25401" y="42673"/>
                      <a:pt x="27214" y="28808"/>
                      <a:pt x="30292" y="15198"/>
                    </a:cubicBezTo>
                    <a:cubicBezTo>
                      <a:pt x="31765" y="8568"/>
                      <a:pt x="27603" y="1994"/>
                      <a:pt x="20978" y="486"/>
                    </a:cubicBezTo>
                    <a:cubicBezTo>
                      <a:pt x="14342" y="-1005"/>
                      <a:pt x="7753" y="3163"/>
                      <a:pt x="6260" y="9796"/>
                    </a:cubicBezTo>
                    <a:cubicBezTo>
                      <a:pt x="2850" y="24888"/>
                      <a:pt x="841" y="40262"/>
                      <a:pt x="257" y="55723"/>
                    </a:cubicBezTo>
                    <a:cubicBezTo>
                      <a:pt x="44" y="61609"/>
                      <a:pt x="4031" y="66822"/>
                      <a:pt x="9769" y="6816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7" name="Google Shape;397;p31"/>
              <p:cNvSpPr/>
              <p:nvPr/>
            </p:nvSpPr>
            <p:spPr>
              <a:xfrm>
                <a:off x="5764137" y="2107604"/>
                <a:ext cx="151800" cy="137428"/>
              </a:xfrm>
              <a:custGeom>
                <a:avLst/>
                <a:gdLst/>
                <a:ahLst/>
                <a:cxnLst/>
                <a:rect l="l" t="t" r="r" b="b"/>
                <a:pathLst>
                  <a:path w="151800" h="137428" extrusionOk="0">
                    <a:moveTo>
                      <a:pt x="0" y="0"/>
                    </a:moveTo>
                    <a:lnTo>
                      <a:pt x="65429" y="137429"/>
                    </a:lnTo>
                    <a:lnTo>
                      <a:pt x="151800" y="120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98" name="Google Shape;398;p31"/>
          <p:cNvGrpSpPr/>
          <p:nvPr/>
        </p:nvGrpSpPr>
        <p:grpSpPr>
          <a:xfrm>
            <a:off x="-1531329" y="-1695080"/>
            <a:ext cx="11745357" cy="9133226"/>
            <a:chOff x="-1531329" y="-1695080"/>
            <a:chExt cx="11745357" cy="9133226"/>
          </a:xfrm>
        </p:grpSpPr>
        <p:sp>
          <p:nvSpPr>
            <p:cNvPr id="399" name="Google Shape;399;p31"/>
            <p:cNvSpPr/>
            <p:nvPr/>
          </p:nvSpPr>
          <p:spPr>
            <a:xfrm rot="4573459">
              <a:off x="-2015474" y="-379834"/>
              <a:ext cx="5008025" cy="2931541"/>
            </a:xfrm>
            <a:custGeom>
              <a:avLst/>
              <a:gdLst/>
              <a:ahLst/>
              <a:cxnLst/>
              <a:rect l="l" t="t" r="r" b="b"/>
              <a:pathLst>
                <a:path w="3755962" h="2198623" extrusionOk="0">
                  <a:moveTo>
                    <a:pt x="887286" y="78253"/>
                  </a:moveTo>
                  <a:cubicBezTo>
                    <a:pt x="985997" y="339348"/>
                    <a:pt x="1144461" y="573715"/>
                    <a:pt x="1349995" y="762596"/>
                  </a:cubicBezTo>
                  <a:cubicBezTo>
                    <a:pt x="1933662" y="1297828"/>
                    <a:pt x="2798651" y="1389120"/>
                    <a:pt x="3468008" y="1812346"/>
                  </a:cubicBezTo>
                  <a:cubicBezTo>
                    <a:pt x="3579077" y="1882574"/>
                    <a:pt x="3686928" y="1964476"/>
                    <a:pt x="3756725" y="2075810"/>
                  </a:cubicBezTo>
                  <a:cubicBezTo>
                    <a:pt x="3658147" y="2081869"/>
                    <a:pt x="3561651" y="2050577"/>
                    <a:pt x="3464266" y="2034134"/>
                  </a:cubicBezTo>
                  <a:cubicBezTo>
                    <a:pt x="3290484" y="2004792"/>
                    <a:pt x="3112607" y="2022782"/>
                    <a:pt x="2937292" y="2040839"/>
                  </a:cubicBezTo>
                  <a:cubicBezTo>
                    <a:pt x="2577737" y="2077871"/>
                    <a:pt x="2218181" y="2114903"/>
                    <a:pt x="1858626" y="2151935"/>
                  </a:cubicBezTo>
                  <a:cubicBezTo>
                    <a:pt x="1327651" y="2206622"/>
                    <a:pt x="767138" y="2256841"/>
                    <a:pt x="281560" y="2035189"/>
                  </a:cubicBezTo>
                  <a:cubicBezTo>
                    <a:pt x="218991" y="2006629"/>
                    <a:pt x="157145" y="1972842"/>
                    <a:pt x="110557" y="1922248"/>
                  </a:cubicBezTo>
                  <a:cubicBezTo>
                    <a:pt x="25827" y="1830234"/>
                    <a:pt x="3927" y="1697078"/>
                    <a:pt x="1149" y="1572032"/>
                  </a:cubicBezTo>
                  <a:cubicBezTo>
                    <a:pt x="-8370" y="1143690"/>
                    <a:pt x="159462" y="733681"/>
                    <a:pt x="324394" y="338245"/>
                  </a:cubicBezTo>
                  <a:cubicBezTo>
                    <a:pt x="364350" y="242448"/>
                    <a:pt x="406573" y="143368"/>
                    <a:pt x="483491" y="73671"/>
                  </a:cubicBezTo>
                  <a:cubicBezTo>
                    <a:pt x="560410" y="3973"/>
                    <a:pt x="682622" y="-27328"/>
                    <a:pt x="769331" y="297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" name="Google Shape;400;p31"/>
            <p:cNvSpPr/>
            <p:nvPr/>
          </p:nvSpPr>
          <p:spPr>
            <a:xfrm rot="673548" flipH="1">
              <a:off x="5870772" y="3833340"/>
              <a:ext cx="4066789" cy="3239947"/>
            </a:xfrm>
            <a:custGeom>
              <a:avLst/>
              <a:gdLst/>
              <a:ahLst/>
              <a:cxnLst/>
              <a:rect l="l" t="t" r="r" b="b"/>
              <a:pathLst>
                <a:path w="4060032" h="3234564" extrusionOk="0">
                  <a:moveTo>
                    <a:pt x="249" y="45192"/>
                  </a:moveTo>
                  <a:cubicBezTo>
                    <a:pt x="269487" y="-12410"/>
                    <a:pt x="547625" y="-14747"/>
                    <a:pt x="817794" y="38324"/>
                  </a:cubicBezTo>
                  <a:cubicBezTo>
                    <a:pt x="992831" y="72834"/>
                    <a:pt x="1173188" y="137272"/>
                    <a:pt x="1284308" y="276791"/>
                  </a:cubicBezTo>
                  <a:cubicBezTo>
                    <a:pt x="1430236" y="460012"/>
                    <a:pt x="1427533" y="735318"/>
                    <a:pt x="1591010" y="903082"/>
                  </a:cubicBezTo>
                  <a:cubicBezTo>
                    <a:pt x="1691415" y="1006119"/>
                    <a:pt x="1836723" y="1049287"/>
                    <a:pt x="1975738" y="1086446"/>
                  </a:cubicBezTo>
                  <a:cubicBezTo>
                    <a:pt x="2155871" y="1134596"/>
                    <a:pt x="2339429" y="1179582"/>
                    <a:pt x="2525874" y="1176947"/>
                  </a:cubicBezTo>
                  <a:cubicBezTo>
                    <a:pt x="2702848" y="1174444"/>
                    <a:pt x="2876528" y="1129077"/>
                    <a:pt x="3053104" y="1116965"/>
                  </a:cubicBezTo>
                  <a:cubicBezTo>
                    <a:pt x="3279101" y="1101462"/>
                    <a:pt x="3513389" y="1143435"/>
                    <a:pt x="3704967" y="1264267"/>
                  </a:cubicBezTo>
                  <a:cubicBezTo>
                    <a:pt x="3896545" y="1385099"/>
                    <a:pt x="4040017" y="1590458"/>
                    <a:pt x="4058161" y="1816160"/>
                  </a:cubicBezTo>
                  <a:cubicBezTo>
                    <a:pt x="4095786" y="2284203"/>
                    <a:pt x="3619387" y="2685752"/>
                    <a:pt x="3678317" y="3151595"/>
                  </a:cubicBezTo>
                  <a:cubicBezTo>
                    <a:pt x="3680501" y="3168863"/>
                    <a:pt x="3682116" y="3189621"/>
                    <a:pt x="3668418" y="3200365"/>
                  </a:cubicBezTo>
                  <a:cubicBezTo>
                    <a:pt x="3660715" y="3206407"/>
                    <a:pt x="3650277" y="3207248"/>
                    <a:pt x="3640505" y="3207847"/>
                  </a:cubicBezTo>
                  <a:cubicBezTo>
                    <a:pt x="3143593" y="3238329"/>
                    <a:pt x="2637212" y="3267995"/>
                    <a:pt x="2154600" y="3145832"/>
                  </a:cubicBezTo>
                  <a:cubicBezTo>
                    <a:pt x="1968662" y="3098766"/>
                    <a:pt x="1788894" y="3029702"/>
                    <a:pt x="1603199" y="2981685"/>
                  </a:cubicBezTo>
                  <a:cubicBezTo>
                    <a:pt x="1289120" y="2900471"/>
                    <a:pt x="961814" y="2880382"/>
                    <a:pt x="647308" y="2800835"/>
                  </a:cubicBezTo>
                  <a:cubicBezTo>
                    <a:pt x="489159" y="2760824"/>
                    <a:pt x="335135" y="2706000"/>
                    <a:pt x="187281" y="2637091"/>
                  </a:cubicBezTo>
                  <a:cubicBezTo>
                    <a:pt x="157960" y="2623423"/>
                    <a:pt x="127877" y="2608411"/>
                    <a:pt x="107739" y="2583100"/>
                  </a:cubicBezTo>
                  <a:cubicBezTo>
                    <a:pt x="77923" y="2545625"/>
                    <a:pt x="75902" y="2493861"/>
                    <a:pt x="75424" y="2445983"/>
                  </a:cubicBezTo>
                  <a:cubicBezTo>
                    <a:pt x="69005" y="1801817"/>
                    <a:pt x="103238" y="1157888"/>
                    <a:pt x="177918" y="51803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973200" y="2252200"/>
            <a:ext cx="3072300" cy="138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4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title" idx="2" hasCustomPrompt="1"/>
          </p:nvPr>
        </p:nvSpPr>
        <p:spPr>
          <a:xfrm>
            <a:off x="973200" y="1302871"/>
            <a:ext cx="1115400" cy="915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14" name="Google Shape;14;p3"/>
          <p:cNvGrpSpPr/>
          <p:nvPr/>
        </p:nvGrpSpPr>
        <p:grpSpPr>
          <a:xfrm rot="-1751223" flipH="1">
            <a:off x="5122959" y="4016400"/>
            <a:ext cx="1308835" cy="1568865"/>
            <a:chOff x="1112130" y="2868093"/>
            <a:chExt cx="1308734" cy="1568744"/>
          </a:xfrm>
        </p:grpSpPr>
        <p:sp>
          <p:nvSpPr>
            <p:cNvPr id="15" name="Google Shape;15;p3"/>
            <p:cNvSpPr/>
            <p:nvPr/>
          </p:nvSpPr>
          <p:spPr>
            <a:xfrm>
              <a:off x="2276430" y="2868093"/>
              <a:ext cx="144434" cy="153119"/>
            </a:xfrm>
            <a:custGeom>
              <a:avLst/>
              <a:gdLst/>
              <a:ahLst/>
              <a:cxnLst/>
              <a:rect l="l" t="t" r="r" b="b"/>
              <a:pathLst>
                <a:path w="144434" h="153119" extrusionOk="0">
                  <a:moveTo>
                    <a:pt x="0" y="0"/>
                  </a:moveTo>
                  <a:lnTo>
                    <a:pt x="144435" y="56140"/>
                  </a:lnTo>
                  <a:lnTo>
                    <a:pt x="23579" y="1531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6;p3"/>
            <p:cNvSpPr/>
            <p:nvPr/>
          </p:nvSpPr>
          <p:spPr>
            <a:xfrm>
              <a:off x="1112130" y="2926901"/>
              <a:ext cx="1211973" cy="1509936"/>
            </a:xfrm>
            <a:custGeom>
              <a:avLst/>
              <a:gdLst/>
              <a:ahLst/>
              <a:cxnLst/>
              <a:rect l="l" t="t" r="r" b="b"/>
              <a:pathLst>
                <a:path w="1211973" h="1509936" extrusionOk="0">
                  <a:moveTo>
                    <a:pt x="43795" y="881313"/>
                  </a:moveTo>
                  <a:cubicBezTo>
                    <a:pt x="51130" y="862823"/>
                    <a:pt x="59554" y="844784"/>
                    <a:pt x="69025" y="827292"/>
                  </a:cubicBezTo>
                  <a:cubicBezTo>
                    <a:pt x="72616" y="820676"/>
                    <a:pt x="80892" y="818223"/>
                    <a:pt x="87511" y="821812"/>
                  </a:cubicBezTo>
                  <a:cubicBezTo>
                    <a:pt x="94126" y="825405"/>
                    <a:pt x="96579" y="833675"/>
                    <a:pt x="92992" y="840291"/>
                  </a:cubicBezTo>
                  <a:cubicBezTo>
                    <a:pt x="77967" y="868182"/>
                    <a:pt x="65665" y="897455"/>
                    <a:pt x="56254" y="927704"/>
                  </a:cubicBezTo>
                  <a:cubicBezTo>
                    <a:pt x="54027" y="934872"/>
                    <a:pt x="46408" y="938878"/>
                    <a:pt x="39237" y="936652"/>
                  </a:cubicBezTo>
                  <a:cubicBezTo>
                    <a:pt x="39213" y="936645"/>
                    <a:pt x="39188" y="936637"/>
                    <a:pt x="39164" y="936629"/>
                  </a:cubicBezTo>
                  <a:cubicBezTo>
                    <a:pt x="31979" y="934376"/>
                    <a:pt x="27982" y="926728"/>
                    <a:pt x="30236" y="919546"/>
                  </a:cubicBezTo>
                  <a:cubicBezTo>
                    <a:pt x="30236" y="919546"/>
                    <a:pt x="30236" y="919545"/>
                    <a:pt x="30237" y="919545"/>
                  </a:cubicBezTo>
                  <a:cubicBezTo>
                    <a:pt x="34320" y="906533"/>
                    <a:pt x="38882" y="893670"/>
                    <a:pt x="43795" y="881313"/>
                  </a:cubicBezTo>
                  <a:close/>
                  <a:moveTo>
                    <a:pt x="9076" y="1013732"/>
                  </a:moveTo>
                  <a:cubicBezTo>
                    <a:pt x="11416" y="1007866"/>
                    <a:pt x="17479" y="1004374"/>
                    <a:pt x="23729" y="1005293"/>
                  </a:cubicBezTo>
                  <a:cubicBezTo>
                    <a:pt x="31179" y="1006388"/>
                    <a:pt x="36330" y="1013312"/>
                    <a:pt x="35235" y="1020759"/>
                  </a:cubicBezTo>
                  <a:cubicBezTo>
                    <a:pt x="30668" y="1052420"/>
                    <a:pt x="28090" y="1084336"/>
                    <a:pt x="27515" y="1116320"/>
                  </a:cubicBezTo>
                  <a:cubicBezTo>
                    <a:pt x="27361" y="1123844"/>
                    <a:pt x="21137" y="1129819"/>
                    <a:pt x="13610" y="1129670"/>
                  </a:cubicBezTo>
                  <a:cubicBezTo>
                    <a:pt x="6081" y="1129519"/>
                    <a:pt x="101" y="1123296"/>
                    <a:pt x="252" y="1115771"/>
                  </a:cubicBezTo>
                  <a:cubicBezTo>
                    <a:pt x="252" y="1115770"/>
                    <a:pt x="252" y="1115770"/>
                    <a:pt x="252" y="1115769"/>
                  </a:cubicBezTo>
                  <a:cubicBezTo>
                    <a:pt x="850" y="1082643"/>
                    <a:pt x="3524" y="1049586"/>
                    <a:pt x="8257" y="1016794"/>
                  </a:cubicBezTo>
                  <a:cubicBezTo>
                    <a:pt x="8410" y="1015745"/>
                    <a:pt x="8685" y="1014717"/>
                    <a:pt x="9076" y="1013732"/>
                  </a:cubicBezTo>
                  <a:close/>
                  <a:moveTo>
                    <a:pt x="123821" y="748734"/>
                  </a:moveTo>
                  <a:cubicBezTo>
                    <a:pt x="124393" y="747295"/>
                    <a:pt x="125207" y="745964"/>
                    <a:pt x="126228" y="744799"/>
                  </a:cubicBezTo>
                  <a:cubicBezTo>
                    <a:pt x="148368" y="719500"/>
                    <a:pt x="173342" y="696828"/>
                    <a:pt x="200661" y="677229"/>
                  </a:cubicBezTo>
                  <a:cubicBezTo>
                    <a:pt x="206777" y="672840"/>
                    <a:pt x="215296" y="674238"/>
                    <a:pt x="219688" y="680352"/>
                  </a:cubicBezTo>
                  <a:cubicBezTo>
                    <a:pt x="224079" y="686466"/>
                    <a:pt x="222681" y="694981"/>
                    <a:pt x="216564" y="699371"/>
                  </a:cubicBezTo>
                  <a:cubicBezTo>
                    <a:pt x="190945" y="717750"/>
                    <a:pt x="167523" y="739011"/>
                    <a:pt x="146760" y="762735"/>
                  </a:cubicBezTo>
                  <a:cubicBezTo>
                    <a:pt x="141805" y="768402"/>
                    <a:pt x="133193" y="768982"/>
                    <a:pt x="127523" y="764030"/>
                  </a:cubicBezTo>
                  <a:cubicBezTo>
                    <a:pt x="127523" y="764029"/>
                    <a:pt x="127522" y="764029"/>
                    <a:pt x="127521" y="764028"/>
                  </a:cubicBezTo>
                  <a:cubicBezTo>
                    <a:pt x="123172" y="760228"/>
                    <a:pt x="121689" y="754101"/>
                    <a:pt x="123821" y="748734"/>
                  </a:cubicBezTo>
                  <a:close/>
                  <a:moveTo>
                    <a:pt x="4306" y="1208582"/>
                  </a:moveTo>
                  <a:cubicBezTo>
                    <a:pt x="6222" y="1203754"/>
                    <a:pt x="10717" y="1200434"/>
                    <a:pt x="15896" y="1200022"/>
                  </a:cubicBezTo>
                  <a:cubicBezTo>
                    <a:pt x="23401" y="1199420"/>
                    <a:pt x="29972" y="1205012"/>
                    <a:pt x="30574" y="1212513"/>
                  </a:cubicBezTo>
                  <a:cubicBezTo>
                    <a:pt x="30575" y="1212515"/>
                    <a:pt x="30575" y="1212516"/>
                    <a:pt x="30575" y="1212518"/>
                  </a:cubicBezTo>
                  <a:cubicBezTo>
                    <a:pt x="33043" y="1243335"/>
                    <a:pt x="36982" y="1275575"/>
                    <a:pt x="42280" y="1308340"/>
                  </a:cubicBezTo>
                  <a:cubicBezTo>
                    <a:pt x="43481" y="1315771"/>
                    <a:pt x="38429" y="1322768"/>
                    <a:pt x="30996" y="1323970"/>
                  </a:cubicBezTo>
                  <a:cubicBezTo>
                    <a:pt x="23562" y="1325171"/>
                    <a:pt x="16562" y="1320121"/>
                    <a:pt x="15361" y="1312690"/>
                  </a:cubicBezTo>
                  <a:cubicBezTo>
                    <a:pt x="9946" y="1279205"/>
                    <a:pt x="5920" y="1246235"/>
                    <a:pt x="3394" y="1214692"/>
                  </a:cubicBezTo>
                  <a:cubicBezTo>
                    <a:pt x="3224" y="1212612"/>
                    <a:pt x="3536" y="1210521"/>
                    <a:pt x="4306" y="1208582"/>
                  </a:cubicBezTo>
                  <a:close/>
                  <a:moveTo>
                    <a:pt x="280917" y="635517"/>
                  </a:moveTo>
                  <a:cubicBezTo>
                    <a:pt x="282252" y="632145"/>
                    <a:pt x="284880" y="629448"/>
                    <a:pt x="288216" y="628023"/>
                  </a:cubicBezTo>
                  <a:cubicBezTo>
                    <a:pt x="319015" y="614900"/>
                    <a:pt x="351021" y="604814"/>
                    <a:pt x="383780" y="597906"/>
                  </a:cubicBezTo>
                  <a:cubicBezTo>
                    <a:pt x="391145" y="596336"/>
                    <a:pt x="398388" y="601031"/>
                    <a:pt x="399959" y="608392"/>
                  </a:cubicBezTo>
                  <a:cubicBezTo>
                    <a:pt x="401530" y="615753"/>
                    <a:pt x="396833" y="622993"/>
                    <a:pt x="389469" y="624563"/>
                  </a:cubicBezTo>
                  <a:cubicBezTo>
                    <a:pt x="389463" y="624564"/>
                    <a:pt x="389457" y="624566"/>
                    <a:pt x="389451" y="624567"/>
                  </a:cubicBezTo>
                  <a:cubicBezTo>
                    <a:pt x="358431" y="631104"/>
                    <a:pt x="328124" y="640652"/>
                    <a:pt x="298960" y="653075"/>
                  </a:cubicBezTo>
                  <a:cubicBezTo>
                    <a:pt x="292039" y="656041"/>
                    <a:pt x="284023" y="652837"/>
                    <a:pt x="281056" y="645919"/>
                  </a:cubicBezTo>
                  <a:cubicBezTo>
                    <a:pt x="279636" y="642606"/>
                    <a:pt x="279586" y="638866"/>
                    <a:pt x="280917" y="635516"/>
                  </a:cubicBezTo>
                  <a:close/>
                  <a:moveTo>
                    <a:pt x="34990" y="1401296"/>
                  </a:moveTo>
                  <a:cubicBezTo>
                    <a:pt x="36641" y="1397127"/>
                    <a:pt x="40239" y="1394037"/>
                    <a:pt x="44612" y="1393036"/>
                  </a:cubicBezTo>
                  <a:cubicBezTo>
                    <a:pt x="51951" y="1391351"/>
                    <a:pt x="59267" y="1395931"/>
                    <a:pt x="60953" y="1403266"/>
                  </a:cubicBezTo>
                  <a:cubicBezTo>
                    <a:pt x="67626" y="1432294"/>
                    <a:pt x="75404" y="1462400"/>
                    <a:pt x="84068" y="1492748"/>
                  </a:cubicBezTo>
                  <a:cubicBezTo>
                    <a:pt x="86134" y="1499986"/>
                    <a:pt x="81939" y="1507528"/>
                    <a:pt x="74698" y="1509594"/>
                  </a:cubicBezTo>
                  <a:cubicBezTo>
                    <a:pt x="67457" y="1511659"/>
                    <a:pt x="59913" y="1507466"/>
                    <a:pt x="57847" y="1500229"/>
                  </a:cubicBezTo>
                  <a:cubicBezTo>
                    <a:pt x="57847" y="1500229"/>
                    <a:pt x="57846" y="1500228"/>
                    <a:pt x="57846" y="1500227"/>
                  </a:cubicBezTo>
                  <a:cubicBezTo>
                    <a:pt x="49052" y="1469427"/>
                    <a:pt x="41157" y="1438856"/>
                    <a:pt x="34377" y="1409371"/>
                  </a:cubicBezTo>
                  <a:cubicBezTo>
                    <a:pt x="33754" y="1406680"/>
                    <a:pt x="33968" y="1403863"/>
                    <a:pt x="34990" y="1401296"/>
                  </a:cubicBezTo>
                  <a:close/>
                  <a:moveTo>
                    <a:pt x="470834" y="594563"/>
                  </a:moveTo>
                  <a:cubicBezTo>
                    <a:pt x="472838" y="589518"/>
                    <a:pt x="477645" y="586142"/>
                    <a:pt x="483073" y="585969"/>
                  </a:cubicBezTo>
                  <a:cubicBezTo>
                    <a:pt x="516440" y="584898"/>
                    <a:pt x="549838" y="586685"/>
                    <a:pt x="582900" y="591310"/>
                  </a:cubicBezTo>
                  <a:cubicBezTo>
                    <a:pt x="590357" y="592362"/>
                    <a:pt x="595548" y="599256"/>
                    <a:pt x="594497" y="606709"/>
                  </a:cubicBezTo>
                  <a:cubicBezTo>
                    <a:pt x="593445" y="614156"/>
                    <a:pt x="586558" y="619345"/>
                    <a:pt x="579106" y="618302"/>
                  </a:cubicBezTo>
                  <a:cubicBezTo>
                    <a:pt x="572377" y="617357"/>
                    <a:pt x="565618" y="616536"/>
                    <a:pt x="558830" y="615839"/>
                  </a:cubicBezTo>
                  <a:cubicBezTo>
                    <a:pt x="560415" y="647029"/>
                    <a:pt x="564965" y="677997"/>
                    <a:pt x="572419" y="708326"/>
                  </a:cubicBezTo>
                  <a:cubicBezTo>
                    <a:pt x="574247" y="715627"/>
                    <a:pt x="569808" y="723028"/>
                    <a:pt x="562503" y="724856"/>
                  </a:cubicBezTo>
                  <a:cubicBezTo>
                    <a:pt x="555198" y="726684"/>
                    <a:pt x="547794" y="722247"/>
                    <a:pt x="545965" y="714945"/>
                  </a:cubicBezTo>
                  <a:cubicBezTo>
                    <a:pt x="545956" y="714909"/>
                    <a:pt x="545947" y="714872"/>
                    <a:pt x="545938" y="714836"/>
                  </a:cubicBezTo>
                  <a:cubicBezTo>
                    <a:pt x="537951" y="682334"/>
                    <a:pt x="533123" y="649137"/>
                    <a:pt x="531522" y="615707"/>
                  </a:cubicBezTo>
                  <a:cubicBezTo>
                    <a:pt x="531489" y="615044"/>
                    <a:pt x="531506" y="614378"/>
                    <a:pt x="531570" y="613717"/>
                  </a:cubicBezTo>
                  <a:cubicBezTo>
                    <a:pt x="515719" y="612873"/>
                    <a:pt x="499811" y="612702"/>
                    <a:pt x="483948" y="613212"/>
                  </a:cubicBezTo>
                  <a:cubicBezTo>
                    <a:pt x="476418" y="613450"/>
                    <a:pt x="470121" y="607541"/>
                    <a:pt x="469883" y="600014"/>
                  </a:cubicBezTo>
                  <a:cubicBezTo>
                    <a:pt x="469824" y="598151"/>
                    <a:pt x="470148" y="596296"/>
                    <a:pt x="470834" y="594563"/>
                  </a:cubicBezTo>
                  <a:close/>
                  <a:moveTo>
                    <a:pt x="561840" y="418274"/>
                  </a:moveTo>
                  <a:cubicBezTo>
                    <a:pt x="564624" y="411280"/>
                    <a:pt x="572552" y="407867"/>
                    <a:pt x="579549" y="410649"/>
                  </a:cubicBezTo>
                  <a:cubicBezTo>
                    <a:pt x="586434" y="413387"/>
                    <a:pt x="589871" y="421121"/>
                    <a:pt x="587287" y="428064"/>
                  </a:cubicBezTo>
                  <a:cubicBezTo>
                    <a:pt x="576271" y="457726"/>
                    <a:pt x="568327" y="488439"/>
                    <a:pt x="563579" y="519721"/>
                  </a:cubicBezTo>
                  <a:cubicBezTo>
                    <a:pt x="562462" y="527164"/>
                    <a:pt x="555519" y="532292"/>
                    <a:pt x="548072" y="531175"/>
                  </a:cubicBezTo>
                  <a:cubicBezTo>
                    <a:pt x="540626" y="530058"/>
                    <a:pt x="535495" y="523118"/>
                    <a:pt x="536613" y="515675"/>
                  </a:cubicBezTo>
                  <a:cubicBezTo>
                    <a:pt x="536616" y="515660"/>
                    <a:pt x="536618" y="515645"/>
                    <a:pt x="536620" y="515630"/>
                  </a:cubicBezTo>
                  <a:cubicBezTo>
                    <a:pt x="541649" y="482501"/>
                    <a:pt x="550062" y="449975"/>
                    <a:pt x="561729" y="418561"/>
                  </a:cubicBezTo>
                  <a:close/>
                  <a:moveTo>
                    <a:pt x="604990" y="330887"/>
                  </a:moveTo>
                  <a:cubicBezTo>
                    <a:pt x="605296" y="330116"/>
                    <a:pt x="605672" y="329374"/>
                    <a:pt x="606112" y="328672"/>
                  </a:cubicBezTo>
                  <a:cubicBezTo>
                    <a:pt x="623918" y="300380"/>
                    <a:pt x="644347" y="273825"/>
                    <a:pt x="667132" y="249361"/>
                  </a:cubicBezTo>
                  <a:cubicBezTo>
                    <a:pt x="672263" y="243852"/>
                    <a:pt x="680890" y="243544"/>
                    <a:pt x="686401" y="248674"/>
                  </a:cubicBezTo>
                  <a:cubicBezTo>
                    <a:pt x="691900" y="253791"/>
                    <a:pt x="692221" y="262390"/>
                    <a:pt x="687119" y="267902"/>
                  </a:cubicBezTo>
                  <a:cubicBezTo>
                    <a:pt x="665501" y="291110"/>
                    <a:pt x="646117" y="316300"/>
                    <a:pt x="629222" y="343140"/>
                  </a:cubicBezTo>
                  <a:cubicBezTo>
                    <a:pt x="625225" y="349519"/>
                    <a:pt x="616811" y="351451"/>
                    <a:pt x="610429" y="347456"/>
                  </a:cubicBezTo>
                  <a:cubicBezTo>
                    <a:pt x="604856" y="343967"/>
                    <a:pt x="602568" y="336998"/>
                    <a:pt x="604990" y="330887"/>
                  </a:cubicBezTo>
                  <a:close/>
                  <a:moveTo>
                    <a:pt x="736616" y="187948"/>
                  </a:moveTo>
                  <a:cubicBezTo>
                    <a:pt x="737516" y="185683"/>
                    <a:pt x="739010" y="183702"/>
                    <a:pt x="740940" y="182214"/>
                  </a:cubicBezTo>
                  <a:cubicBezTo>
                    <a:pt x="767243" y="161975"/>
                    <a:pt x="794897" y="143555"/>
                    <a:pt x="823710" y="127080"/>
                  </a:cubicBezTo>
                  <a:cubicBezTo>
                    <a:pt x="830240" y="123331"/>
                    <a:pt x="838573" y="125583"/>
                    <a:pt x="842324" y="132109"/>
                  </a:cubicBezTo>
                  <a:cubicBezTo>
                    <a:pt x="846075" y="138636"/>
                    <a:pt x="843822" y="146966"/>
                    <a:pt x="837293" y="150715"/>
                  </a:cubicBezTo>
                  <a:cubicBezTo>
                    <a:pt x="809561" y="166569"/>
                    <a:pt x="782943" y="184296"/>
                    <a:pt x="757627" y="203773"/>
                  </a:cubicBezTo>
                  <a:cubicBezTo>
                    <a:pt x="751669" y="208378"/>
                    <a:pt x="743104" y="207284"/>
                    <a:pt x="738497" y="201328"/>
                  </a:cubicBezTo>
                  <a:cubicBezTo>
                    <a:pt x="735547" y="197514"/>
                    <a:pt x="734832" y="192427"/>
                    <a:pt x="736616" y="187948"/>
                  </a:cubicBezTo>
                  <a:close/>
                  <a:moveTo>
                    <a:pt x="579217" y="798440"/>
                  </a:moveTo>
                  <a:cubicBezTo>
                    <a:pt x="581999" y="791445"/>
                    <a:pt x="589926" y="788030"/>
                    <a:pt x="596924" y="790810"/>
                  </a:cubicBezTo>
                  <a:cubicBezTo>
                    <a:pt x="600108" y="792075"/>
                    <a:pt x="602698" y="794492"/>
                    <a:pt x="604180" y="797580"/>
                  </a:cubicBezTo>
                  <a:cubicBezTo>
                    <a:pt x="617479" y="826007"/>
                    <a:pt x="634579" y="852496"/>
                    <a:pt x="655012" y="876322"/>
                  </a:cubicBezTo>
                  <a:cubicBezTo>
                    <a:pt x="659975" y="881982"/>
                    <a:pt x="659408" y="890593"/>
                    <a:pt x="653745" y="895555"/>
                  </a:cubicBezTo>
                  <a:cubicBezTo>
                    <a:pt x="648082" y="900516"/>
                    <a:pt x="639468" y="899949"/>
                    <a:pt x="634504" y="894289"/>
                  </a:cubicBezTo>
                  <a:cubicBezTo>
                    <a:pt x="612436" y="868599"/>
                    <a:pt x="593963" y="840031"/>
                    <a:pt x="579593" y="809369"/>
                  </a:cubicBezTo>
                  <a:cubicBezTo>
                    <a:pt x="577943" y="805939"/>
                    <a:pt x="577807" y="801975"/>
                    <a:pt x="579217" y="798440"/>
                  </a:cubicBezTo>
                  <a:close/>
                  <a:moveTo>
                    <a:pt x="663360" y="622098"/>
                  </a:moveTo>
                  <a:cubicBezTo>
                    <a:pt x="666045" y="615358"/>
                    <a:pt x="673542" y="611902"/>
                    <a:pt x="680413" y="614237"/>
                  </a:cubicBezTo>
                  <a:cubicBezTo>
                    <a:pt x="687922" y="616787"/>
                    <a:pt x="695395" y="619536"/>
                    <a:pt x="702626" y="622408"/>
                  </a:cubicBezTo>
                  <a:cubicBezTo>
                    <a:pt x="726687" y="631831"/>
                    <a:pt x="749754" y="643616"/>
                    <a:pt x="771489" y="657588"/>
                  </a:cubicBezTo>
                  <a:cubicBezTo>
                    <a:pt x="777799" y="661696"/>
                    <a:pt x="779583" y="670140"/>
                    <a:pt x="775473" y="676447"/>
                  </a:cubicBezTo>
                  <a:cubicBezTo>
                    <a:pt x="771363" y="682754"/>
                    <a:pt x="762916" y="684537"/>
                    <a:pt x="756606" y="680429"/>
                  </a:cubicBezTo>
                  <a:cubicBezTo>
                    <a:pt x="736390" y="667443"/>
                    <a:pt x="714935" y="656492"/>
                    <a:pt x="692556" y="647739"/>
                  </a:cubicBezTo>
                  <a:cubicBezTo>
                    <a:pt x="685752" y="645036"/>
                    <a:pt x="678715" y="642449"/>
                    <a:pt x="671640" y="640044"/>
                  </a:cubicBezTo>
                  <a:cubicBezTo>
                    <a:pt x="664511" y="637623"/>
                    <a:pt x="660695" y="629883"/>
                    <a:pt x="663117" y="622756"/>
                  </a:cubicBezTo>
                  <a:cubicBezTo>
                    <a:pt x="663117" y="622756"/>
                    <a:pt x="663117" y="622756"/>
                    <a:pt x="663117" y="622756"/>
                  </a:cubicBezTo>
                  <a:cubicBezTo>
                    <a:pt x="663193" y="622532"/>
                    <a:pt x="663273" y="622314"/>
                    <a:pt x="663360" y="622098"/>
                  </a:cubicBezTo>
                  <a:close/>
                  <a:moveTo>
                    <a:pt x="905161" y="90253"/>
                  </a:moveTo>
                  <a:cubicBezTo>
                    <a:pt x="906489" y="86899"/>
                    <a:pt x="909097" y="84211"/>
                    <a:pt x="912410" y="82780"/>
                  </a:cubicBezTo>
                  <a:cubicBezTo>
                    <a:pt x="941565" y="70150"/>
                    <a:pt x="972689" y="58388"/>
                    <a:pt x="1004916" y="47823"/>
                  </a:cubicBezTo>
                  <a:cubicBezTo>
                    <a:pt x="1012071" y="45477"/>
                    <a:pt x="1019774" y="49373"/>
                    <a:pt x="1022121" y="56524"/>
                  </a:cubicBezTo>
                  <a:cubicBezTo>
                    <a:pt x="1024468" y="63676"/>
                    <a:pt x="1020571" y="71375"/>
                    <a:pt x="1013416" y="73721"/>
                  </a:cubicBezTo>
                  <a:cubicBezTo>
                    <a:pt x="981980" y="84028"/>
                    <a:pt x="951645" y="95490"/>
                    <a:pt x="923253" y="107790"/>
                  </a:cubicBezTo>
                  <a:cubicBezTo>
                    <a:pt x="916343" y="110783"/>
                    <a:pt x="908315" y="107609"/>
                    <a:pt x="905321" y="100702"/>
                  </a:cubicBezTo>
                  <a:cubicBezTo>
                    <a:pt x="903881" y="97378"/>
                    <a:pt x="903824" y="93619"/>
                    <a:pt x="905161" y="90253"/>
                  </a:cubicBezTo>
                  <a:close/>
                  <a:moveTo>
                    <a:pt x="710842" y="935903"/>
                  </a:moveTo>
                  <a:cubicBezTo>
                    <a:pt x="713449" y="929368"/>
                    <a:pt x="720604" y="925890"/>
                    <a:pt x="727356" y="927876"/>
                  </a:cubicBezTo>
                  <a:cubicBezTo>
                    <a:pt x="755760" y="936229"/>
                    <a:pt x="781040" y="929035"/>
                    <a:pt x="802492" y="906490"/>
                  </a:cubicBezTo>
                  <a:cubicBezTo>
                    <a:pt x="807682" y="901036"/>
                    <a:pt x="816312" y="900820"/>
                    <a:pt x="821768" y="906007"/>
                  </a:cubicBezTo>
                  <a:cubicBezTo>
                    <a:pt x="827225" y="911194"/>
                    <a:pt x="827441" y="919821"/>
                    <a:pt x="822252" y="925275"/>
                  </a:cubicBezTo>
                  <a:cubicBezTo>
                    <a:pt x="793592" y="955392"/>
                    <a:pt x="758116" y="965335"/>
                    <a:pt x="719660" y="954025"/>
                  </a:cubicBezTo>
                  <a:cubicBezTo>
                    <a:pt x="712436" y="951901"/>
                    <a:pt x="708303" y="944325"/>
                    <a:pt x="710428" y="937105"/>
                  </a:cubicBezTo>
                  <a:cubicBezTo>
                    <a:pt x="710428" y="937104"/>
                    <a:pt x="710428" y="937104"/>
                    <a:pt x="710428" y="937104"/>
                  </a:cubicBezTo>
                  <a:cubicBezTo>
                    <a:pt x="710549" y="936694"/>
                    <a:pt x="710687" y="936293"/>
                    <a:pt x="710842" y="935903"/>
                  </a:cubicBezTo>
                  <a:close/>
                  <a:moveTo>
                    <a:pt x="1090404" y="28983"/>
                  </a:moveTo>
                  <a:cubicBezTo>
                    <a:pt x="1092028" y="24881"/>
                    <a:pt x="1095540" y="21820"/>
                    <a:pt x="1099827" y="20772"/>
                  </a:cubicBezTo>
                  <a:cubicBezTo>
                    <a:pt x="1130676" y="13195"/>
                    <a:pt x="1163110" y="6338"/>
                    <a:pt x="1196228" y="392"/>
                  </a:cubicBezTo>
                  <a:cubicBezTo>
                    <a:pt x="1203645" y="-910"/>
                    <a:pt x="1210713" y="4044"/>
                    <a:pt x="1212015" y="11458"/>
                  </a:cubicBezTo>
                  <a:cubicBezTo>
                    <a:pt x="1213311" y="18831"/>
                    <a:pt x="1208414" y="25869"/>
                    <a:pt x="1201048" y="27220"/>
                  </a:cubicBezTo>
                  <a:cubicBezTo>
                    <a:pt x="1168494" y="33063"/>
                    <a:pt x="1136628" y="39799"/>
                    <a:pt x="1106335" y="47239"/>
                  </a:cubicBezTo>
                  <a:cubicBezTo>
                    <a:pt x="1099022" y="49036"/>
                    <a:pt x="1091637" y="44567"/>
                    <a:pt x="1089839" y="37257"/>
                  </a:cubicBezTo>
                  <a:cubicBezTo>
                    <a:pt x="1089163" y="34507"/>
                    <a:pt x="1089361" y="31615"/>
                    <a:pt x="1090404" y="28983"/>
                  </a:cubicBezTo>
                  <a:close/>
                  <a:moveTo>
                    <a:pt x="821122" y="731297"/>
                  </a:moveTo>
                  <a:cubicBezTo>
                    <a:pt x="823909" y="724304"/>
                    <a:pt x="831839" y="720894"/>
                    <a:pt x="838835" y="723680"/>
                  </a:cubicBezTo>
                  <a:cubicBezTo>
                    <a:pt x="841500" y="724741"/>
                    <a:pt x="843762" y="726615"/>
                    <a:pt x="845300" y="729035"/>
                  </a:cubicBezTo>
                  <a:cubicBezTo>
                    <a:pt x="865372" y="759162"/>
                    <a:pt x="873541" y="795664"/>
                    <a:pt x="868223" y="831468"/>
                  </a:cubicBezTo>
                  <a:cubicBezTo>
                    <a:pt x="867110" y="838912"/>
                    <a:pt x="860170" y="844045"/>
                    <a:pt x="852723" y="842932"/>
                  </a:cubicBezTo>
                  <a:cubicBezTo>
                    <a:pt x="845275" y="841819"/>
                    <a:pt x="840141" y="834883"/>
                    <a:pt x="841254" y="827438"/>
                  </a:cubicBezTo>
                  <a:cubicBezTo>
                    <a:pt x="841255" y="827428"/>
                    <a:pt x="841257" y="827418"/>
                    <a:pt x="841259" y="827408"/>
                  </a:cubicBezTo>
                  <a:cubicBezTo>
                    <a:pt x="845527" y="798102"/>
                    <a:pt x="838764" y="768254"/>
                    <a:pt x="822280" y="743646"/>
                  </a:cubicBezTo>
                  <a:cubicBezTo>
                    <a:pt x="819931" y="739954"/>
                    <a:pt x="819500" y="735360"/>
                    <a:pt x="821122" y="73129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oogle Shape;33;p5"/>
          <p:cNvGrpSpPr/>
          <p:nvPr/>
        </p:nvGrpSpPr>
        <p:grpSpPr>
          <a:xfrm>
            <a:off x="-1382258" y="397893"/>
            <a:ext cx="10692322" cy="5332800"/>
            <a:chOff x="-1382258" y="397893"/>
            <a:chExt cx="10692322" cy="5332800"/>
          </a:xfrm>
        </p:grpSpPr>
        <p:grpSp>
          <p:nvGrpSpPr>
            <p:cNvPr id="34" name="Google Shape;34;p5"/>
            <p:cNvGrpSpPr/>
            <p:nvPr/>
          </p:nvGrpSpPr>
          <p:grpSpPr>
            <a:xfrm flipH="1">
              <a:off x="8001330" y="397893"/>
              <a:ext cx="1308734" cy="1568744"/>
              <a:chOff x="1112130" y="2868093"/>
              <a:chExt cx="1308734" cy="1568744"/>
            </a:xfrm>
          </p:grpSpPr>
          <p:sp>
            <p:nvSpPr>
              <p:cNvPr id="35" name="Google Shape;35;p5"/>
              <p:cNvSpPr/>
              <p:nvPr/>
            </p:nvSpPr>
            <p:spPr>
              <a:xfrm>
                <a:off x="1112130" y="2926901"/>
                <a:ext cx="1211973" cy="1509936"/>
              </a:xfrm>
              <a:custGeom>
                <a:avLst/>
                <a:gdLst/>
                <a:ahLst/>
                <a:cxnLst/>
                <a:rect l="l" t="t" r="r" b="b"/>
                <a:pathLst>
                  <a:path w="1211973" h="1509936" extrusionOk="0">
                    <a:moveTo>
                      <a:pt x="43795" y="881313"/>
                    </a:moveTo>
                    <a:cubicBezTo>
                      <a:pt x="51130" y="862823"/>
                      <a:pt x="59554" y="844784"/>
                      <a:pt x="69025" y="827292"/>
                    </a:cubicBezTo>
                    <a:cubicBezTo>
                      <a:pt x="72616" y="820676"/>
                      <a:pt x="80892" y="818223"/>
                      <a:pt x="87511" y="821812"/>
                    </a:cubicBezTo>
                    <a:cubicBezTo>
                      <a:pt x="94126" y="825405"/>
                      <a:pt x="96579" y="833675"/>
                      <a:pt x="92992" y="840291"/>
                    </a:cubicBezTo>
                    <a:cubicBezTo>
                      <a:pt x="77967" y="868182"/>
                      <a:pt x="65665" y="897455"/>
                      <a:pt x="56254" y="927704"/>
                    </a:cubicBezTo>
                    <a:cubicBezTo>
                      <a:pt x="54027" y="934872"/>
                      <a:pt x="46408" y="938878"/>
                      <a:pt x="39237" y="936652"/>
                    </a:cubicBezTo>
                    <a:cubicBezTo>
                      <a:pt x="39213" y="936645"/>
                      <a:pt x="39188" y="936637"/>
                      <a:pt x="39164" y="936629"/>
                    </a:cubicBezTo>
                    <a:cubicBezTo>
                      <a:pt x="31979" y="934376"/>
                      <a:pt x="27982" y="926728"/>
                      <a:pt x="30236" y="919546"/>
                    </a:cubicBezTo>
                    <a:cubicBezTo>
                      <a:pt x="30236" y="919546"/>
                      <a:pt x="30236" y="919545"/>
                      <a:pt x="30237" y="919545"/>
                    </a:cubicBezTo>
                    <a:cubicBezTo>
                      <a:pt x="34320" y="906533"/>
                      <a:pt x="38882" y="893670"/>
                      <a:pt x="43795" y="881313"/>
                    </a:cubicBezTo>
                    <a:close/>
                    <a:moveTo>
                      <a:pt x="9076" y="1013732"/>
                    </a:moveTo>
                    <a:cubicBezTo>
                      <a:pt x="11416" y="1007866"/>
                      <a:pt x="17479" y="1004374"/>
                      <a:pt x="23729" y="1005293"/>
                    </a:cubicBezTo>
                    <a:cubicBezTo>
                      <a:pt x="31179" y="1006388"/>
                      <a:pt x="36330" y="1013312"/>
                      <a:pt x="35235" y="1020759"/>
                    </a:cubicBezTo>
                    <a:cubicBezTo>
                      <a:pt x="30668" y="1052420"/>
                      <a:pt x="28090" y="1084336"/>
                      <a:pt x="27515" y="1116320"/>
                    </a:cubicBezTo>
                    <a:cubicBezTo>
                      <a:pt x="27361" y="1123844"/>
                      <a:pt x="21137" y="1129819"/>
                      <a:pt x="13610" y="1129670"/>
                    </a:cubicBezTo>
                    <a:cubicBezTo>
                      <a:pt x="6081" y="1129519"/>
                      <a:pt x="101" y="1123296"/>
                      <a:pt x="252" y="1115771"/>
                    </a:cubicBezTo>
                    <a:cubicBezTo>
                      <a:pt x="252" y="1115770"/>
                      <a:pt x="252" y="1115770"/>
                      <a:pt x="252" y="1115769"/>
                    </a:cubicBezTo>
                    <a:cubicBezTo>
                      <a:pt x="850" y="1082643"/>
                      <a:pt x="3524" y="1049586"/>
                      <a:pt x="8257" y="1016794"/>
                    </a:cubicBezTo>
                    <a:cubicBezTo>
                      <a:pt x="8410" y="1015745"/>
                      <a:pt x="8685" y="1014717"/>
                      <a:pt x="9076" y="1013732"/>
                    </a:cubicBezTo>
                    <a:close/>
                    <a:moveTo>
                      <a:pt x="123821" y="748734"/>
                    </a:moveTo>
                    <a:cubicBezTo>
                      <a:pt x="124393" y="747295"/>
                      <a:pt x="125207" y="745964"/>
                      <a:pt x="126228" y="744799"/>
                    </a:cubicBezTo>
                    <a:cubicBezTo>
                      <a:pt x="148368" y="719500"/>
                      <a:pt x="173342" y="696828"/>
                      <a:pt x="200661" y="677229"/>
                    </a:cubicBezTo>
                    <a:cubicBezTo>
                      <a:pt x="206777" y="672840"/>
                      <a:pt x="215296" y="674238"/>
                      <a:pt x="219688" y="680352"/>
                    </a:cubicBezTo>
                    <a:cubicBezTo>
                      <a:pt x="224079" y="686466"/>
                      <a:pt x="222681" y="694981"/>
                      <a:pt x="216564" y="699371"/>
                    </a:cubicBezTo>
                    <a:cubicBezTo>
                      <a:pt x="190945" y="717750"/>
                      <a:pt x="167523" y="739011"/>
                      <a:pt x="146760" y="762735"/>
                    </a:cubicBezTo>
                    <a:cubicBezTo>
                      <a:pt x="141805" y="768402"/>
                      <a:pt x="133193" y="768982"/>
                      <a:pt x="127523" y="764030"/>
                    </a:cubicBezTo>
                    <a:cubicBezTo>
                      <a:pt x="127523" y="764029"/>
                      <a:pt x="127522" y="764029"/>
                      <a:pt x="127521" y="764028"/>
                    </a:cubicBezTo>
                    <a:cubicBezTo>
                      <a:pt x="123172" y="760228"/>
                      <a:pt x="121689" y="754101"/>
                      <a:pt x="123821" y="748734"/>
                    </a:cubicBezTo>
                    <a:close/>
                    <a:moveTo>
                      <a:pt x="4306" y="1208582"/>
                    </a:moveTo>
                    <a:cubicBezTo>
                      <a:pt x="6222" y="1203754"/>
                      <a:pt x="10717" y="1200434"/>
                      <a:pt x="15896" y="1200022"/>
                    </a:cubicBezTo>
                    <a:cubicBezTo>
                      <a:pt x="23401" y="1199420"/>
                      <a:pt x="29972" y="1205012"/>
                      <a:pt x="30574" y="1212513"/>
                    </a:cubicBezTo>
                    <a:cubicBezTo>
                      <a:pt x="30575" y="1212515"/>
                      <a:pt x="30575" y="1212516"/>
                      <a:pt x="30575" y="1212518"/>
                    </a:cubicBezTo>
                    <a:cubicBezTo>
                      <a:pt x="33043" y="1243335"/>
                      <a:pt x="36982" y="1275575"/>
                      <a:pt x="42280" y="1308340"/>
                    </a:cubicBezTo>
                    <a:cubicBezTo>
                      <a:pt x="43481" y="1315771"/>
                      <a:pt x="38429" y="1322768"/>
                      <a:pt x="30996" y="1323970"/>
                    </a:cubicBezTo>
                    <a:cubicBezTo>
                      <a:pt x="23562" y="1325171"/>
                      <a:pt x="16562" y="1320121"/>
                      <a:pt x="15361" y="1312690"/>
                    </a:cubicBezTo>
                    <a:cubicBezTo>
                      <a:pt x="9946" y="1279205"/>
                      <a:pt x="5920" y="1246235"/>
                      <a:pt x="3394" y="1214692"/>
                    </a:cubicBezTo>
                    <a:cubicBezTo>
                      <a:pt x="3224" y="1212612"/>
                      <a:pt x="3536" y="1210521"/>
                      <a:pt x="4306" y="1208582"/>
                    </a:cubicBezTo>
                    <a:close/>
                    <a:moveTo>
                      <a:pt x="280917" y="635517"/>
                    </a:moveTo>
                    <a:cubicBezTo>
                      <a:pt x="282252" y="632145"/>
                      <a:pt x="284880" y="629448"/>
                      <a:pt x="288216" y="628023"/>
                    </a:cubicBezTo>
                    <a:cubicBezTo>
                      <a:pt x="319015" y="614900"/>
                      <a:pt x="351021" y="604814"/>
                      <a:pt x="383780" y="597906"/>
                    </a:cubicBezTo>
                    <a:cubicBezTo>
                      <a:pt x="391145" y="596336"/>
                      <a:pt x="398388" y="601031"/>
                      <a:pt x="399959" y="608392"/>
                    </a:cubicBezTo>
                    <a:cubicBezTo>
                      <a:pt x="401530" y="615753"/>
                      <a:pt x="396833" y="622993"/>
                      <a:pt x="389469" y="624563"/>
                    </a:cubicBezTo>
                    <a:cubicBezTo>
                      <a:pt x="389463" y="624564"/>
                      <a:pt x="389457" y="624566"/>
                      <a:pt x="389451" y="624567"/>
                    </a:cubicBezTo>
                    <a:cubicBezTo>
                      <a:pt x="358431" y="631104"/>
                      <a:pt x="328124" y="640652"/>
                      <a:pt x="298960" y="653075"/>
                    </a:cubicBezTo>
                    <a:cubicBezTo>
                      <a:pt x="292039" y="656041"/>
                      <a:pt x="284023" y="652837"/>
                      <a:pt x="281056" y="645919"/>
                    </a:cubicBezTo>
                    <a:cubicBezTo>
                      <a:pt x="279636" y="642606"/>
                      <a:pt x="279586" y="638866"/>
                      <a:pt x="280917" y="635516"/>
                    </a:cubicBezTo>
                    <a:close/>
                    <a:moveTo>
                      <a:pt x="34990" y="1401296"/>
                    </a:moveTo>
                    <a:cubicBezTo>
                      <a:pt x="36641" y="1397127"/>
                      <a:pt x="40239" y="1394037"/>
                      <a:pt x="44612" y="1393036"/>
                    </a:cubicBezTo>
                    <a:cubicBezTo>
                      <a:pt x="51951" y="1391351"/>
                      <a:pt x="59267" y="1395931"/>
                      <a:pt x="60953" y="1403266"/>
                    </a:cubicBezTo>
                    <a:cubicBezTo>
                      <a:pt x="67626" y="1432294"/>
                      <a:pt x="75404" y="1462400"/>
                      <a:pt x="84068" y="1492748"/>
                    </a:cubicBezTo>
                    <a:cubicBezTo>
                      <a:pt x="86134" y="1499986"/>
                      <a:pt x="81939" y="1507528"/>
                      <a:pt x="74698" y="1509594"/>
                    </a:cubicBezTo>
                    <a:cubicBezTo>
                      <a:pt x="67457" y="1511659"/>
                      <a:pt x="59913" y="1507466"/>
                      <a:pt x="57847" y="1500229"/>
                    </a:cubicBezTo>
                    <a:cubicBezTo>
                      <a:pt x="57847" y="1500229"/>
                      <a:pt x="57846" y="1500228"/>
                      <a:pt x="57846" y="1500227"/>
                    </a:cubicBezTo>
                    <a:cubicBezTo>
                      <a:pt x="49052" y="1469427"/>
                      <a:pt x="41157" y="1438856"/>
                      <a:pt x="34377" y="1409371"/>
                    </a:cubicBezTo>
                    <a:cubicBezTo>
                      <a:pt x="33754" y="1406680"/>
                      <a:pt x="33968" y="1403863"/>
                      <a:pt x="34990" y="1401296"/>
                    </a:cubicBezTo>
                    <a:close/>
                    <a:moveTo>
                      <a:pt x="470834" y="594563"/>
                    </a:moveTo>
                    <a:cubicBezTo>
                      <a:pt x="472838" y="589518"/>
                      <a:pt x="477645" y="586142"/>
                      <a:pt x="483073" y="585969"/>
                    </a:cubicBezTo>
                    <a:cubicBezTo>
                      <a:pt x="516440" y="584898"/>
                      <a:pt x="549838" y="586685"/>
                      <a:pt x="582900" y="591310"/>
                    </a:cubicBezTo>
                    <a:cubicBezTo>
                      <a:pt x="590357" y="592362"/>
                      <a:pt x="595548" y="599256"/>
                      <a:pt x="594497" y="606709"/>
                    </a:cubicBezTo>
                    <a:cubicBezTo>
                      <a:pt x="593445" y="614156"/>
                      <a:pt x="586558" y="619345"/>
                      <a:pt x="579106" y="618302"/>
                    </a:cubicBezTo>
                    <a:cubicBezTo>
                      <a:pt x="572377" y="617357"/>
                      <a:pt x="565618" y="616536"/>
                      <a:pt x="558830" y="615839"/>
                    </a:cubicBezTo>
                    <a:cubicBezTo>
                      <a:pt x="560415" y="647029"/>
                      <a:pt x="564965" y="677997"/>
                      <a:pt x="572419" y="708326"/>
                    </a:cubicBezTo>
                    <a:cubicBezTo>
                      <a:pt x="574247" y="715627"/>
                      <a:pt x="569808" y="723028"/>
                      <a:pt x="562503" y="724856"/>
                    </a:cubicBezTo>
                    <a:cubicBezTo>
                      <a:pt x="555198" y="726684"/>
                      <a:pt x="547794" y="722247"/>
                      <a:pt x="545965" y="714945"/>
                    </a:cubicBezTo>
                    <a:cubicBezTo>
                      <a:pt x="545956" y="714909"/>
                      <a:pt x="545947" y="714872"/>
                      <a:pt x="545938" y="714836"/>
                    </a:cubicBezTo>
                    <a:cubicBezTo>
                      <a:pt x="537951" y="682334"/>
                      <a:pt x="533123" y="649137"/>
                      <a:pt x="531522" y="615707"/>
                    </a:cubicBezTo>
                    <a:cubicBezTo>
                      <a:pt x="531489" y="615044"/>
                      <a:pt x="531506" y="614378"/>
                      <a:pt x="531570" y="613717"/>
                    </a:cubicBezTo>
                    <a:cubicBezTo>
                      <a:pt x="515719" y="612873"/>
                      <a:pt x="499811" y="612702"/>
                      <a:pt x="483948" y="613212"/>
                    </a:cubicBezTo>
                    <a:cubicBezTo>
                      <a:pt x="476418" y="613450"/>
                      <a:pt x="470121" y="607541"/>
                      <a:pt x="469883" y="600014"/>
                    </a:cubicBezTo>
                    <a:cubicBezTo>
                      <a:pt x="469824" y="598151"/>
                      <a:pt x="470148" y="596296"/>
                      <a:pt x="470834" y="594563"/>
                    </a:cubicBezTo>
                    <a:close/>
                    <a:moveTo>
                      <a:pt x="561840" y="418274"/>
                    </a:moveTo>
                    <a:cubicBezTo>
                      <a:pt x="564624" y="411280"/>
                      <a:pt x="572552" y="407867"/>
                      <a:pt x="579549" y="410649"/>
                    </a:cubicBezTo>
                    <a:cubicBezTo>
                      <a:pt x="586434" y="413387"/>
                      <a:pt x="589871" y="421121"/>
                      <a:pt x="587287" y="428064"/>
                    </a:cubicBezTo>
                    <a:cubicBezTo>
                      <a:pt x="576271" y="457726"/>
                      <a:pt x="568327" y="488439"/>
                      <a:pt x="563579" y="519721"/>
                    </a:cubicBezTo>
                    <a:cubicBezTo>
                      <a:pt x="562462" y="527164"/>
                      <a:pt x="555519" y="532292"/>
                      <a:pt x="548072" y="531175"/>
                    </a:cubicBezTo>
                    <a:cubicBezTo>
                      <a:pt x="540626" y="530058"/>
                      <a:pt x="535495" y="523118"/>
                      <a:pt x="536613" y="515675"/>
                    </a:cubicBezTo>
                    <a:cubicBezTo>
                      <a:pt x="536616" y="515660"/>
                      <a:pt x="536618" y="515645"/>
                      <a:pt x="536620" y="515630"/>
                    </a:cubicBezTo>
                    <a:cubicBezTo>
                      <a:pt x="541649" y="482501"/>
                      <a:pt x="550062" y="449975"/>
                      <a:pt x="561729" y="418561"/>
                    </a:cubicBezTo>
                    <a:close/>
                    <a:moveTo>
                      <a:pt x="604990" y="330887"/>
                    </a:moveTo>
                    <a:cubicBezTo>
                      <a:pt x="605296" y="330116"/>
                      <a:pt x="605672" y="329374"/>
                      <a:pt x="606112" y="328672"/>
                    </a:cubicBezTo>
                    <a:cubicBezTo>
                      <a:pt x="623918" y="300380"/>
                      <a:pt x="644347" y="273825"/>
                      <a:pt x="667132" y="249361"/>
                    </a:cubicBezTo>
                    <a:cubicBezTo>
                      <a:pt x="672263" y="243852"/>
                      <a:pt x="680890" y="243544"/>
                      <a:pt x="686401" y="248674"/>
                    </a:cubicBezTo>
                    <a:cubicBezTo>
                      <a:pt x="691900" y="253791"/>
                      <a:pt x="692221" y="262390"/>
                      <a:pt x="687119" y="267902"/>
                    </a:cubicBezTo>
                    <a:cubicBezTo>
                      <a:pt x="665501" y="291110"/>
                      <a:pt x="646117" y="316300"/>
                      <a:pt x="629222" y="343140"/>
                    </a:cubicBezTo>
                    <a:cubicBezTo>
                      <a:pt x="625225" y="349519"/>
                      <a:pt x="616811" y="351451"/>
                      <a:pt x="610429" y="347456"/>
                    </a:cubicBezTo>
                    <a:cubicBezTo>
                      <a:pt x="604856" y="343967"/>
                      <a:pt x="602568" y="336998"/>
                      <a:pt x="604990" y="330887"/>
                    </a:cubicBezTo>
                    <a:close/>
                    <a:moveTo>
                      <a:pt x="736616" y="187948"/>
                    </a:moveTo>
                    <a:cubicBezTo>
                      <a:pt x="737516" y="185683"/>
                      <a:pt x="739010" y="183702"/>
                      <a:pt x="740940" y="182214"/>
                    </a:cubicBezTo>
                    <a:cubicBezTo>
                      <a:pt x="767243" y="161975"/>
                      <a:pt x="794897" y="143555"/>
                      <a:pt x="823710" y="127080"/>
                    </a:cubicBezTo>
                    <a:cubicBezTo>
                      <a:pt x="830240" y="123331"/>
                      <a:pt x="838573" y="125583"/>
                      <a:pt x="842324" y="132109"/>
                    </a:cubicBezTo>
                    <a:cubicBezTo>
                      <a:pt x="846075" y="138636"/>
                      <a:pt x="843822" y="146966"/>
                      <a:pt x="837293" y="150715"/>
                    </a:cubicBezTo>
                    <a:cubicBezTo>
                      <a:pt x="809561" y="166569"/>
                      <a:pt x="782943" y="184296"/>
                      <a:pt x="757627" y="203773"/>
                    </a:cubicBezTo>
                    <a:cubicBezTo>
                      <a:pt x="751669" y="208378"/>
                      <a:pt x="743104" y="207284"/>
                      <a:pt x="738497" y="201328"/>
                    </a:cubicBezTo>
                    <a:cubicBezTo>
                      <a:pt x="735547" y="197514"/>
                      <a:pt x="734832" y="192427"/>
                      <a:pt x="736616" y="187948"/>
                    </a:cubicBezTo>
                    <a:close/>
                    <a:moveTo>
                      <a:pt x="579217" y="798440"/>
                    </a:moveTo>
                    <a:cubicBezTo>
                      <a:pt x="581999" y="791445"/>
                      <a:pt x="589926" y="788030"/>
                      <a:pt x="596924" y="790810"/>
                    </a:cubicBezTo>
                    <a:cubicBezTo>
                      <a:pt x="600108" y="792075"/>
                      <a:pt x="602698" y="794492"/>
                      <a:pt x="604180" y="797580"/>
                    </a:cubicBezTo>
                    <a:cubicBezTo>
                      <a:pt x="617479" y="826007"/>
                      <a:pt x="634579" y="852496"/>
                      <a:pt x="655012" y="876322"/>
                    </a:cubicBezTo>
                    <a:cubicBezTo>
                      <a:pt x="659975" y="881982"/>
                      <a:pt x="659408" y="890593"/>
                      <a:pt x="653745" y="895555"/>
                    </a:cubicBezTo>
                    <a:cubicBezTo>
                      <a:pt x="648082" y="900516"/>
                      <a:pt x="639468" y="899949"/>
                      <a:pt x="634504" y="894289"/>
                    </a:cubicBezTo>
                    <a:cubicBezTo>
                      <a:pt x="612436" y="868599"/>
                      <a:pt x="593963" y="840031"/>
                      <a:pt x="579593" y="809369"/>
                    </a:cubicBezTo>
                    <a:cubicBezTo>
                      <a:pt x="577943" y="805939"/>
                      <a:pt x="577807" y="801975"/>
                      <a:pt x="579217" y="798440"/>
                    </a:cubicBezTo>
                    <a:close/>
                    <a:moveTo>
                      <a:pt x="663360" y="622098"/>
                    </a:moveTo>
                    <a:cubicBezTo>
                      <a:pt x="666045" y="615358"/>
                      <a:pt x="673542" y="611902"/>
                      <a:pt x="680413" y="614237"/>
                    </a:cubicBezTo>
                    <a:cubicBezTo>
                      <a:pt x="687922" y="616787"/>
                      <a:pt x="695395" y="619536"/>
                      <a:pt x="702626" y="622408"/>
                    </a:cubicBezTo>
                    <a:cubicBezTo>
                      <a:pt x="726687" y="631831"/>
                      <a:pt x="749754" y="643616"/>
                      <a:pt x="771489" y="657588"/>
                    </a:cubicBezTo>
                    <a:cubicBezTo>
                      <a:pt x="777799" y="661696"/>
                      <a:pt x="779583" y="670140"/>
                      <a:pt x="775473" y="676447"/>
                    </a:cubicBezTo>
                    <a:cubicBezTo>
                      <a:pt x="771363" y="682754"/>
                      <a:pt x="762916" y="684537"/>
                      <a:pt x="756606" y="680429"/>
                    </a:cubicBezTo>
                    <a:cubicBezTo>
                      <a:pt x="736390" y="667443"/>
                      <a:pt x="714935" y="656492"/>
                      <a:pt x="692556" y="647739"/>
                    </a:cubicBezTo>
                    <a:cubicBezTo>
                      <a:pt x="685752" y="645036"/>
                      <a:pt x="678715" y="642449"/>
                      <a:pt x="671640" y="640044"/>
                    </a:cubicBezTo>
                    <a:cubicBezTo>
                      <a:pt x="664511" y="637623"/>
                      <a:pt x="660695" y="629883"/>
                      <a:pt x="663117" y="622756"/>
                    </a:cubicBezTo>
                    <a:cubicBezTo>
                      <a:pt x="663117" y="622756"/>
                      <a:pt x="663117" y="622756"/>
                      <a:pt x="663117" y="622756"/>
                    </a:cubicBezTo>
                    <a:cubicBezTo>
                      <a:pt x="663193" y="622532"/>
                      <a:pt x="663273" y="622314"/>
                      <a:pt x="663360" y="622098"/>
                    </a:cubicBezTo>
                    <a:close/>
                    <a:moveTo>
                      <a:pt x="905161" y="90253"/>
                    </a:moveTo>
                    <a:cubicBezTo>
                      <a:pt x="906489" y="86899"/>
                      <a:pt x="909097" y="84211"/>
                      <a:pt x="912410" y="82780"/>
                    </a:cubicBezTo>
                    <a:cubicBezTo>
                      <a:pt x="941565" y="70150"/>
                      <a:pt x="972689" y="58388"/>
                      <a:pt x="1004916" y="47823"/>
                    </a:cubicBezTo>
                    <a:cubicBezTo>
                      <a:pt x="1012071" y="45477"/>
                      <a:pt x="1019774" y="49373"/>
                      <a:pt x="1022121" y="56524"/>
                    </a:cubicBezTo>
                    <a:cubicBezTo>
                      <a:pt x="1024468" y="63676"/>
                      <a:pt x="1020571" y="71375"/>
                      <a:pt x="1013416" y="73721"/>
                    </a:cubicBezTo>
                    <a:cubicBezTo>
                      <a:pt x="981980" y="84028"/>
                      <a:pt x="951645" y="95490"/>
                      <a:pt x="923253" y="107790"/>
                    </a:cubicBezTo>
                    <a:cubicBezTo>
                      <a:pt x="916343" y="110783"/>
                      <a:pt x="908315" y="107609"/>
                      <a:pt x="905321" y="100702"/>
                    </a:cubicBezTo>
                    <a:cubicBezTo>
                      <a:pt x="903881" y="97378"/>
                      <a:pt x="903824" y="93619"/>
                      <a:pt x="905161" y="90253"/>
                    </a:cubicBezTo>
                    <a:close/>
                    <a:moveTo>
                      <a:pt x="710842" y="935903"/>
                    </a:moveTo>
                    <a:cubicBezTo>
                      <a:pt x="713449" y="929368"/>
                      <a:pt x="720604" y="925890"/>
                      <a:pt x="727356" y="927876"/>
                    </a:cubicBezTo>
                    <a:cubicBezTo>
                      <a:pt x="755760" y="936229"/>
                      <a:pt x="781040" y="929035"/>
                      <a:pt x="802492" y="906490"/>
                    </a:cubicBezTo>
                    <a:cubicBezTo>
                      <a:pt x="807682" y="901036"/>
                      <a:pt x="816312" y="900820"/>
                      <a:pt x="821768" y="906007"/>
                    </a:cubicBezTo>
                    <a:cubicBezTo>
                      <a:pt x="827225" y="911194"/>
                      <a:pt x="827441" y="919821"/>
                      <a:pt x="822252" y="925275"/>
                    </a:cubicBezTo>
                    <a:cubicBezTo>
                      <a:pt x="793592" y="955392"/>
                      <a:pt x="758116" y="965335"/>
                      <a:pt x="719660" y="954025"/>
                    </a:cubicBezTo>
                    <a:cubicBezTo>
                      <a:pt x="712436" y="951901"/>
                      <a:pt x="708303" y="944325"/>
                      <a:pt x="710428" y="937105"/>
                    </a:cubicBezTo>
                    <a:cubicBezTo>
                      <a:pt x="710428" y="937104"/>
                      <a:pt x="710428" y="937104"/>
                      <a:pt x="710428" y="937104"/>
                    </a:cubicBezTo>
                    <a:cubicBezTo>
                      <a:pt x="710549" y="936694"/>
                      <a:pt x="710687" y="936293"/>
                      <a:pt x="710842" y="935903"/>
                    </a:cubicBezTo>
                    <a:close/>
                    <a:moveTo>
                      <a:pt x="1090404" y="28983"/>
                    </a:moveTo>
                    <a:cubicBezTo>
                      <a:pt x="1092028" y="24881"/>
                      <a:pt x="1095540" y="21820"/>
                      <a:pt x="1099827" y="20772"/>
                    </a:cubicBezTo>
                    <a:cubicBezTo>
                      <a:pt x="1130676" y="13195"/>
                      <a:pt x="1163110" y="6338"/>
                      <a:pt x="1196228" y="392"/>
                    </a:cubicBezTo>
                    <a:cubicBezTo>
                      <a:pt x="1203645" y="-910"/>
                      <a:pt x="1210713" y="4044"/>
                      <a:pt x="1212015" y="11458"/>
                    </a:cubicBezTo>
                    <a:cubicBezTo>
                      <a:pt x="1213311" y="18831"/>
                      <a:pt x="1208414" y="25869"/>
                      <a:pt x="1201048" y="27220"/>
                    </a:cubicBezTo>
                    <a:cubicBezTo>
                      <a:pt x="1168494" y="33063"/>
                      <a:pt x="1136628" y="39799"/>
                      <a:pt x="1106335" y="47239"/>
                    </a:cubicBezTo>
                    <a:cubicBezTo>
                      <a:pt x="1099022" y="49036"/>
                      <a:pt x="1091637" y="44567"/>
                      <a:pt x="1089839" y="37257"/>
                    </a:cubicBezTo>
                    <a:cubicBezTo>
                      <a:pt x="1089163" y="34507"/>
                      <a:pt x="1089361" y="31615"/>
                      <a:pt x="1090404" y="28983"/>
                    </a:cubicBezTo>
                    <a:close/>
                    <a:moveTo>
                      <a:pt x="821122" y="731297"/>
                    </a:moveTo>
                    <a:cubicBezTo>
                      <a:pt x="823909" y="724304"/>
                      <a:pt x="831839" y="720894"/>
                      <a:pt x="838835" y="723680"/>
                    </a:cubicBezTo>
                    <a:cubicBezTo>
                      <a:pt x="841500" y="724741"/>
                      <a:pt x="843762" y="726615"/>
                      <a:pt x="845300" y="729035"/>
                    </a:cubicBezTo>
                    <a:cubicBezTo>
                      <a:pt x="865372" y="759162"/>
                      <a:pt x="873541" y="795664"/>
                      <a:pt x="868223" y="831468"/>
                    </a:cubicBezTo>
                    <a:cubicBezTo>
                      <a:pt x="867110" y="838912"/>
                      <a:pt x="860170" y="844045"/>
                      <a:pt x="852723" y="842932"/>
                    </a:cubicBezTo>
                    <a:cubicBezTo>
                      <a:pt x="845275" y="841819"/>
                      <a:pt x="840141" y="834883"/>
                      <a:pt x="841254" y="827438"/>
                    </a:cubicBezTo>
                    <a:cubicBezTo>
                      <a:pt x="841255" y="827428"/>
                      <a:pt x="841257" y="827418"/>
                      <a:pt x="841259" y="827408"/>
                    </a:cubicBezTo>
                    <a:cubicBezTo>
                      <a:pt x="845527" y="798102"/>
                      <a:pt x="838764" y="768254"/>
                      <a:pt x="822280" y="743646"/>
                    </a:cubicBezTo>
                    <a:cubicBezTo>
                      <a:pt x="819931" y="739954"/>
                      <a:pt x="819500" y="735360"/>
                      <a:pt x="821122" y="73129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" name="Google Shape;36;p5"/>
              <p:cNvSpPr/>
              <p:nvPr/>
            </p:nvSpPr>
            <p:spPr>
              <a:xfrm>
                <a:off x="2276430" y="2868093"/>
                <a:ext cx="144434" cy="153119"/>
              </a:xfrm>
              <a:custGeom>
                <a:avLst/>
                <a:gdLst/>
                <a:ahLst/>
                <a:cxnLst/>
                <a:rect l="l" t="t" r="r" b="b"/>
                <a:pathLst>
                  <a:path w="144434" h="153119" extrusionOk="0">
                    <a:moveTo>
                      <a:pt x="0" y="0"/>
                    </a:moveTo>
                    <a:lnTo>
                      <a:pt x="144435" y="56140"/>
                    </a:lnTo>
                    <a:lnTo>
                      <a:pt x="23579" y="15311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7" name="Google Shape;37;p5"/>
            <p:cNvGrpSpPr/>
            <p:nvPr/>
          </p:nvGrpSpPr>
          <p:grpSpPr>
            <a:xfrm rot="-7383839">
              <a:off x="-1120274" y="2743827"/>
              <a:ext cx="2987497" cy="2245134"/>
              <a:chOff x="2928576" y="0"/>
              <a:chExt cx="2987361" cy="2245032"/>
            </a:xfrm>
          </p:grpSpPr>
          <p:sp>
            <p:nvSpPr>
              <p:cNvPr id="38" name="Google Shape;38;p5"/>
              <p:cNvSpPr/>
              <p:nvPr/>
            </p:nvSpPr>
            <p:spPr>
              <a:xfrm>
                <a:off x="5825274" y="2079638"/>
                <a:ext cx="27165" cy="68669"/>
              </a:xfrm>
              <a:custGeom>
                <a:avLst/>
                <a:gdLst/>
                <a:ahLst/>
                <a:cxnLst/>
                <a:rect l="l" t="t" r="r" b="b"/>
                <a:pathLst>
                  <a:path w="27165" h="68669" extrusionOk="0">
                    <a:moveTo>
                      <a:pt x="12307" y="68533"/>
                    </a:moveTo>
                    <a:cubicBezTo>
                      <a:pt x="18940" y="70068"/>
                      <a:pt x="25561" y="65938"/>
                      <a:pt x="27097" y="59308"/>
                    </a:cubicBezTo>
                    <a:cubicBezTo>
                      <a:pt x="27318" y="58351"/>
                      <a:pt x="27425" y="57370"/>
                      <a:pt x="27414" y="56388"/>
                    </a:cubicBezTo>
                    <a:cubicBezTo>
                      <a:pt x="27228" y="41368"/>
                      <a:pt x="26355" y="26184"/>
                      <a:pt x="24818" y="11258"/>
                    </a:cubicBezTo>
                    <a:cubicBezTo>
                      <a:pt x="24134" y="4494"/>
                      <a:pt x="18094" y="-436"/>
                      <a:pt x="11327" y="247"/>
                    </a:cubicBezTo>
                    <a:cubicBezTo>
                      <a:pt x="4560" y="931"/>
                      <a:pt x="-371" y="6968"/>
                      <a:pt x="312" y="13732"/>
                    </a:cubicBezTo>
                    <a:cubicBezTo>
                      <a:pt x="314" y="13747"/>
                      <a:pt x="316" y="13762"/>
                      <a:pt x="317" y="13776"/>
                    </a:cubicBezTo>
                    <a:cubicBezTo>
                      <a:pt x="1777" y="27970"/>
                      <a:pt x="2608" y="42409"/>
                      <a:pt x="2785" y="56693"/>
                    </a:cubicBezTo>
                    <a:cubicBezTo>
                      <a:pt x="2855" y="62359"/>
                      <a:pt x="6785" y="67246"/>
                      <a:pt x="12307" y="6853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" name="Google Shape;39;p5"/>
              <p:cNvSpPr/>
              <p:nvPr/>
            </p:nvSpPr>
            <p:spPr>
              <a:xfrm>
                <a:off x="2942024" y="131258"/>
                <a:ext cx="2890745" cy="1885233"/>
              </a:xfrm>
              <a:custGeom>
                <a:avLst/>
                <a:gdLst/>
                <a:ahLst/>
                <a:cxnLst/>
                <a:rect l="l" t="t" r="r" b="b"/>
                <a:pathLst>
                  <a:path w="2890745" h="1885233" extrusionOk="0">
                    <a:moveTo>
                      <a:pt x="2875908" y="1885099"/>
                    </a:moveTo>
                    <a:cubicBezTo>
                      <a:pt x="2882537" y="1886628"/>
                      <a:pt x="2889150" y="1882495"/>
                      <a:pt x="2890679" y="1875869"/>
                    </a:cubicBezTo>
                    <a:cubicBezTo>
                      <a:pt x="2891150" y="1873829"/>
                      <a:pt x="2891093" y="1871703"/>
                      <a:pt x="2890513" y="1869691"/>
                    </a:cubicBezTo>
                    <a:cubicBezTo>
                      <a:pt x="2882037" y="1840564"/>
                      <a:pt x="2871268" y="1812153"/>
                      <a:pt x="2858308" y="1784724"/>
                    </a:cubicBezTo>
                    <a:cubicBezTo>
                      <a:pt x="2855406" y="1778575"/>
                      <a:pt x="2848066" y="1775943"/>
                      <a:pt x="2841915" y="1778844"/>
                    </a:cubicBezTo>
                    <a:cubicBezTo>
                      <a:pt x="2835775" y="1781740"/>
                      <a:pt x="2833137" y="1789057"/>
                      <a:pt x="2836018" y="1795201"/>
                    </a:cubicBezTo>
                    <a:cubicBezTo>
                      <a:pt x="2848424" y="1821451"/>
                      <a:pt x="2858732" y="1848640"/>
                      <a:pt x="2866847" y="1876515"/>
                    </a:cubicBezTo>
                    <a:cubicBezTo>
                      <a:pt x="2868085" y="1880809"/>
                      <a:pt x="2871552" y="1884094"/>
                      <a:pt x="2875908" y="1885100"/>
                    </a:cubicBezTo>
                    <a:close/>
                    <a:moveTo>
                      <a:pt x="2800959" y="1724087"/>
                    </a:moveTo>
                    <a:cubicBezTo>
                      <a:pt x="2807585" y="1725623"/>
                      <a:pt x="2814202" y="1721500"/>
                      <a:pt x="2815739" y="1714877"/>
                    </a:cubicBezTo>
                    <a:cubicBezTo>
                      <a:pt x="2816492" y="1711632"/>
                      <a:pt x="2815897" y="1708221"/>
                      <a:pt x="2814091" y="1705421"/>
                    </a:cubicBezTo>
                    <a:cubicBezTo>
                      <a:pt x="2797632" y="1680044"/>
                      <a:pt x="2779816" y="1655573"/>
                      <a:pt x="2760720" y="1632114"/>
                    </a:cubicBezTo>
                    <a:cubicBezTo>
                      <a:pt x="2756430" y="1626838"/>
                      <a:pt x="2748673" y="1626038"/>
                      <a:pt x="2743395" y="1630327"/>
                    </a:cubicBezTo>
                    <a:cubicBezTo>
                      <a:pt x="2738127" y="1634607"/>
                      <a:pt x="2737318" y="1642342"/>
                      <a:pt x="2741587" y="1647619"/>
                    </a:cubicBezTo>
                    <a:cubicBezTo>
                      <a:pt x="2760122" y="1670389"/>
                      <a:pt x="2777416" y="1694140"/>
                      <a:pt x="2793395" y="1718769"/>
                    </a:cubicBezTo>
                    <a:cubicBezTo>
                      <a:pt x="2795126" y="1721460"/>
                      <a:pt x="2797841" y="1723368"/>
                      <a:pt x="2800959" y="1724087"/>
                    </a:cubicBezTo>
                    <a:close/>
                    <a:moveTo>
                      <a:pt x="2688917" y="1584978"/>
                    </a:moveTo>
                    <a:cubicBezTo>
                      <a:pt x="2695542" y="1586519"/>
                      <a:pt x="2702162" y="1582400"/>
                      <a:pt x="2703705" y="1575778"/>
                    </a:cubicBezTo>
                    <a:cubicBezTo>
                      <a:pt x="2704652" y="1571709"/>
                      <a:pt x="2703470" y="1567437"/>
                      <a:pt x="2700566" y="1564433"/>
                    </a:cubicBezTo>
                    <a:cubicBezTo>
                      <a:pt x="2680440" y="1543612"/>
                      <a:pt x="2658516" y="1522518"/>
                      <a:pt x="2635405" y="1501737"/>
                    </a:cubicBezTo>
                    <a:cubicBezTo>
                      <a:pt x="2630344" y="1497195"/>
                      <a:pt x="2622557" y="1497614"/>
                      <a:pt x="2618013" y="1502673"/>
                    </a:cubicBezTo>
                    <a:cubicBezTo>
                      <a:pt x="2613474" y="1507725"/>
                      <a:pt x="2613885" y="1515496"/>
                      <a:pt x="2618932" y="1520042"/>
                    </a:cubicBezTo>
                    <a:cubicBezTo>
                      <a:pt x="2641618" y="1540440"/>
                      <a:pt x="2663124" y="1561132"/>
                      <a:pt x="2682854" y="1581541"/>
                    </a:cubicBezTo>
                    <a:cubicBezTo>
                      <a:pt x="2684499" y="1583249"/>
                      <a:pt x="2686606" y="1584443"/>
                      <a:pt x="2688917" y="1584978"/>
                    </a:cubicBezTo>
                    <a:close/>
                    <a:moveTo>
                      <a:pt x="2556009" y="1464942"/>
                    </a:moveTo>
                    <a:cubicBezTo>
                      <a:pt x="2562635" y="1466482"/>
                      <a:pt x="2569255" y="1462361"/>
                      <a:pt x="2570795" y="1455738"/>
                    </a:cubicBezTo>
                    <a:cubicBezTo>
                      <a:pt x="2571868" y="1451126"/>
                      <a:pt x="2570200" y="1446308"/>
                      <a:pt x="2566504" y="1443346"/>
                    </a:cubicBezTo>
                    <a:cubicBezTo>
                      <a:pt x="2543877" y="1425211"/>
                      <a:pt x="2519741" y="1406801"/>
                      <a:pt x="2494764" y="1388626"/>
                    </a:cubicBezTo>
                    <a:cubicBezTo>
                      <a:pt x="2489265" y="1384625"/>
                      <a:pt x="2481562" y="1385837"/>
                      <a:pt x="2477559" y="1391333"/>
                    </a:cubicBezTo>
                    <a:cubicBezTo>
                      <a:pt x="2473556" y="1396829"/>
                      <a:pt x="2474768" y="1404529"/>
                      <a:pt x="2480267" y="1408530"/>
                    </a:cubicBezTo>
                    <a:cubicBezTo>
                      <a:pt x="2504936" y="1426482"/>
                      <a:pt x="2528766" y="1444658"/>
                      <a:pt x="2551097" y="1462553"/>
                    </a:cubicBezTo>
                    <a:cubicBezTo>
                      <a:pt x="2552534" y="1463709"/>
                      <a:pt x="2554213" y="1464526"/>
                      <a:pt x="2556009" y="1464943"/>
                    </a:cubicBezTo>
                    <a:close/>
                    <a:moveTo>
                      <a:pt x="2411187" y="1359258"/>
                    </a:moveTo>
                    <a:cubicBezTo>
                      <a:pt x="2417814" y="1360794"/>
                      <a:pt x="2424431" y="1356669"/>
                      <a:pt x="2425968" y="1350045"/>
                    </a:cubicBezTo>
                    <a:cubicBezTo>
                      <a:pt x="2427123" y="1345064"/>
                      <a:pt x="2425078" y="1339888"/>
                      <a:pt x="2420830" y="1337040"/>
                    </a:cubicBezTo>
                    <a:cubicBezTo>
                      <a:pt x="2396720" y="1320880"/>
                      <a:pt x="2371266" y="1304424"/>
                      <a:pt x="2345175" y="1288131"/>
                    </a:cubicBezTo>
                    <a:cubicBezTo>
                      <a:pt x="2339406" y="1284528"/>
                      <a:pt x="2331808" y="1286283"/>
                      <a:pt x="2328205" y="1292049"/>
                    </a:cubicBezTo>
                    <a:cubicBezTo>
                      <a:pt x="2324601" y="1297815"/>
                      <a:pt x="2326356" y="1305409"/>
                      <a:pt x="2332125" y="1309011"/>
                    </a:cubicBezTo>
                    <a:cubicBezTo>
                      <a:pt x="2357992" y="1325165"/>
                      <a:pt x="2383222" y="1341475"/>
                      <a:pt x="2407113" y="1357488"/>
                    </a:cubicBezTo>
                    <a:cubicBezTo>
                      <a:pt x="2408351" y="1358321"/>
                      <a:pt x="2409732" y="1358921"/>
                      <a:pt x="2411187" y="1359258"/>
                    </a:cubicBezTo>
                    <a:close/>
                    <a:moveTo>
                      <a:pt x="2259131" y="1264125"/>
                    </a:moveTo>
                    <a:cubicBezTo>
                      <a:pt x="2265759" y="1265658"/>
                      <a:pt x="2272375" y="1261531"/>
                      <a:pt x="2273908" y="1254906"/>
                    </a:cubicBezTo>
                    <a:cubicBezTo>
                      <a:pt x="2275122" y="1249664"/>
                      <a:pt x="2272789" y="1244242"/>
                      <a:pt x="2268149" y="1241516"/>
                    </a:cubicBezTo>
                    <a:cubicBezTo>
                      <a:pt x="2243098" y="1226804"/>
                      <a:pt x="2216809" y="1211782"/>
                      <a:pt x="2190014" y="1196869"/>
                    </a:cubicBezTo>
                    <a:cubicBezTo>
                      <a:pt x="2184067" y="1193569"/>
                      <a:pt x="2176570" y="1195713"/>
                      <a:pt x="2173269" y="1201657"/>
                    </a:cubicBezTo>
                    <a:cubicBezTo>
                      <a:pt x="2169973" y="1207591"/>
                      <a:pt x="2172104" y="1215071"/>
                      <a:pt x="2178032" y="1218380"/>
                    </a:cubicBezTo>
                    <a:cubicBezTo>
                      <a:pt x="2204661" y="1233202"/>
                      <a:pt x="2230783" y="1248128"/>
                      <a:pt x="2255672" y="1262743"/>
                    </a:cubicBezTo>
                    <a:cubicBezTo>
                      <a:pt x="2256748" y="1263377"/>
                      <a:pt x="2257915" y="1263843"/>
                      <a:pt x="2259131" y="1264125"/>
                    </a:cubicBezTo>
                    <a:close/>
                    <a:moveTo>
                      <a:pt x="2102424" y="1176788"/>
                    </a:moveTo>
                    <a:cubicBezTo>
                      <a:pt x="2109052" y="1178319"/>
                      <a:pt x="2115666" y="1174189"/>
                      <a:pt x="2117198" y="1167564"/>
                    </a:cubicBezTo>
                    <a:cubicBezTo>
                      <a:pt x="2118454" y="1162133"/>
                      <a:pt x="2115902" y="1156536"/>
                      <a:pt x="2110977" y="1153920"/>
                    </a:cubicBezTo>
                    <a:cubicBezTo>
                      <a:pt x="2085317" y="1140293"/>
                      <a:pt x="2058477" y="1126335"/>
                      <a:pt x="2031202" y="1112432"/>
                    </a:cubicBezTo>
                    <a:cubicBezTo>
                      <a:pt x="2025142" y="1109344"/>
                      <a:pt x="2017725" y="1111750"/>
                      <a:pt x="2014635" y="1117807"/>
                    </a:cubicBezTo>
                    <a:cubicBezTo>
                      <a:pt x="2011545" y="1123863"/>
                      <a:pt x="2013953" y="1131277"/>
                      <a:pt x="2020012" y="1134366"/>
                    </a:cubicBezTo>
                    <a:cubicBezTo>
                      <a:pt x="2047165" y="1148205"/>
                      <a:pt x="2073881" y="1162100"/>
                      <a:pt x="2099420" y="1175663"/>
                    </a:cubicBezTo>
                    <a:cubicBezTo>
                      <a:pt x="2100368" y="1176167"/>
                      <a:pt x="2101378" y="1176545"/>
                      <a:pt x="2102424" y="1176788"/>
                    </a:cubicBezTo>
                    <a:close/>
                    <a:moveTo>
                      <a:pt x="1942605" y="1095248"/>
                    </a:moveTo>
                    <a:cubicBezTo>
                      <a:pt x="1949234" y="1096777"/>
                      <a:pt x="1955848" y="1092646"/>
                      <a:pt x="1957378" y="1086021"/>
                    </a:cubicBezTo>
                    <a:cubicBezTo>
                      <a:pt x="1958664" y="1080451"/>
                      <a:pt x="1955946" y="1074730"/>
                      <a:pt x="1950815" y="1072205"/>
                    </a:cubicBezTo>
                    <a:cubicBezTo>
                      <a:pt x="1924751" y="1059388"/>
                      <a:pt x="1897534" y="1046216"/>
                      <a:pt x="1869924" y="1033055"/>
                    </a:cubicBezTo>
                    <a:cubicBezTo>
                      <a:pt x="1863786" y="1030126"/>
                      <a:pt x="1856434" y="1032726"/>
                      <a:pt x="1853504" y="1038861"/>
                    </a:cubicBezTo>
                    <a:cubicBezTo>
                      <a:pt x="1850573" y="1044997"/>
                      <a:pt x="1853174" y="1052346"/>
                      <a:pt x="1859312" y="1055275"/>
                    </a:cubicBezTo>
                    <a:cubicBezTo>
                      <a:pt x="1859316" y="1055276"/>
                      <a:pt x="1859320" y="1055278"/>
                      <a:pt x="1859323" y="1055280"/>
                    </a:cubicBezTo>
                    <a:cubicBezTo>
                      <a:pt x="1886843" y="1068397"/>
                      <a:pt x="1913967" y="1081524"/>
                      <a:pt x="1939943" y="1094297"/>
                    </a:cubicBezTo>
                    <a:cubicBezTo>
                      <a:pt x="1940791" y="1094715"/>
                      <a:pt x="1941685" y="1095034"/>
                      <a:pt x="1942605" y="1095248"/>
                    </a:cubicBezTo>
                    <a:close/>
                    <a:moveTo>
                      <a:pt x="1780664" y="1017990"/>
                    </a:moveTo>
                    <a:cubicBezTo>
                      <a:pt x="1787293" y="1019519"/>
                      <a:pt x="1793906" y="1015387"/>
                      <a:pt x="1795435" y="1008761"/>
                    </a:cubicBezTo>
                    <a:cubicBezTo>
                      <a:pt x="1796744" y="1003090"/>
                      <a:pt x="1793901" y="997278"/>
                      <a:pt x="1788621" y="994827"/>
                    </a:cubicBezTo>
                    <a:cubicBezTo>
                      <a:pt x="1762464" y="982688"/>
                      <a:pt x="1734996" y="970089"/>
                      <a:pt x="1706980" y="957379"/>
                    </a:cubicBezTo>
                    <a:cubicBezTo>
                      <a:pt x="1700791" y="954559"/>
                      <a:pt x="1693487" y="957288"/>
                      <a:pt x="1690666" y="963474"/>
                    </a:cubicBezTo>
                    <a:cubicBezTo>
                      <a:pt x="1687844" y="969660"/>
                      <a:pt x="1690574" y="976961"/>
                      <a:pt x="1696763" y="979781"/>
                    </a:cubicBezTo>
                    <a:cubicBezTo>
                      <a:pt x="1696775" y="979787"/>
                      <a:pt x="1696787" y="979792"/>
                      <a:pt x="1696799" y="979798"/>
                    </a:cubicBezTo>
                    <a:cubicBezTo>
                      <a:pt x="1724751" y="992479"/>
                      <a:pt x="1752155" y="1005049"/>
                      <a:pt x="1778248" y="1017158"/>
                    </a:cubicBezTo>
                    <a:cubicBezTo>
                      <a:pt x="1779023" y="1017518"/>
                      <a:pt x="1779832" y="1017797"/>
                      <a:pt x="1780664" y="1017990"/>
                    </a:cubicBezTo>
                    <a:close/>
                    <a:moveTo>
                      <a:pt x="1617452" y="943895"/>
                    </a:moveTo>
                    <a:cubicBezTo>
                      <a:pt x="1624080" y="945423"/>
                      <a:pt x="1630693" y="941291"/>
                      <a:pt x="1632221" y="934666"/>
                    </a:cubicBezTo>
                    <a:cubicBezTo>
                      <a:pt x="1633546" y="928925"/>
                      <a:pt x="1630616" y="923050"/>
                      <a:pt x="1625232" y="920653"/>
                    </a:cubicBezTo>
                    <a:cubicBezTo>
                      <a:pt x="1599173" y="909051"/>
                      <a:pt x="1571533" y="896842"/>
                      <a:pt x="1543081" y="884364"/>
                    </a:cubicBezTo>
                    <a:cubicBezTo>
                      <a:pt x="1536852" y="881632"/>
                      <a:pt x="1529587" y="884464"/>
                      <a:pt x="1526854" y="890690"/>
                    </a:cubicBezTo>
                    <a:cubicBezTo>
                      <a:pt x="1524121" y="896916"/>
                      <a:pt x="1526955" y="904178"/>
                      <a:pt x="1533183" y="906910"/>
                    </a:cubicBezTo>
                    <a:cubicBezTo>
                      <a:pt x="1561596" y="919369"/>
                      <a:pt x="1589193" y="931560"/>
                      <a:pt x="1615211" y="943143"/>
                    </a:cubicBezTo>
                    <a:cubicBezTo>
                      <a:pt x="1615932" y="943465"/>
                      <a:pt x="1616682" y="943717"/>
                      <a:pt x="1617452" y="943895"/>
                    </a:cubicBezTo>
                    <a:close/>
                    <a:moveTo>
                      <a:pt x="1452902" y="871690"/>
                    </a:moveTo>
                    <a:cubicBezTo>
                      <a:pt x="1459531" y="873218"/>
                      <a:pt x="1466143" y="869085"/>
                      <a:pt x="1467672" y="862459"/>
                    </a:cubicBezTo>
                    <a:cubicBezTo>
                      <a:pt x="1469006" y="856674"/>
                      <a:pt x="1466020" y="850761"/>
                      <a:pt x="1460572" y="848398"/>
                    </a:cubicBezTo>
                    <a:cubicBezTo>
                      <a:pt x="1433094" y="836486"/>
                      <a:pt x="1405626" y="824627"/>
                      <a:pt x="1378169" y="812823"/>
                    </a:cubicBezTo>
                    <a:cubicBezTo>
                      <a:pt x="1371921" y="810135"/>
                      <a:pt x="1364677" y="813019"/>
                      <a:pt x="1361988" y="819264"/>
                    </a:cubicBezTo>
                    <a:cubicBezTo>
                      <a:pt x="1359299" y="825509"/>
                      <a:pt x="1362184" y="832751"/>
                      <a:pt x="1368432" y="835439"/>
                    </a:cubicBezTo>
                    <a:cubicBezTo>
                      <a:pt x="1395855" y="847236"/>
                      <a:pt x="1423301" y="859086"/>
                      <a:pt x="1450771" y="870987"/>
                    </a:cubicBezTo>
                    <a:cubicBezTo>
                      <a:pt x="1451459" y="871285"/>
                      <a:pt x="1452172" y="871520"/>
                      <a:pt x="1452902" y="871690"/>
                    </a:cubicBezTo>
                    <a:close/>
                    <a:moveTo>
                      <a:pt x="1288082" y="800741"/>
                    </a:moveTo>
                    <a:cubicBezTo>
                      <a:pt x="1294710" y="802269"/>
                      <a:pt x="1301322" y="798136"/>
                      <a:pt x="1302851" y="791511"/>
                    </a:cubicBezTo>
                    <a:cubicBezTo>
                      <a:pt x="1304190" y="785706"/>
                      <a:pt x="1301180" y="779776"/>
                      <a:pt x="1295702" y="777429"/>
                    </a:cubicBezTo>
                    <a:lnTo>
                      <a:pt x="1213224" y="742108"/>
                    </a:lnTo>
                    <a:cubicBezTo>
                      <a:pt x="1206972" y="739430"/>
                      <a:pt x="1199732" y="742325"/>
                      <a:pt x="1197053" y="748574"/>
                    </a:cubicBezTo>
                    <a:cubicBezTo>
                      <a:pt x="1194373" y="754823"/>
                      <a:pt x="1197269" y="762060"/>
                      <a:pt x="1203521" y="764738"/>
                    </a:cubicBezTo>
                    <a:lnTo>
                      <a:pt x="1285999" y="800059"/>
                    </a:lnTo>
                    <a:cubicBezTo>
                      <a:pt x="1286672" y="800348"/>
                      <a:pt x="1287369" y="800576"/>
                      <a:pt x="1288082" y="800741"/>
                    </a:cubicBezTo>
                    <a:close/>
                    <a:moveTo>
                      <a:pt x="1123146" y="730048"/>
                    </a:moveTo>
                    <a:cubicBezTo>
                      <a:pt x="1129774" y="731576"/>
                      <a:pt x="1136387" y="727444"/>
                      <a:pt x="1137916" y="720819"/>
                    </a:cubicBezTo>
                    <a:cubicBezTo>
                      <a:pt x="1139254" y="715020"/>
                      <a:pt x="1136251" y="709094"/>
                      <a:pt x="1130782" y="706742"/>
                    </a:cubicBezTo>
                    <a:cubicBezTo>
                      <a:pt x="1103150" y="694863"/>
                      <a:pt x="1075699" y="683019"/>
                      <a:pt x="1048428" y="671211"/>
                    </a:cubicBezTo>
                    <a:cubicBezTo>
                      <a:pt x="1042185" y="668513"/>
                      <a:pt x="1034936" y="671386"/>
                      <a:pt x="1032237" y="677627"/>
                    </a:cubicBezTo>
                    <a:cubicBezTo>
                      <a:pt x="1029543" y="683858"/>
                      <a:pt x="1032404" y="691094"/>
                      <a:pt x="1038632" y="693800"/>
                    </a:cubicBezTo>
                    <a:cubicBezTo>
                      <a:pt x="1065912" y="705621"/>
                      <a:pt x="1093384" y="717474"/>
                      <a:pt x="1121049" y="729359"/>
                    </a:cubicBezTo>
                    <a:cubicBezTo>
                      <a:pt x="1121726" y="729650"/>
                      <a:pt x="1122428" y="729881"/>
                      <a:pt x="1123146" y="730048"/>
                    </a:cubicBezTo>
                    <a:close/>
                    <a:moveTo>
                      <a:pt x="958508" y="658651"/>
                    </a:moveTo>
                    <a:cubicBezTo>
                      <a:pt x="964276" y="659979"/>
                      <a:pt x="970174" y="657019"/>
                      <a:pt x="972554" y="651601"/>
                    </a:cubicBezTo>
                    <a:cubicBezTo>
                      <a:pt x="975287" y="645376"/>
                      <a:pt x="972455" y="638115"/>
                      <a:pt x="966228" y="635382"/>
                    </a:cubicBezTo>
                    <a:cubicBezTo>
                      <a:pt x="937188" y="622641"/>
                      <a:pt x="910369" y="610776"/>
                      <a:pt x="884241" y="599111"/>
                    </a:cubicBezTo>
                    <a:cubicBezTo>
                      <a:pt x="878034" y="596337"/>
                      <a:pt x="870751" y="599118"/>
                      <a:pt x="867976" y="605323"/>
                    </a:cubicBezTo>
                    <a:cubicBezTo>
                      <a:pt x="867975" y="605326"/>
                      <a:pt x="867974" y="605328"/>
                      <a:pt x="867973" y="605331"/>
                    </a:cubicBezTo>
                    <a:cubicBezTo>
                      <a:pt x="865200" y="611538"/>
                      <a:pt x="867985" y="618818"/>
                      <a:pt x="874194" y="621591"/>
                    </a:cubicBezTo>
                    <a:cubicBezTo>
                      <a:pt x="900373" y="633278"/>
                      <a:pt x="927238" y="645164"/>
                      <a:pt x="956326" y="657926"/>
                    </a:cubicBezTo>
                    <a:cubicBezTo>
                      <a:pt x="957029" y="658235"/>
                      <a:pt x="957759" y="658477"/>
                      <a:pt x="958507" y="658651"/>
                    </a:cubicBezTo>
                    <a:close/>
                    <a:moveTo>
                      <a:pt x="794662" y="585430"/>
                    </a:moveTo>
                    <a:cubicBezTo>
                      <a:pt x="800363" y="586744"/>
                      <a:pt x="806202" y="583869"/>
                      <a:pt x="808634" y="578550"/>
                    </a:cubicBezTo>
                    <a:cubicBezTo>
                      <a:pt x="811461" y="572368"/>
                      <a:pt x="808740" y="565065"/>
                      <a:pt x="802554" y="562238"/>
                    </a:cubicBezTo>
                    <a:cubicBezTo>
                      <a:pt x="802554" y="562238"/>
                      <a:pt x="802553" y="562237"/>
                      <a:pt x="802552" y="562237"/>
                    </a:cubicBezTo>
                    <a:cubicBezTo>
                      <a:pt x="774397" y="549375"/>
                      <a:pt x="747045" y="536703"/>
                      <a:pt x="721260" y="524571"/>
                    </a:cubicBezTo>
                    <a:cubicBezTo>
                      <a:pt x="715107" y="521675"/>
                      <a:pt x="707771" y="524314"/>
                      <a:pt x="704875" y="530464"/>
                    </a:cubicBezTo>
                    <a:cubicBezTo>
                      <a:pt x="704874" y="530465"/>
                      <a:pt x="704873" y="530466"/>
                      <a:pt x="704873" y="530467"/>
                    </a:cubicBezTo>
                    <a:cubicBezTo>
                      <a:pt x="701976" y="536618"/>
                      <a:pt x="704616" y="543952"/>
                      <a:pt x="710770" y="546847"/>
                    </a:cubicBezTo>
                    <a:cubicBezTo>
                      <a:pt x="736640" y="559017"/>
                      <a:pt x="764074" y="571729"/>
                      <a:pt x="792315" y="584630"/>
                    </a:cubicBezTo>
                    <a:cubicBezTo>
                      <a:pt x="793069" y="584975"/>
                      <a:pt x="793855" y="585243"/>
                      <a:pt x="794662" y="585430"/>
                    </a:cubicBezTo>
                    <a:close/>
                    <a:moveTo>
                      <a:pt x="632315" y="508949"/>
                    </a:moveTo>
                    <a:cubicBezTo>
                      <a:pt x="637901" y="510237"/>
                      <a:pt x="643638" y="507502"/>
                      <a:pt x="646154" y="502353"/>
                    </a:cubicBezTo>
                    <a:cubicBezTo>
                      <a:pt x="649139" y="496246"/>
                      <a:pt x="646605" y="488876"/>
                      <a:pt x="640495" y="485892"/>
                    </a:cubicBezTo>
                    <a:cubicBezTo>
                      <a:pt x="640494" y="485892"/>
                      <a:pt x="640493" y="485891"/>
                      <a:pt x="640492" y="485891"/>
                    </a:cubicBezTo>
                    <a:cubicBezTo>
                      <a:pt x="612698" y="472323"/>
                      <a:pt x="585752" y="458877"/>
                      <a:pt x="560402" y="445925"/>
                    </a:cubicBezTo>
                    <a:cubicBezTo>
                      <a:pt x="554346" y="442834"/>
                      <a:pt x="546929" y="445232"/>
                      <a:pt x="543831" y="451283"/>
                    </a:cubicBezTo>
                    <a:cubicBezTo>
                      <a:pt x="540736" y="457337"/>
                      <a:pt x="543136" y="464753"/>
                      <a:pt x="549192" y="467847"/>
                    </a:cubicBezTo>
                    <a:cubicBezTo>
                      <a:pt x="574673" y="480867"/>
                      <a:pt x="601755" y="494381"/>
                      <a:pt x="629684" y="508014"/>
                    </a:cubicBezTo>
                    <a:cubicBezTo>
                      <a:pt x="630523" y="508424"/>
                      <a:pt x="631405" y="508737"/>
                      <a:pt x="632315" y="508949"/>
                    </a:cubicBezTo>
                    <a:close/>
                    <a:moveTo>
                      <a:pt x="472576" y="427165"/>
                    </a:moveTo>
                    <a:cubicBezTo>
                      <a:pt x="477977" y="428412"/>
                      <a:pt x="483547" y="425900"/>
                      <a:pt x="486186" y="421026"/>
                    </a:cubicBezTo>
                    <a:cubicBezTo>
                      <a:pt x="489421" y="415046"/>
                      <a:pt x="487195" y="407576"/>
                      <a:pt x="481213" y="404341"/>
                    </a:cubicBezTo>
                    <a:cubicBezTo>
                      <a:pt x="453991" y="389621"/>
                      <a:pt x="427757" y="374942"/>
                      <a:pt x="403239" y="360711"/>
                    </a:cubicBezTo>
                    <a:cubicBezTo>
                      <a:pt x="397359" y="357296"/>
                      <a:pt x="389822" y="359293"/>
                      <a:pt x="386406" y="365171"/>
                    </a:cubicBezTo>
                    <a:cubicBezTo>
                      <a:pt x="386406" y="365172"/>
                      <a:pt x="386405" y="365173"/>
                      <a:pt x="386404" y="365174"/>
                    </a:cubicBezTo>
                    <a:cubicBezTo>
                      <a:pt x="382989" y="371054"/>
                      <a:pt x="384988" y="378588"/>
                      <a:pt x="390870" y="382002"/>
                    </a:cubicBezTo>
                    <a:cubicBezTo>
                      <a:pt x="390870" y="382002"/>
                      <a:pt x="390871" y="382002"/>
                      <a:pt x="390871" y="382002"/>
                    </a:cubicBezTo>
                    <a:cubicBezTo>
                      <a:pt x="415601" y="396357"/>
                      <a:pt x="442054" y="411158"/>
                      <a:pt x="469493" y="425995"/>
                    </a:cubicBezTo>
                    <a:cubicBezTo>
                      <a:pt x="470463" y="426521"/>
                      <a:pt x="471500" y="426915"/>
                      <a:pt x="472576" y="427165"/>
                    </a:cubicBezTo>
                    <a:close/>
                    <a:moveTo>
                      <a:pt x="317560" y="336866"/>
                    </a:moveTo>
                    <a:cubicBezTo>
                      <a:pt x="322653" y="338044"/>
                      <a:pt x="327936" y="335881"/>
                      <a:pt x="330740" y="331470"/>
                    </a:cubicBezTo>
                    <a:cubicBezTo>
                      <a:pt x="334386" y="325731"/>
                      <a:pt x="332687" y="318124"/>
                      <a:pt x="326945" y="314479"/>
                    </a:cubicBezTo>
                    <a:cubicBezTo>
                      <a:pt x="300677" y="297804"/>
                      <a:pt x="275811" y="281121"/>
                      <a:pt x="253041" y="264890"/>
                    </a:cubicBezTo>
                    <a:cubicBezTo>
                      <a:pt x="247502" y="260945"/>
                      <a:pt x="239813" y="262232"/>
                      <a:pt x="235863" y="267766"/>
                    </a:cubicBezTo>
                    <a:cubicBezTo>
                      <a:pt x="231914" y="273302"/>
                      <a:pt x="233202" y="280989"/>
                      <a:pt x="238739" y="284937"/>
                    </a:cubicBezTo>
                    <a:cubicBezTo>
                      <a:pt x="261867" y="301422"/>
                      <a:pt x="287102" y="318353"/>
                      <a:pt x="313740" y="335262"/>
                    </a:cubicBezTo>
                    <a:cubicBezTo>
                      <a:pt x="314913" y="336009"/>
                      <a:pt x="316205" y="336551"/>
                      <a:pt x="317560" y="336866"/>
                    </a:cubicBezTo>
                    <a:close/>
                    <a:moveTo>
                      <a:pt x="172031" y="232375"/>
                    </a:moveTo>
                    <a:cubicBezTo>
                      <a:pt x="176566" y="233429"/>
                      <a:pt x="181308" y="231838"/>
                      <a:pt x="184287" y="228261"/>
                    </a:cubicBezTo>
                    <a:cubicBezTo>
                      <a:pt x="188640" y="223039"/>
                      <a:pt x="187933" y="215278"/>
                      <a:pt x="182709" y="210926"/>
                    </a:cubicBezTo>
                    <a:cubicBezTo>
                      <a:pt x="182708" y="210925"/>
                      <a:pt x="182707" y="210925"/>
                      <a:pt x="182706" y="210924"/>
                    </a:cubicBezTo>
                    <a:cubicBezTo>
                      <a:pt x="160074" y="192211"/>
                      <a:pt x="138484" y="172273"/>
                      <a:pt x="118034" y="151199"/>
                    </a:cubicBezTo>
                    <a:cubicBezTo>
                      <a:pt x="113320" y="146299"/>
                      <a:pt x="105523" y="146147"/>
                      <a:pt x="100621" y="150860"/>
                    </a:cubicBezTo>
                    <a:cubicBezTo>
                      <a:pt x="100621" y="150860"/>
                      <a:pt x="100621" y="150860"/>
                      <a:pt x="100621" y="150860"/>
                    </a:cubicBezTo>
                    <a:cubicBezTo>
                      <a:pt x="95719" y="155573"/>
                      <a:pt x="95566" y="163365"/>
                      <a:pt x="100280" y="168265"/>
                    </a:cubicBezTo>
                    <a:cubicBezTo>
                      <a:pt x="121359" y="189992"/>
                      <a:pt x="143613" y="210548"/>
                      <a:pt x="166942" y="229841"/>
                    </a:cubicBezTo>
                    <a:cubicBezTo>
                      <a:pt x="168417" y="231073"/>
                      <a:pt x="170160" y="231941"/>
                      <a:pt x="172031" y="232375"/>
                    </a:cubicBezTo>
                    <a:close/>
                    <a:moveTo>
                      <a:pt x="49909" y="102964"/>
                    </a:moveTo>
                    <a:cubicBezTo>
                      <a:pt x="53251" y="103743"/>
                      <a:pt x="56766" y="103089"/>
                      <a:pt x="59603" y="101162"/>
                    </a:cubicBezTo>
                    <a:cubicBezTo>
                      <a:pt x="65234" y="97347"/>
                      <a:pt x="66704" y="89693"/>
                      <a:pt x="62889" y="84065"/>
                    </a:cubicBezTo>
                    <a:cubicBezTo>
                      <a:pt x="46721" y="60693"/>
                      <a:pt x="33718" y="35285"/>
                      <a:pt x="24217" y="8504"/>
                    </a:cubicBezTo>
                    <a:cubicBezTo>
                      <a:pt x="22012" y="2074"/>
                      <a:pt x="15008" y="-1352"/>
                      <a:pt x="8575" y="853"/>
                    </a:cubicBezTo>
                    <a:cubicBezTo>
                      <a:pt x="8574" y="853"/>
                      <a:pt x="8573" y="853"/>
                      <a:pt x="8572" y="854"/>
                    </a:cubicBezTo>
                    <a:cubicBezTo>
                      <a:pt x="2139" y="3059"/>
                      <a:pt x="-1288" y="10059"/>
                      <a:pt x="918" y="16489"/>
                    </a:cubicBezTo>
                    <a:cubicBezTo>
                      <a:pt x="918" y="16490"/>
                      <a:pt x="919" y="16491"/>
                      <a:pt x="919" y="16491"/>
                    </a:cubicBezTo>
                    <a:cubicBezTo>
                      <a:pt x="11126" y="45335"/>
                      <a:pt x="25107" y="72702"/>
                      <a:pt x="42498" y="97879"/>
                    </a:cubicBezTo>
                    <a:cubicBezTo>
                      <a:pt x="44237" y="100449"/>
                      <a:pt x="46885" y="102266"/>
                      <a:pt x="49909" y="10296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" name="Google Shape;40;p5"/>
              <p:cNvSpPr/>
              <p:nvPr/>
            </p:nvSpPr>
            <p:spPr>
              <a:xfrm>
                <a:off x="2928576" y="0"/>
                <a:ext cx="30338" cy="68295"/>
              </a:xfrm>
              <a:custGeom>
                <a:avLst/>
                <a:gdLst/>
                <a:ahLst/>
                <a:cxnLst/>
                <a:rect l="l" t="t" r="r" b="b"/>
                <a:pathLst>
                  <a:path w="30338" h="68295" extrusionOk="0">
                    <a:moveTo>
                      <a:pt x="9769" y="68161"/>
                    </a:moveTo>
                    <a:cubicBezTo>
                      <a:pt x="10541" y="68339"/>
                      <a:pt x="11328" y="68443"/>
                      <a:pt x="12119" y="68472"/>
                    </a:cubicBezTo>
                    <a:cubicBezTo>
                      <a:pt x="18916" y="68718"/>
                      <a:pt x="24626" y="63411"/>
                      <a:pt x="24874" y="56616"/>
                    </a:cubicBezTo>
                    <a:cubicBezTo>
                      <a:pt x="25401" y="42673"/>
                      <a:pt x="27214" y="28808"/>
                      <a:pt x="30292" y="15198"/>
                    </a:cubicBezTo>
                    <a:cubicBezTo>
                      <a:pt x="31765" y="8568"/>
                      <a:pt x="27603" y="1994"/>
                      <a:pt x="20978" y="486"/>
                    </a:cubicBezTo>
                    <a:cubicBezTo>
                      <a:pt x="14342" y="-1005"/>
                      <a:pt x="7753" y="3163"/>
                      <a:pt x="6260" y="9796"/>
                    </a:cubicBezTo>
                    <a:cubicBezTo>
                      <a:pt x="2850" y="24888"/>
                      <a:pt x="841" y="40262"/>
                      <a:pt x="257" y="55723"/>
                    </a:cubicBezTo>
                    <a:cubicBezTo>
                      <a:pt x="44" y="61609"/>
                      <a:pt x="4031" y="66822"/>
                      <a:pt x="9769" y="6816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" name="Google Shape;41;p5"/>
              <p:cNvSpPr/>
              <p:nvPr/>
            </p:nvSpPr>
            <p:spPr>
              <a:xfrm>
                <a:off x="5764137" y="2107604"/>
                <a:ext cx="151800" cy="137428"/>
              </a:xfrm>
              <a:custGeom>
                <a:avLst/>
                <a:gdLst/>
                <a:ahLst/>
                <a:cxnLst/>
                <a:rect l="l" t="t" r="r" b="b"/>
                <a:pathLst>
                  <a:path w="151800" h="137428" extrusionOk="0">
                    <a:moveTo>
                      <a:pt x="0" y="0"/>
                    </a:moveTo>
                    <a:lnTo>
                      <a:pt x="65429" y="137429"/>
                    </a:lnTo>
                    <a:lnTo>
                      <a:pt x="151800" y="120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2" name="Google Shape;42;p5"/>
          <p:cNvGrpSpPr/>
          <p:nvPr/>
        </p:nvGrpSpPr>
        <p:grpSpPr>
          <a:xfrm>
            <a:off x="-2044975" y="-506181"/>
            <a:ext cx="10802789" cy="7571124"/>
            <a:chOff x="-2044975" y="-506181"/>
            <a:chExt cx="10802789" cy="7571124"/>
          </a:xfrm>
        </p:grpSpPr>
        <p:sp>
          <p:nvSpPr>
            <p:cNvPr id="43" name="Google Shape;43;p5"/>
            <p:cNvSpPr/>
            <p:nvPr/>
          </p:nvSpPr>
          <p:spPr>
            <a:xfrm rot="3058951">
              <a:off x="6113427" y="4390542"/>
              <a:ext cx="2174963" cy="2245367"/>
            </a:xfrm>
            <a:custGeom>
              <a:avLst/>
              <a:gdLst/>
              <a:ahLst/>
              <a:cxnLst/>
              <a:rect l="l" t="t" r="r" b="b"/>
              <a:pathLst>
                <a:path w="2173435" h="2243790" extrusionOk="0">
                  <a:moveTo>
                    <a:pt x="2173685" y="273418"/>
                  </a:moveTo>
                  <a:cubicBezTo>
                    <a:pt x="1869390" y="111185"/>
                    <a:pt x="1532936" y="18304"/>
                    <a:pt x="1188475" y="1443"/>
                  </a:cubicBezTo>
                  <a:cubicBezTo>
                    <a:pt x="1035333" y="-5916"/>
                    <a:pt x="855821" y="16028"/>
                    <a:pt x="776016" y="146882"/>
                  </a:cubicBezTo>
                  <a:cubicBezTo>
                    <a:pt x="718580" y="241059"/>
                    <a:pt x="733431" y="360114"/>
                    <a:pt x="720232" y="469619"/>
                  </a:cubicBezTo>
                  <a:cubicBezTo>
                    <a:pt x="698434" y="650465"/>
                    <a:pt x="596944" y="811747"/>
                    <a:pt x="483582" y="954367"/>
                  </a:cubicBezTo>
                  <a:cubicBezTo>
                    <a:pt x="370219" y="1096988"/>
                    <a:pt x="241671" y="1229071"/>
                    <a:pt x="150119" y="1386569"/>
                  </a:cubicBezTo>
                  <a:cubicBezTo>
                    <a:pt x="38811" y="1579023"/>
                    <a:pt x="-12447" y="1800323"/>
                    <a:pt x="2916" y="2022091"/>
                  </a:cubicBezTo>
                  <a:cubicBezTo>
                    <a:pt x="48093" y="2032680"/>
                    <a:pt x="94973" y="2019577"/>
                    <a:pt x="141228" y="2015878"/>
                  </a:cubicBezTo>
                  <a:cubicBezTo>
                    <a:pt x="256852" y="2006631"/>
                    <a:pt x="367827" y="2056207"/>
                    <a:pt x="476425" y="2096947"/>
                  </a:cubicBezTo>
                  <a:cubicBezTo>
                    <a:pt x="674688" y="2171280"/>
                    <a:pt x="881963" y="2218920"/>
                    <a:pt x="1092796" y="2238613"/>
                  </a:cubicBezTo>
                  <a:cubicBezTo>
                    <a:pt x="1216420" y="2250137"/>
                    <a:pt x="1351382" y="2248885"/>
                    <a:pt x="1451070" y="2174902"/>
                  </a:cubicBezTo>
                  <a:cubicBezTo>
                    <a:pt x="1501051" y="2137808"/>
                    <a:pt x="1537384" y="2085596"/>
                    <a:pt x="1571440" y="2033508"/>
                  </a:cubicBezTo>
                  <a:cubicBezTo>
                    <a:pt x="1846691" y="1611839"/>
                    <a:pt x="2031875" y="1137904"/>
                    <a:pt x="2115394" y="64138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44;p5"/>
            <p:cNvSpPr/>
            <p:nvPr/>
          </p:nvSpPr>
          <p:spPr>
            <a:xfrm rot="10800000" flipH="1">
              <a:off x="-2044975" y="-506181"/>
              <a:ext cx="5306650" cy="1521913"/>
            </a:xfrm>
            <a:custGeom>
              <a:avLst/>
              <a:gdLst/>
              <a:ahLst/>
              <a:cxnLst/>
              <a:rect l="l" t="t" r="r" b="b"/>
              <a:pathLst>
                <a:path w="3634692" h="1042406" extrusionOk="0">
                  <a:moveTo>
                    <a:pt x="97" y="1042515"/>
                  </a:moveTo>
                  <a:cubicBezTo>
                    <a:pt x="61763" y="818914"/>
                    <a:pt x="-74935" y="522189"/>
                    <a:pt x="327193" y="260599"/>
                  </a:cubicBezTo>
                  <a:cubicBezTo>
                    <a:pt x="639574" y="57389"/>
                    <a:pt x="1192231" y="-94497"/>
                    <a:pt x="1526784" y="69701"/>
                  </a:cubicBezTo>
                  <a:cubicBezTo>
                    <a:pt x="1628705" y="119723"/>
                    <a:pt x="1728651" y="178511"/>
                    <a:pt x="1805134" y="262401"/>
                  </a:cubicBezTo>
                  <a:cubicBezTo>
                    <a:pt x="1912044" y="379663"/>
                    <a:pt x="1907762" y="406602"/>
                    <a:pt x="1990341" y="542092"/>
                  </a:cubicBezTo>
                  <a:cubicBezTo>
                    <a:pt x="2072921" y="677582"/>
                    <a:pt x="2210521" y="802811"/>
                    <a:pt x="2368560" y="788235"/>
                  </a:cubicBezTo>
                  <a:cubicBezTo>
                    <a:pt x="2436301" y="781987"/>
                    <a:pt x="2498783" y="750557"/>
                    <a:pt x="2559398" y="719686"/>
                  </a:cubicBezTo>
                  <a:cubicBezTo>
                    <a:pt x="2664449" y="666184"/>
                    <a:pt x="2769499" y="612682"/>
                    <a:pt x="2874549" y="559180"/>
                  </a:cubicBezTo>
                  <a:cubicBezTo>
                    <a:pt x="3020623" y="484785"/>
                    <a:pt x="3186603" y="408466"/>
                    <a:pt x="3342424" y="459399"/>
                  </a:cubicBezTo>
                  <a:cubicBezTo>
                    <a:pt x="3528193" y="520121"/>
                    <a:pt x="3614176" y="735315"/>
                    <a:pt x="3634790" y="92960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5" name="Google Shape;45;p5"/>
          <p:cNvSpPr txBox="1">
            <a:spLocks noGrp="1"/>
          </p:cNvSpPr>
          <p:nvPr>
            <p:ph type="subTitle" idx="1"/>
          </p:nvPr>
        </p:nvSpPr>
        <p:spPr>
          <a:xfrm>
            <a:off x="5012625" y="2599861"/>
            <a:ext cx="2460900" cy="165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5"/>
          <p:cNvSpPr txBox="1">
            <a:spLocks noGrp="1"/>
          </p:cNvSpPr>
          <p:nvPr>
            <p:ph type="subTitle" idx="2"/>
          </p:nvPr>
        </p:nvSpPr>
        <p:spPr>
          <a:xfrm>
            <a:off x="1670450" y="2599861"/>
            <a:ext cx="2460900" cy="165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5"/>
          <p:cNvSpPr txBox="1">
            <a:spLocks noGrp="1"/>
          </p:cNvSpPr>
          <p:nvPr>
            <p:ph type="subTitle" idx="3"/>
          </p:nvPr>
        </p:nvSpPr>
        <p:spPr>
          <a:xfrm>
            <a:off x="1670450" y="2226273"/>
            <a:ext cx="2460900" cy="39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100" b="1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8" name="Google Shape;48;p5"/>
          <p:cNvSpPr txBox="1">
            <a:spLocks noGrp="1"/>
          </p:cNvSpPr>
          <p:nvPr>
            <p:ph type="subTitle" idx="4"/>
          </p:nvPr>
        </p:nvSpPr>
        <p:spPr>
          <a:xfrm>
            <a:off x="5012649" y="2226273"/>
            <a:ext cx="2460900" cy="39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100" b="1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9" name="Google Shape;49;p5"/>
          <p:cNvSpPr txBox="1">
            <a:spLocks noGrp="1"/>
          </p:cNvSpPr>
          <p:nvPr>
            <p:ph type="title"/>
          </p:nvPr>
        </p:nvSpPr>
        <p:spPr>
          <a:xfrm>
            <a:off x="720000" y="397909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8"/>
          <p:cNvSpPr txBox="1">
            <a:spLocks noGrp="1"/>
          </p:cNvSpPr>
          <p:nvPr>
            <p:ph type="title"/>
          </p:nvPr>
        </p:nvSpPr>
        <p:spPr>
          <a:xfrm>
            <a:off x="4787625" y="1651500"/>
            <a:ext cx="3445500" cy="184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9"/>
          <p:cNvSpPr txBox="1">
            <a:spLocks noGrp="1"/>
          </p:cNvSpPr>
          <p:nvPr>
            <p:ph type="title"/>
          </p:nvPr>
        </p:nvSpPr>
        <p:spPr>
          <a:xfrm>
            <a:off x="4627100" y="1519525"/>
            <a:ext cx="3285600" cy="102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300"/>
              <a:buNone/>
              <a:defRPr sz="6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9"/>
          <p:cNvSpPr txBox="1">
            <a:spLocks noGrp="1"/>
          </p:cNvSpPr>
          <p:nvPr>
            <p:ph type="subTitle" idx="1"/>
          </p:nvPr>
        </p:nvSpPr>
        <p:spPr>
          <a:xfrm>
            <a:off x="4627100" y="2654650"/>
            <a:ext cx="3285600" cy="96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grpSp>
        <p:nvGrpSpPr>
          <p:cNvPr id="85" name="Google Shape;85;p9"/>
          <p:cNvGrpSpPr/>
          <p:nvPr/>
        </p:nvGrpSpPr>
        <p:grpSpPr>
          <a:xfrm>
            <a:off x="2072212" y="-366275"/>
            <a:ext cx="5827676" cy="5840046"/>
            <a:chOff x="2072212" y="-366275"/>
            <a:chExt cx="5827676" cy="5840046"/>
          </a:xfrm>
        </p:grpSpPr>
        <p:grpSp>
          <p:nvGrpSpPr>
            <p:cNvPr id="86" name="Google Shape;86;p9"/>
            <p:cNvGrpSpPr/>
            <p:nvPr/>
          </p:nvGrpSpPr>
          <p:grpSpPr>
            <a:xfrm rot="10191051" flipH="1">
              <a:off x="2094932" y="4625900"/>
              <a:ext cx="3359736" cy="556210"/>
              <a:chOff x="3572381" y="1090803"/>
              <a:chExt cx="2835360" cy="469399"/>
            </a:xfrm>
          </p:grpSpPr>
          <p:sp>
            <p:nvSpPr>
              <p:cNvPr id="87" name="Google Shape;87;p9"/>
              <p:cNvSpPr/>
              <p:nvPr/>
            </p:nvSpPr>
            <p:spPr>
              <a:xfrm>
                <a:off x="6333961" y="1442399"/>
                <a:ext cx="37407" cy="48561"/>
              </a:xfrm>
              <a:custGeom>
                <a:avLst/>
                <a:gdLst/>
                <a:ahLst/>
                <a:cxnLst/>
                <a:rect l="l" t="t" r="r" b="b"/>
                <a:pathLst>
                  <a:path w="37407" h="48561" extrusionOk="0">
                    <a:moveTo>
                      <a:pt x="31099" y="48348"/>
                    </a:moveTo>
                    <a:cubicBezTo>
                      <a:pt x="36228" y="46931"/>
                      <a:pt x="39237" y="41624"/>
                      <a:pt x="37819" y="36496"/>
                    </a:cubicBezTo>
                    <a:cubicBezTo>
                      <a:pt x="37614" y="35755"/>
                      <a:pt x="37322" y="35042"/>
                      <a:pt x="36948" y="34371"/>
                    </a:cubicBezTo>
                    <a:cubicBezTo>
                      <a:pt x="31219" y="24119"/>
                      <a:pt x="24957" y="14010"/>
                      <a:pt x="18334" y="4325"/>
                    </a:cubicBezTo>
                    <a:cubicBezTo>
                      <a:pt x="15334" y="-63"/>
                      <a:pt x="9345" y="-1188"/>
                      <a:pt x="4956" y="1811"/>
                    </a:cubicBezTo>
                    <a:cubicBezTo>
                      <a:pt x="568" y="4811"/>
                      <a:pt x="-558" y="10800"/>
                      <a:pt x="2442" y="15188"/>
                    </a:cubicBezTo>
                    <a:cubicBezTo>
                      <a:pt x="8739" y="24398"/>
                      <a:pt x="14694" y="34011"/>
                      <a:pt x="20142" y="43761"/>
                    </a:cubicBezTo>
                    <a:cubicBezTo>
                      <a:pt x="22304" y="47629"/>
                      <a:pt x="26826" y="49522"/>
                      <a:pt x="31099" y="4834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" name="Google Shape;88;p9"/>
              <p:cNvSpPr/>
              <p:nvPr/>
            </p:nvSpPr>
            <p:spPr>
              <a:xfrm>
                <a:off x="3626651" y="1178116"/>
                <a:ext cx="2682050" cy="229589"/>
              </a:xfrm>
              <a:custGeom>
                <a:avLst/>
                <a:gdLst/>
                <a:ahLst/>
                <a:cxnLst/>
                <a:rect l="l" t="t" r="r" b="b"/>
                <a:pathLst>
                  <a:path w="2682050" h="229589" extrusionOk="0">
                    <a:moveTo>
                      <a:pt x="2675754" y="229371"/>
                    </a:moveTo>
                    <a:cubicBezTo>
                      <a:pt x="2680878" y="227951"/>
                      <a:pt x="2683881" y="222646"/>
                      <a:pt x="2682460" y="217522"/>
                    </a:cubicBezTo>
                    <a:cubicBezTo>
                      <a:pt x="2682023" y="215945"/>
                      <a:pt x="2681191" y="214505"/>
                      <a:pt x="2680042" y="213339"/>
                    </a:cubicBezTo>
                    <a:cubicBezTo>
                      <a:pt x="2663356" y="196482"/>
                      <a:pt x="2645363" y="180971"/>
                      <a:pt x="2626231" y="166952"/>
                    </a:cubicBezTo>
                    <a:cubicBezTo>
                      <a:pt x="2621948" y="163803"/>
                      <a:pt x="2615923" y="164722"/>
                      <a:pt x="2612774" y="169004"/>
                    </a:cubicBezTo>
                    <a:cubicBezTo>
                      <a:pt x="2609624" y="173287"/>
                      <a:pt x="2610543" y="179311"/>
                      <a:pt x="2614826" y="182460"/>
                    </a:cubicBezTo>
                    <a:cubicBezTo>
                      <a:pt x="2633138" y="195875"/>
                      <a:pt x="2650359" y="210718"/>
                      <a:pt x="2666328" y="226849"/>
                    </a:cubicBezTo>
                    <a:cubicBezTo>
                      <a:pt x="2668780" y="229338"/>
                      <a:pt x="2672388" y="230304"/>
                      <a:pt x="2675755" y="229371"/>
                    </a:cubicBezTo>
                    <a:close/>
                    <a:moveTo>
                      <a:pt x="2564221" y="146657"/>
                    </a:moveTo>
                    <a:cubicBezTo>
                      <a:pt x="2569346" y="145244"/>
                      <a:pt x="2572354" y="139944"/>
                      <a:pt x="2570940" y="134820"/>
                    </a:cubicBezTo>
                    <a:cubicBezTo>
                      <a:pt x="2570247" y="132309"/>
                      <a:pt x="2568566" y="130186"/>
                      <a:pt x="2566281" y="128936"/>
                    </a:cubicBezTo>
                    <a:cubicBezTo>
                      <a:pt x="2545510" y="117632"/>
                      <a:pt x="2524145" y="107455"/>
                      <a:pt x="2502279" y="98452"/>
                    </a:cubicBezTo>
                    <a:cubicBezTo>
                      <a:pt x="2497368" y="96417"/>
                      <a:pt x="2491737" y="98748"/>
                      <a:pt x="2489701" y="103659"/>
                    </a:cubicBezTo>
                    <a:cubicBezTo>
                      <a:pt x="2487666" y="108569"/>
                      <a:pt x="2489998" y="114200"/>
                      <a:pt x="2494909" y="116235"/>
                    </a:cubicBezTo>
                    <a:cubicBezTo>
                      <a:pt x="2494912" y="116236"/>
                      <a:pt x="2494915" y="116237"/>
                      <a:pt x="2494918" y="116238"/>
                    </a:cubicBezTo>
                    <a:cubicBezTo>
                      <a:pt x="2516142" y="124977"/>
                      <a:pt x="2536880" y="134853"/>
                      <a:pt x="2557041" y="145823"/>
                    </a:cubicBezTo>
                    <a:cubicBezTo>
                      <a:pt x="2559234" y="147027"/>
                      <a:pt x="2561811" y="147327"/>
                      <a:pt x="2564221" y="146658"/>
                    </a:cubicBezTo>
                    <a:close/>
                    <a:moveTo>
                      <a:pt x="2435374" y="92822"/>
                    </a:moveTo>
                    <a:cubicBezTo>
                      <a:pt x="2440500" y="91412"/>
                      <a:pt x="2443512" y="86113"/>
                      <a:pt x="2442101" y="80988"/>
                    </a:cubicBezTo>
                    <a:cubicBezTo>
                      <a:pt x="2441235" y="77839"/>
                      <a:pt x="2438830" y="75344"/>
                      <a:pt x="2435715" y="74362"/>
                    </a:cubicBezTo>
                    <a:cubicBezTo>
                      <a:pt x="2414124" y="67555"/>
                      <a:pt x="2391197" y="61232"/>
                      <a:pt x="2367571" y="55565"/>
                    </a:cubicBezTo>
                    <a:cubicBezTo>
                      <a:pt x="2362401" y="54325"/>
                      <a:pt x="2357205" y="57510"/>
                      <a:pt x="2355965" y="62679"/>
                    </a:cubicBezTo>
                    <a:cubicBezTo>
                      <a:pt x="2354725" y="67848"/>
                      <a:pt x="2357911" y="73044"/>
                      <a:pt x="2363080" y="74284"/>
                    </a:cubicBezTo>
                    <a:cubicBezTo>
                      <a:pt x="2386272" y="79846"/>
                      <a:pt x="2408762" y="86049"/>
                      <a:pt x="2429928" y="92720"/>
                    </a:cubicBezTo>
                    <a:cubicBezTo>
                      <a:pt x="2431695" y="93281"/>
                      <a:pt x="2433587" y="93316"/>
                      <a:pt x="2435374" y="92822"/>
                    </a:cubicBezTo>
                    <a:close/>
                    <a:moveTo>
                      <a:pt x="2299306" y="59872"/>
                    </a:moveTo>
                    <a:cubicBezTo>
                      <a:pt x="2304432" y="58461"/>
                      <a:pt x="2307443" y="53161"/>
                      <a:pt x="2306031" y="48035"/>
                    </a:cubicBezTo>
                    <a:cubicBezTo>
                      <a:pt x="2305048" y="44466"/>
                      <a:pt x="2302106" y="41777"/>
                      <a:pt x="2298462" y="41119"/>
                    </a:cubicBezTo>
                    <a:cubicBezTo>
                      <a:pt x="2276155" y="37090"/>
                      <a:pt x="2252709" y="33435"/>
                      <a:pt x="2228772" y="30255"/>
                    </a:cubicBezTo>
                    <a:cubicBezTo>
                      <a:pt x="2223503" y="29555"/>
                      <a:pt x="2218663" y="33259"/>
                      <a:pt x="2217963" y="38528"/>
                    </a:cubicBezTo>
                    <a:cubicBezTo>
                      <a:pt x="2217263" y="43797"/>
                      <a:pt x="2220967" y="48636"/>
                      <a:pt x="2226236" y="49337"/>
                    </a:cubicBezTo>
                    <a:cubicBezTo>
                      <a:pt x="2249877" y="52478"/>
                      <a:pt x="2273026" y="56087"/>
                      <a:pt x="2295041" y="60061"/>
                    </a:cubicBezTo>
                    <a:cubicBezTo>
                      <a:pt x="2296459" y="60319"/>
                      <a:pt x="2297917" y="60255"/>
                      <a:pt x="2299306" y="59872"/>
                    </a:cubicBezTo>
                    <a:close/>
                    <a:moveTo>
                      <a:pt x="2160406" y="41225"/>
                    </a:moveTo>
                    <a:cubicBezTo>
                      <a:pt x="2165531" y="39810"/>
                      <a:pt x="2168539" y="34509"/>
                      <a:pt x="2167124" y="29384"/>
                    </a:cubicBezTo>
                    <a:cubicBezTo>
                      <a:pt x="2166060" y="25530"/>
                      <a:pt x="2162725" y="22735"/>
                      <a:pt x="2158745" y="22361"/>
                    </a:cubicBezTo>
                    <a:cubicBezTo>
                      <a:pt x="2136155" y="20242"/>
                      <a:pt x="2112532" y="18422"/>
                      <a:pt x="2088532" y="16949"/>
                    </a:cubicBezTo>
                    <a:cubicBezTo>
                      <a:pt x="2083226" y="16624"/>
                      <a:pt x="2078660" y="20661"/>
                      <a:pt x="2078335" y="25967"/>
                    </a:cubicBezTo>
                    <a:cubicBezTo>
                      <a:pt x="2078009" y="31273"/>
                      <a:pt x="2082047" y="35838"/>
                      <a:pt x="2087353" y="36163"/>
                    </a:cubicBezTo>
                    <a:cubicBezTo>
                      <a:pt x="2111148" y="37623"/>
                      <a:pt x="2134563" y="39427"/>
                      <a:pt x="2156946" y="41527"/>
                    </a:cubicBezTo>
                    <a:cubicBezTo>
                      <a:pt x="2158108" y="41637"/>
                      <a:pt x="2159280" y="41535"/>
                      <a:pt x="2160406" y="41225"/>
                    </a:cubicBezTo>
                    <a:close/>
                    <a:moveTo>
                      <a:pt x="2020471" y="32524"/>
                    </a:moveTo>
                    <a:cubicBezTo>
                      <a:pt x="2025595" y="31107"/>
                      <a:pt x="2028601" y="25804"/>
                      <a:pt x="2027183" y="20680"/>
                    </a:cubicBezTo>
                    <a:cubicBezTo>
                      <a:pt x="2026062" y="16626"/>
                      <a:pt x="2022438" y="13769"/>
                      <a:pt x="2018234" y="13625"/>
                    </a:cubicBezTo>
                    <a:cubicBezTo>
                      <a:pt x="1995538" y="12853"/>
                      <a:pt x="1971876" y="12328"/>
                      <a:pt x="1947908" y="12067"/>
                    </a:cubicBezTo>
                    <a:cubicBezTo>
                      <a:pt x="1942592" y="12009"/>
                      <a:pt x="1938236" y="16271"/>
                      <a:pt x="1938178" y="21587"/>
                    </a:cubicBezTo>
                    <a:cubicBezTo>
                      <a:pt x="1938120" y="26902"/>
                      <a:pt x="1942382" y="31258"/>
                      <a:pt x="1947698" y="31316"/>
                    </a:cubicBezTo>
                    <a:cubicBezTo>
                      <a:pt x="1971519" y="31576"/>
                      <a:pt x="1995030" y="32097"/>
                      <a:pt x="2017579" y="32864"/>
                    </a:cubicBezTo>
                    <a:cubicBezTo>
                      <a:pt x="2018555" y="32898"/>
                      <a:pt x="2019530" y="32783"/>
                      <a:pt x="2020471" y="32524"/>
                    </a:cubicBezTo>
                    <a:close/>
                    <a:moveTo>
                      <a:pt x="1880247" y="30914"/>
                    </a:moveTo>
                    <a:cubicBezTo>
                      <a:pt x="1885371" y="29496"/>
                      <a:pt x="1888375" y="24193"/>
                      <a:pt x="1886957" y="19069"/>
                    </a:cubicBezTo>
                    <a:cubicBezTo>
                      <a:pt x="1885794" y="14869"/>
                      <a:pt x="1881954" y="11974"/>
                      <a:pt x="1877595" y="12012"/>
                    </a:cubicBezTo>
                    <a:cubicBezTo>
                      <a:pt x="1854885" y="12211"/>
                      <a:pt x="1831241" y="12623"/>
                      <a:pt x="1807320" y="13235"/>
                    </a:cubicBezTo>
                    <a:cubicBezTo>
                      <a:pt x="1802005" y="13371"/>
                      <a:pt x="1797807" y="17789"/>
                      <a:pt x="1797943" y="23104"/>
                    </a:cubicBezTo>
                    <a:cubicBezTo>
                      <a:pt x="1798079" y="28418"/>
                      <a:pt x="1802498" y="32615"/>
                      <a:pt x="1807813" y="32479"/>
                    </a:cubicBezTo>
                    <a:cubicBezTo>
                      <a:pt x="1831627" y="31869"/>
                      <a:pt x="1855162" y="31460"/>
                      <a:pt x="1877764" y="31261"/>
                    </a:cubicBezTo>
                    <a:cubicBezTo>
                      <a:pt x="1878603" y="31254"/>
                      <a:pt x="1879438" y="31137"/>
                      <a:pt x="1880247" y="30914"/>
                    </a:cubicBezTo>
                    <a:close/>
                    <a:moveTo>
                      <a:pt x="1740049" y="34449"/>
                    </a:moveTo>
                    <a:cubicBezTo>
                      <a:pt x="1745172" y="33029"/>
                      <a:pt x="1748175" y="27725"/>
                      <a:pt x="1746755" y="22602"/>
                    </a:cubicBezTo>
                    <a:cubicBezTo>
                      <a:pt x="1745562" y="18295"/>
                      <a:pt x="1741561" y="15376"/>
                      <a:pt x="1737096" y="15554"/>
                    </a:cubicBezTo>
                    <a:cubicBezTo>
                      <a:pt x="1714410" y="16461"/>
                      <a:pt x="1690801" y="17553"/>
                      <a:pt x="1666926" y="18800"/>
                    </a:cubicBezTo>
                    <a:cubicBezTo>
                      <a:pt x="1661617" y="19072"/>
                      <a:pt x="1657533" y="23595"/>
                      <a:pt x="1657804" y="28904"/>
                    </a:cubicBezTo>
                    <a:cubicBezTo>
                      <a:pt x="1658076" y="34213"/>
                      <a:pt x="1662600" y="38296"/>
                      <a:pt x="1667909" y="38025"/>
                    </a:cubicBezTo>
                    <a:cubicBezTo>
                      <a:pt x="1667916" y="38025"/>
                      <a:pt x="1667924" y="38024"/>
                      <a:pt x="1667931" y="38024"/>
                    </a:cubicBezTo>
                    <a:cubicBezTo>
                      <a:pt x="1691728" y="36781"/>
                      <a:pt x="1715257" y="35692"/>
                      <a:pt x="1737865" y="34788"/>
                    </a:cubicBezTo>
                    <a:cubicBezTo>
                      <a:pt x="1738604" y="34759"/>
                      <a:pt x="1739336" y="34645"/>
                      <a:pt x="1740049" y="34449"/>
                    </a:cubicBezTo>
                    <a:close/>
                    <a:moveTo>
                      <a:pt x="1599989" y="41717"/>
                    </a:moveTo>
                    <a:cubicBezTo>
                      <a:pt x="1605112" y="40297"/>
                      <a:pt x="1608115" y="34993"/>
                      <a:pt x="1606694" y="29870"/>
                    </a:cubicBezTo>
                    <a:cubicBezTo>
                      <a:pt x="1605479" y="25485"/>
                      <a:pt x="1601358" y="22550"/>
                      <a:pt x="1596817" y="22834"/>
                    </a:cubicBezTo>
                    <a:cubicBezTo>
                      <a:pt x="1574321" y="24240"/>
                      <a:pt x="1550752" y="25821"/>
                      <a:pt x="1526766" y="27529"/>
                    </a:cubicBezTo>
                    <a:cubicBezTo>
                      <a:pt x="1521464" y="27906"/>
                      <a:pt x="1517471" y="32510"/>
                      <a:pt x="1517848" y="37812"/>
                    </a:cubicBezTo>
                    <a:cubicBezTo>
                      <a:pt x="1518226" y="43114"/>
                      <a:pt x="1522830" y="47107"/>
                      <a:pt x="1528133" y="46730"/>
                    </a:cubicBezTo>
                    <a:cubicBezTo>
                      <a:pt x="1552065" y="45026"/>
                      <a:pt x="1575578" y="43450"/>
                      <a:pt x="1598019" y="42045"/>
                    </a:cubicBezTo>
                    <a:cubicBezTo>
                      <a:pt x="1598685" y="42004"/>
                      <a:pt x="1599345" y="41894"/>
                      <a:pt x="1599989" y="41717"/>
                    </a:cubicBezTo>
                    <a:close/>
                    <a:moveTo>
                      <a:pt x="1460235" y="51632"/>
                    </a:moveTo>
                    <a:cubicBezTo>
                      <a:pt x="1465359" y="50211"/>
                      <a:pt x="1468360" y="44907"/>
                      <a:pt x="1466939" y="39784"/>
                    </a:cubicBezTo>
                    <a:cubicBezTo>
                      <a:pt x="1465708" y="35345"/>
                      <a:pt x="1461504" y="32401"/>
                      <a:pt x="1456912" y="32760"/>
                    </a:cubicBezTo>
                    <a:cubicBezTo>
                      <a:pt x="1434683" y="34500"/>
                      <a:pt x="1411143" y="36412"/>
                      <a:pt x="1386944" y="38442"/>
                    </a:cubicBezTo>
                    <a:cubicBezTo>
                      <a:pt x="1381646" y="38886"/>
                      <a:pt x="1377712" y="43541"/>
                      <a:pt x="1378156" y="48838"/>
                    </a:cubicBezTo>
                    <a:cubicBezTo>
                      <a:pt x="1378600" y="54135"/>
                      <a:pt x="1383255" y="58069"/>
                      <a:pt x="1388552" y="57625"/>
                    </a:cubicBezTo>
                    <a:cubicBezTo>
                      <a:pt x="1412718" y="55596"/>
                      <a:pt x="1436222" y="53688"/>
                      <a:pt x="1458415" y="51951"/>
                    </a:cubicBezTo>
                    <a:cubicBezTo>
                      <a:pt x="1459030" y="51903"/>
                      <a:pt x="1459640" y="51796"/>
                      <a:pt x="1460235" y="51632"/>
                    </a:cubicBezTo>
                    <a:close/>
                    <a:moveTo>
                      <a:pt x="1320267" y="63345"/>
                    </a:moveTo>
                    <a:cubicBezTo>
                      <a:pt x="1325391" y="61924"/>
                      <a:pt x="1328392" y="56619"/>
                      <a:pt x="1326971" y="51496"/>
                    </a:cubicBezTo>
                    <a:cubicBezTo>
                      <a:pt x="1325730" y="47023"/>
                      <a:pt x="1321474" y="44073"/>
                      <a:pt x="1316850" y="44480"/>
                    </a:cubicBezTo>
                    <a:cubicBezTo>
                      <a:pt x="1293531" y="46536"/>
                      <a:pt x="1270239" y="48624"/>
                      <a:pt x="1246975" y="50746"/>
                    </a:cubicBezTo>
                    <a:cubicBezTo>
                      <a:pt x="1241682" y="51238"/>
                      <a:pt x="1237789" y="55928"/>
                      <a:pt x="1238281" y="61221"/>
                    </a:cubicBezTo>
                    <a:cubicBezTo>
                      <a:pt x="1238772" y="66499"/>
                      <a:pt x="1243439" y="70387"/>
                      <a:pt x="1248720" y="69917"/>
                    </a:cubicBezTo>
                    <a:cubicBezTo>
                      <a:pt x="1271958" y="67803"/>
                      <a:pt x="1295232" y="65716"/>
                      <a:pt x="1318541" y="63656"/>
                    </a:cubicBezTo>
                    <a:cubicBezTo>
                      <a:pt x="1319125" y="63605"/>
                      <a:pt x="1319702" y="63500"/>
                      <a:pt x="1320267" y="63345"/>
                    </a:cubicBezTo>
                    <a:close/>
                    <a:moveTo>
                      <a:pt x="1180582" y="76022"/>
                    </a:moveTo>
                    <a:cubicBezTo>
                      <a:pt x="1185705" y="74601"/>
                      <a:pt x="1188707" y="69297"/>
                      <a:pt x="1187286" y="64174"/>
                    </a:cubicBezTo>
                    <a:cubicBezTo>
                      <a:pt x="1186041" y="59686"/>
                      <a:pt x="1181762" y="56733"/>
                      <a:pt x="1177124" y="57161"/>
                    </a:cubicBezTo>
                    <a:lnTo>
                      <a:pt x="1107292" y="63631"/>
                    </a:lnTo>
                    <a:cubicBezTo>
                      <a:pt x="1101998" y="64120"/>
                      <a:pt x="1098104" y="68808"/>
                      <a:pt x="1098594" y="74101"/>
                    </a:cubicBezTo>
                    <a:cubicBezTo>
                      <a:pt x="1099083" y="79394"/>
                      <a:pt x="1103771" y="83288"/>
                      <a:pt x="1109065" y="82799"/>
                    </a:cubicBezTo>
                    <a:lnTo>
                      <a:pt x="1178897" y="76329"/>
                    </a:lnTo>
                    <a:cubicBezTo>
                      <a:pt x="1179467" y="76277"/>
                      <a:pt x="1180031" y="76174"/>
                      <a:pt x="1180582" y="76022"/>
                    </a:cubicBezTo>
                    <a:close/>
                    <a:moveTo>
                      <a:pt x="1040914" y="88917"/>
                    </a:moveTo>
                    <a:cubicBezTo>
                      <a:pt x="1046037" y="87496"/>
                      <a:pt x="1049038" y="82192"/>
                      <a:pt x="1047618" y="77069"/>
                    </a:cubicBezTo>
                    <a:cubicBezTo>
                      <a:pt x="1046374" y="72586"/>
                      <a:pt x="1042102" y="69633"/>
                      <a:pt x="1037467" y="70055"/>
                    </a:cubicBezTo>
                    <a:cubicBezTo>
                      <a:pt x="1014055" y="72191"/>
                      <a:pt x="990780" y="74284"/>
                      <a:pt x="967643" y="76333"/>
                    </a:cubicBezTo>
                    <a:cubicBezTo>
                      <a:pt x="962348" y="76808"/>
                      <a:pt x="958441" y="81485"/>
                      <a:pt x="958916" y="86780"/>
                    </a:cubicBezTo>
                    <a:cubicBezTo>
                      <a:pt x="959390" y="92064"/>
                      <a:pt x="964051" y="95968"/>
                      <a:pt x="969337" y="95509"/>
                    </a:cubicBezTo>
                    <a:cubicBezTo>
                      <a:pt x="992486" y="93464"/>
                      <a:pt x="1015778" y="91369"/>
                      <a:pt x="1039215" y="89225"/>
                    </a:cubicBezTo>
                    <a:cubicBezTo>
                      <a:pt x="1039790" y="89173"/>
                      <a:pt x="1040358" y="89070"/>
                      <a:pt x="1040914" y="88917"/>
                    </a:cubicBezTo>
                    <a:close/>
                    <a:moveTo>
                      <a:pt x="901186" y="101218"/>
                    </a:moveTo>
                    <a:cubicBezTo>
                      <a:pt x="906309" y="99797"/>
                      <a:pt x="909310" y="94492"/>
                      <a:pt x="907889" y="89370"/>
                    </a:cubicBezTo>
                    <a:cubicBezTo>
                      <a:pt x="906652" y="84913"/>
                      <a:pt x="902421" y="81966"/>
                      <a:pt x="897812" y="82350"/>
                    </a:cubicBezTo>
                    <a:cubicBezTo>
                      <a:pt x="873111" y="84419"/>
                      <a:pt x="850263" y="86261"/>
                      <a:pt x="827963" y="87983"/>
                    </a:cubicBezTo>
                    <a:cubicBezTo>
                      <a:pt x="822663" y="88392"/>
                      <a:pt x="818697" y="93020"/>
                      <a:pt x="819107" y="98320"/>
                    </a:cubicBezTo>
                    <a:cubicBezTo>
                      <a:pt x="819516" y="103620"/>
                      <a:pt x="824144" y="107585"/>
                      <a:pt x="829445" y="107176"/>
                    </a:cubicBezTo>
                    <a:cubicBezTo>
                      <a:pt x="851787" y="105450"/>
                      <a:pt x="874676" y="103605"/>
                      <a:pt x="899417" y="101533"/>
                    </a:cubicBezTo>
                    <a:cubicBezTo>
                      <a:pt x="900015" y="101483"/>
                      <a:pt x="900607" y="101378"/>
                      <a:pt x="901186" y="101218"/>
                    </a:cubicBezTo>
                    <a:close/>
                    <a:moveTo>
                      <a:pt x="761324" y="111970"/>
                    </a:moveTo>
                    <a:cubicBezTo>
                      <a:pt x="766447" y="110550"/>
                      <a:pt x="769449" y="105246"/>
                      <a:pt x="768029" y="100123"/>
                    </a:cubicBezTo>
                    <a:cubicBezTo>
                      <a:pt x="766807" y="95717"/>
                      <a:pt x="762655" y="92779"/>
                      <a:pt x="758094" y="93091"/>
                    </a:cubicBezTo>
                    <a:cubicBezTo>
                      <a:pt x="733956" y="94746"/>
                      <a:pt x="710441" y="96233"/>
                      <a:pt x="688203" y="97507"/>
                    </a:cubicBezTo>
                    <a:cubicBezTo>
                      <a:pt x="682896" y="97818"/>
                      <a:pt x="678846" y="102373"/>
                      <a:pt x="679158" y="107680"/>
                    </a:cubicBezTo>
                    <a:cubicBezTo>
                      <a:pt x="679469" y="112975"/>
                      <a:pt x="684007" y="117021"/>
                      <a:pt x="689304" y="116725"/>
                    </a:cubicBezTo>
                    <a:cubicBezTo>
                      <a:pt x="711614" y="115446"/>
                      <a:pt x="735202" y="113956"/>
                      <a:pt x="759413" y="112295"/>
                    </a:cubicBezTo>
                    <a:cubicBezTo>
                      <a:pt x="760059" y="112251"/>
                      <a:pt x="760699" y="112142"/>
                      <a:pt x="761324" y="111970"/>
                    </a:cubicBezTo>
                    <a:close/>
                    <a:moveTo>
                      <a:pt x="621274" y="119924"/>
                    </a:moveTo>
                    <a:cubicBezTo>
                      <a:pt x="626398" y="118504"/>
                      <a:pt x="629401" y="113200"/>
                      <a:pt x="627981" y="108077"/>
                    </a:cubicBezTo>
                    <a:cubicBezTo>
                      <a:pt x="626785" y="103760"/>
                      <a:pt x="622769" y="100839"/>
                      <a:pt x="618293" y="101030"/>
                    </a:cubicBezTo>
                    <a:cubicBezTo>
                      <a:pt x="594139" y="102066"/>
                      <a:pt x="570614" y="102869"/>
                      <a:pt x="548369" y="103417"/>
                    </a:cubicBezTo>
                    <a:cubicBezTo>
                      <a:pt x="543054" y="103540"/>
                      <a:pt x="538846" y="107948"/>
                      <a:pt x="538969" y="113262"/>
                    </a:cubicBezTo>
                    <a:cubicBezTo>
                      <a:pt x="539092" y="118576"/>
                      <a:pt x="543500" y="122784"/>
                      <a:pt x="548815" y="122661"/>
                    </a:cubicBezTo>
                    <a:cubicBezTo>
                      <a:pt x="548824" y="122661"/>
                      <a:pt x="548834" y="122661"/>
                      <a:pt x="548844" y="122660"/>
                    </a:cubicBezTo>
                    <a:cubicBezTo>
                      <a:pt x="571204" y="122110"/>
                      <a:pt x="594848" y="121303"/>
                      <a:pt x="619118" y="120262"/>
                    </a:cubicBezTo>
                    <a:cubicBezTo>
                      <a:pt x="619847" y="120231"/>
                      <a:pt x="620570" y="120117"/>
                      <a:pt x="621274" y="119924"/>
                    </a:cubicBezTo>
                    <a:close/>
                    <a:moveTo>
                      <a:pt x="481039" y="123260"/>
                    </a:moveTo>
                    <a:cubicBezTo>
                      <a:pt x="486164" y="121843"/>
                      <a:pt x="489169" y="116540"/>
                      <a:pt x="487751" y="111417"/>
                    </a:cubicBezTo>
                    <a:cubicBezTo>
                      <a:pt x="486596" y="107241"/>
                      <a:pt x="482794" y="104351"/>
                      <a:pt x="478461" y="104357"/>
                    </a:cubicBezTo>
                    <a:cubicBezTo>
                      <a:pt x="454271" y="104387"/>
                      <a:pt x="430775" y="104077"/>
                      <a:pt x="408625" y="103437"/>
                    </a:cubicBezTo>
                    <a:cubicBezTo>
                      <a:pt x="403311" y="103283"/>
                      <a:pt x="398878" y="107466"/>
                      <a:pt x="398725" y="112779"/>
                    </a:cubicBezTo>
                    <a:cubicBezTo>
                      <a:pt x="398571" y="118093"/>
                      <a:pt x="402754" y="122525"/>
                      <a:pt x="408068" y="122678"/>
                    </a:cubicBezTo>
                    <a:cubicBezTo>
                      <a:pt x="430411" y="123325"/>
                      <a:pt x="454102" y="123637"/>
                      <a:pt x="478486" y="123606"/>
                    </a:cubicBezTo>
                    <a:cubicBezTo>
                      <a:pt x="479349" y="123606"/>
                      <a:pt x="480207" y="123489"/>
                      <a:pt x="481039" y="123260"/>
                    </a:cubicBezTo>
                    <a:close/>
                    <a:moveTo>
                      <a:pt x="340873" y="118985"/>
                    </a:moveTo>
                    <a:cubicBezTo>
                      <a:pt x="345998" y="117570"/>
                      <a:pt x="349006" y="112269"/>
                      <a:pt x="347590" y="107144"/>
                    </a:cubicBezTo>
                    <a:cubicBezTo>
                      <a:pt x="346503" y="103206"/>
                      <a:pt x="343048" y="100383"/>
                      <a:pt x="338972" y="100103"/>
                    </a:cubicBezTo>
                    <a:cubicBezTo>
                      <a:pt x="314708" y="98435"/>
                      <a:pt x="291405" y="96238"/>
                      <a:pt x="269709" y="93572"/>
                    </a:cubicBezTo>
                    <a:cubicBezTo>
                      <a:pt x="264433" y="92923"/>
                      <a:pt x="259629" y="96675"/>
                      <a:pt x="258981" y="101951"/>
                    </a:cubicBezTo>
                    <a:cubicBezTo>
                      <a:pt x="258332" y="107226"/>
                      <a:pt x="262084" y="112029"/>
                      <a:pt x="267360" y="112678"/>
                    </a:cubicBezTo>
                    <a:cubicBezTo>
                      <a:pt x="289396" y="115386"/>
                      <a:pt x="313046" y="117616"/>
                      <a:pt x="337651" y="119307"/>
                    </a:cubicBezTo>
                    <a:cubicBezTo>
                      <a:pt x="338736" y="119382"/>
                      <a:pt x="339825" y="119274"/>
                      <a:pt x="340873" y="118985"/>
                    </a:cubicBezTo>
                    <a:close/>
                    <a:moveTo>
                      <a:pt x="201932" y="101421"/>
                    </a:moveTo>
                    <a:cubicBezTo>
                      <a:pt x="207058" y="100009"/>
                      <a:pt x="210070" y="94710"/>
                      <a:pt x="208658" y="89584"/>
                    </a:cubicBezTo>
                    <a:cubicBezTo>
                      <a:pt x="207692" y="86078"/>
                      <a:pt x="204833" y="83415"/>
                      <a:pt x="201266" y="82701"/>
                    </a:cubicBezTo>
                    <a:cubicBezTo>
                      <a:pt x="178740" y="78277"/>
                      <a:pt x="156473" y="72622"/>
                      <a:pt x="134566" y="65763"/>
                    </a:cubicBezTo>
                    <a:cubicBezTo>
                      <a:pt x="129499" y="64152"/>
                      <a:pt x="124087" y="66954"/>
                      <a:pt x="122477" y="72020"/>
                    </a:cubicBezTo>
                    <a:cubicBezTo>
                      <a:pt x="122477" y="72020"/>
                      <a:pt x="122476" y="72020"/>
                      <a:pt x="122476" y="72021"/>
                    </a:cubicBezTo>
                    <a:cubicBezTo>
                      <a:pt x="120867" y="77086"/>
                      <a:pt x="123668" y="82498"/>
                      <a:pt x="128733" y="84109"/>
                    </a:cubicBezTo>
                    <a:cubicBezTo>
                      <a:pt x="151317" y="91182"/>
                      <a:pt x="174270" y="97014"/>
                      <a:pt x="197491" y="101577"/>
                    </a:cubicBezTo>
                    <a:cubicBezTo>
                      <a:pt x="198963" y="101874"/>
                      <a:pt x="200485" y="101820"/>
                      <a:pt x="201932" y="101421"/>
                    </a:cubicBezTo>
                    <a:close/>
                    <a:moveTo>
                      <a:pt x="69777" y="58007"/>
                    </a:moveTo>
                    <a:cubicBezTo>
                      <a:pt x="72364" y="57297"/>
                      <a:pt x="74535" y="55538"/>
                      <a:pt x="75765" y="53155"/>
                    </a:cubicBezTo>
                    <a:cubicBezTo>
                      <a:pt x="78210" y="48435"/>
                      <a:pt x="76366" y="42627"/>
                      <a:pt x="71646" y="40182"/>
                    </a:cubicBezTo>
                    <a:cubicBezTo>
                      <a:pt x="51823" y="30146"/>
                      <a:pt x="33416" y="17533"/>
                      <a:pt x="16901" y="2670"/>
                    </a:cubicBezTo>
                    <a:cubicBezTo>
                      <a:pt x="12989" y="-927"/>
                      <a:pt x="6900" y="-671"/>
                      <a:pt x="3303" y="3242"/>
                    </a:cubicBezTo>
                    <a:cubicBezTo>
                      <a:pt x="3302" y="3242"/>
                      <a:pt x="3301" y="3243"/>
                      <a:pt x="3301" y="3244"/>
                    </a:cubicBezTo>
                    <a:cubicBezTo>
                      <a:pt x="-296" y="7157"/>
                      <a:pt x="-40" y="13245"/>
                      <a:pt x="3873" y="16841"/>
                    </a:cubicBezTo>
                    <a:cubicBezTo>
                      <a:pt x="3874" y="16842"/>
                      <a:pt x="3874" y="16842"/>
                      <a:pt x="3875" y="16843"/>
                    </a:cubicBezTo>
                    <a:cubicBezTo>
                      <a:pt x="21643" y="32860"/>
                      <a:pt x="41454" y="46455"/>
                      <a:pt x="62790" y="57275"/>
                    </a:cubicBezTo>
                    <a:cubicBezTo>
                      <a:pt x="64943" y="58393"/>
                      <a:pt x="67439" y="58655"/>
                      <a:pt x="69777" y="5800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" name="Google Shape;89;p9"/>
              <p:cNvSpPr/>
              <p:nvPr/>
            </p:nvSpPr>
            <p:spPr>
              <a:xfrm>
                <a:off x="3572381" y="1090803"/>
                <a:ext cx="31620" cy="51389"/>
              </a:xfrm>
              <a:custGeom>
                <a:avLst/>
                <a:gdLst/>
                <a:ahLst/>
                <a:cxnLst/>
                <a:rect l="l" t="t" r="r" b="b"/>
                <a:pathLst>
                  <a:path w="31620" h="51389" extrusionOk="0">
                    <a:moveTo>
                      <a:pt x="25305" y="51176"/>
                    </a:moveTo>
                    <a:cubicBezTo>
                      <a:pt x="25902" y="51011"/>
                      <a:pt x="26481" y="50790"/>
                      <a:pt x="27035" y="50514"/>
                    </a:cubicBezTo>
                    <a:cubicBezTo>
                      <a:pt x="31797" y="48150"/>
                      <a:pt x="33740" y="42374"/>
                      <a:pt x="31376" y="37613"/>
                    </a:cubicBezTo>
                    <a:cubicBezTo>
                      <a:pt x="26538" y="27835"/>
                      <a:pt x="22614" y="17631"/>
                      <a:pt x="19652" y="7131"/>
                    </a:cubicBezTo>
                    <a:cubicBezTo>
                      <a:pt x="18192" y="2025"/>
                      <a:pt x="12881" y="-942"/>
                      <a:pt x="7767" y="492"/>
                    </a:cubicBezTo>
                    <a:cubicBezTo>
                      <a:pt x="2653" y="1941"/>
                      <a:pt x="-319" y="7261"/>
                      <a:pt x="1128" y="12376"/>
                    </a:cubicBezTo>
                    <a:cubicBezTo>
                      <a:pt x="4414" y="24018"/>
                      <a:pt x="8767" y="35332"/>
                      <a:pt x="14132" y="46174"/>
                    </a:cubicBezTo>
                    <a:cubicBezTo>
                      <a:pt x="16181" y="50299"/>
                      <a:pt x="20864" y="52395"/>
                      <a:pt x="25305" y="5117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" name="Google Shape;90;p9"/>
              <p:cNvSpPr/>
              <p:nvPr/>
            </p:nvSpPr>
            <p:spPr>
              <a:xfrm>
                <a:off x="6298954" y="1441865"/>
                <a:ext cx="108787" cy="118337"/>
              </a:xfrm>
              <a:custGeom>
                <a:avLst/>
                <a:gdLst/>
                <a:ahLst/>
                <a:cxnLst/>
                <a:rect l="l" t="t" r="r" b="b"/>
                <a:pathLst>
                  <a:path w="108787" h="118337" extrusionOk="0">
                    <a:moveTo>
                      <a:pt x="0" y="48281"/>
                    </a:moveTo>
                    <a:lnTo>
                      <a:pt x="96199" y="118337"/>
                    </a:lnTo>
                    <a:lnTo>
                      <a:pt x="108787" y="0"/>
                    </a:lnTo>
                    <a:lnTo>
                      <a:pt x="0" y="4828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1" name="Google Shape;91;p9"/>
            <p:cNvGrpSpPr/>
            <p:nvPr/>
          </p:nvGrpSpPr>
          <p:grpSpPr>
            <a:xfrm rot="-1763425" flipH="1">
              <a:off x="5929390" y="61237"/>
              <a:ext cx="1924139" cy="693543"/>
              <a:chOff x="3596957" y="2922394"/>
              <a:chExt cx="1623881" cy="585317"/>
            </a:xfrm>
          </p:grpSpPr>
          <p:sp>
            <p:nvSpPr>
              <p:cNvPr id="92" name="Google Shape;92;p9"/>
              <p:cNvSpPr/>
              <p:nvPr/>
            </p:nvSpPr>
            <p:spPr>
              <a:xfrm>
                <a:off x="3596957" y="2922394"/>
                <a:ext cx="1576199" cy="585317"/>
              </a:xfrm>
              <a:custGeom>
                <a:avLst/>
                <a:gdLst/>
                <a:ahLst/>
                <a:cxnLst/>
                <a:rect l="l" t="t" r="r" b="b"/>
                <a:pathLst>
                  <a:path w="1576199" h="585317" extrusionOk="0">
                    <a:moveTo>
                      <a:pt x="410822" y="573790"/>
                    </a:moveTo>
                    <a:cubicBezTo>
                      <a:pt x="404674" y="572336"/>
                      <a:pt x="400869" y="566175"/>
                      <a:pt x="402322" y="560027"/>
                    </a:cubicBezTo>
                    <a:cubicBezTo>
                      <a:pt x="403776" y="553880"/>
                      <a:pt x="409939" y="550075"/>
                      <a:pt x="416087" y="551528"/>
                    </a:cubicBezTo>
                    <a:cubicBezTo>
                      <a:pt x="416093" y="551529"/>
                      <a:pt x="416098" y="551531"/>
                      <a:pt x="416104" y="551532"/>
                    </a:cubicBezTo>
                    <a:cubicBezTo>
                      <a:pt x="441959" y="557737"/>
                      <a:pt x="468351" y="561437"/>
                      <a:pt x="494915" y="562582"/>
                    </a:cubicBezTo>
                    <a:cubicBezTo>
                      <a:pt x="501228" y="562828"/>
                      <a:pt x="506146" y="568144"/>
                      <a:pt x="505900" y="574457"/>
                    </a:cubicBezTo>
                    <a:cubicBezTo>
                      <a:pt x="505654" y="580769"/>
                      <a:pt x="500337" y="585686"/>
                      <a:pt x="494025" y="585440"/>
                    </a:cubicBezTo>
                    <a:cubicBezTo>
                      <a:pt x="494018" y="585440"/>
                      <a:pt x="494011" y="585440"/>
                      <a:pt x="494004" y="585439"/>
                    </a:cubicBezTo>
                    <a:cubicBezTo>
                      <a:pt x="477323" y="584755"/>
                      <a:pt x="460698" y="583083"/>
                      <a:pt x="444215" y="580432"/>
                    </a:cubicBezTo>
                    <a:cubicBezTo>
                      <a:pt x="433194" y="578667"/>
                      <a:pt x="421959" y="576433"/>
                      <a:pt x="410822" y="573790"/>
                    </a:cubicBezTo>
                    <a:close/>
                    <a:moveTo>
                      <a:pt x="331251" y="547879"/>
                    </a:moveTo>
                    <a:cubicBezTo>
                      <a:pt x="305569" y="537211"/>
                      <a:pt x="280581" y="524945"/>
                      <a:pt x="256433" y="511154"/>
                    </a:cubicBezTo>
                    <a:cubicBezTo>
                      <a:pt x="250940" y="508032"/>
                      <a:pt x="249018" y="501050"/>
                      <a:pt x="252140" y="495558"/>
                    </a:cubicBezTo>
                    <a:cubicBezTo>
                      <a:pt x="255262" y="490066"/>
                      <a:pt x="262245" y="488144"/>
                      <a:pt x="267737" y="491265"/>
                    </a:cubicBezTo>
                    <a:cubicBezTo>
                      <a:pt x="291051" y="504583"/>
                      <a:pt x="315176" y="516428"/>
                      <a:pt x="339971" y="526730"/>
                    </a:cubicBezTo>
                    <a:cubicBezTo>
                      <a:pt x="345812" y="529138"/>
                      <a:pt x="348594" y="535824"/>
                      <a:pt x="346186" y="541664"/>
                    </a:cubicBezTo>
                    <a:cubicBezTo>
                      <a:pt x="343779" y="547504"/>
                      <a:pt x="337092" y="550287"/>
                      <a:pt x="331251" y="547879"/>
                    </a:cubicBezTo>
                    <a:close/>
                    <a:moveTo>
                      <a:pt x="564737" y="570436"/>
                    </a:moveTo>
                    <a:cubicBezTo>
                      <a:pt x="563599" y="564223"/>
                      <a:pt x="567713" y="558262"/>
                      <a:pt x="573927" y="557124"/>
                    </a:cubicBezTo>
                    <a:cubicBezTo>
                      <a:pt x="573927" y="557124"/>
                      <a:pt x="573927" y="557124"/>
                      <a:pt x="573927" y="557124"/>
                    </a:cubicBezTo>
                    <a:cubicBezTo>
                      <a:pt x="599949" y="552343"/>
                      <a:pt x="625335" y="544588"/>
                      <a:pt x="649587" y="534013"/>
                    </a:cubicBezTo>
                    <a:cubicBezTo>
                      <a:pt x="655378" y="531488"/>
                      <a:pt x="662119" y="534136"/>
                      <a:pt x="664644" y="539927"/>
                    </a:cubicBezTo>
                    <a:cubicBezTo>
                      <a:pt x="667169" y="545718"/>
                      <a:pt x="664521" y="552458"/>
                      <a:pt x="658730" y="554983"/>
                    </a:cubicBezTo>
                    <a:cubicBezTo>
                      <a:pt x="632869" y="566260"/>
                      <a:pt x="605799" y="574528"/>
                      <a:pt x="578051" y="579625"/>
                    </a:cubicBezTo>
                    <a:cubicBezTo>
                      <a:pt x="571844" y="580768"/>
                      <a:pt x="565885" y="576664"/>
                      <a:pt x="564741" y="570458"/>
                    </a:cubicBezTo>
                    <a:cubicBezTo>
                      <a:pt x="564740" y="570451"/>
                      <a:pt x="564739" y="570444"/>
                      <a:pt x="564737" y="570436"/>
                    </a:cubicBezTo>
                    <a:close/>
                    <a:moveTo>
                      <a:pt x="186437" y="466416"/>
                    </a:moveTo>
                    <a:cubicBezTo>
                      <a:pt x="164772" y="451052"/>
                      <a:pt x="142722" y="433994"/>
                      <a:pt x="120896" y="415714"/>
                    </a:cubicBezTo>
                    <a:cubicBezTo>
                      <a:pt x="116053" y="411658"/>
                      <a:pt x="115416" y="404444"/>
                      <a:pt x="119472" y="399601"/>
                    </a:cubicBezTo>
                    <a:cubicBezTo>
                      <a:pt x="123529" y="394759"/>
                      <a:pt x="130744" y="394122"/>
                      <a:pt x="135588" y="398177"/>
                    </a:cubicBezTo>
                    <a:cubicBezTo>
                      <a:pt x="156945" y="416065"/>
                      <a:pt x="178506" y="432746"/>
                      <a:pt x="199672" y="447756"/>
                    </a:cubicBezTo>
                    <a:cubicBezTo>
                      <a:pt x="204825" y="451411"/>
                      <a:pt x="206039" y="458550"/>
                      <a:pt x="202385" y="463703"/>
                    </a:cubicBezTo>
                    <a:cubicBezTo>
                      <a:pt x="198730" y="468855"/>
                      <a:pt x="191590" y="470070"/>
                      <a:pt x="186437" y="466416"/>
                    </a:cubicBezTo>
                    <a:close/>
                    <a:moveTo>
                      <a:pt x="715817" y="510474"/>
                    </a:moveTo>
                    <a:cubicBezTo>
                      <a:pt x="712101" y="505366"/>
                      <a:pt x="713230" y="498212"/>
                      <a:pt x="718339" y="494497"/>
                    </a:cubicBezTo>
                    <a:cubicBezTo>
                      <a:pt x="718340" y="494497"/>
                      <a:pt x="718340" y="494496"/>
                      <a:pt x="718340" y="494496"/>
                    </a:cubicBezTo>
                    <a:cubicBezTo>
                      <a:pt x="739817" y="478808"/>
                      <a:pt x="759712" y="461061"/>
                      <a:pt x="777740" y="441508"/>
                    </a:cubicBezTo>
                    <a:cubicBezTo>
                      <a:pt x="782025" y="436866"/>
                      <a:pt x="789262" y="436576"/>
                      <a:pt x="793905" y="440860"/>
                    </a:cubicBezTo>
                    <a:cubicBezTo>
                      <a:pt x="798547" y="445144"/>
                      <a:pt x="798837" y="452381"/>
                      <a:pt x="794553" y="457023"/>
                    </a:cubicBezTo>
                    <a:cubicBezTo>
                      <a:pt x="794547" y="457029"/>
                      <a:pt x="794540" y="457036"/>
                      <a:pt x="794534" y="457043"/>
                    </a:cubicBezTo>
                    <a:cubicBezTo>
                      <a:pt x="775492" y="477691"/>
                      <a:pt x="754480" y="496431"/>
                      <a:pt x="731797" y="512997"/>
                    </a:cubicBezTo>
                    <a:cubicBezTo>
                      <a:pt x="726687" y="516713"/>
                      <a:pt x="719533" y="515583"/>
                      <a:pt x="715817" y="510475"/>
                    </a:cubicBezTo>
                    <a:close/>
                    <a:moveTo>
                      <a:pt x="59331" y="360495"/>
                    </a:moveTo>
                    <a:cubicBezTo>
                      <a:pt x="40976" y="342950"/>
                      <a:pt x="22317" y="324133"/>
                      <a:pt x="3877" y="304569"/>
                    </a:cubicBezTo>
                    <a:cubicBezTo>
                      <a:pt x="-456" y="299973"/>
                      <a:pt x="-243" y="292734"/>
                      <a:pt x="4354" y="288401"/>
                    </a:cubicBezTo>
                    <a:cubicBezTo>
                      <a:pt x="4355" y="288401"/>
                      <a:pt x="4355" y="288401"/>
                      <a:pt x="4355" y="288400"/>
                    </a:cubicBezTo>
                    <a:cubicBezTo>
                      <a:pt x="8953" y="284068"/>
                      <a:pt x="16193" y="284282"/>
                      <a:pt x="20526" y="288879"/>
                    </a:cubicBezTo>
                    <a:cubicBezTo>
                      <a:pt x="38695" y="308154"/>
                      <a:pt x="57070" y="326687"/>
                      <a:pt x="75140" y="343960"/>
                    </a:cubicBezTo>
                    <a:cubicBezTo>
                      <a:pt x="79707" y="348326"/>
                      <a:pt x="79870" y="355565"/>
                      <a:pt x="75505" y="360132"/>
                    </a:cubicBezTo>
                    <a:cubicBezTo>
                      <a:pt x="72906" y="362854"/>
                      <a:pt x="69133" y="364122"/>
                      <a:pt x="65418" y="363522"/>
                    </a:cubicBezTo>
                    <a:cubicBezTo>
                      <a:pt x="63128" y="363156"/>
                      <a:pt x="61005" y="362101"/>
                      <a:pt x="59331" y="360496"/>
                    </a:cubicBezTo>
                    <a:close/>
                    <a:moveTo>
                      <a:pt x="829960" y="394066"/>
                    </a:moveTo>
                    <a:cubicBezTo>
                      <a:pt x="824638" y="390662"/>
                      <a:pt x="823084" y="383589"/>
                      <a:pt x="826488" y="378267"/>
                    </a:cubicBezTo>
                    <a:cubicBezTo>
                      <a:pt x="826488" y="378267"/>
                      <a:pt x="826488" y="378267"/>
                      <a:pt x="826488" y="378267"/>
                    </a:cubicBezTo>
                    <a:cubicBezTo>
                      <a:pt x="833664" y="367052"/>
                      <a:pt x="840356" y="355537"/>
                      <a:pt x="846564" y="343723"/>
                    </a:cubicBezTo>
                    <a:cubicBezTo>
                      <a:pt x="846059" y="343486"/>
                      <a:pt x="845572" y="343212"/>
                      <a:pt x="845107" y="342903"/>
                    </a:cubicBezTo>
                    <a:cubicBezTo>
                      <a:pt x="821685" y="327396"/>
                      <a:pt x="799815" y="309663"/>
                      <a:pt x="779802" y="289950"/>
                    </a:cubicBezTo>
                    <a:cubicBezTo>
                      <a:pt x="775303" y="285516"/>
                      <a:pt x="775251" y="278273"/>
                      <a:pt x="779686" y="273774"/>
                    </a:cubicBezTo>
                    <a:cubicBezTo>
                      <a:pt x="784121" y="269275"/>
                      <a:pt x="791364" y="269223"/>
                      <a:pt x="795863" y="273658"/>
                    </a:cubicBezTo>
                    <a:cubicBezTo>
                      <a:pt x="814537" y="292052"/>
                      <a:pt x="834919" y="308628"/>
                      <a:pt x="856733" y="323162"/>
                    </a:cubicBezTo>
                    <a:cubicBezTo>
                      <a:pt x="859142" y="317973"/>
                      <a:pt x="861451" y="312748"/>
                      <a:pt x="863659" y="307489"/>
                    </a:cubicBezTo>
                    <a:cubicBezTo>
                      <a:pt x="866105" y="301664"/>
                      <a:pt x="872809" y="298924"/>
                      <a:pt x="878635" y="301369"/>
                    </a:cubicBezTo>
                    <a:cubicBezTo>
                      <a:pt x="884460" y="303815"/>
                      <a:pt x="887200" y="310519"/>
                      <a:pt x="884754" y="316343"/>
                    </a:cubicBezTo>
                    <a:cubicBezTo>
                      <a:pt x="873900" y="342162"/>
                      <a:pt x="860854" y="367003"/>
                      <a:pt x="845760" y="390595"/>
                    </a:cubicBezTo>
                    <a:cubicBezTo>
                      <a:pt x="842363" y="395915"/>
                      <a:pt x="835296" y="397473"/>
                      <a:pt x="829975" y="394076"/>
                    </a:cubicBezTo>
                    <a:cubicBezTo>
                      <a:pt x="829970" y="394073"/>
                      <a:pt x="829965" y="394069"/>
                      <a:pt x="829960" y="394066"/>
                    </a:cubicBezTo>
                    <a:close/>
                    <a:moveTo>
                      <a:pt x="1000256" y="405774"/>
                    </a:moveTo>
                    <a:cubicBezTo>
                      <a:pt x="972593" y="400697"/>
                      <a:pt x="945524" y="392796"/>
                      <a:pt x="919472" y="382197"/>
                    </a:cubicBezTo>
                    <a:cubicBezTo>
                      <a:pt x="913621" y="379817"/>
                      <a:pt x="910806" y="373144"/>
                      <a:pt x="913187" y="367293"/>
                    </a:cubicBezTo>
                    <a:cubicBezTo>
                      <a:pt x="915567" y="361441"/>
                      <a:pt x="922241" y="358627"/>
                      <a:pt x="928093" y="361008"/>
                    </a:cubicBezTo>
                    <a:cubicBezTo>
                      <a:pt x="952692" y="371017"/>
                      <a:pt x="978252" y="378477"/>
                      <a:pt x="1004373" y="383272"/>
                    </a:cubicBezTo>
                    <a:cubicBezTo>
                      <a:pt x="1010587" y="384409"/>
                      <a:pt x="1014703" y="390369"/>
                      <a:pt x="1013565" y="396582"/>
                    </a:cubicBezTo>
                    <a:cubicBezTo>
                      <a:pt x="1012446" y="402696"/>
                      <a:pt x="1006649" y="406797"/>
                      <a:pt x="1000511" y="405818"/>
                    </a:cubicBezTo>
                    <a:close/>
                    <a:moveTo>
                      <a:pt x="1072442" y="401199"/>
                    </a:moveTo>
                    <a:cubicBezTo>
                      <a:pt x="1072299" y="394884"/>
                      <a:pt x="1077303" y="389649"/>
                      <a:pt x="1083618" y="389507"/>
                    </a:cubicBezTo>
                    <a:cubicBezTo>
                      <a:pt x="1083619" y="389507"/>
                      <a:pt x="1083619" y="389507"/>
                      <a:pt x="1083620" y="389507"/>
                    </a:cubicBezTo>
                    <a:cubicBezTo>
                      <a:pt x="1110228" y="388852"/>
                      <a:pt x="1136716" y="385694"/>
                      <a:pt x="1162732" y="380076"/>
                    </a:cubicBezTo>
                    <a:cubicBezTo>
                      <a:pt x="1168909" y="378753"/>
                      <a:pt x="1174990" y="382687"/>
                      <a:pt x="1176314" y="388864"/>
                    </a:cubicBezTo>
                    <a:cubicBezTo>
                      <a:pt x="1177637" y="395041"/>
                      <a:pt x="1173703" y="401121"/>
                      <a:pt x="1167525" y="402445"/>
                    </a:cubicBezTo>
                    <a:cubicBezTo>
                      <a:pt x="1140102" y="408364"/>
                      <a:pt x="1112182" y="411689"/>
                      <a:pt x="1084136" y="412376"/>
                    </a:cubicBezTo>
                    <a:cubicBezTo>
                      <a:pt x="1077825" y="412524"/>
                      <a:pt x="1072590" y="407528"/>
                      <a:pt x="1072442" y="401218"/>
                    </a:cubicBezTo>
                    <a:cubicBezTo>
                      <a:pt x="1072442" y="401212"/>
                      <a:pt x="1072442" y="401205"/>
                      <a:pt x="1072442" y="401199"/>
                    </a:cubicBezTo>
                    <a:close/>
                    <a:moveTo>
                      <a:pt x="1232796" y="371621"/>
                    </a:moveTo>
                    <a:cubicBezTo>
                      <a:pt x="1230480" y="365744"/>
                      <a:pt x="1233367" y="359103"/>
                      <a:pt x="1239244" y="356786"/>
                    </a:cubicBezTo>
                    <a:cubicBezTo>
                      <a:pt x="1264157" y="346900"/>
                      <a:pt x="1288367" y="335325"/>
                      <a:pt x="1311703" y="322141"/>
                    </a:cubicBezTo>
                    <a:cubicBezTo>
                      <a:pt x="1317208" y="319042"/>
                      <a:pt x="1324184" y="320992"/>
                      <a:pt x="1327284" y="326496"/>
                    </a:cubicBezTo>
                    <a:cubicBezTo>
                      <a:pt x="1330383" y="332001"/>
                      <a:pt x="1328433" y="338976"/>
                      <a:pt x="1322928" y="342075"/>
                    </a:cubicBezTo>
                    <a:cubicBezTo>
                      <a:pt x="1322925" y="342077"/>
                      <a:pt x="1322922" y="342079"/>
                      <a:pt x="1322920" y="342080"/>
                    </a:cubicBezTo>
                    <a:cubicBezTo>
                      <a:pt x="1298672" y="355776"/>
                      <a:pt x="1273517" y="367801"/>
                      <a:pt x="1247632" y="378071"/>
                    </a:cubicBezTo>
                    <a:cubicBezTo>
                      <a:pt x="1241757" y="380388"/>
                      <a:pt x="1235116" y="377504"/>
                      <a:pt x="1232799" y="371630"/>
                    </a:cubicBezTo>
                    <a:cubicBezTo>
                      <a:pt x="1232798" y="371627"/>
                      <a:pt x="1232797" y="371624"/>
                      <a:pt x="1232796" y="371622"/>
                    </a:cubicBezTo>
                    <a:close/>
                    <a:moveTo>
                      <a:pt x="726070" y="225103"/>
                    </a:moveTo>
                    <a:cubicBezTo>
                      <a:pt x="710123" y="201579"/>
                      <a:pt x="697448" y="175998"/>
                      <a:pt x="688392" y="149061"/>
                    </a:cubicBezTo>
                    <a:cubicBezTo>
                      <a:pt x="686440" y="143053"/>
                      <a:pt x="689729" y="136600"/>
                      <a:pt x="695738" y="134648"/>
                    </a:cubicBezTo>
                    <a:cubicBezTo>
                      <a:pt x="701746" y="132696"/>
                      <a:pt x="708200" y="135984"/>
                      <a:pt x="710152" y="141993"/>
                    </a:cubicBezTo>
                    <a:cubicBezTo>
                      <a:pt x="718565" y="166950"/>
                      <a:pt x="730330" y="190650"/>
                      <a:pt x="745124" y="212441"/>
                    </a:cubicBezTo>
                    <a:cubicBezTo>
                      <a:pt x="748628" y="217697"/>
                      <a:pt x="747207" y="224799"/>
                      <a:pt x="741950" y="228302"/>
                    </a:cubicBezTo>
                    <a:cubicBezTo>
                      <a:pt x="736693" y="231806"/>
                      <a:pt x="729591" y="230385"/>
                      <a:pt x="726087" y="225129"/>
                    </a:cubicBezTo>
                    <a:cubicBezTo>
                      <a:pt x="726082" y="225120"/>
                      <a:pt x="726076" y="225112"/>
                      <a:pt x="726070" y="225103"/>
                    </a:cubicBezTo>
                    <a:close/>
                    <a:moveTo>
                      <a:pt x="896505" y="245020"/>
                    </a:moveTo>
                    <a:cubicBezTo>
                      <a:pt x="890326" y="243706"/>
                      <a:pt x="886381" y="237632"/>
                      <a:pt x="887695" y="231452"/>
                    </a:cubicBezTo>
                    <a:cubicBezTo>
                      <a:pt x="888997" y="225321"/>
                      <a:pt x="890152" y="219138"/>
                      <a:pt x="891123" y="213072"/>
                    </a:cubicBezTo>
                    <a:cubicBezTo>
                      <a:pt x="894415" y="193183"/>
                      <a:pt x="895726" y="173016"/>
                      <a:pt x="895037" y="152867"/>
                    </a:cubicBezTo>
                    <a:cubicBezTo>
                      <a:pt x="894784" y="146555"/>
                      <a:pt x="899697" y="141233"/>
                      <a:pt x="906010" y="140981"/>
                    </a:cubicBezTo>
                    <a:cubicBezTo>
                      <a:pt x="912320" y="140729"/>
                      <a:pt x="917641" y="145637"/>
                      <a:pt x="917897" y="151946"/>
                    </a:cubicBezTo>
                    <a:cubicBezTo>
                      <a:pt x="918646" y="173613"/>
                      <a:pt x="917245" y="195300"/>
                      <a:pt x="913714" y="216690"/>
                    </a:cubicBezTo>
                    <a:cubicBezTo>
                      <a:pt x="912681" y="223134"/>
                      <a:pt x="911456" y="229702"/>
                      <a:pt x="910073" y="236210"/>
                    </a:cubicBezTo>
                    <a:cubicBezTo>
                      <a:pt x="908807" y="242165"/>
                      <a:pt x="903097" y="246085"/>
                      <a:pt x="897084" y="245127"/>
                    </a:cubicBezTo>
                    <a:cubicBezTo>
                      <a:pt x="896891" y="245096"/>
                      <a:pt x="896698" y="245060"/>
                      <a:pt x="896505" y="245020"/>
                    </a:cubicBezTo>
                    <a:close/>
                    <a:moveTo>
                      <a:pt x="1376970" y="294576"/>
                    </a:moveTo>
                    <a:cubicBezTo>
                      <a:pt x="1373275" y="289453"/>
                      <a:pt x="1374433" y="282305"/>
                      <a:pt x="1379556" y="278609"/>
                    </a:cubicBezTo>
                    <a:cubicBezTo>
                      <a:pt x="1400613" y="263425"/>
                      <a:pt x="1421900" y="246480"/>
                      <a:pt x="1442825" y="228245"/>
                    </a:cubicBezTo>
                    <a:cubicBezTo>
                      <a:pt x="1447588" y="224095"/>
                      <a:pt x="1454814" y="224591"/>
                      <a:pt x="1458964" y="229354"/>
                    </a:cubicBezTo>
                    <a:cubicBezTo>
                      <a:pt x="1463115" y="234116"/>
                      <a:pt x="1462618" y="241341"/>
                      <a:pt x="1457855" y="245491"/>
                    </a:cubicBezTo>
                    <a:cubicBezTo>
                      <a:pt x="1436404" y="264185"/>
                      <a:pt x="1414562" y="281570"/>
                      <a:pt x="1392940" y="297163"/>
                    </a:cubicBezTo>
                    <a:cubicBezTo>
                      <a:pt x="1387815" y="300858"/>
                      <a:pt x="1380666" y="299700"/>
                      <a:pt x="1376970" y="294576"/>
                    </a:cubicBezTo>
                    <a:close/>
                    <a:moveTo>
                      <a:pt x="690100" y="75949"/>
                    </a:moveTo>
                    <a:cubicBezTo>
                      <a:pt x="683981" y="74382"/>
                      <a:pt x="680291" y="68150"/>
                      <a:pt x="681858" y="62032"/>
                    </a:cubicBezTo>
                    <a:cubicBezTo>
                      <a:pt x="681859" y="62031"/>
                      <a:pt x="681859" y="62031"/>
                      <a:pt x="681859" y="62030"/>
                    </a:cubicBezTo>
                    <a:cubicBezTo>
                      <a:pt x="690208" y="29453"/>
                      <a:pt x="712605" y="8151"/>
                      <a:pt x="746627" y="423"/>
                    </a:cubicBezTo>
                    <a:cubicBezTo>
                      <a:pt x="752785" y="-988"/>
                      <a:pt x="758921" y="2860"/>
                      <a:pt x="760331" y="9018"/>
                    </a:cubicBezTo>
                    <a:cubicBezTo>
                      <a:pt x="761742" y="15175"/>
                      <a:pt x="757894" y="21310"/>
                      <a:pt x="751736" y="22721"/>
                    </a:cubicBezTo>
                    <a:cubicBezTo>
                      <a:pt x="751722" y="22724"/>
                      <a:pt x="751708" y="22728"/>
                      <a:pt x="751694" y="22731"/>
                    </a:cubicBezTo>
                    <a:cubicBezTo>
                      <a:pt x="726227" y="28515"/>
                      <a:pt x="710188" y="43648"/>
                      <a:pt x="704021" y="67709"/>
                    </a:cubicBezTo>
                    <a:cubicBezTo>
                      <a:pt x="702555" y="73429"/>
                      <a:pt x="696976" y="77094"/>
                      <a:pt x="691144" y="76167"/>
                    </a:cubicBezTo>
                    <a:cubicBezTo>
                      <a:pt x="690796" y="76111"/>
                      <a:pt x="690448" y="76038"/>
                      <a:pt x="690100" y="75949"/>
                    </a:cubicBezTo>
                    <a:close/>
                    <a:moveTo>
                      <a:pt x="1501924" y="188812"/>
                    </a:moveTo>
                    <a:cubicBezTo>
                      <a:pt x="1497424" y="184378"/>
                      <a:pt x="1497371" y="177136"/>
                      <a:pt x="1501805" y="172637"/>
                    </a:cubicBezTo>
                    <a:cubicBezTo>
                      <a:pt x="1501805" y="172637"/>
                      <a:pt x="1501805" y="172636"/>
                      <a:pt x="1501805" y="172636"/>
                    </a:cubicBezTo>
                    <a:cubicBezTo>
                      <a:pt x="1520173" y="153994"/>
                      <a:pt x="1538709" y="133916"/>
                      <a:pt x="1556895" y="112960"/>
                    </a:cubicBezTo>
                    <a:cubicBezTo>
                      <a:pt x="1561044" y="108196"/>
                      <a:pt x="1568270" y="107696"/>
                      <a:pt x="1573034" y="111845"/>
                    </a:cubicBezTo>
                    <a:cubicBezTo>
                      <a:pt x="1577788" y="115983"/>
                      <a:pt x="1578298" y="123186"/>
                      <a:pt x="1574175" y="127953"/>
                    </a:cubicBezTo>
                    <a:cubicBezTo>
                      <a:pt x="1555673" y="149272"/>
                      <a:pt x="1536807" y="169708"/>
                      <a:pt x="1518101" y="188691"/>
                    </a:cubicBezTo>
                    <a:cubicBezTo>
                      <a:pt x="1513670" y="193191"/>
                      <a:pt x="1506429" y="193247"/>
                      <a:pt x="1501929" y="188816"/>
                    </a:cubicBezTo>
                    <a:cubicBezTo>
                      <a:pt x="1501927" y="188815"/>
                      <a:pt x="1501926" y="188813"/>
                      <a:pt x="1501924" y="188812"/>
                    </a:cubicBezTo>
                    <a:close/>
                    <a:moveTo>
                      <a:pt x="877631" y="78386"/>
                    </a:moveTo>
                    <a:cubicBezTo>
                      <a:pt x="866959" y="55937"/>
                      <a:pt x="848335" y="38247"/>
                      <a:pt x="825367" y="28742"/>
                    </a:cubicBezTo>
                    <a:cubicBezTo>
                      <a:pt x="819521" y="26346"/>
                      <a:pt x="816725" y="19665"/>
                      <a:pt x="819121" y="13820"/>
                    </a:cubicBezTo>
                    <a:cubicBezTo>
                      <a:pt x="821513" y="7987"/>
                      <a:pt x="828172" y="5189"/>
                      <a:pt x="834012" y="7561"/>
                    </a:cubicBezTo>
                    <a:cubicBezTo>
                      <a:pt x="862117" y="19101"/>
                      <a:pt x="884937" y="40662"/>
                      <a:pt x="898049" y="68065"/>
                    </a:cubicBezTo>
                    <a:cubicBezTo>
                      <a:pt x="900908" y="73699"/>
                      <a:pt x="898657" y="80583"/>
                      <a:pt x="893023" y="83441"/>
                    </a:cubicBezTo>
                    <a:cubicBezTo>
                      <a:pt x="887389" y="86299"/>
                      <a:pt x="880505" y="84049"/>
                      <a:pt x="877646" y="78415"/>
                    </a:cubicBezTo>
                    <a:cubicBezTo>
                      <a:pt x="877641" y="78405"/>
                      <a:pt x="877636" y="78396"/>
                      <a:pt x="877631" y="7838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" name="Google Shape;93;p9"/>
              <p:cNvSpPr/>
              <p:nvPr/>
            </p:nvSpPr>
            <p:spPr>
              <a:xfrm>
                <a:off x="5099024" y="2970171"/>
                <a:ext cx="121814" cy="128220"/>
              </a:xfrm>
              <a:custGeom>
                <a:avLst/>
                <a:gdLst/>
                <a:ahLst/>
                <a:cxnLst/>
                <a:rect l="l" t="t" r="r" b="b"/>
                <a:pathLst>
                  <a:path w="121814" h="128220" extrusionOk="0">
                    <a:moveTo>
                      <a:pt x="100314" y="128221"/>
                    </a:moveTo>
                    <a:lnTo>
                      <a:pt x="121815" y="0"/>
                    </a:lnTo>
                    <a:lnTo>
                      <a:pt x="0" y="45479"/>
                    </a:lnTo>
                    <a:lnTo>
                      <a:pt x="100314" y="12822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1"/>
          <p:cNvSpPr txBox="1">
            <a:spLocks noGrp="1"/>
          </p:cNvSpPr>
          <p:nvPr>
            <p:ph type="title" hasCustomPrompt="1"/>
          </p:nvPr>
        </p:nvSpPr>
        <p:spPr>
          <a:xfrm>
            <a:off x="918750" y="1684350"/>
            <a:ext cx="3736200" cy="104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6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99" name="Google Shape;99;p11"/>
          <p:cNvSpPr txBox="1">
            <a:spLocks noGrp="1"/>
          </p:cNvSpPr>
          <p:nvPr>
            <p:ph type="subTitle" idx="1"/>
          </p:nvPr>
        </p:nvSpPr>
        <p:spPr>
          <a:xfrm>
            <a:off x="918750" y="2653350"/>
            <a:ext cx="2752200" cy="65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100" name="Google Shape;100;p11"/>
          <p:cNvGrpSpPr/>
          <p:nvPr/>
        </p:nvGrpSpPr>
        <p:grpSpPr>
          <a:xfrm>
            <a:off x="-1420527" y="-823675"/>
            <a:ext cx="10937569" cy="6612936"/>
            <a:chOff x="-1420527" y="-823675"/>
            <a:chExt cx="10937569" cy="6612936"/>
          </a:xfrm>
        </p:grpSpPr>
        <p:sp>
          <p:nvSpPr>
            <p:cNvPr id="101" name="Google Shape;101;p11"/>
            <p:cNvSpPr/>
            <p:nvPr/>
          </p:nvSpPr>
          <p:spPr>
            <a:xfrm>
              <a:off x="-1420527" y="2859596"/>
              <a:ext cx="5004819" cy="2929665"/>
            </a:xfrm>
            <a:custGeom>
              <a:avLst/>
              <a:gdLst/>
              <a:ahLst/>
              <a:cxnLst/>
              <a:rect l="l" t="t" r="r" b="b"/>
              <a:pathLst>
                <a:path w="3755962" h="2198623" extrusionOk="0">
                  <a:moveTo>
                    <a:pt x="887286" y="78253"/>
                  </a:moveTo>
                  <a:cubicBezTo>
                    <a:pt x="985997" y="339348"/>
                    <a:pt x="1144461" y="573715"/>
                    <a:pt x="1349995" y="762596"/>
                  </a:cubicBezTo>
                  <a:cubicBezTo>
                    <a:pt x="1933662" y="1297828"/>
                    <a:pt x="2798651" y="1389120"/>
                    <a:pt x="3468008" y="1812346"/>
                  </a:cubicBezTo>
                  <a:cubicBezTo>
                    <a:pt x="3579077" y="1882574"/>
                    <a:pt x="3686928" y="1964476"/>
                    <a:pt x="3756725" y="2075810"/>
                  </a:cubicBezTo>
                  <a:cubicBezTo>
                    <a:pt x="3658147" y="2081869"/>
                    <a:pt x="3561651" y="2050577"/>
                    <a:pt x="3464266" y="2034134"/>
                  </a:cubicBezTo>
                  <a:cubicBezTo>
                    <a:pt x="3290484" y="2004792"/>
                    <a:pt x="3112607" y="2022782"/>
                    <a:pt x="2937292" y="2040839"/>
                  </a:cubicBezTo>
                  <a:cubicBezTo>
                    <a:pt x="2577737" y="2077871"/>
                    <a:pt x="2218181" y="2114903"/>
                    <a:pt x="1858626" y="2151935"/>
                  </a:cubicBezTo>
                  <a:cubicBezTo>
                    <a:pt x="1327651" y="2206622"/>
                    <a:pt x="767138" y="2256841"/>
                    <a:pt x="281560" y="2035189"/>
                  </a:cubicBezTo>
                  <a:cubicBezTo>
                    <a:pt x="218991" y="2006629"/>
                    <a:pt x="157145" y="1972842"/>
                    <a:pt x="110557" y="1922248"/>
                  </a:cubicBezTo>
                  <a:cubicBezTo>
                    <a:pt x="25827" y="1830234"/>
                    <a:pt x="3927" y="1697078"/>
                    <a:pt x="1149" y="1572032"/>
                  </a:cubicBezTo>
                  <a:cubicBezTo>
                    <a:pt x="-8370" y="1143690"/>
                    <a:pt x="159462" y="733681"/>
                    <a:pt x="324394" y="338245"/>
                  </a:cubicBezTo>
                  <a:cubicBezTo>
                    <a:pt x="364350" y="242448"/>
                    <a:pt x="406573" y="143368"/>
                    <a:pt x="483491" y="73671"/>
                  </a:cubicBezTo>
                  <a:cubicBezTo>
                    <a:pt x="560410" y="3973"/>
                    <a:pt x="682622" y="-27328"/>
                    <a:pt x="769331" y="297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11"/>
            <p:cNvSpPr/>
            <p:nvPr/>
          </p:nvSpPr>
          <p:spPr>
            <a:xfrm>
              <a:off x="2583662" y="-823675"/>
              <a:ext cx="6933380" cy="3174988"/>
            </a:xfrm>
            <a:custGeom>
              <a:avLst/>
              <a:gdLst/>
              <a:ahLst/>
              <a:cxnLst/>
              <a:rect l="l" t="t" r="r" b="b"/>
              <a:pathLst>
                <a:path w="5203287" h="2382730" extrusionOk="0">
                  <a:moveTo>
                    <a:pt x="762" y="266035"/>
                  </a:moveTo>
                  <a:cubicBezTo>
                    <a:pt x="393491" y="611648"/>
                    <a:pt x="868213" y="924551"/>
                    <a:pt x="1391131" y="908337"/>
                  </a:cubicBezTo>
                  <a:cubicBezTo>
                    <a:pt x="1496841" y="905059"/>
                    <a:pt x="1601593" y="888220"/>
                    <a:pt x="1706191" y="872586"/>
                  </a:cubicBezTo>
                  <a:cubicBezTo>
                    <a:pt x="2123117" y="810266"/>
                    <a:pt x="2546407" y="766558"/>
                    <a:pt x="2965914" y="808086"/>
                  </a:cubicBezTo>
                  <a:cubicBezTo>
                    <a:pt x="3385421" y="849614"/>
                    <a:pt x="3804003" y="981237"/>
                    <a:pt x="4136746" y="1240044"/>
                  </a:cubicBezTo>
                  <a:cubicBezTo>
                    <a:pt x="4540213" y="1553861"/>
                    <a:pt x="4787728" y="2026609"/>
                    <a:pt x="5154261" y="2382862"/>
                  </a:cubicBezTo>
                  <a:cubicBezTo>
                    <a:pt x="5198016" y="1770956"/>
                    <a:pt x="5212931" y="1157896"/>
                    <a:pt x="5199008" y="543682"/>
                  </a:cubicBezTo>
                  <a:cubicBezTo>
                    <a:pt x="5196941" y="452774"/>
                    <a:pt x="5193251" y="358028"/>
                    <a:pt x="5149894" y="278097"/>
                  </a:cubicBezTo>
                  <a:cubicBezTo>
                    <a:pt x="5066964" y="125212"/>
                    <a:pt x="4872604" y="78319"/>
                    <a:pt x="4700103" y="55978"/>
                  </a:cubicBezTo>
                  <a:cubicBezTo>
                    <a:pt x="4263235" y="-600"/>
                    <a:pt x="3821235" y="-241"/>
                    <a:pt x="3380718" y="209"/>
                  </a:cubicBezTo>
                  <a:cubicBezTo>
                    <a:pt x="2325287" y="1287"/>
                    <a:pt x="1269791" y="2365"/>
                    <a:pt x="214541" y="2197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" name="Google Shape;105;p13"/>
          <p:cNvGrpSpPr/>
          <p:nvPr/>
        </p:nvGrpSpPr>
        <p:grpSpPr>
          <a:xfrm>
            <a:off x="-1768480" y="-1180884"/>
            <a:ext cx="11138246" cy="8934862"/>
            <a:chOff x="-1768480" y="-1180884"/>
            <a:chExt cx="11138246" cy="8934862"/>
          </a:xfrm>
        </p:grpSpPr>
        <p:sp>
          <p:nvSpPr>
            <p:cNvPr id="106" name="Google Shape;106;p13"/>
            <p:cNvSpPr/>
            <p:nvPr/>
          </p:nvSpPr>
          <p:spPr>
            <a:xfrm rot="2286057" flipH="1">
              <a:off x="-1202671" y="3608369"/>
              <a:ext cx="4063000" cy="3236928"/>
            </a:xfrm>
            <a:custGeom>
              <a:avLst/>
              <a:gdLst/>
              <a:ahLst/>
              <a:cxnLst/>
              <a:rect l="l" t="t" r="r" b="b"/>
              <a:pathLst>
                <a:path w="4060032" h="3234564" extrusionOk="0">
                  <a:moveTo>
                    <a:pt x="249" y="45192"/>
                  </a:moveTo>
                  <a:cubicBezTo>
                    <a:pt x="269487" y="-12410"/>
                    <a:pt x="547625" y="-14747"/>
                    <a:pt x="817794" y="38324"/>
                  </a:cubicBezTo>
                  <a:cubicBezTo>
                    <a:pt x="992831" y="72834"/>
                    <a:pt x="1173188" y="137272"/>
                    <a:pt x="1284308" y="276791"/>
                  </a:cubicBezTo>
                  <a:cubicBezTo>
                    <a:pt x="1430236" y="460012"/>
                    <a:pt x="1427533" y="735318"/>
                    <a:pt x="1591010" y="903082"/>
                  </a:cubicBezTo>
                  <a:cubicBezTo>
                    <a:pt x="1691415" y="1006119"/>
                    <a:pt x="1836723" y="1049287"/>
                    <a:pt x="1975738" y="1086446"/>
                  </a:cubicBezTo>
                  <a:cubicBezTo>
                    <a:pt x="2155871" y="1134596"/>
                    <a:pt x="2339429" y="1179582"/>
                    <a:pt x="2525874" y="1176947"/>
                  </a:cubicBezTo>
                  <a:cubicBezTo>
                    <a:pt x="2702848" y="1174444"/>
                    <a:pt x="2876528" y="1129077"/>
                    <a:pt x="3053104" y="1116965"/>
                  </a:cubicBezTo>
                  <a:cubicBezTo>
                    <a:pt x="3279101" y="1101462"/>
                    <a:pt x="3513389" y="1143435"/>
                    <a:pt x="3704967" y="1264267"/>
                  </a:cubicBezTo>
                  <a:cubicBezTo>
                    <a:pt x="3896545" y="1385099"/>
                    <a:pt x="4040017" y="1590458"/>
                    <a:pt x="4058161" y="1816160"/>
                  </a:cubicBezTo>
                  <a:cubicBezTo>
                    <a:pt x="4095786" y="2284203"/>
                    <a:pt x="3619387" y="2685752"/>
                    <a:pt x="3678317" y="3151595"/>
                  </a:cubicBezTo>
                  <a:cubicBezTo>
                    <a:pt x="3680501" y="3168863"/>
                    <a:pt x="3682116" y="3189621"/>
                    <a:pt x="3668418" y="3200365"/>
                  </a:cubicBezTo>
                  <a:cubicBezTo>
                    <a:pt x="3660715" y="3206407"/>
                    <a:pt x="3650277" y="3207248"/>
                    <a:pt x="3640505" y="3207847"/>
                  </a:cubicBezTo>
                  <a:cubicBezTo>
                    <a:pt x="3143593" y="3238329"/>
                    <a:pt x="2637212" y="3267995"/>
                    <a:pt x="2154600" y="3145832"/>
                  </a:cubicBezTo>
                  <a:cubicBezTo>
                    <a:pt x="1968662" y="3098766"/>
                    <a:pt x="1788894" y="3029702"/>
                    <a:pt x="1603199" y="2981685"/>
                  </a:cubicBezTo>
                  <a:cubicBezTo>
                    <a:pt x="1289120" y="2900471"/>
                    <a:pt x="961814" y="2880382"/>
                    <a:pt x="647308" y="2800835"/>
                  </a:cubicBezTo>
                  <a:cubicBezTo>
                    <a:pt x="489159" y="2760824"/>
                    <a:pt x="335135" y="2706000"/>
                    <a:pt x="187281" y="2637091"/>
                  </a:cubicBezTo>
                  <a:cubicBezTo>
                    <a:pt x="157960" y="2623423"/>
                    <a:pt x="127877" y="2608411"/>
                    <a:pt x="107739" y="2583100"/>
                  </a:cubicBezTo>
                  <a:cubicBezTo>
                    <a:pt x="77923" y="2545625"/>
                    <a:pt x="75902" y="2493861"/>
                    <a:pt x="75424" y="2445983"/>
                  </a:cubicBezTo>
                  <a:cubicBezTo>
                    <a:pt x="69005" y="1801817"/>
                    <a:pt x="103238" y="1157888"/>
                    <a:pt x="177918" y="51803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07;p13"/>
            <p:cNvSpPr/>
            <p:nvPr/>
          </p:nvSpPr>
          <p:spPr>
            <a:xfrm rot="5400000">
              <a:off x="6173877" y="-809000"/>
              <a:ext cx="3567774" cy="2824005"/>
            </a:xfrm>
            <a:custGeom>
              <a:avLst/>
              <a:gdLst/>
              <a:ahLst/>
              <a:cxnLst/>
              <a:rect l="l" t="t" r="r" b="b"/>
              <a:pathLst>
                <a:path w="3567774" h="2824005" extrusionOk="0">
                  <a:moveTo>
                    <a:pt x="3568024" y="10828"/>
                  </a:moveTo>
                  <a:cubicBezTo>
                    <a:pt x="3208635" y="577616"/>
                    <a:pt x="2386031" y="829154"/>
                    <a:pt x="1970736" y="799180"/>
                  </a:cubicBezTo>
                  <a:cubicBezTo>
                    <a:pt x="1555442" y="769206"/>
                    <a:pt x="1156119" y="944831"/>
                    <a:pt x="1235984" y="1232216"/>
                  </a:cubicBezTo>
                  <a:cubicBezTo>
                    <a:pt x="1315849" y="1519602"/>
                    <a:pt x="1620553" y="1687243"/>
                    <a:pt x="1591990" y="1974629"/>
                  </a:cubicBezTo>
                  <a:cubicBezTo>
                    <a:pt x="1563427" y="2262015"/>
                    <a:pt x="1395713" y="2789867"/>
                    <a:pt x="1124174" y="2817318"/>
                  </a:cubicBezTo>
                  <a:cubicBezTo>
                    <a:pt x="852635" y="2844768"/>
                    <a:pt x="46004" y="2822559"/>
                    <a:pt x="77950" y="2115200"/>
                  </a:cubicBezTo>
                  <a:cubicBezTo>
                    <a:pt x="109896" y="1407840"/>
                    <a:pt x="-497074" y="34777"/>
                    <a:pt x="1235984" y="10828"/>
                  </a:cubicBezTo>
                  <a:cubicBezTo>
                    <a:pt x="2969041" y="-13121"/>
                    <a:pt x="3568024" y="10828"/>
                    <a:pt x="3568024" y="1082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8" name="Google Shape;108;p13"/>
          <p:cNvGrpSpPr/>
          <p:nvPr/>
        </p:nvGrpSpPr>
        <p:grpSpPr>
          <a:xfrm>
            <a:off x="-612251" y="1170306"/>
            <a:ext cx="10984005" cy="3511387"/>
            <a:chOff x="-612251" y="1170306"/>
            <a:chExt cx="10984005" cy="3511387"/>
          </a:xfrm>
        </p:grpSpPr>
        <p:grpSp>
          <p:nvGrpSpPr>
            <p:cNvPr id="109" name="Google Shape;109;p13"/>
            <p:cNvGrpSpPr/>
            <p:nvPr/>
          </p:nvGrpSpPr>
          <p:grpSpPr>
            <a:xfrm rot="4385336">
              <a:off x="7369472" y="1803433"/>
              <a:ext cx="2987494" cy="2245132"/>
              <a:chOff x="2928576" y="0"/>
              <a:chExt cx="2987361" cy="2245032"/>
            </a:xfrm>
          </p:grpSpPr>
          <p:sp>
            <p:nvSpPr>
              <p:cNvPr id="110" name="Google Shape;110;p13"/>
              <p:cNvSpPr/>
              <p:nvPr/>
            </p:nvSpPr>
            <p:spPr>
              <a:xfrm>
                <a:off x="5825274" y="2079638"/>
                <a:ext cx="27165" cy="68669"/>
              </a:xfrm>
              <a:custGeom>
                <a:avLst/>
                <a:gdLst/>
                <a:ahLst/>
                <a:cxnLst/>
                <a:rect l="l" t="t" r="r" b="b"/>
                <a:pathLst>
                  <a:path w="27165" h="68669" extrusionOk="0">
                    <a:moveTo>
                      <a:pt x="12307" y="68533"/>
                    </a:moveTo>
                    <a:cubicBezTo>
                      <a:pt x="18940" y="70068"/>
                      <a:pt x="25561" y="65938"/>
                      <a:pt x="27097" y="59308"/>
                    </a:cubicBezTo>
                    <a:cubicBezTo>
                      <a:pt x="27318" y="58351"/>
                      <a:pt x="27425" y="57370"/>
                      <a:pt x="27414" y="56388"/>
                    </a:cubicBezTo>
                    <a:cubicBezTo>
                      <a:pt x="27228" y="41368"/>
                      <a:pt x="26355" y="26184"/>
                      <a:pt x="24818" y="11258"/>
                    </a:cubicBezTo>
                    <a:cubicBezTo>
                      <a:pt x="24134" y="4494"/>
                      <a:pt x="18094" y="-436"/>
                      <a:pt x="11327" y="247"/>
                    </a:cubicBezTo>
                    <a:cubicBezTo>
                      <a:pt x="4560" y="931"/>
                      <a:pt x="-371" y="6968"/>
                      <a:pt x="312" y="13732"/>
                    </a:cubicBezTo>
                    <a:cubicBezTo>
                      <a:pt x="314" y="13747"/>
                      <a:pt x="316" y="13762"/>
                      <a:pt x="317" y="13776"/>
                    </a:cubicBezTo>
                    <a:cubicBezTo>
                      <a:pt x="1777" y="27970"/>
                      <a:pt x="2608" y="42409"/>
                      <a:pt x="2785" y="56693"/>
                    </a:cubicBezTo>
                    <a:cubicBezTo>
                      <a:pt x="2855" y="62359"/>
                      <a:pt x="6785" y="67246"/>
                      <a:pt x="12307" y="6853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" name="Google Shape;111;p13"/>
              <p:cNvSpPr/>
              <p:nvPr/>
            </p:nvSpPr>
            <p:spPr>
              <a:xfrm>
                <a:off x="2942024" y="131258"/>
                <a:ext cx="2890745" cy="1885233"/>
              </a:xfrm>
              <a:custGeom>
                <a:avLst/>
                <a:gdLst/>
                <a:ahLst/>
                <a:cxnLst/>
                <a:rect l="l" t="t" r="r" b="b"/>
                <a:pathLst>
                  <a:path w="2890745" h="1885233" extrusionOk="0">
                    <a:moveTo>
                      <a:pt x="2875908" y="1885099"/>
                    </a:moveTo>
                    <a:cubicBezTo>
                      <a:pt x="2882537" y="1886628"/>
                      <a:pt x="2889150" y="1882495"/>
                      <a:pt x="2890679" y="1875869"/>
                    </a:cubicBezTo>
                    <a:cubicBezTo>
                      <a:pt x="2891150" y="1873829"/>
                      <a:pt x="2891093" y="1871703"/>
                      <a:pt x="2890513" y="1869691"/>
                    </a:cubicBezTo>
                    <a:cubicBezTo>
                      <a:pt x="2882037" y="1840564"/>
                      <a:pt x="2871268" y="1812153"/>
                      <a:pt x="2858308" y="1784724"/>
                    </a:cubicBezTo>
                    <a:cubicBezTo>
                      <a:pt x="2855406" y="1778575"/>
                      <a:pt x="2848066" y="1775943"/>
                      <a:pt x="2841915" y="1778844"/>
                    </a:cubicBezTo>
                    <a:cubicBezTo>
                      <a:pt x="2835775" y="1781740"/>
                      <a:pt x="2833137" y="1789057"/>
                      <a:pt x="2836018" y="1795201"/>
                    </a:cubicBezTo>
                    <a:cubicBezTo>
                      <a:pt x="2848424" y="1821451"/>
                      <a:pt x="2858732" y="1848640"/>
                      <a:pt x="2866847" y="1876515"/>
                    </a:cubicBezTo>
                    <a:cubicBezTo>
                      <a:pt x="2868085" y="1880809"/>
                      <a:pt x="2871552" y="1884094"/>
                      <a:pt x="2875908" y="1885100"/>
                    </a:cubicBezTo>
                    <a:close/>
                    <a:moveTo>
                      <a:pt x="2800959" y="1724087"/>
                    </a:moveTo>
                    <a:cubicBezTo>
                      <a:pt x="2807585" y="1725623"/>
                      <a:pt x="2814202" y="1721500"/>
                      <a:pt x="2815739" y="1714877"/>
                    </a:cubicBezTo>
                    <a:cubicBezTo>
                      <a:pt x="2816492" y="1711632"/>
                      <a:pt x="2815897" y="1708221"/>
                      <a:pt x="2814091" y="1705421"/>
                    </a:cubicBezTo>
                    <a:cubicBezTo>
                      <a:pt x="2797632" y="1680044"/>
                      <a:pt x="2779816" y="1655573"/>
                      <a:pt x="2760720" y="1632114"/>
                    </a:cubicBezTo>
                    <a:cubicBezTo>
                      <a:pt x="2756430" y="1626838"/>
                      <a:pt x="2748673" y="1626038"/>
                      <a:pt x="2743395" y="1630327"/>
                    </a:cubicBezTo>
                    <a:cubicBezTo>
                      <a:pt x="2738127" y="1634607"/>
                      <a:pt x="2737318" y="1642342"/>
                      <a:pt x="2741587" y="1647619"/>
                    </a:cubicBezTo>
                    <a:cubicBezTo>
                      <a:pt x="2760122" y="1670389"/>
                      <a:pt x="2777416" y="1694140"/>
                      <a:pt x="2793395" y="1718769"/>
                    </a:cubicBezTo>
                    <a:cubicBezTo>
                      <a:pt x="2795126" y="1721460"/>
                      <a:pt x="2797841" y="1723368"/>
                      <a:pt x="2800959" y="1724087"/>
                    </a:cubicBezTo>
                    <a:close/>
                    <a:moveTo>
                      <a:pt x="2688917" y="1584978"/>
                    </a:moveTo>
                    <a:cubicBezTo>
                      <a:pt x="2695542" y="1586519"/>
                      <a:pt x="2702162" y="1582400"/>
                      <a:pt x="2703705" y="1575778"/>
                    </a:cubicBezTo>
                    <a:cubicBezTo>
                      <a:pt x="2704652" y="1571709"/>
                      <a:pt x="2703470" y="1567437"/>
                      <a:pt x="2700566" y="1564433"/>
                    </a:cubicBezTo>
                    <a:cubicBezTo>
                      <a:pt x="2680440" y="1543612"/>
                      <a:pt x="2658516" y="1522518"/>
                      <a:pt x="2635405" y="1501737"/>
                    </a:cubicBezTo>
                    <a:cubicBezTo>
                      <a:pt x="2630344" y="1497195"/>
                      <a:pt x="2622557" y="1497614"/>
                      <a:pt x="2618013" y="1502673"/>
                    </a:cubicBezTo>
                    <a:cubicBezTo>
                      <a:pt x="2613474" y="1507725"/>
                      <a:pt x="2613885" y="1515496"/>
                      <a:pt x="2618932" y="1520042"/>
                    </a:cubicBezTo>
                    <a:cubicBezTo>
                      <a:pt x="2641618" y="1540440"/>
                      <a:pt x="2663124" y="1561132"/>
                      <a:pt x="2682854" y="1581541"/>
                    </a:cubicBezTo>
                    <a:cubicBezTo>
                      <a:pt x="2684499" y="1583249"/>
                      <a:pt x="2686606" y="1584443"/>
                      <a:pt x="2688917" y="1584978"/>
                    </a:cubicBezTo>
                    <a:close/>
                    <a:moveTo>
                      <a:pt x="2556009" y="1464942"/>
                    </a:moveTo>
                    <a:cubicBezTo>
                      <a:pt x="2562635" y="1466482"/>
                      <a:pt x="2569255" y="1462361"/>
                      <a:pt x="2570795" y="1455738"/>
                    </a:cubicBezTo>
                    <a:cubicBezTo>
                      <a:pt x="2571868" y="1451126"/>
                      <a:pt x="2570200" y="1446308"/>
                      <a:pt x="2566504" y="1443346"/>
                    </a:cubicBezTo>
                    <a:cubicBezTo>
                      <a:pt x="2543877" y="1425211"/>
                      <a:pt x="2519741" y="1406801"/>
                      <a:pt x="2494764" y="1388626"/>
                    </a:cubicBezTo>
                    <a:cubicBezTo>
                      <a:pt x="2489265" y="1384625"/>
                      <a:pt x="2481562" y="1385837"/>
                      <a:pt x="2477559" y="1391333"/>
                    </a:cubicBezTo>
                    <a:cubicBezTo>
                      <a:pt x="2473556" y="1396829"/>
                      <a:pt x="2474768" y="1404529"/>
                      <a:pt x="2480267" y="1408530"/>
                    </a:cubicBezTo>
                    <a:cubicBezTo>
                      <a:pt x="2504936" y="1426482"/>
                      <a:pt x="2528766" y="1444658"/>
                      <a:pt x="2551097" y="1462553"/>
                    </a:cubicBezTo>
                    <a:cubicBezTo>
                      <a:pt x="2552534" y="1463709"/>
                      <a:pt x="2554213" y="1464526"/>
                      <a:pt x="2556009" y="1464943"/>
                    </a:cubicBezTo>
                    <a:close/>
                    <a:moveTo>
                      <a:pt x="2411187" y="1359258"/>
                    </a:moveTo>
                    <a:cubicBezTo>
                      <a:pt x="2417814" y="1360794"/>
                      <a:pt x="2424431" y="1356669"/>
                      <a:pt x="2425968" y="1350045"/>
                    </a:cubicBezTo>
                    <a:cubicBezTo>
                      <a:pt x="2427123" y="1345064"/>
                      <a:pt x="2425078" y="1339888"/>
                      <a:pt x="2420830" y="1337040"/>
                    </a:cubicBezTo>
                    <a:cubicBezTo>
                      <a:pt x="2396720" y="1320880"/>
                      <a:pt x="2371266" y="1304424"/>
                      <a:pt x="2345175" y="1288131"/>
                    </a:cubicBezTo>
                    <a:cubicBezTo>
                      <a:pt x="2339406" y="1284528"/>
                      <a:pt x="2331808" y="1286283"/>
                      <a:pt x="2328205" y="1292049"/>
                    </a:cubicBezTo>
                    <a:cubicBezTo>
                      <a:pt x="2324601" y="1297815"/>
                      <a:pt x="2326356" y="1305409"/>
                      <a:pt x="2332125" y="1309011"/>
                    </a:cubicBezTo>
                    <a:cubicBezTo>
                      <a:pt x="2357992" y="1325165"/>
                      <a:pt x="2383222" y="1341475"/>
                      <a:pt x="2407113" y="1357488"/>
                    </a:cubicBezTo>
                    <a:cubicBezTo>
                      <a:pt x="2408351" y="1358321"/>
                      <a:pt x="2409732" y="1358921"/>
                      <a:pt x="2411187" y="1359258"/>
                    </a:cubicBezTo>
                    <a:close/>
                    <a:moveTo>
                      <a:pt x="2259131" y="1264125"/>
                    </a:moveTo>
                    <a:cubicBezTo>
                      <a:pt x="2265759" y="1265658"/>
                      <a:pt x="2272375" y="1261531"/>
                      <a:pt x="2273908" y="1254906"/>
                    </a:cubicBezTo>
                    <a:cubicBezTo>
                      <a:pt x="2275122" y="1249664"/>
                      <a:pt x="2272789" y="1244242"/>
                      <a:pt x="2268149" y="1241516"/>
                    </a:cubicBezTo>
                    <a:cubicBezTo>
                      <a:pt x="2243098" y="1226804"/>
                      <a:pt x="2216809" y="1211782"/>
                      <a:pt x="2190014" y="1196869"/>
                    </a:cubicBezTo>
                    <a:cubicBezTo>
                      <a:pt x="2184067" y="1193569"/>
                      <a:pt x="2176570" y="1195713"/>
                      <a:pt x="2173269" y="1201657"/>
                    </a:cubicBezTo>
                    <a:cubicBezTo>
                      <a:pt x="2169973" y="1207591"/>
                      <a:pt x="2172104" y="1215071"/>
                      <a:pt x="2178032" y="1218380"/>
                    </a:cubicBezTo>
                    <a:cubicBezTo>
                      <a:pt x="2204661" y="1233202"/>
                      <a:pt x="2230783" y="1248128"/>
                      <a:pt x="2255672" y="1262743"/>
                    </a:cubicBezTo>
                    <a:cubicBezTo>
                      <a:pt x="2256748" y="1263377"/>
                      <a:pt x="2257915" y="1263843"/>
                      <a:pt x="2259131" y="1264125"/>
                    </a:cubicBezTo>
                    <a:close/>
                    <a:moveTo>
                      <a:pt x="2102424" y="1176788"/>
                    </a:moveTo>
                    <a:cubicBezTo>
                      <a:pt x="2109052" y="1178319"/>
                      <a:pt x="2115666" y="1174189"/>
                      <a:pt x="2117198" y="1167564"/>
                    </a:cubicBezTo>
                    <a:cubicBezTo>
                      <a:pt x="2118454" y="1162133"/>
                      <a:pt x="2115902" y="1156536"/>
                      <a:pt x="2110977" y="1153920"/>
                    </a:cubicBezTo>
                    <a:cubicBezTo>
                      <a:pt x="2085317" y="1140293"/>
                      <a:pt x="2058477" y="1126335"/>
                      <a:pt x="2031202" y="1112432"/>
                    </a:cubicBezTo>
                    <a:cubicBezTo>
                      <a:pt x="2025142" y="1109344"/>
                      <a:pt x="2017725" y="1111750"/>
                      <a:pt x="2014635" y="1117807"/>
                    </a:cubicBezTo>
                    <a:cubicBezTo>
                      <a:pt x="2011545" y="1123863"/>
                      <a:pt x="2013953" y="1131277"/>
                      <a:pt x="2020012" y="1134366"/>
                    </a:cubicBezTo>
                    <a:cubicBezTo>
                      <a:pt x="2047165" y="1148205"/>
                      <a:pt x="2073881" y="1162100"/>
                      <a:pt x="2099420" y="1175663"/>
                    </a:cubicBezTo>
                    <a:cubicBezTo>
                      <a:pt x="2100368" y="1176167"/>
                      <a:pt x="2101378" y="1176545"/>
                      <a:pt x="2102424" y="1176788"/>
                    </a:cubicBezTo>
                    <a:close/>
                    <a:moveTo>
                      <a:pt x="1942605" y="1095248"/>
                    </a:moveTo>
                    <a:cubicBezTo>
                      <a:pt x="1949234" y="1096777"/>
                      <a:pt x="1955848" y="1092646"/>
                      <a:pt x="1957378" y="1086021"/>
                    </a:cubicBezTo>
                    <a:cubicBezTo>
                      <a:pt x="1958664" y="1080451"/>
                      <a:pt x="1955946" y="1074730"/>
                      <a:pt x="1950815" y="1072205"/>
                    </a:cubicBezTo>
                    <a:cubicBezTo>
                      <a:pt x="1924751" y="1059388"/>
                      <a:pt x="1897534" y="1046216"/>
                      <a:pt x="1869924" y="1033055"/>
                    </a:cubicBezTo>
                    <a:cubicBezTo>
                      <a:pt x="1863786" y="1030126"/>
                      <a:pt x="1856434" y="1032726"/>
                      <a:pt x="1853504" y="1038861"/>
                    </a:cubicBezTo>
                    <a:cubicBezTo>
                      <a:pt x="1850573" y="1044997"/>
                      <a:pt x="1853174" y="1052346"/>
                      <a:pt x="1859312" y="1055275"/>
                    </a:cubicBezTo>
                    <a:cubicBezTo>
                      <a:pt x="1859316" y="1055276"/>
                      <a:pt x="1859320" y="1055278"/>
                      <a:pt x="1859323" y="1055280"/>
                    </a:cubicBezTo>
                    <a:cubicBezTo>
                      <a:pt x="1886843" y="1068397"/>
                      <a:pt x="1913967" y="1081524"/>
                      <a:pt x="1939943" y="1094297"/>
                    </a:cubicBezTo>
                    <a:cubicBezTo>
                      <a:pt x="1940791" y="1094715"/>
                      <a:pt x="1941685" y="1095034"/>
                      <a:pt x="1942605" y="1095248"/>
                    </a:cubicBezTo>
                    <a:close/>
                    <a:moveTo>
                      <a:pt x="1780664" y="1017990"/>
                    </a:moveTo>
                    <a:cubicBezTo>
                      <a:pt x="1787293" y="1019519"/>
                      <a:pt x="1793906" y="1015387"/>
                      <a:pt x="1795435" y="1008761"/>
                    </a:cubicBezTo>
                    <a:cubicBezTo>
                      <a:pt x="1796744" y="1003090"/>
                      <a:pt x="1793901" y="997278"/>
                      <a:pt x="1788621" y="994827"/>
                    </a:cubicBezTo>
                    <a:cubicBezTo>
                      <a:pt x="1762464" y="982688"/>
                      <a:pt x="1734996" y="970089"/>
                      <a:pt x="1706980" y="957379"/>
                    </a:cubicBezTo>
                    <a:cubicBezTo>
                      <a:pt x="1700791" y="954559"/>
                      <a:pt x="1693487" y="957288"/>
                      <a:pt x="1690666" y="963474"/>
                    </a:cubicBezTo>
                    <a:cubicBezTo>
                      <a:pt x="1687844" y="969660"/>
                      <a:pt x="1690574" y="976961"/>
                      <a:pt x="1696763" y="979781"/>
                    </a:cubicBezTo>
                    <a:cubicBezTo>
                      <a:pt x="1696775" y="979787"/>
                      <a:pt x="1696787" y="979792"/>
                      <a:pt x="1696799" y="979798"/>
                    </a:cubicBezTo>
                    <a:cubicBezTo>
                      <a:pt x="1724751" y="992479"/>
                      <a:pt x="1752155" y="1005049"/>
                      <a:pt x="1778248" y="1017158"/>
                    </a:cubicBezTo>
                    <a:cubicBezTo>
                      <a:pt x="1779023" y="1017518"/>
                      <a:pt x="1779832" y="1017797"/>
                      <a:pt x="1780664" y="1017990"/>
                    </a:cubicBezTo>
                    <a:close/>
                    <a:moveTo>
                      <a:pt x="1617452" y="943895"/>
                    </a:moveTo>
                    <a:cubicBezTo>
                      <a:pt x="1624080" y="945423"/>
                      <a:pt x="1630693" y="941291"/>
                      <a:pt x="1632221" y="934666"/>
                    </a:cubicBezTo>
                    <a:cubicBezTo>
                      <a:pt x="1633546" y="928925"/>
                      <a:pt x="1630616" y="923050"/>
                      <a:pt x="1625232" y="920653"/>
                    </a:cubicBezTo>
                    <a:cubicBezTo>
                      <a:pt x="1599173" y="909051"/>
                      <a:pt x="1571533" y="896842"/>
                      <a:pt x="1543081" y="884364"/>
                    </a:cubicBezTo>
                    <a:cubicBezTo>
                      <a:pt x="1536852" y="881632"/>
                      <a:pt x="1529587" y="884464"/>
                      <a:pt x="1526854" y="890690"/>
                    </a:cubicBezTo>
                    <a:cubicBezTo>
                      <a:pt x="1524121" y="896916"/>
                      <a:pt x="1526955" y="904178"/>
                      <a:pt x="1533183" y="906910"/>
                    </a:cubicBezTo>
                    <a:cubicBezTo>
                      <a:pt x="1561596" y="919369"/>
                      <a:pt x="1589193" y="931560"/>
                      <a:pt x="1615211" y="943143"/>
                    </a:cubicBezTo>
                    <a:cubicBezTo>
                      <a:pt x="1615932" y="943465"/>
                      <a:pt x="1616682" y="943717"/>
                      <a:pt x="1617452" y="943895"/>
                    </a:cubicBezTo>
                    <a:close/>
                    <a:moveTo>
                      <a:pt x="1452902" y="871690"/>
                    </a:moveTo>
                    <a:cubicBezTo>
                      <a:pt x="1459531" y="873218"/>
                      <a:pt x="1466143" y="869085"/>
                      <a:pt x="1467672" y="862459"/>
                    </a:cubicBezTo>
                    <a:cubicBezTo>
                      <a:pt x="1469006" y="856674"/>
                      <a:pt x="1466020" y="850761"/>
                      <a:pt x="1460572" y="848398"/>
                    </a:cubicBezTo>
                    <a:cubicBezTo>
                      <a:pt x="1433094" y="836486"/>
                      <a:pt x="1405626" y="824627"/>
                      <a:pt x="1378169" y="812823"/>
                    </a:cubicBezTo>
                    <a:cubicBezTo>
                      <a:pt x="1371921" y="810135"/>
                      <a:pt x="1364677" y="813019"/>
                      <a:pt x="1361988" y="819264"/>
                    </a:cubicBezTo>
                    <a:cubicBezTo>
                      <a:pt x="1359299" y="825509"/>
                      <a:pt x="1362184" y="832751"/>
                      <a:pt x="1368432" y="835439"/>
                    </a:cubicBezTo>
                    <a:cubicBezTo>
                      <a:pt x="1395855" y="847236"/>
                      <a:pt x="1423301" y="859086"/>
                      <a:pt x="1450771" y="870987"/>
                    </a:cubicBezTo>
                    <a:cubicBezTo>
                      <a:pt x="1451459" y="871285"/>
                      <a:pt x="1452172" y="871520"/>
                      <a:pt x="1452902" y="871690"/>
                    </a:cubicBezTo>
                    <a:close/>
                    <a:moveTo>
                      <a:pt x="1288082" y="800741"/>
                    </a:moveTo>
                    <a:cubicBezTo>
                      <a:pt x="1294710" y="802269"/>
                      <a:pt x="1301322" y="798136"/>
                      <a:pt x="1302851" y="791511"/>
                    </a:cubicBezTo>
                    <a:cubicBezTo>
                      <a:pt x="1304190" y="785706"/>
                      <a:pt x="1301180" y="779776"/>
                      <a:pt x="1295702" y="777429"/>
                    </a:cubicBezTo>
                    <a:lnTo>
                      <a:pt x="1213224" y="742108"/>
                    </a:lnTo>
                    <a:cubicBezTo>
                      <a:pt x="1206972" y="739430"/>
                      <a:pt x="1199732" y="742325"/>
                      <a:pt x="1197053" y="748574"/>
                    </a:cubicBezTo>
                    <a:cubicBezTo>
                      <a:pt x="1194373" y="754823"/>
                      <a:pt x="1197269" y="762060"/>
                      <a:pt x="1203521" y="764738"/>
                    </a:cubicBezTo>
                    <a:lnTo>
                      <a:pt x="1285999" y="800059"/>
                    </a:lnTo>
                    <a:cubicBezTo>
                      <a:pt x="1286672" y="800348"/>
                      <a:pt x="1287369" y="800576"/>
                      <a:pt x="1288082" y="800741"/>
                    </a:cubicBezTo>
                    <a:close/>
                    <a:moveTo>
                      <a:pt x="1123146" y="730048"/>
                    </a:moveTo>
                    <a:cubicBezTo>
                      <a:pt x="1129774" y="731576"/>
                      <a:pt x="1136387" y="727444"/>
                      <a:pt x="1137916" y="720819"/>
                    </a:cubicBezTo>
                    <a:cubicBezTo>
                      <a:pt x="1139254" y="715020"/>
                      <a:pt x="1136251" y="709094"/>
                      <a:pt x="1130782" y="706742"/>
                    </a:cubicBezTo>
                    <a:cubicBezTo>
                      <a:pt x="1103150" y="694863"/>
                      <a:pt x="1075699" y="683019"/>
                      <a:pt x="1048428" y="671211"/>
                    </a:cubicBezTo>
                    <a:cubicBezTo>
                      <a:pt x="1042185" y="668513"/>
                      <a:pt x="1034936" y="671386"/>
                      <a:pt x="1032237" y="677627"/>
                    </a:cubicBezTo>
                    <a:cubicBezTo>
                      <a:pt x="1029543" y="683858"/>
                      <a:pt x="1032404" y="691094"/>
                      <a:pt x="1038632" y="693800"/>
                    </a:cubicBezTo>
                    <a:cubicBezTo>
                      <a:pt x="1065912" y="705621"/>
                      <a:pt x="1093384" y="717474"/>
                      <a:pt x="1121049" y="729359"/>
                    </a:cubicBezTo>
                    <a:cubicBezTo>
                      <a:pt x="1121726" y="729650"/>
                      <a:pt x="1122428" y="729881"/>
                      <a:pt x="1123146" y="730048"/>
                    </a:cubicBezTo>
                    <a:close/>
                    <a:moveTo>
                      <a:pt x="958508" y="658651"/>
                    </a:moveTo>
                    <a:cubicBezTo>
                      <a:pt x="964276" y="659979"/>
                      <a:pt x="970174" y="657019"/>
                      <a:pt x="972554" y="651601"/>
                    </a:cubicBezTo>
                    <a:cubicBezTo>
                      <a:pt x="975287" y="645376"/>
                      <a:pt x="972455" y="638115"/>
                      <a:pt x="966228" y="635382"/>
                    </a:cubicBezTo>
                    <a:cubicBezTo>
                      <a:pt x="937188" y="622641"/>
                      <a:pt x="910369" y="610776"/>
                      <a:pt x="884241" y="599111"/>
                    </a:cubicBezTo>
                    <a:cubicBezTo>
                      <a:pt x="878034" y="596337"/>
                      <a:pt x="870751" y="599118"/>
                      <a:pt x="867976" y="605323"/>
                    </a:cubicBezTo>
                    <a:cubicBezTo>
                      <a:pt x="867975" y="605326"/>
                      <a:pt x="867974" y="605328"/>
                      <a:pt x="867973" y="605331"/>
                    </a:cubicBezTo>
                    <a:cubicBezTo>
                      <a:pt x="865200" y="611538"/>
                      <a:pt x="867985" y="618818"/>
                      <a:pt x="874194" y="621591"/>
                    </a:cubicBezTo>
                    <a:cubicBezTo>
                      <a:pt x="900373" y="633278"/>
                      <a:pt x="927238" y="645164"/>
                      <a:pt x="956326" y="657926"/>
                    </a:cubicBezTo>
                    <a:cubicBezTo>
                      <a:pt x="957029" y="658235"/>
                      <a:pt x="957759" y="658477"/>
                      <a:pt x="958507" y="658651"/>
                    </a:cubicBezTo>
                    <a:close/>
                    <a:moveTo>
                      <a:pt x="794662" y="585430"/>
                    </a:moveTo>
                    <a:cubicBezTo>
                      <a:pt x="800363" y="586744"/>
                      <a:pt x="806202" y="583869"/>
                      <a:pt x="808634" y="578550"/>
                    </a:cubicBezTo>
                    <a:cubicBezTo>
                      <a:pt x="811461" y="572368"/>
                      <a:pt x="808740" y="565065"/>
                      <a:pt x="802554" y="562238"/>
                    </a:cubicBezTo>
                    <a:cubicBezTo>
                      <a:pt x="802554" y="562238"/>
                      <a:pt x="802553" y="562237"/>
                      <a:pt x="802552" y="562237"/>
                    </a:cubicBezTo>
                    <a:cubicBezTo>
                      <a:pt x="774397" y="549375"/>
                      <a:pt x="747045" y="536703"/>
                      <a:pt x="721260" y="524571"/>
                    </a:cubicBezTo>
                    <a:cubicBezTo>
                      <a:pt x="715107" y="521675"/>
                      <a:pt x="707771" y="524314"/>
                      <a:pt x="704875" y="530464"/>
                    </a:cubicBezTo>
                    <a:cubicBezTo>
                      <a:pt x="704874" y="530465"/>
                      <a:pt x="704873" y="530466"/>
                      <a:pt x="704873" y="530467"/>
                    </a:cubicBezTo>
                    <a:cubicBezTo>
                      <a:pt x="701976" y="536618"/>
                      <a:pt x="704616" y="543952"/>
                      <a:pt x="710770" y="546847"/>
                    </a:cubicBezTo>
                    <a:cubicBezTo>
                      <a:pt x="736640" y="559017"/>
                      <a:pt x="764074" y="571729"/>
                      <a:pt x="792315" y="584630"/>
                    </a:cubicBezTo>
                    <a:cubicBezTo>
                      <a:pt x="793069" y="584975"/>
                      <a:pt x="793855" y="585243"/>
                      <a:pt x="794662" y="585430"/>
                    </a:cubicBezTo>
                    <a:close/>
                    <a:moveTo>
                      <a:pt x="632315" y="508949"/>
                    </a:moveTo>
                    <a:cubicBezTo>
                      <a:pt x="637901" y="510237"/>
                      <a:pt x="643638" y="507502"/>
                      <a:pt x="646154" y="502353"/>
                    </a:cubicBezTo>
                    <a:cubicBezTo>
                      <a:pt x="649139" y="496246"/>
                      <a:pt x="646605" y="488876"/>
                      <a:pt x="640495" y="485892"/>
                    </a:cubicBezTo>
                    <a:cubicBezTo>
                      <a:pt x="640494" y="485892"/>
                      <a:pt x="640493" y="485891"/>
                      <a:pt x="640492" y="485891"/>
                    </a:cubicBezTo>
                    <a:cubicBezTo>
                      <a:pt x="612698" y="472323"/>
                      <a:pt x="585752" y="458877"/>
                      <a:pt x="560402" y="445925"/>
                    </a:cubicBezTo>
                    <a:cubicBezTo>
                      <a:pt x="554346" y="442834"/>
                      <a:pt x="546929" y="445232"/>
                      <a:pt x="543831" y="451283"/>
                    </a:cubicBezTo>
                    <a:cubicBezTo>
                      <a:pt x="540736" y="457337"/>
                      <a:pt x="543136" y="464753"/>
                      <a:pt x="549192" y="467847"/>
                    </a:cubicBezTo>
                    <a:cubicBezTo>
                      <a:pt x="574673" y="480867"/>
                      <a:pt x="601755" y="494381"/>
                      <a:pt x="629684" y="508014"/>
                    </a:cubicBezTo>
                    <a:cubicBezTo>
                      <a:pt x="630523" y="508424"/>
                      <a:pt x="631405" y="508737"/>
                      <a:pt x="632315" y="508949"/>
                    </a:cubicBezTo>
                    <a:close/>
                    <a:moveTo>
                      <a:pt x="472576" y="427165"/>
                    </a:moveTo>
                    <a:cubicBezTo>
                      <a:pt x="477977" y="428412"/>
                      <a:pt x="483547" y="425900"/>
                      <a:pt x="486186" y="421026"/>
                    </a:cubicBezTo>
                    <a:cubicBezTo>
                      <a:pt x="489421" y="415046"/>
                      <a:pt x="487195" y="407576"/>
                      <a:pt x="481213" y="404341"/>
                    </a:cubicBezTo>
                    <a:cubicBezTo>
                      <a:pt x="453991" y="389621"/>
                      <a:pt x="427757" y="374942"/>
                      <a:pt x="403239" y="360711"/>
                    </a:cubicBezTo>
                    <a:cubicBezTo>
                      <a:pt x="397359" y="357296"/>
                      <a:pt x="389822" y="359293"/>
                      <a:pt x="386406" y="365171"/>
                    </a:cubicBezTo>
                    <a:cubicBezTo>
                      <a:pt x="386406" y="365172"/>
                      <a:pt x="386405" y="365173"/>
                      <a:pt x="386404" y="365174"/>
                    </a:cubicBezTo>
                    <a:cubicBezTo>
                      <a:pt x="382989" y="371054"/>
                      <a:pt x="384988" y="378588"/>
                      <a:pt x="390870" y="382002"/>
                    </a:cubicBezTo>
                    <a:cubicBezTo>
                      <a:pt x="390870" y="382002"/>
                      <a:pt x="390871" y="382002"/>
                      <a:pt x="390871" y="382002"/>
                    </a:cubicBezTo>
                    <a:cubicBezTo>
                      <a:pt x="415601" y="396357"/>
                      <a:pt x="442054" y="411158"/>
                      <a:pt x="469493" y="425995"/>
                    </a:cubicBezTo>
                    <a:cubicBezTo>
                      <a:pt x="470463" y="426521"/>
                      <a:pt x="471500" y="426915"/>
                      <a:pt x="472576" y="427165"/>
                    </a:cubicBezTo>
                    <a:close/>
                    <a:moveTo>
                      <a:pt x="317560" y="336866"/>
                    </a:moveTo>
                    <a:cubicBezTo>
                      <a:pt x="322653" y="338044"/>
                      <a:pt x="327936" y="335881"/>
                      <a:pt x="330740" y="331470"/>
                    </a:cubicBezTo>
                    <a:cubicBezTo>
                      <a:pt x="334386" y="325731"/>
                      <a:pt x="332687" y="318124"/>
                      <a:pt x="326945" y="314479"/>
                    </a:cubicBezTo>
                    <a:cubicBezTo>
                      <a:pt x="300677" y="297804"/>
                      <a:pt x="275811" y="281121"/>
                      <a:pt x="253041" y="264890"/>
                    </a:cubicBezTo>
                    <a:cubicBezTo>
                      <a:pt x="247502" y="260945"/>
                      <a:pt x="239813" y="262232"/>
                      <a:pt x="235863" y="267766"/>
                    </a:cubicBezTo>
                    <a:cubicBezTo>
                      <a:pt x="231914" y="273302"/>
                      <a:pt x="233202" y="280989"/>
                      <a:pt x="238739" y="284937"/>
                    </a:cubicBezTo>
                    <a:cubicBezTo>
                      <a:pt x="261867" y="301422"/>
                      <a:pt x="287102" y="318353"/>
                      <a:pt x="313740" y="335262"/>
                    </a:cubicBezTo>
                    <a:cubicBezTo>
                      <a:pt x="314913" y="336009"/>
                      <a:pt x="316205" y="336551"/>
                      <a:pt x="317560" y="336866"/>
                    </a:cubicBezTo>
                    <a:close/>
                    <a:moveTo>
                      <a:pt x="172031" y="232375"/>
                    </a:moveTo>
                    <a:cubicBezTo>
                      <a:pt x="176566" y="233429"/>
                      <a:pt x="181308" y="231838"/>
                      <a:pt x="184287" y="228261"/>
                    </a:cubicBezTo>
                    <a:cubicBezTo>
                      <a:pt x="188640" y="223039"/>
                      <a:pt x="187933" y="215278"/>
                      <a:pt x="182709" y="210926"/>
                    </a:cubicBezTo>
                    <a:cubicBezTo>
                      <a:pt x="182708" y="210925"/>
                      <a:pt x="182707" y="210925"/>
                      <a:pt x="182706" y="210924"/>
                    </a:cubicBezTo>
                    <a:cubicBezTo>
                      <a:pt x="160074" y="192211"/>
                      <a:pt x="138484" y="172273"/>
                      <a:pt x="118034" y="151199"/>
                    </a:cubicBezTo>
                    <a:cubicBezTo>
                      <a:pt x="113320" y="146299"/>
                      <a:pt x="105523" y="146147"/>
                      <a:pt x="100621" y="150860"/>
                    </a:cubicBezTo>
                    <a:cubicBezTo>
                      <a:pt x="100621" y="150860"/>
                      <a:pt x="100621" y="150860"/>
                      <a:pt x="100621" y="150860"/>
                    </a:cubicBezTo>
                    <a:cubicBezTo>
                      <a:pt x="95719" y="155573"/>
                      <a:pt x="95566" y="163365"/>
                      <a:pt x="100280" y="168265"/>
                    </a:cubicBezTo>
                    <a:cubicBezTo>
                      <a:pt x="121359" y="189992"/>
                      <a:pt x="143613" y="210548"/>
                      <a:pt x="166942" y="229841"/>
                    </a:cubicBezTo>
                    <a:cubicBezTo>
                      <a:pt x="168417" y="231073"/>
                      <a:pt x="170160" y="231941"/>
                      <a:pt x="172031" y="232375"/>
                    </a:cubicBezTo>
                    <a:close/>
                    <a:moveTo>
                      <a:pt x="49909" y="102964"/>
                    </a:moveTo>
                    <a:cubicBezTo>
                      <a:pt x="53251" y="103743"/>
                      <a:pt x="56766" y="103089"/>
                      <a:pt x="59603" y="101162"/>
                    </a:cubicBezTo>
                    <a:cubicBezTo>
                      <a:pt x="65234" y="97347"/>
                      <a:pt x="66704" y="89693"/>
                      <a:pt x="62889" y="84065"/>
                    </a:cubicBezTo>
                    <a:cubicBezTo>
                      <a:pt x="46721" y="60693"/>
                      <a:pt x="33718" y="35285"/>
                      <a:pt x="24217" y="8504"/>
                    </a:cubicBezTo>
                    <a:cubicBezTo>
                      <a:pt x="22012" y="2074"/>
                      <a:pt x="15008" y="-1352"/>
                      <a:pt x="8575" y="853"/>
                    </a:cubicBezTo>
                    <a:cubicBezTo>
                      <a:pt x="8574" y="853"/>
                      <a:pt x="8573" y="853"/>
                      <a:pt x="8572" y="854"/>
                    </a:cubicBezTo>
                    <a:cubicBezTo>
                      <a:pt x="2139" y="3059"/>
                      <a:pt x="-1288" y="10059"/>
                      <a:pt x="918" y="16489"/>
                    </a:cubicBezTo>
                    <a:cubicBezTo>
                      <a:pt x="918" y="16490"/>
                      <a:pt x="919" y="16491"/>
                      <a:pt x="919" y="16491"/>
                    </a:cubicBezTo>
                    <a:cubicBezTo>
                      <a:pt x="11126" y="45335"/>
                      <a:pt x="25107" y="72702"/>
                      <a:pt x="42498" y="97879"/>
                    </a:cubicBezTo>
                    <a:cubicBezTo>
                      <a:pt x="44237" y="100449"/>
                      <a:pt x="46885" y="102266"/>
                      <a:pt x="49909" y="10296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" name="Google Shape;112;p13"/>
              <p:cNvSpPr/>
              <p:nvPr/>
            </p:nvSpPr>
            <p:spPr>
              <a:xfrm>
                <a:off x="2928576" y="0"/>
                <a:ext cx="30338" cy="68295"/>
              </a:xfrm>
              <a:custGeom>
                <a:avLst/>
                <a:gdLst/>
                <a:ahLst/>
                <a:cxnLst/>
                <a:rect l="l" t="t" r="r" b="b"/>
                <a:pathLst>
                  <a:path w="30338" h="68295" extrusionOk="0">
                    <a:moveTo>
                      <a:pt x="9769" y="68161"/>
                    </a:moveTo>
                    <a:cubicBezTo>
                      <a:pt x="10541" y="68339"/>
                      <a:pt x="11328" y="68443"/>
                      <a:pt x="12119" y="68472"/>
                    </a:cubicBezTo>
                    <a:cubicBezTo>
                      <a:pt x="18916" y="68718"/>
                      <a:pt x="24626" y="63411"/>
                      <a:pt x="24874" y="56616"/>
                    </a:cubicBezTo>
                    <a:cubicBezTo>
                      <a:pt x="25401" y="42673"/>
                      <a:pt x="27214" y="28808"/>
                      <a:pt x="30292" y="15198"/>
                    </a:cubicBezTo>
                    <a:cubicBezTo>
                      <a:pt x="31765" y="8568"/>
                      <a:pt x="27603" y="1994"/>
                      <a:pt x="20978" y="486"/>
                    </a:cubicBezTo>
                    <a:cubicBezTo>
                      <a:pt x="14342" y="-1005"/>
                      <a:pt x="7753" y="3163"/>
                      <a:pt x="6260" y="9796"/>
                    </a:cubicBezTo>
                    <a:cubicBezTo>
                      <a:pt x="2850" y="24888"/>
                      <a:pt x="841" y="40262"/>
                      <a:pt x="257" y="55723"/>
                    </a:cubicBezTo>
                    <a:cubicBezTo>
                      <a:pt x="44" y="61609"/>
                      <a:pt x="4031" y="66822"/>
                      <a:pt x="9769" y="6816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" name="Google Shape;113;p13"/>
              <p:cNvSpPr/>
              <p:nvPr/>
            </p:nvSpPr>
            <p:spPr>
              <a:xfrm>
                <a:off x="5764137" y="2107604"/>
                <a:ext cx="151800" cy="137428"/>
              </a:xfrm>
              <a:custGeom>
                <a:avLst/>
                <a:gdLst/>
                <a:ahLst/>
                <a:cxnLst/>
                <a:rect l="l" t="t" r="r" b="b"/>
                <a:pathLst>
                  <a:path w="151800" h="137428" extrusionOk="0">
                    <a:moveTo>
                      <a:pt x="0" y="0"/>
                    </a:moveTo>
                    <a:lnTo>
                      <a:pt x="65429" y="137429"/>
                    </a:lnTo>
                    <a:lnTo>
                      <a:pt x="151800" y="120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4" name="Google Shape;114;p13"/>
            <p:cNvGrpSpPr/>
            <p:nvPr/>
          </p:nvGrpSpPr>
          <p:grpSpPr>
            <a:xfrm rot="-571922">
              <a:off x="-491394" y="2581627"/>
              <a:ext cx="1308743" cy="1568755"/>
              <a:chOff x="1112130" y="2868093"/>
              <a:chExt cx="1308734" cy="1568744"/>
            </a:xfrm>
          </p:grpSpPr>
          <p:sp>
            <p:nvSpPr>
              <p:cNvPr id="115" name="Google Shape;115;p13"/>
              <p:cNvSpPr/>
              <p:nvPr/>
            </p:nvSpPr>
            <p:spPr>
              <a:xfrm>
                <a:off x="1112130" y="2926901"/>
                <a:ext cx="1211973" cy="1509936"/>
              </a:xfrm>
              <a:custGeom>
                <a:avLst/>
                <a:gdLst/>
                <a:ahLst/>
                <a:cxnLst/>
                <a:rect l="l" t="t" r="r" b="b"/>
                <a:pathLst>
                  <a:path w="1211973" h="1509936" extrusionOk="0">
                    <a:moveTo>
                      <a:pt x="43795" y="881313"/>
                    </a:moveTo>
                    <a:cubicBezTo>
                      <a:pt x="51130" y="862823"/>
                      <a:pt x="59554" y="844784"/>
                      <a:pt x="69025" y="827292"/>
                    </a:cubicBezTo>
                    <a:cubicBezTo>
                      <a:pt x="72616" y="820676"/>
                      <a:pt x="80892" y="818223"/>
                      <a:pt x="87511" y="821812"/>
                    </a:cubicBezTo>
                    <a:cubicBezTo>
                      <a:pt x="94126" y="825405"/>
                      <a:pt x="96579" y="833675"/>
                      <a:pt x="92992" y="840291"/>
                    </a:cubicBezTo>
                    <a:cubicBezTo>
                      <a:pt x="77967" y="868182"/>
                      <a:pt x="65665" y="897455"/>
                      <a:pt x="56254" y="927704"/>
                    </a:cubicBezTo>
                    <a:cubicBezTo>
                      <a:pt x="54027" y="934872"/>
                      <a:pt x="46408" y="938878"/>
                      <a:pt x="39237" y="936652"/>
                    </a:cubicBezTo>
                    <a:cubicBezTo>
                      <a:pt x="39213" y="936645"/>
                      <a:pt x="39188" y="936637"/>
                      <a:pt x="39164" y="936629"/>
                    </a:cubicBezTo>
                    <a:cubicBezTo>
                      <a:pt x="31979" y="934376"/>
                      <a:pt x="27982" y="926728"/>
                      <a:pt x="30236" y="919546"/>
                    </a:cubicBezTo>
                    <a:cubicBezTo>
                      <a:pt x="30236" y="919546"/>
                      <a:pt x="30236" y="919545"/>
                      <a:pt x="30237" y="919545"/>
                    </a:cubicBezTo>
                    <a:cubicBezTo>
                      <a:pt x="34320" y="906533"/>
                      <a:pt x="38882" y="893670"/>
                      <a:pt x="43795" y="881313"/>
                    </a:cubicBezTo>
                    <a:close/>
                    <a:moveTo>
                      <a:pt x="9076" y="1013732"/>
                    </a:moveTo>
                    <a:cubicBezTo>
                      <a:pt x="11416" y="1007866"/>
                      <a:pt x="17479" y="1004374"/>
                      <a:pt x="23729" y="1005293"/>
                    </a:cubicBezTo>
                    <a:cubicBezTo>
                      <a:pt x="31179" y="1006388"/>
                      <a:pt x="36330" y="1013312"/>
                      <a:pt x="35235" y="1020759"/>
                    </a:cubicBezTo>
                    <a:cubicBezTo>
                      <a:pt x="30668" y="1052420"/>
                      <a:pt x="28090" y="1084336"/>
                      <a:pt x="27515" y="1116320"/>
                    </a:cubicBezTo>
                    <a:cubicBezTo>
                      <a:pt x="27361" y="1123844"/>
                      <a:pt x="21137" y="1129819"/>
                      <a:pt x="13610" y="1129670"/>
                    </a:cubicBezTo>
                    <a:cubicBezTo>
                      <a:pt x="6081" y="1129519"/>
                      <a:pt x="101" y="1123296"/>
                      <a:pt x="252" y="1115771"/>
                    </a:cubicBezTo>
                    <a:cubicBezTo>
                      <a:pt x="252" y="1115770"/>
                      <a:pt x="252" y="1115770"/>
                      <a:pt x="252" y="1115769"/>
                    </a:cubicBezTo>
                    <a:cubicBezTo>
                      <a:pt x="850" y="1082643"/>
                      <a:pt x="3524" y="1049586"/>
                      <a:pt x="8257" y="1016794"/>
                    </a:cubicBezTo>
                    <a:cubicBezTo>
                      <a:pt x="8410" y="1015745"/>
                      <a:pt x="8685" y="1014717"/>
                      <a:pt x="9076" y="1013732"/>
                    </a:cubicBezTo>
                    <a:close/>
                    <a:moveTo>
                      <a:pt x="123821" y="748734"/>
                    </a:moveTo>
                    <a:cubicBezTo>
                      <a:pt x="124393" y="747295"/>
                      <a:pt x="125207" y="745964"/>
                      <a:pt x="126228" y="744799"/>
                    </a:cubicBezTo>
                    <a:cubicBezTo>
                      <a:pt x="148368" y="719500"/>
                      <a:pt x="173342" y="696828"/>
                      <a:pt x="200661" y="677229"/>
                    </a:cubicBezTo>
                    <a:cubicBezTo>
                      <a:pt x="206777" y="672840"/>
                      <a:pt x="215296" y="674238"/>
                      <a:pt x="219688" y="680352"/>
                    </a:cubicBezTo>
                    <a:cubicBezTo>
                      <a:pt x="224079" y="686466"/>
                      <a:pt x="222681" y="694981"/>
                      <a:pt x="216564" y="699371"/>
                    </a:cubicBezTo>
                    <a:cubicBezTo>
                      <a:pt x="190945" y="717750"/>
                      <a:pt x="167523" y="739011"/>
                      <a:pt x="146760" y="762735"/>
                    </a:cubicBezTo>
                    <a:cubicBezTo>
                      <a:pt x="141805" y="768402"/>
                      <a:pt x="133193" y="768982"/>
                      <a:pt x="127523" y="764030"/>
                    </a:cubicBezTo>
                    <a:cubicBezTo>
                      <a:pt x="127523" y="764029"/>
                      <a:pt x="127522" y="764029"/>
                      <a:pt x="127521" y="764028"/>
                    </a:cubicBezTo>
                    <a:cubicBezTo>
                      <a:pt x="123172" y="760228"/>
                      <a:pt x="121689" y="754101"/>
                      <a:pt x="123821" y="748734"/>
                    </a:cubicBezTo>
                    <a:close/>
                    <a:moveTo>
                      <a:pt x="4306" y="1208582"/>
                    </a:moveTo>
                    <a:cubicBezTo>
                      <a:pt x="6222" y="1203754"/>
                      <a:pt x="10717" y="1200434"/>
                      <a:pt x="15896" y="1200022"/>
                    </a:cubicBezTo>
                    <a:cubicBezTo>
                      <a:pt x="23401" y="1199420"/>
                      <a:pt x="29972" y="1205012"/>
                      <a:pt x="30574" y="1212513"/>
                    </a:cubicBezTo>
                    <a:cubicBezTo>
                      <a:pt x="30575" y="1212515"/>
                      <a:pt x="30575" y="1212516"/>
                      <a:pt x="30575" y="1212518"/>
                    </a:cubicBezTo>
                    <a:cubicBezTo>
                      <a:pt x="33043" y="1243335"/>
                      <a:pt x="36982" y="1275575"/>
                      <a:pt x="42280" y="1308340"/>
                    </a:cubicBezTo>
                    <a:cubicBezTo>
                      <a:pt x="43481" y="1315771"/>
                      <a:pt x="38429" y="1322768"/>
                      <a:pt x="30996" y="1323970"/>
                    </a:cubicBezTo>
                    <a:cubicBezTo>
                      <a:pt x="23562" y="1325171"/>
                      <a:pt x="16562" y="1320121"/>
                      <a:pt x="15361" y="1312690"/>
                    </a:cubicBezTo>
                    <a:cubicBezTo>
                      <a:pt x="9946" y="1279205"/>
                      <a:pt x="5920" y="1246235"/>
                      <a:pt x="3394" y="1214692"/>
                    </a:cubicBezTo>
                    <a:cubicBezTo>
                      <a:pt x="3224" y="1212612"/>
                      <a:pt x="3536" y="1210521"/>
                      <a:pt x="4306" y="1208582"/>
                    </a:cubicBezTo>
                    <a:close/>
                    <a:moveTo>
                      <a:pt x="280917" y="635517"/>
                    </a:moveTo>
                    <a:cubicBezTo>
                      <a:pt x="282252" y="632145"/>
                      <a:pt x="284880" y="629448"/>
                      <a:pt x="288216" y="628023"/>
                    </a:cubicBezTo>
                    <a:cubicBezTo>
                      <a:pt x="319015" y="614900"/>
                      <a:pt x="351021" y="604814"/>
                      <a:pt x="383780" y="597906"/>
                    </a:cubicBezTo>
                    <a:cubicBezTo>
                      <a:pt x="391145" y="596336"/>
                      <a:pt x="398388" y="601031"/>
                      <a:pt x="399959" y="608392"/>
                    </a:cubicBezTo>
                    <a:cubicBezTo>
                      <a:pt x="401530" y="615753"/>
                      <a:pt x="396833" y="622993"/>
                      <a:pt x="389469" y="624563"/>
                    </a:cubicBezTo>
                    <a:cubicBezTo>
                      <a:pt x="389463" y="624564"/>
                      <a:pt x="389457" y="624566"/>
                      <a:pt x="389451" y="624567"/>
                    </a:cubicBezTo>
                    <a:cubicBezTo>
                      <a:pt x="358431" y="631104"/>
                      <a:pt x="328124" y="640652"/>
                      <a:pt x="298960" y="653075"/>
                    </a:cubicBezTo>
                    <a:cubicBezTo>
                      <a:pt x="292039" y="656041"/>
                      <a:pt x="284023" y="652837"/>
                      <a:pt x="281056" y="645919"/>
                    </a:cubicBezTo>
                    <a:cubicBezTo>
                      <a:pt x="279636" y="642606"/>
                      <a:pt x="279586" y="638866"/>
                      <a:pt x="280917" y="635516"/>
                    </a:cubicBezTo>
                    <a:close/>
                    <a:moveTo>
                      <a:pt x="34990" y="1401296"/>
                    </a:moveTo>
                    <a:cubicBezTo>
                      <a:pt x="36641" y="1397127"/>
                      <a:pt x="40239" y="1394037"/>
                      <a:pt x="44612" y="1393036"/>
                    </a:cubicBezTo>
                    <a:cubicBezTo>
                      <a:pt x="51951" y="1391351"/>
                      <a:pt x="59267" y="1395931"/>
                      <a:pt x="60953" y="1403266"/>
                    </a:cubicBezTo>
                    <a:cubicBezTo>
                      <a:pt x="67626" y="1432294"/>
                      <a:pt x="75404" y="1462400"/>
                      <a:pt x="84068" y="1492748"/>
                    </a:cubicBezTo>
                    <a:cubicBezTo>
                      <a:pt x="86134" y="1499986"/>
                      <a:pt x="81939" y="1507528"/>
                      <a:pt x="74698" y="1509594"/>
                    </a:cubicBezTo>
                    <a:cubicBezTo>
                      <a:pt x="67457" y="1511659"/>
                      <a:pt x="59913" y="1507466"/>
                      <a:pt x="57847" y="1500229"/>
                    </a:cubicBezTo>
                    <a:cubicBezTo>
                      <a:pt x="57847" y="1500229"/>
                      <a:pt x="57846" y="1500228"/>
                      <a:pt x="57846" y="1500227"/>
                    </a:cubicBezTo>
                    <a:cubicBezTo>
                      <a:pt x="49052" y="1469427"/>
                      <a:pt x="41157" y="1438856"/>
                      <a:pt x="34377" y="1409371"/>
                    </a:cubicBezTo>
                    <a:cubicBezTo>
                      <a:pt x="33754" y="1406680"/>
                      <a:pt x="33968" y="1403863"/>
                      <a:pt x="34990" y="1401296"/>
                    </a:cubicBezTo>
                    <a:close/>
                    <a:moveTo>
                      <a:pt x="470834" y="594563"/>
                    </a:moveTo>
                    <a:cubicBezTo>
                      <a:pt x="472838" y="589518"/>
                      <a:pt x="477645" y="586142"/>
                      <a:pt x="483073" y="585969"/>
                    </a:cubicBezTo>
                    <a:cubicBezTo>
                      <a:pt x="516440" y="584898"/>
                      <a:pt x="549838" y="586685"/>
                      <a:pt x="582900" y="591310"/>
                    </a:cubicBezTo>
                    <a:cubicBezTo>
                      <a:pt x="590357" y="592362"/>
                      <a:pt x="595548" y="599256"/>
                      <a:pt x="594497" y="606709"/>
                    </a:cubicBezTo>
                    <a:cubicBezTo>
                      <a:pt x="593445" y="614156"/>
                      <a:pt x="586558" y="619345"/>
                      <a:pt x="579106" y="618302"/>
                    </a:cubicBezTo>
                    <a:cubicBezTo>
                      <a:pt x="572377" y="617357"/>
                      <a:pt x="565618" y="616536"/>
                      <a:pt x="558830" y="615839"/>
                    </a:cubicBezTo>
                    <a:cubicBezTo>
                      <a:pt x="560415" y="647029"/>
                      <a:pt x="564965" y="677997"/>
                      <a:pt x="572419" y="708326"/>
                    </a:cubicBezTo>
                    <a:cubicBezTo>
                      <a:pt x="574247" y="715627"/>
                      <a:pt x="569808" y="723028"/>
                      <a:pt x="562503" y="724856"/>
                    </a:cubicBezTo>
                    <a:cubicBezTo>
                      <a:pt x="555198" y="726684"/>
                      <a:pt x="547794" y="722247"/>
                      <a:pt x="545965" y="714945"/>
                    </a:cubicBezTo>
                    <a:cubicBezTo>
                      <a:pt x="545956" y="714909"/>
                      <a:pt x="545947" y="714872"/>
                      <a:pt x="545938" y="714836"/>
                    </a:cubicBezTo>
                    <a:cubicBezTo>
                      <a:pt x="537951" y="682334"/>
                      <a:pt x="533123" y="649137"/>
                      <a:pt x="531522" y="615707"/>
                    </a:cubicBezTo>
                    <a:cubicBezTo>
                      <a:pt x="531489" y="615044"/>
                      <a:pt x="531506" y="614378"/>
                      <a:pt x="531570" y="613717"/>
                    </a:cubicBezTo>
                    <a:cubicBezTo>
                      <a:pt x="515719" y="612873"/>
                      <a:pt x="499811" y="612702"/>
                      <a:pt x="483948" y="613212"/>
                    </a:cubicBezTo>
                    <a:cubicBezTo>
                      <a:pt x="476418" y="613450"/>
                      <a:pt x="470121" y="607541"/>
                      <a:pt x="469883" y="600014"/>
                    </a:cubicBezTo>
                    <a:cubicBezTo>
                      <a:pt x="469824" y="598151"/>
                      <a:pt x="470148" y="596296"/>
                      <a:pt x="470834" y="594563"/>
                    </a:cubicBezTo>
                    <a:close/>
                    <a:moveTo>
                      <a:pt x="561840" y="418274"/>
                    </a:moveTo>
                    <a:cubicBezTo>
                      <a:pt x="564624" y="411280"/>
                      <a:pt x="572552" y="407867"/>
                      <a:pt x="579549" y="410649"/>
                    </a:cubicBezTo>
                    <a:cubicBezTo>
                      <a:pt x="586434" y="413387"/>
                      <a:pt x="589871" y="421121"/>
                      <a:pt x="587287" y="428064"/>
                    </a:cubicBezTo>
                    <a:cubicBezTo>
                      <a:pt x="576271" y="457726"/>
                      <a:pt x="568327" y="488439"/>
                      <a:pt x="563579" y="519721"/>
                    </a:cubicBezTo>
                    <a:cubicBezTo>
                      <a:pt x="562462" y="527164"/>
                      <a:pt x="555519" y="532292"/>
                      <a:pt x="548072" y="531175"/>
                    </a:cubicBezTo>
                    <a:cubicBezTo>
                      <a:pt x="540626" y="530058"/>
                      <a:pt x="535495" y="523118"/>
                      <a:pt x="536613" y="515675"/>
                    </a:cubicBezTo>
                    <a:cubicBezTo>
                      <a:pt x="536616" y="515660"/>
                      <a:pt x="536618" y="515645"/>
                      <a:pt x="536620" y="515630"/>
                    </a:cubicBezTo>
                    <a:cubicBezTo>
                      <a:pt x="541649" y="482501"/>
                      <a:pt x="550062" y="449975"/>
                      <a:pt x="561729" y="418561"/>
                    </a:cubicBezTo>
                    <a:close/>
                    <a:moveTo>
                      <a:pt x="604990" y="330887"/>
                    </a:moveTo>
                    <a:cubicBezTo>
                      <a:pt x="605296" y="330116"/>
                      <a:pt x="605672" y="329374"/>
                      <a:pt x="606112" y="328672"/>
                    </a:cubicBezTo>
                    <a:cubicBezTo>
                      <a:pt x="623918" y="300380"/>
                      <a:pt x="644347" y="273825"/>
                      <a:pt x="667132" y="249361"/>
                    </a:cubicBezTo>
                    <a:cubicBezTo>
                      <a:pt x="672263" y="243852"/>
                      <a:pt x="680890" y="243544"/>
                      <a:pt x="686401" y="248674"/>
                    </a:cubicBezTo>
                    <a:cubicBezTo>
                      <a:pt x="691900" y="253791"/>
                      <a:pt x="692221" y="262390"/>
                      <a:pt x="687119" y="267902"/>
                    </a:cubicBezTo>
                    <a:cubicBezTo>
                      <a:pt x="665501" y="291110"/>
                      <a:pt x="646117" y="316300"/>
                      <a:pt x="629222" y="343140"/>
                    </a:cubicBezTo>
                    <a:cubicBezTo>
                      <a:pt x="625225" y="349519"/>
                      <a:pt x="616811" y="351451"/>
                      <a:pt x="610429" y="347456"/>
                    </a:cubicBezTo>
                    <a:cubicBezTo>
                      <a:pt x="604856" y="343967"/>
                      <a:pt x="602568" y="336998"/>
                      <a:pt x="604990" y="330887"/>
                    </a:cubicBezTo>
                    <a:close/>
                    <a:moveTo>
                      <a:pt x="736616" y="187948"/>
                    </a:moveTo>
                    <a:cubicBezTo>
                      <a:pt x="737516" y="185683"/>
                      <a:pt x="739010" y="183702"/>
                      <a:pt x="740940" y="182214"/>
                    </a:cubicBezTo>
                    <a:cubicBezTo>
                      <a:pt x="767243" y="161975"/>
                      <a:pt x="794897" y="143555"/>
                      <a:pt x="823710" y="127080"/>
                    </a:cubicBezTo>
                    <a:cubicBezTo>
                      <a:pt x="830240" y="123331"/>
                      <a:pt x="838573" y="125583"/>
                      <a:pt x="842324" y="132109"/>
                    </a:cubicBezTo>
                    <a:cubicBezTo>
                      <a:pt x="846075" y="138636"/>
                      <a:pt x="843822" y="146966"/>
                      <a:pt x="837293" y="150715"/>
                    </a:cubicBezTo>
                    <a:cubicBezTo>
                      <a:pt x="809561" y="166569"/>
                      <a:pt x="782943" y="184296"/>
                      <a:pt x="757627" y="203773"/>
                    </a:cubicBezTo>
                    <a:cubicBezTo>
                      <a:pt x="751669" y="208378"/>
                      <a:pt x="743104" y="207284"/>
                      <a:pt x="738497" y="201328"/>
                    </a:cubicBezTo>
                    <a:cubicBezTo>
                      <a:pt x="735547" y="197514"/>
                      <a:pt x="734832" y="192427"/>
                      <a:pt x="736616" y="187948"/>
                    </a:cubicBezTo>
                    <a:close/>
                    <a:moveTo>
                      <a:pt x="579217" y="798440"/>
                    </a:moveTo>
                    <a:cubicBezTo>
                      <a:pt x="581999" y="791445"/>
                      <a:pt x="589926" y="788030"/>
                      <a:pt x="596924" y="790810"/>
                    </a:cubicBezTo>
                    <a:cubicBezTo>
                      <a:pt x="600108" y="792075"/>
                      <a:pt x="602698" y="794492"/>
                      <a:pt x="604180" y="797580"/>
                    </a:cubicBezTo>
                    <a:cubicBezTo>
                      <a:pt x="617479" y="826007"/>
                      <a:pt x="634579" y="852496"/>
                      <a:pt x="655012" y="876322"/>
                    </a:cubicBezTo>
                    <a:cubicBezTo>
                      <a:pt x="659975" y="881982"/>
                      <a:pt x="659408" y="890593"/>
                      <a:pt x="653745" y="895555"/>
                    </a:cubicBezTo>
                    <a:cubicBezTo>
                      <a:pt x="648082" y="900516"/>
                      <a:pt x="639468" y="899949"/>
                      <a:pt x="634504" y="894289"/>
                    </a:cubicBezTo>
                    <a:cubicBezTo>
                      <a:pt x="612436" y="868599"/>
                      <a:pt x="593963" y="840031"/>
                      <a:pt x="579593" y="809369"/>
                    </a:cubicBezTo>
                    <a:cubicBezTo>
                      <a:pt x="577943" y="805939"/>
                      <a:pt x="577807" y="801975"/>
                      <a:pt x="579217" y="798440"/>
                    </a:cubicBezTo>
                    <a:close/>
                    <a:moveTo>
                      <a:pt x="663360" y="622098"/>
                    </a:moveTo>
                    <a:cubicBezTo>
                      <a:pt x="666045" y="615358"/>
                      <a:pt x="673542" y="611902"/>
                      <a:pt x="680413" y="614237"/>
                    </a:cubicBezTo>
                    <a:cubicBezTo>
                      <a:pt x="687922" y="616787"/>
                      <a:pt x="695395" y="619536"/>
                      <a:pt x="702626" y="622408"/>
                    </a:cubicBezTo>
                    <a:cubicBezTo>
                      <a:pt x="726687" y="631831"/>
                      <a:pt x="749754" y="643616"/>
                      <a:pt x="771489" y="657588"/>
                    </a:cubicBezTo>
                    <a:cubicBezTo>
                      <a:pt x="777799" y="661696"/>
                      <a:pt x="779583" y="670140"/>
                      <a:pt x="775473" y="676447"/>
                    </a:cubicBezTo>
                    <a:cubicBezTo>
                      <a:pt x="771363" y="682754"/>
                      <a:pt x="762916" y="684537"/>
                      <a:pt x="756606" y="680429"/>
                    </a:cubicBezTo>
                    <a:cubicBezTo>
                      <a:pt x="736390" y="667443"/>
                      <a:pt x="714935" y="656492"/>
                      <a:pt x="692556" y="647739"/>
                    </a:cubicBezTo>
                    <a:cubicBezTo>
                      <a:pt x="685752" y="645036"/>
                      <a:pt x="678715" y="642449"/>
                      <a:pt x="671640" y="640044"/>
                    </a:cubicBezTo>
                    <a:cubicBezTo>
                      <a:pt x="664511" y="637623"/>
                      <a:pt x="660695" y="629883"/>
                      <a:pt x="663117" y="622756"/>
                    </a:cubicBezTo>
                    <a:cubicBezTo>
                      <a:pt x="663117" y="622756"/>
                      <a:pt x="663117" y="622756"/>
                      <a:pt x="663117" y="622756"/>
                    </a:cubicBezTo>
                    <a:cubicBezTo>
                      <a:pt x="663193" y="622532"/>
                      <a:pt x="663273" y="622314"/>
                      <a:pt x="663360" y="622098"/>
                    </a:cubicBezTo>
                    <a:close/>
                    <a:moveTo>
                      <a:pt x="905161" y="90253"/>
                    </a:moveTo>
                    <a:cubicBezTo>
                      <a:pt x="906489" y="86899"/>
                      <a:pt x="909097" y="84211"/>
                      <a:pt x="912410" y="82780"/>
                    </a:cubicBezTo>
                    <a:cubicBezTo>
                      <a:pt x="941565" y="70150"/>
                      <a:pt x="972689" y="58388"/>
                      <a:pt x="1004916" y="47823"/>
                    </a:cubicBezTo>
                    <a:cubicBezTo>
                      <a:pt x="1012071" y="45477"/>
                      <a:pt x="1019774" y="49373"/>
                      <a:pt x="1022121" y="56524"/>
                    </a:cubicBezTo>
                    <a:cubicBezTo>
                      <a:pt x="1024468" y="63676"/>
                      <a:pt x="1020571" y="71375"/>
                      <a:pt x="1013416" y="73721"/>
                    </a:cubicBezTo>
                    <a:cubicBezTo>
                      <a:pt x="981980" y="84028"/>
                      <a:pt x="951645" y="95490"/>
                      <a:pt x="923253" y="107790"/>
                    </a:cubicBezTo>
                    <a:cubicBezTo>
                      <a:pt x="916343" y="110783"/>
                      <a:pt x="908315" y="107609"/>
                      <a:pt x="905321" y="100702"/>
                    </a:cubicBezTo>
                    <a:cubicBezTo>
                      <a:pt x="903881" y="97378"/>
                      <a:pt x="903824" y="93619"/>
                      <a:pt x="905161" y="90253"/>
                    </a:cubicBezTo>
                    <a:close/>
                    <a:moveTo>
                      <a:pt x="710842" y="935903"/>
                    </a:moveTo>
                    <a:cubicBezTo>
                      <a:pt x="713449" y="929368"/>
                      <a:pt x="720604" y="925890"/>
                      <a:pt x="727356" y="927876"/>
                    </a:cubicBezTo>
                    <a:cubicBezTo>
                      <a:pt x="755760" y="936229"/>
                      <a:pt x="781040" y="929035"/>
                      <a:pt x="802492" y="906490"/>
                    </a:cubicBezTo>
                    <a:cubicBezTo>
                      <a:pt x="807682" y="901036"/>
                      <a:pt x="816312" y="900820"/>
                      <a:pt x="821768" y="906007"/>
                    </a:cubicBezTo>
                    <a:cubicBezTo>
                      <a:pt x="827225" y="911194"/>
                      <a:pt x="827441" y="919821"/>
                      <a:pt x="822252" y="925275"/>
                    </a:cubicBezTo>
                    <a:cubicBezTo>
                      <a:pt x="793592" y="955392"/>
                      <a:pt x="758116" y="965335"/>
                      <a:pt x="719660" y="954025"/>
                    </a:cubicBezTo>
                    <a:cubicBezTo>
                      <a:pt x="712436" y="951901"/>
                      <a:pt x="708303" y="944325"/>
                      <a:pt x="710428" y="937105"/>
                    </a:cubicBezTo>
                    <a:cubicBezTo>
                      <a:pt x="710428" y="937104"/>
                      <a:pt x="710428" y="937104"/>
                      <a:pt x="710428" y="937104"/>
                    </a:cubicBezTo>
                    <a:cubicBezTo>
                      <a:pt x="710549" y="936694"/>
                      <a:pt x="710687" y="936293"/>
                      <a:pt x="710842" y="935903"/>
                    </a:cubicBezTo>
                    <a:close/>
                    <a:moveTo>
                      <a:pt x="1090404" y="28983"/>
                    </a:moveTo>
                    <a:cubicBezTo>
                      <a:pt x="1092028" y="24881"/>
                      <a:pt x="1095540" y="21820"/>
                      <a:pt x="1099827" y="20772"/>
                    </a:cubicBezTo>
                    <a:cubicBezTo>
                      <a:pt x="1130676" y="13195"/>
                      <a:pt x="1163110" y="6338"/>
                      <a:pt x="1196228" y="392"/>
                    </a:cubicBezTo>
                    <a:cubicBezTo>
                      <a:pt x="1203645" y="-910"/>
                      <a:pt x="1210713" y="4044"/>
                      <a:pt x="1212015" y="11458"/>
                    </a:cubicBezTo>
                    <a:cubicBezTo>
                      <a:pt x="1213311" y="18831"/>
                      <a:pt x="1208414" y="25869"/>
                      <a:pt x="1201048" y="27220"/>
                    </a:cubicBezTo>
                    <a:cubicBezTo>
                      <a:pt x="1168494" y="33063"/>
                      <a:pt x="1136628" y="39799"/>
                      <a:pt x="1106335" y="47239"/>
                    </a:cubicBezTo>
                    <a:cubicBezTo>
                      <a:pt x="1099022" y="49036"/>
                      <a:pt x="1091637" y="44567"/>
                      <a:pt x="1089839" y="37257"/>
                    </a:cubicBezTo>
                    <a:cubicBezTo>
                      <a:pt x="1089163" y="34507"/>
                      <a:pt x="1089361" y="31615"/>
                      <a:pt x="1090404" y="28983"/>
                    </a:cubicBezTo>
                    <a:close/>
                    <a:moveTo>
                      <a:pt x="821122" y="731297"/>
                    </a:moveTo>
                    <a:cubicBezTo>
                      <a:pt x="823909" y="724304"/>
                      <a:pt x="831839" y="720894"/>
                      <a:pt x="838835" y="723680"/>
                    </a:cubicBezTo>
                    <a:cubicBezTo>
                      <a:pt x="841500" y="724741"/>
                      <a:pt x="843762" y="726615"/>
                      <a:pt x="845300" y="729035"/>
                    </a:cubicBezTo>
                    <a:cubicBezTo>
                      <a:pt x="865372" y="759162"/>
                      <a:pt x="873541" y="795664"/>
                      <a:pt x="868223" y="831468"/>
                    </a:cubicBezTo>
                    <a:cubicBezTo>
                      <a:pt x="867110" y="838912"/>
                      <a:pt x="860170" y="844045"/>
                      <a:pt x="852723" y="842932"/>
                    </a:cubicBezTo>
                    <a:cubicBezTo>
                      <a:pt x="845275" y="841819"/>
                      <a:pt x="840141" y="834883"/>
                      <a:pt x="841254" y="827438"/>
                    </a:cubicBezTo>
                    <a:cubicBezTo>
                      <a:pt x="841255" y="827428"/>
                      <a:pt x="841257" y="827418"/>
                      <a:pt x="841259" y="827408"/>
                    </a:cubicBezTo>
                    <a:cubicBezTo>
                      <a:pt x="845527" y="798102"/>
                      <a:pt x="838764" y="768254"/>
                      <a:pt x="822280" y="743646"/>
                    </a:cubicBezTo>
                    <a:cubicBezTo>
                      <a:pt x="819931" y="739954"/>
                      <a:pt x="819500" y="735360"/>
                      <a:pt x="821122" y="73129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" name="Google Shape;116;p13"/>
              <p:cNvSpPr/>
              <p:nvPr/>
            </p:nvSpPr>
            <p:spPr>
              <a:xfrm>
                <a:off x="2276430" y="2868093"/>
                <a:ext cx="144434" cy="153119"/>
              </a:xfrm>
              <a:custGeom>
                <a:avLst/>
                <a:gdLst/>
                <a:ahLst/>
                <a:cxnLst/>
                <a:rect l="l" t="t" r="r" b="b"/>
                <a:pathLst>
                  <a:path w="144434" h="153119" extrusionOk="0">
                    <a:moveTo>
                      <a:pt x="0" y="0"/>
                    </a:moveTo>
                    <a:lnTo>
                      <a:pt x="144435" y="56140"/>
                    </a:lnTo>
                    <a:lnTo>
                      <a:pt x="23579" y="15311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17" name="Google Shape;117;p13"/>
          <p:cNvSpPr txBox="1">
            <a:spLocks noGrp="1"/>
          </p:cNvSpPr>
          <p:nvPr>
            <p:ph type="title" hasCustomPrompt="1"/>
          </p:nvPr>
        </p:nvSpPr>
        <p:spPr>
          <a:xfrm>
            <a:off x="819243" y="1545543"/>
            <a:ext cx="7302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8" name="Google Shape;118;p13"/>
          <p:cNvSpPr txBox="1">
            <a:spLocks noGrp="1"/>
          </p:cNvSpPr>
          <p:nvPr>
            <p:ph type="title" idx="2" hasCustomPrompt="1"/>
          </p:nvPr>
        </p:nvSpPr>
        <p:spPr>
          <a:xfrm>
            <a:off x="819243" y="3142210"/>
            <a:ext cx="7302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9" name="Google Shape;119;p13"/>
          <p:cNvSpPr txBox="1">
            <a:spLocks noGrp="1"/>
          </p:cNvSpPr>
          <p:nvPr>
            <p:ph type="title" idx="3" hasCustomPrompt="1"/>
          </p:nvPr>
        </p:nvSpPr>
        <p:spPr>
          <a:xfrm>
            <a:off x="3426147" y="1545543"/>
            <a:ext cx="7302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20" name="Google Shape;120;p13"/>
          <p:cNvSpPr txBox="1">
            <a:spLocks noGrp="1"/>
          </p:cNvSpPr>
          <p:nvPr>
            <p:ph type="title" idx="4" hasCustomPrompt="1"/>
          </p:nvPr>
        </p:nvSpPr>
        <p:spPr>
          <a:xfrm>
            <a:off x="3426147" y="3142210"/>
            <a:ext cx="7302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21" name="Google Shape;121;p13"/>
          <p:cNvSpPr txBox="1">
            <a:spLocks noGrp="1"/>
          </p:cNvSpPr>
          <p:nvPr>
            <p:ph type="title" idx="5" hasCustomPrompt="1"/>
          </p:nvPr>
        </p:nvSpPr>
        <p:spPr>
          <a:xfrm>
            <a:off x="6033057" y="1545543"/>
            <a:ext cx="7302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22" name="Google Shape;122;p13"/>
          <p:cNvSpPr txBox="1">
            <a:spLocks noGrp="1"/>
          </p:cNvSpPr>
          <p:nvPr>
            <p:ph type="title" idx="6" hasCustomPrompt="1"/>
          </p:nvPr>
        </p:nvSpPr>
        <p:spPr>
          <a:xfrm>
            <a:off x="6033057" y="3142210"/>
            <a:ext cx="7302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23" name="Google Shape;123;p13"/>
          <p:cNvSpPr txBox="1">
            <a:spLocks noGrp="1"/>
          </p:cNvSpPr>
          <p:nvPr>
            <p:ph type="subTitle" idx="1"/>
          </p:nvPr>
        </p:nvSpPr>
        <p:spPr>
          <a:xfrm>
            <a:off x="819243" y="2014634"/>
            <a:ext cx="22917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100" b="1">
                <a:latin typeface="Rambla"/>
                <a:ea typeface="Rambla"/>
                <a:cs typeface="Rambla"/>
                <a:sym typeface="Rambl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24" name="Google Shape;124;p13"/>
          <p:cNvSpPr txBox="1">
            <a:spLocks noGrp="1"/>
          </p:cNvSpPr>
          <p:nvPr>
            <p:ph type="subTitle" idx="7"/>
          </p:nvPr>
        </p:nvSpPr>
        <p:spPr>
          <a:xfrm>
            <a:off x="3426147" y="2014634"/>
            <a:ext cx="22917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100" b="1">
                <a:latin typeface="Rambla"/>
                <a:ea typeface="Rambla"/>
                <a:cs typeface="Rambla"/>
                <a:sym typeface="Rambl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25" name="Google Shape;125;p13"/>
          <p:cNvSpPr txBox="1">
            <a:spLocks noGrp="1"/>
          </p:cNvSpPr>
          <p:nvPr>
            <p:ph type="subTitle" idx="8"/>
          </p:nvPr>
        </p:nvSpPr>
        <p:spPr>
          <a:xfrm>
            <a:off x="6033057" y="2014634"/>
            <a:ext cx="22917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100" b="1">
                <a:latin typeface="Rambla"/>
                <a:ea typeface="Rambla"/>
                <a:cs typeface="Rambla"/>
                <a:sym typeface="Rambl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26" name="Google Shape;126;p13"/>
          <p:cNvSpPr txBox="1">
            <a:spLocks noGrp="1"/>
          </p:cNvSpPr>
          <p:nvPr>
            <p:ph type="subTitle" idx="9"/>
          </p:nvPr>
        </p:nvSpPr>
        <p:spPr>
          <a:xfrm>
            <a:off x="819243" y="3611368"/>
            <a:ext cx="22917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100" b="1">
                <a:latin typeface="Rambla"/>
                <a:ea typeface="Rambla"/>
                <a:cs typeface="Rambla"/>
                <a:sym typeface="Rambl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27" name="Google Shape;127;p13"/>
          <p:cNvSpPr txBox="1">
            <a:spLocks noGrp="1"/>
          </p:cNvSpPr>
          <p:nvPr>
            <p:ph type="subTitle" idx="13"/>
          </p:nvPr>
        </p:nvSpPr>
        <p:spPr>
          <a:xfrm>
            <a:off x="3426147" y="3611368"/>
            <a:ext cx="22917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100" b="1">
                <a:latin typeface="Rambla"/>
                <a:ea typeface="Rambla"/>
                <a:cs typeface="Rambla"/>
                <a:sym typeface="Rambl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28" name="Google Shape;128;p13"/>
          <p:cNvSpPr txBox="1">
            <a:spLocks noGrp="1"/>
          </p:cNvSpPr>
          <p:nvPr>
            <p:ph type="subTitle" idx="14"/>
          </p:nvPr>
        </p:nvSpPr>
        <p:spPr>
          <a:xfrm>
            <a:off x="6033057" y="3611368"/>
            <a:ext cx="22917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100" b="1">
                <a:latin typeface="Rambla"/>
                <a:ea typeface="Rambla"/>
                <a:cs typeface="Rambla"/>
                <a:sym typeface="Rambl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29" name="Google Shape;129;p13"/>
          <p:cNvSpPr txBox="1">
            <a:spLocks noGrp="1"/>
          </p:cNvSpPr>
          <p:nvPr>
            <p:ph type="title" idx="15"/>
          </p:nvPr>
        </p:nvSpPr>
        <p:spPr>
          <a:xfrm>
            <a:off x="720000" y="397909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4"/>
          <p:cNvSpPr txBox="1">
            <a:spLocks noGrp="1"/>
          </p:cNvSpPr>
          <p:nvPr>
            <p:ph type="title"/>
          </p:nvPr>
        </p:nvSpPr>
        <p:spPr>
          <a:xfrm>
            <a:off x="1057250" y="3522693"/>
            <a:ext cx="3768000" cy="49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32" name="Google Shape;132;p14"/>
          <p:cNvSpPr txBox="1">
            <a:spLocks noGrp="1"/>
          </p:cNvSpPr>
          <p:nvPr>
            <p:ph type="subTitle" idx="1"/>
          </p:nvPr>
        </p:nvSpPr>
        <p:spPr>
          <a:xfrm>
            <a:off x="1057250" y="1122807"/>
            <a:ext cx="3768000" cy="239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397909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Rambla"/>
              <a:buNone/>
              <a:defRPr sz="3300" b="1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Rambla"/>
              <a:buNone/>
              <a:defRPr sz="3300" b="1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Rambla"/>
              <a:buNone/>
              <a:defRPr sz="3300" b="1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Rambla"/>
              <a:buNone/>
              <a:defRPr sz="3300" b="1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Rambla"/>
              <a:buNone/>
              <a:defRPr sz="3300" b="1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Rambla"/>
              <a:buNone/>
              <a:defRPr sz="3300" b="1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Rambla"/>
              <a:buNone/>
              <a:defRPr sz="3300" b="1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Rambla"/>
              <a:buNone/>
              <a:defRPr sz="3300" b="1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Rambla"/>
              <a:buNone/>
              <a:defRPr sz="3300" b="1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○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■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○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■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○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■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4" r:id="rId4"/>
    <p:sldLayoutId id="2147483655" r:id="rId5"/>
    <p:sldLayoutId id="2147483657" r:id="rId6"/>
    <p:sldLayoutId id="2147483658" r:id="rId7"/>
    <p:sldLayoutId id="2147483659" r:id="rId8"/>
    <p:sldLayoutId id="2147483660" r:id="rId9"/>
    <p:sldLayoutId id="2147483663" r:id="rId10"/>
    <p:sldLayoutId id="2147483665" r:id="rId11"/>
    <p:sldLayoutId id="2147483669" r:id="rId12"/>
    <p:sldLayoutId id="2147483670" r:id="rId13"/>
    <p:sldLayoutId id="2147483671" r:id="rId14"/>
    <p:sldLayoutId id="2147483676" r:id="rId15"/>
    <p:sldLayoutId id="2147483677" r:id="rId1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35"/>
          <p:cNvSpPr txBox="1">
            <a:spLocks noGrp="1"/>
          </p:cNvSpPr>
          <p:nvPr>
            <p:ph type="ctrTitle"/>
          </p:nvPr>
        </p:nvSpPr>
        <p:spPr>
          <a:xfrm>
            <a:off x="141050" y="541971"/>
            <a:ext cx="5926873" cy="152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003F62"/>
                </a:solidFill>
              </a:rPr>
              <a:t>AKUNTANSI PERPAJAKAN</a:t>
            </a:r>
            <a:endParaRPr sz="3200" dirty="0">
              <a:solidFill>
                <a:srgbClr val="003F62"/>
              </a:solidFill>
            </a:endParaRPr>
          </a:p>
        </p:txBody>
      </p:sp>
      <p:sp>
        <p:nvSpPr>
          <p:cNvPr id="412" name="Google Shape;412;p35"/>
          <p:cNvSpPr txBox="1">
            <a:spLocks noGrp="1"/>
          </p:cNvSpPr>
          <p:nvPr>
            <p:ph type="subTitle" idx="1"/>
          </p:nvPr>
        </p:nvSpPr>
        <p:spPr>
          <a:xfrm>
            <a:off x="1125943" y="3296508"/>
            <a:ext cx="3563171" cy="66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latin typeface="Rambla" panose="020B0604020202020204" charset="0"/>
              </a:rPr>
              <a:t>Radzan Zihranastiar 2023340350002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sz="1400" dirty="0">
              <a:latin typeface="Rambla" panose="020B0604020202020204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latin typeface="Rambla" panose="020B0604020202020204" charset="0"/>
              </a:rPr>
              <a:t>Dosen Pengampu: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latin typeface="Rambla" panose="020B0604020202020204" charset="0"/>
              </a:rPr>
              <a:t>DRS. SUYADI, AK.,M.COM</a:t>
            </a:r>
            <a:endParaRPr sz="1400" dirty="0">
              <a:latin typeface="Rambla" panose="020B0604020202020204" charset="0"/>
            </a:endParaRPr>
          </a:p>
        </p:txBody>
      </p:sp>
      <p:grpSp>
        <p:nvGrpSpPr>
          <p:cNvPr id="413" name="Google Shape;413;p35"/>
          <p:cNvGrpSpPr/>
          <p:nvPr/>
        </p:nvGrpSpPr>
        <p:grpSpPr>
          <a:xfrm>
            <a:off x="-1263566" y="-824610"/>
            <a:ext cx="10937569" cy="6612936"/>
            <a:chOff x="-1420527" y="-823675"/>
            <a:chExt cx="10937569" cy="6612936"/>
          </a:xfrm>
        </p:grpSpPr>
        <p:sp>
          <p:nvSpPr>
            <p:cNvPr id="414" name="Google Shape;414;p35"/>
            <p:cNvSpPr/>
            <p:nvPr/>
          </p:nvSpPr>
          <p:spPr>
            <a:xfrm>
              <a:off x="-1420527" y="2859596"/>
              <a:ext cx="5004819" cy="2929665"/>
            </a:xfrm>
            <a:custGeom>
              <a:avLst/>
              <a:gdLst/>
              <a:ahLst/>
              <a:cxnLst/>
              <a:rect l="l" t="t" r="r" b="b"/>
              <a:pathLst>
                <a:path w="3755962" h="2198623" extrusionOk="0">
                  <a:moveTo>
                    <a:pt x="887286" y="78253"/>
                  </a:moveTo>
                  <a:cubicBezTo>
                    <a:pt x="985997" y="339348"/>
                    <a:pt x="1144461" y="573715"/>
                    <a:pt x="1349995" y="762596"/>
                  </a:cubicBezTo>
                  <a:cubicBezTo>
                    <a:pt x="1933662" y="1297828"/>
                    <a:pt x="2798651" y="1389120"/>
                    <a:pt x="3468008" y="1812346"/>
                  </a:cubicBezTo>
                  <a:cubicBezTo>
                    <a:pt x="3579077" y="1882574"/>
                    <a:pt x="3686928" y="1964476"/>
                    <a:pt x="3756725" y="2075810"/>
                  </a:cubicBezTo>
                  <a:cubicBezTo>
                    <a:pt x="3658147" y="2081869"/>
                    <a:pt x="3561651" y="2050577"/>
                    <a:pt x="3464266" y="2034134"/>
                  </a:cubicBezTo>
                  <a:cubicBezTo>
                    <a:pt x="3290484" y="2004792"/>
                    <a:pt x="3112607" y="2022782"/>
                    <a:pt x="2937292" y="2040839"/>
                  </a:cubicBezTo>
                  <a:cubicBezTo>
                    <a:pt x="2577737" y="2077871"/>
                    <a:pt x="2218181" y="2114903"/>
                    <a:pt x="1858626" y="2151935"/>
                  </a:cubicBezTo>
                  <a:cubicBezTo>
                    <a:pt x="1327651" y="2206622"/>
                    <a:pt x="767138" y="2256841"/>
                    <a:pt x="281560" y="2035189"/>
                  </a:cubicBezTo>
                  <a:cubicBezTo>
                    <a:pt x="218991" y="2006629"/>
                    <a:pt x="157145" y="1972842"/>
                    <a:pt x="110557" y="1922248"/>
                  </a:cubicBezTo>
                  <a:cubicBezTo>
                    <a:pt x="25827" y="1830234"/>
                    <a:pt x="3927" y="1697078"/>
                    <a:pt x="1149" y="1572032"/>
                  </a:cubicBezTo>
                  <a:cubicBezTo>
                    <a:pt x="-8370" y="1143690"/>
                    <a:pt x="159462" y="733681"/>
                    <a:pt x="324394" y="338245"/>
                  </a:cubicBezTo>
                  <a:cubicBezTo>
                    <a:pt x="364350" y="242448"/>
                    <a:pt x="406573" y="143368"/>
                    <a:pt x="483491" y="73671"/>
                  </a:cubicBezTo>
                  <a:cubicBezTo>
                    <a:pt x="560410" y="3973"/>
                    <a:pt x="682622" y="-27328"/>
                    <a:pt x="769331" y="297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5" name="Google Shape;415;p35"/>
            <p:cNvSpPr/>
            <p:nvPr/>
          </p:nvSpPr>
          <p:spPr>
            <a:xfrm>
              <a:off x="2583662" y="-823675"/>
              <a:ext cx="6933380" cy="3174988"/>
            </a:xfrm>
            <a:custGeom>
              <a:avLst/>
              <a:gdLst/>
              <a:ahLst/>
              <a:cxnLst/>
              <a:rect l="l" t="t" r="r" b="b"/>
              <a:pathLst>
                <a:path w="5203287" h="2382730" extrusionOk="0">
                  <a:moveTo>
                    <a:pt x="762" y="266035"/>
                  </a:moveTo>
                  <a:cubicBezTo>
                    <a:pt x="393491" y="611648"/>
                    <a:pt x="868213" y="924551"/>
                    <a:pt x="1391131" y="908337"/>
                  </a:cubicBezTo>
                  <a:cubicBezTo>
                    <a:pt x="1496841" y="905059"/>
                    <a:pt x="1601593" y="888220"/>
                    <a:pt x="1706191" y="872586"/>
                  </a:cubicBezTo>
                  <a:cubicBezTo>
                    <a:pt x="2123117" y="810266"/>
                    <a:pt x="2546407" y="766558"/>
                    <a:pt x="2965914" y="808086"/>
                  </a:cubicBezTo>
                  <a:cubicBezTo>
                    <a:pt x="3385421" y="849614"/>
                    <a:pt x="3804003" y="981237"/>
                    <a:pt x="4136746" y="1240044"/>
                  </a:cubicBezTo>
                  <a:cubicBezTo>
                    <a:pt x="4540213" y="1553861"/>
                    <a:pt x="4787728" y="2026609"/>
                    <a:pt x="5154261" y="2382862"/>
                  </a:cubicBezTo>
                  <a:cubicBezTo>
                    <a:pt x="5198016" y="1770956"/>
                    <a:pt x="5212931" y="1157896"/>
                    <a:pt x="5199008" y="543682"/>
                  </a:cubicBezTo>
                  <a:cubicBezTo>
                    <a:pt x="5196941" y="452774"/>
                    <a:pt x="5193251" y="358028"/>
                    <a:pt x="5149894" y="278097"/>
                  </a:cubicBezTo>
                  <a:cubicBezTo>
                    <a:pt x="5066964" y="125212"/>
                    <a:pt x="4872604" y="78319"/>
                    <a:pt x="4700103" y="55978"/>
                  </a:cubicBezTo>
                  <a:cubicBezTo>
                    <a:pt x="4263235" y="-600"/>
                    <a:pt x="3821235" y="-241"/>
                    <a:pt x="3380718" y="209"/>
                  </a:cubicBezTo>
                  <a:cubicBezTo>
                    <a:pt x="2325287" y="1287"/>
                    <a:pt x="1269791" y="2365"/>
                    <a:pt x="214541" y="2197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17" name="Google Shape;417;p35"/>
          <p:cNvGrpSpPr/>
          <p:nvPr/>
        </p:nvGrpSpPr>
        <p:grpSpPr>
          <a:xfrm rot="380639">
            <a:off x="-618637" y="3376737"/>
            <a:ext cx="1533133" cy="1748250"/>
            <a:chOff x="1112130" y="2868093"/>
            <a:chExt cx="1308734" cy="1568752"/>
          </a:xfrm>
        </p:grpSpPr>
        <p:sp>
          <p:nvSpPr>
            <p:cNvPr id="418" name="Google Shape;418;p35"/>
            <p:cNvSpPr/>
            <p:nvPr/>
          </p:nvSpPr>
          <p:spPr>
            <a:xfrm>
              <a:off x="1112130" y="2926906"/>
              <a:ext cx="1211974" cy="1509939"/>
            </a:xfrm>
            <a:custGeom>
              <a:avLst/>
              <a:gdLst/>
              <a:ahLst/>
              <a:cxnLst/>
              <a:rect l="l" t="t" r="r" b="b"/>
              <a:pathLst>
                <a:path w="1211973" h="1509936" extrusionOk="0">
                  <a:moveTo>
                    <a:pt x="43795" y="881313"/>
                  </a:moveTo>
                  <a:cubicBezTo>
                    <a:pt x="51130" y="862823"/>
                    <a:pt x="59554" y="844784"/>
                    <a:pt x="69025" y="827292"/>
                  </a:cubicBezTo>
                  <a:cubicBezTo>
                    <a:pt x="72616" y="820676"/>
                    <a:pt x="80892" y="818223"/>
                    <a:pt x="87511" y="821812"/>
                  </a:cubicBezTo>
                  <a:cubicBezTo>
                    <a:pt x="94126" y="825405"/>
                    <a:pt x="96579" y="833675"/>
                    <a:pt x="92992" y="840291"/>
                  </a:cubicBezTo>
                  <a:cubicBezTo>
                    <a:pt x="77967" y="868182"/>
                    <a:pt x="65665" y="897455"/>
                    <a:pt x="56254" y="927704"/>
                  </a:cubicBezTo>
                  <a:cubicBezTo>
                    <a:pt x="54027" y="934872"/>
                    <a:pt x="46408" y="938878"/>
                    <a:pt x="39237" y="936652"/>
                  </a:cubicBezTo>
                  <a:cubicBezTo>
                    <a:pt x="39213" y="936645"/>
                    <a:pt x="39188" y="936637"/>
                    <a:pt x="39164" y="936629"/>
                  </a:cubicBezTo>
                  <a:cubicBezTo>
                    <a:pt x="31979" y="934376"/>
                    <a:pt x="27982" y="926728"/>
                    <a:pt x="30236" y="919546"/>
                  </a:cubicBezTo>
                  <a:cubicBezTo>
                    <a:pt x="30236" y="919546"/>
                    <a:pt x="30236" y="919545"/>
                    <a:pt x="30237" y="919545"/>
                  </a:cubicBezTo>
                  <a:cubicBezTo>
                    <a:pt x="34320" y="906533"/>
                    <a:pt x="38882" y="893670"/>
                    <a:pt x="43795" y="881313"/>
                  </a:cubicBezTo>
                  <a:close/>
                  <a:moveTo>
                    <a:pt x="9076" y="1013732"/>
                  </a:moveTo>
                  <a:cubicBezTo>
                    <a:pt x="11416" y="1007866"/>
                    <a:pt x="17479" y="1004374"/>
                    <a:pt x="23729" y="1005293"/>
                  </a:cubicBezTo>
                  <a:cubicBezTo>
                    <a:pt x="31179" y="1006388"/>
                    <a:pt x="36330" y="1013312"/>
                    <a:pt x="35235" y="1020759"/>
                  </a:cubicBezTo>
                  <a:cubicBezTo>
                    <a:pt x="30668" y="1052420"/>
                    <a:pt x="28090" y="1084336"/>
                    <a:pt x="27515" y="1116320"/>
                  </a:cubicBezTo>
                  <a:cubicBezTo>
                    <a:pt x="27361" y="1123844"/>
                    <a:pt x="21137" y="1129819"/>
                    <a:pt x="13610" y="1129670"/>
                  </a:cubicBezTo>
                  <a:cubicBezTo>
                    <a:pt x="6081" y="1129519"/>
                    <a:pt x="101" y="1123296"/>
                    <a:pt x="252" y="1115771"/>
                  </a:cubicBezTo>
                  <a:cubicBezTo>
                    <a:pt x="252" y="1115770"/>
                    <a:pt x="252" y="1115770"/>
                    <a:pt x="252" y="1115769"/>
                  </a:cubicBezTo>
                  <a:cubicBezTo>
                    <a:pt x="850" y="1082643"/>
                    <a:pt x="3524" y="1049586"/>
                    <a:pt x="8257" y="1016794"/>
                  </a:cubicBezTo>
                  <a:cubicBezTo>
                    <a:pt x="8410" y="1015745"/>
                    <a:pt x="8685" y="1014717"/>
                    <a:pt x="9076" y="1013732"/>
                  </a:cubicBezTo>
                  <a:close/>
                  <a:moveTo>
                    <a:pt x="123821" y="748734"/>
                  </a:moveTo>
                  <a:cubicBezTo>
                    <a:pt x="124393" y="747295"/>
                    <a:pt x="125207" y="745964"/>
                    <a:pt x="126228" y="744799"/>
                  </a:cubicBezTo>
                  <a:cubicBezTo>
                    <a:pt x="148368" y="719500"/>
                    <a:pt x="173342" y="696828"/>
                    <a:pt x="200661" y="677229"/>
                  </a:cubicBezTo>
                  <a:cubicBezTo>
                    <a:pt x="206777" y="672840"/>
                    <a:pt x="215296" y="674238"/>
                    <a:pt x="219688" y="680352"/>
                  </a:cubicBezTo>
                  <a:cubicBezTo>
                    <a:pt x="224079" y="686466"/>
                    <a:pt x="222681" y="694981"/>
                    <a:pt x="216564" y="699371"/>
                  </a:cubicBezTo>
                  <a:cubicBezTo>
                    <a:pt x="190945" y="717750"/>
                    <a:pt x="167523" y="739011"/>
                    <a:pt x="146760" y="762735"/>
                  </a:cubicBezTo>
                  <a:cubicBezTo>
                    <a:pt x="141805" y="768402"/>
                    <a:pt x="133193" y="768982"/>
                    <a:pt x="127523" y="764030"/>
                  </a:cubicBezTo>
                  <a:cubicBezTo>
                    <a:pt x="127523" y="764029"/>
                    <a:pt x="127522" y="764029"/>
                    <a:pt x="127521" y="764028"/>
                  </a:cubicBezTo>
                  <a:cubicBezTo>
                    <a:pt x="123172" y="760228"/>
                    <a:pt x="121689" y="754101"/>
                    <a:pt x="123821" y="748734"/>
                  </a:cubicBezTo>
                  <a:close/>
                  <a:moveTo>
                    <a:pt x="4306" y="1208582"/>
                  </a:moveTo>
                  <a:cubicBezTo>
                    <a:pt x="6222" y="1203754"/>
                    <a:pt x="10717" y="1200434"/>
                    <a:pt x="15896" y="1200022"/>
                  </a:cubicBezTo>
                  <a:cubicBezTo>
                    <a:pt x="23401" y="1199420"/>
                    <a:pt x="29972" y="1205012"/>
                    <a:pt x="30574" y="1212513"/>
                  </a:cubicBezTo>
                  <a:cubicBezTo>
                    <a:pt x="30575" y="1212515"/>
                    <a:pt x="30575" y="1212516"/>
                    <a:pt x="30575" y="1212518"/>
                  </a:cubicBezTo>
                  <a:cubicBezTo>
                    <a:pt x="33043" y="1243335"/>
                    <a:pt x="36982" y="1275575"/>
                    <a:pt x="42280" y="1308340"/>
                  </a:cubicBezTo>
                  <a:cubicBezTo>
                    <a:pt x="43481" y="1315771"/>
                    <a:pt x="38429" y="1322768"/>
                    <a:pt x="30996" y="1323970"/>
                  </a:cubicBezTo>
                  <a:cubicBezTo>
                    <a:pt x="23562" y="1325171"/>
                    <a:pt x="16562" y="1320121"/>
                    <a:pt x="15361" y="1312690"/>
                  </a:cubicBezTo>
                  <a:cubicBezTo>
                    <a:pt x="9946" y="1279205"/>
                    <a:pt x="5920" y="1246235"/>
                    <a:pt x="3394" y="1214692"/>
                  </a:cubicBezTo>
                  <a:cubicBezTo>
                    <a:pt x="3224" y="1212612"/>
                    <a:pt x="3536" y="1210521"/>
                    <a:pt x="4306" y="1208582"/>
                  </a:cubicBezTo>
                  <a:close/>
                  <a:moveTo>
                    <a:pt x="280917" y="635517"/>
                  </a:moveTo>
                  <a:cubicBezTo>
                    <a:pt x="282252" y="632145"/>
                    <a:pt x="284880" y="629448"/>
                    <a:pt x="288216" y="628023"/>
                  </a:cubicBezTo>
                  <a:cubicBezTo>
                    <a:pt x="319015" y="614900"/>
                    <a:pt x="351021" y="604814"/>
                    <a:pt x="383780" y="597906"/>
                  </a:cubicBezTo>
                  <a:cubicBezTo>
                    <a:pt x="391145" y="596336"/>
                    <a:pt x="398388" y="601031"/>
                    <a:pt x="399959" y="608392"/>
                  </a:cubicBezTo>
                  <a:cubicBezTo>
                    <a:pt x="401530" y="615753"/>
                    <a:pt x="396833" y="622993"/>
                    <a:pt x="389469" y="624563"/>
                  </a:cubicBezTo>
                  <a:cubicBezTo>
                    <a:pt x="389463" y="624564"/>
                    <a:pt x="389457" y="624566"/>
                    <a:pt x="389451" y="624567"/>
                  </a:cubicBezTo>
                  <a:cubicBezTo>
                    <a:pt x="358431" y="631104"/>
                    <a:pt x="328124" y="640652"/>
                    <a:pt x="298960" y="653075"/>
                  </a:cubicBezTo>
                  <a:cubicBezTo>
                    <a:pt x="292039" y="656041"/>
                    <a:pt x="284023" y="652837"/>
                    <a:pt x="281056" y="645919"/>
                  </a:cubicBezTo>
                  <a:cubicBezTo>
                    <a:pt x="279636" y="642606"/>
                    <a:pt x="279586" y="638866"/>
                    <a:pt x="280917" y="635516"/>
                  </a:cubicBezTo>
                  <a:close/>
                  <a:moveTo>
                    <a:pt x="34990" y="1401296"/>
                  </a:moveTo>
                  <a:cubicBezTo>
                    <a:pt x="36641" y="1397127"/>
                    <a:pt x="40239" y="1394037"/>
                    <a:pt x="44612" y="1393036"/>
                  </a:cubicBezTo>
                  <a:cubicBezTo>
                    <a:pt x="51951" y="1391351"/>
                    <a:pt x="59267" y="1395931"/>
                    <a:pt x="60953" y="1403266"/>
                  </a:cubicBezTo>
                  <a:cubicBezTo>
                    <a:pt x="67626" y="1432294"/>
                    <a:pt x="75404" y="1462400"/>
                    <a:pt x="84068" y="1492748"/>
                  </a:cubicBezTo>
                  <a:cubicBezTo>
                    <a:pt x="86134" y="1499986"/>
                    <a:pt x="81939" y="1507528"/>
                    <a:pt x="74698" y="1509594"/>
                  </a:cubicBezTo>
                  <a:cubicBezTo>
                    <a:pt x="67457" y="1511659"/>
                    <a:pt x="59913" y="1507466"/>
                    <a:pt x="57847" y="1500229"/>
                  </a:cubicBezTo>
                  <a:cubicBezTo>
                    <a:pt x="57847" y="1500229"/>
                    <a:pt x="57846" y="1500228"/>
                    <a:pt x="57846" y="1500227"/>
                  </a:cubicBezTo>
                  <a:cubicBezTo>
                    <a:pt x="49052" y="1469427"/>
                    <a:pt x="41157" y="1438856"/>
                    <a:pt x="34377" y="1409371"/>
                  </a:cubicBezTo>
                  <a:cubicBezTo>
                    <a:pt x="33754" y="1406680"/>
                    <a:pt x="33968" y="1403863"/>
                    <a:pt x="34990" y="1401296"/>
                  </a:cubicBezTo>
                  <a:close/>
                  <a:moveTo>
                    <a:pt x="470834" y="594563"/>
                  </a:moveTo>
                  <a:cubicBezTo>
                    <a:pt x="472838" y="589518"/>
                    <a:pt x="477645" y="586142"/>
                    <a:pt x="483073" y="585969"/>
                  </a:cubicBezTo>
                  <a:cubicBezTo>
                    <a:pt x="516440" y="584898"/>
                    <a:pt x="549838" y="586685"/>
                    <a:pt x="582900" y="591310"/>
                  </a:cubicBezTo>
                  <a:cubicBezTo>
                    <a:pt x="590357" y="592362"/>
                    <a:pt x="595548" y="599256"/>
                    <a:pt x="594497" y="606709"/>
                  </a:cubicBezTo>
                  <a:cubicBezTo>
                    <a:pt x="593445" y="614156"/>
                    <a:pt x="586558" y="619345"/>
                    <a:pt x="579106" y="618302"/>
                  </a:cubicBezTo>
                  <a:cubicBezTo>
                    <a:pt x="572377" y="617357"/>
                    <a:pt x="565618" y="616536"/>
                    <a:pt x="558830" y="615839"/>
                  </a:cubicBezTo>
                  <a:cubicBezTo>
                    <a:pt x="560415" y="647029"/>
                    <a:pt x="564965" y="677997"/>
                    <a:pt x="572419" y="708326"/>
                  </a:cubicBezTo>
                  <a:cubicBezTo>
                    <a:pt x="574247" y="715627"/>
                    <a:pt x="569808" y="723028"/>
                    <a:pt x="562503" y="724856"/>
                  </a:cubicBezTo>
                  <a:cubicBezTo>
                    <a:pt x="555198" y="726684"/>
                    <a:pt x="547794" y="722247"/>
                    <a:pt x="545965" y="714945"/>
                  </a:cubicBezTo>
                  <a:cubicBezTo>
                    <a:pt x="545956" y="714909"/>
                    <a:pt x="545947" y="714872"/>
                    <a:pt x="545938" y="714836"/>
                  </a:cubicBezTo>
                  <a:cubicBezTo>
                    <a:pt x="537951" y="682334"/>
                    <a:pt x="533123" y="649137"/>
                    <a:pt x="531522" y="615707"/>
                  </a:cubicBezTo>
                  <a:cubicBezTo>
                    <a:pt x="531489" y="615044"/>
                    <a:pt x="531506" y="614378"/>
                    <a:pt x="531570" y="613717"/>
                  </a:cubicBezTo>
                  <a:cubicBezTo>
                    <a:pt x="515719" y="612873"/>
                    <a:pt x="499811" y="612702"/>
                    <a:pt x="483948" y="613212"/>
                  </a:cubicBezTo>
                  <a:cubicBezTo>
                    <a:pt x="476418" y="613450"/>
                    <a:pt x="470121" y="607541"/>
                    <a:pt x="469883" y="600014"/>
                  </a:cubicBezTo>
                  <a:cubicBezTo>
                    <a:pt x="469824" y="598151"/>
                    <a:pt x="470148" y="596296"/>
                    <a:pt x="470834" y="594563"/>
                  </a:cubicBezTo>
                  <a:close/>
                  <a:moveTo>
                    <a:pt x="561840" y="418274"/>
                  </a:moveTo>
                  <a:cubicBezTo>
                    <a:pt x="564624" y="411280"/>
                    <a:pt x="572552" y="407867"/>
                    <a:pt x="579549" y="410649"/>
                  </a:cubicBezTo>
                  <a:cubicBezTo>
                    <a:pt x="586434" y="413387"/>
                    <a:pt x="589871" y="421121"/>
                    <a:pt x="587287" y="428064"/>
                  </a:cubicBezTo>
                  <a:cubicBezTo>
                    <a:pt x="576271" y="457726"/>
                    <a:pt x="568327" y="488439"/>
                    <a:pt x="563579" y="519721"/>
                  </a:cubicBezTo>
                  <a:cubicBezTo>
                    <a:pt x="562462" y="527164"/>
                    <a:pt x="555519" y="532292"/>
                    <a:pt x="548072" y="531175"/>
                  </a:cubicBezTo>
                  <a:cubicBezTo>
                    <a:pt x="540626" y="530058"/>
                    <a:pt x="535495" y="523118"/>
                    <a:pt x="536613" y="515675"/>
                  </a:cubicBezTo>
                  <a:cubicBezTo>
                    <a:pt x="536616" y="515660"/>
                    <a:pt x="536618" y="515645"/>
                    <a:pt x="536620" y="515630"/>
                  </a:cubicBezTo>
                  <a:cubicBezTo>
                    <a:pt x="541649" y="482501"/>
                    <a:pt x="550062" y="449975"/>
                    <a:pt x="561729" y="418561"/>
                  </a:cubicBezTo>
                  <a:close/>
                  <a:moveTo>
                    <a:pt x="604990" y="330887"/>
                  </a:moveTo>
                  <a:cubicBezTo>
                    <a:pt x="605296" y="330116"/>
                    <a:pt x="605672" y="329374"/>
                    <a:pt x="606112" y="328672"/>
                  </a:cubicBezTo>
                  <a:cubicBezTo>
                    <a:pt x="623918" y="300380"/>
                    <a:pt x="644347" y="273825"/>
                    <a:pt x="667132" y="249361"/>
                  </a:cubicBezTo>
                  <a:cubicBezTo>
                    <a:pt x="672263" y="243852"/>
                    <a:pt x="680890" y="243544"/>
                    <a:pt x="686401" y="248674"/>
                  </a:cubicBezTo>
                  <a:cubicBezTo>
                    <a:pt x="691900" y="253791"/>
                    <a:pt x="692221" y="262390"/>
                    <a:pt x="687119" y="267902"/>
                  </a:cubicBezTo>
                  <a:cubicBezTo>
                    <a:pt x="665501" y="291110"/>
                    <a:pt x="646117" y="316300"/>
                    <a:pt x="629222" y="343140"/>
                  </a:cubicBezTo>
                  <a:cubicBezTo>
                    <a:pt x="625225" y="349519"/>
                    <a:pt x="616811" y="351451"/>
                    <a:pt x="610429" y="347456"/>
                  </a:cubicBezTo>
                  <a:cubicBezTo>
                    <a:pt x="604856" y="343967"/>
                    <a:pt x="602568" y="336998"/>
                    <a:pt x="604990" y="330887"/>
                  </a:cubicBezTo>
                  <a:close/>
                  <a:moveTo>
                    <a:pt x="736616" y="187948"/>
                  </a:moveTo>
                  <a:cubicBezTo>
                    <a:pt x="737516" y="185683"/>
                    <a:pt x="739010" y="183702"/>
                    <a:pt x="740940" y="182214"/>
                  </a:cubicBezTo>
                  <a:cubicBezTo>
                    <a:pt x="767243" y="161975"/>
                    <a:pt x="794897" y="143555"/>
                    <a:pt x="823710" y="127080"/>
                  </a:cubicBezTo>
                  <a:cubicBezTo>
                    <a:pt x="830240" y="123331"/>
                    <a:pt x="838573" y="125583"/>
                    <a:pt x="842324" y="132109"/>
                  </a:cubicBezTo>
                  <a:cubicBezTo>
                    <a:pt x="846075" y="138636"/>
                    <a:pt x="843822" y="146966"/>
                    <a:pt x="837293" y="150715"/>
                  </a:cubicBezTo>
                  <a:cubicBezTo>
                    <a:pt x="809561" y="166569"/>
                    <a:pt x="782943" y="184296"/>
                    <a:pt x="757627" y="203773"/>
                  </a:cubicBezTo>
                  <a:cubicBezTo>
                    <a:pt x="751669" y="208378"/>
                    <a:pt x="743104" y="207284"/>
                    <a:pt x="738497" y="201328"/>
                  </a:cubicBezTo>
                  <a:cubicBezTo>
                    <a:pt x="735547" y="197514"/>
                    <a:pt x="734832" y="192427"/>
                    <a:pt x="736616" y="187948"/>
                  </a:cubicBezTo>
                  <a:close/>
                  <a:moveTo>
                    <a:pt x="579217" y="798440"/>
                  </a:moveTo>
                  <a:cubicBezTo>
                    <a:pt x="581999" y="791445"/>
                    <a:pt x="589926" y="788030"/>
                    <a:pt x="596924" y="790810"/>
                  </a:cubicBezTo>
                  <a:cubicBezTo>
                    <a:pt x="600108" y="792075"/>
                    <a:pt x="602698" y="794492"/>
                    <a:pt x="604180" y="797580"/>
                  </a:cubicBezTo>
                  <a:cubicBezTo>
                    <a:pt x="617479" y="826007"/>
                    <a:pt x="634579" y="852496"/>
                    <a:pt x="655012" y="876322"/>
                  </a:cubicBezTo>
                  <a:cubicBezTo>
                    <a:pt x="659975" y="881982"/>
                    <a:pt x="659408" y="890593"/>
                    <a:pt x="653745" y="895555"/>
                  </a:cubicBezTo>
                  <a:cubicBezTo>
                    <a:pt x="648082" y="900516"/>
                    <a:pt x="639468" y="899949"/>
                    <a:pt x="634504" y="894289"/>
                  </a:cubicBezTo>
                  <a:cubicBezTo>
                    <a:pt x="612436" y="868599"/>
                    <a:pt x="593963" y="840031"/>
                    <a:pt x="579593" y="809369"/>
                  </a:cubicBezTo>
                  <a:cubicBezTo>
                    <a:pt x="577943" y="805939"/>
                    <a:pt x="577807" y="801975"/>
                    <a:pt x="579217" y="798440"/>
                  </a:cubicBezTo>
                  <a:close/>
                  <a:moveTo>
                    <a:pt x="663360" y="622098"/>
                  </a:moveTo>
                  <a:cubicBezTo>
                    <a:pt x="666045" y="615358"/>
                    <a:pt x="673542" y="611902"/>
                    <a:pt x="680413" y="614237"/>
                  </a:cubicBezTo>
                  <a:cubicBezTo>
                    <a:pt x="687922" y="616787"/>
                    <a:pt x="695395" y="619536"/>
                    <a:pt x="702626" y="622408"/>
                  </a:cubicBezTo>
                  <a:cubicBezTo>
                    <a:pt x="726687" y="631831"/>
                    <a:pt x="749754" y="643616"/>
                    <a:pt x="771489" y="657588"/>
                  </a:cubicBezTo>
                  <a:cubicBezTo>
                    <a:pt x="777799" y="661696"/>
                    <a:pt x="779583" y="670140"/>
                    <a:pt x="775473" y="676447"/>
                  </a:cubicBezTo>
                  <a:cubicBezTo>
                    <a:pt x="771363" y="682754"/>
                    <a:pt x="762916" y="684537"/>
                    <a:pt x="756606" y="680429"/>
                  </a:cubicBezTo>
                  <a:cubicBezTo>
                    <a:pt x="736390" y="667443"/>
                    <a:pt x="714935" y="656492"/>
                    <a:pt x="692556" y="647739"/>
                  </a:cubicBezTo>
                  <a:cubicBezTo>
                    <a:pt x="685752" y="645036"/>
                    <a:pt x="678715" y="642449"/>
                    <a:pt x="671640" y="640044"/>
                  </a:cubicBezTo>
                  <a:cubicBezTo>
                    <a:pt x="664511" y="637623"/>
                    <a:pt x="660695" y="629883"/>
                    <a:pt x="663117" y="622756"/>
                  </a:cubicBezTo>
                  <a:cubicBezTo>
                    <a:pt x="663117" y="622756"/>
                    <a:pt x="663117" y="622756"/>
                    <a:pt x="663117" y="622756"/>
                  </a:cubicBezTo>
                  <a:cubicBezTo>
                    <a:pt x="663193" y="622532"/>
                    <a:pt x="663273" y="622314"/>
                    <a:pt x="663360" y="622098"/>
                  </a:cubicBezTo>
                  <a:close/>
                  <a:moveTo>
                    <a:pt x="905161" y="90253"/>
                  </a:moveTo>
                  <a:cubicBezTo>
                    <a:pt x="906489" y="86899"/>
                    <a:pt x="909097" y="84211"/>
                    <a:pt x="912410" y="82780"/>
                  </a:cubicBezTo>
                  <a:cubicBezTo>
                    <a:pt x="941565" y="70150"/>
                    <a:pt x="972689" y="58388"/>
                    <a:pt x="1004916" y="47823"/>
                  </a:cubicBezTo>
                  <a:cubicBezTo>
                    <a:pt x="1012071" y="45477"/>
                    <a:pt x="1019774" y="49373"/>
                    <a:pt x="1022121" y="56524"/>
                  </a:cubicBezTo>
                  <a:cubicBezTo>
                    <a:pt x="1024468" y="63676"/>
                    <a:pt x="1020571" y="71375"/>
                    <a:pt x="1013416" y="73721"/>
                  </a:cubicBezTo>
                  <a:cubicBezTo>
                    <a:pt x="981980" y="84028"/>
                    <a:pt x="951645" y="95490"/>
                    <a:pt x="923253" y="107790"/>
                  </a:cubicBezTo>
                  <a:cubicBezTo>
                    <a:pt x="916343" y="110783"/>
                    <a:pt x="908315" y="107609"/>
                    <a:pt x="905321" y="100702"/>
                  </a:cubicBezTo>
                  <a:cubicBezTo>
                    <a:pt x="903881" y="97378"/>
                    <a:pt x="903824" y="93619"/>
                    <a:pt x="905161" y="90253"/>
                  </a:cubicBezTo>
                  <a:close/>
                  <a:moveTo>
                    <a:pt x="710842" y="935903"/>
                  </a:moveTo>
                  <a:cubicBezTo>
                    <a:pt x="713449" y="929368"/>
                    <a:pt x="720604" y="925890"/>
                    <a:pt x="727356" y="927876"/>
                  </a:cubicBezTo>
                  <a:cubicBezTo>
                    <a:pt x="755760" y="936229"/>
                    <a:pt x="781040" y="929035"/>
                    <a:pt x="802492" y="906490"/>
                  </a:cubicBezTo>
                  <a:cubicBezTo>
                    <a:pt x="807682" y="901036"/>
                    <a:pt x="816312" y="900820"/>
                    <a:pt x="821768" y="906007"/>
                  </a:cubicBezTo>
                  <a:cubicBezTo>
                    <a:pt x="827225" y="911194"/>
                    <a:pt x="827441" y="919821"/>
                    <a:pt x="822252" y="925275"/>
                  </a:cubicBezTo>
                  <a:cubicBezTo>
                    <a:pt x="793592" y="955392"/>
                    <a:pt x="758116" y="965335"/>
                    <a:pt x="719660" y="954025"/>
                  </a:cubicBezTo>
                  <a:cubicBezTo>
                    <a:pt x="712436" y="951901"/>
                    <a:pt x="708303" y="944325"/>
                    <a:pt x="710428" y="937105"/>
                  </a:cubicBezTo>
                  <a:cubicBezTo>
                    <a:pt x="710428" y="937104"/>
                    <a:pt x="710428" y="937104"/>
                    <a:pt x="710428" y="937104"/>
                  </a:cubicBezTo>
                  <a:cubicBezTo>
                    <a:pt x="710549" y="936694"/>
                    <a:pt x="710687" y="936293"/>
                    <a:pt x="710842" y="935903"/>
                  </a:cubicBezTo>
                  <a:close/>
                  <a:moveTo>
                    <a:pt x="1090404" y="28983"/>
                  </a:moveTo>
                  <a:cubicBezTo>
                    <a:pt x="1092028" y="24881"/>
                    <a:pt x="1095540" y="21820"/>
                    <a:pt x="1099827" y="20772"/>
                  </a:cubicBezTo>
                  <a:cubicBezTo>
                    <a:pt x="1130676" y="13195"/>
                    <a:pt x="1163110" y="6338"/>
                    <a:pt x="1196228" y="392"/>
                  </a:cubicBezTo>
                  <a:cubicBezTo>
                    <a:pt x="1203645" y="-910"/>
                    <a:pt x="1210713" y="4044"/>
                    <a:pt x="1212015" y="11458"/>
                  </a:cubicBezTo>
                  <a:cubicBezTo>
                    <a:pt x="1213311" y="18831"/>
                    <a:pt x="1208414" y="25869"/>
                    <a:pt x="1201048" y="27220"/>
                  </a:cubicBezTo>
                  <a:cubicBezTo>
                    <a:pt x="1168494" y="33063"/>
                    <a:pt x="1136628" y="39799"/>
                    <a:pt x="1106335" y="47239"/>
                  </a:cubicBezTo>
                  <a:cubicBezTo>
                    <a:pt x="1099022" y="49036"/>
                    <a:pt x="1091637" y="44567"/>
                    <a:pt x="1089839" y="37257"/>
                  </a:cubicBezTo>
                  <a:cubicBezTo>
                    <a:pt x="1089163" y="34507"/>
                    <a:pt x="1089361" y="31615"/>
                    <a:pt x="1090404" y="28983"/>
                  </a:cubicBezTo>
                  <a:close/>
                  <a:moveTo>
                    <a:pt x="821122" y="731297"/>
                  </a:moveTo>
                  <a:cubicBezTo>
                    <a:pt x="823909" y="724304"/>
                    <a:pt x="831839" y="720894"/>
                    <a:pt x="838835" y="723680"/>
                  </a:cubicBezTo>
                  <a:cubicBezTo>
                    <a:pt x="841500" y="724741"/>
                    <a:pt x="843762" y="726615"/>
                    <a:pt x="845300" y="729035"/>
                  </a:cubicBezTo>
                  <a:cubicBezTo>
                    <a:pt x="865372" y="759162"/>
                    <a:pt x="873541" y="795664"/>
                    <a:pt x="868223" y="831468"/>
                  </a:cubicBezTo>
                  <a:cubicBezTo>
                    <a:pt x="867110" y="838912"/>
                    <a:pt x="860170" y="844045"/>
                    <a:pt x="852723" y="842932"/>
                  </a:cubicBezTo>
                  <a:cubicBezTo>
                    <a:pt x="845275" y="841819"/>
                    <a:pt x="840141" y="834883"/>
                    <a:pt x="841254" y="827438"/>
                  </a:cubicBezTo>
                  <a:cubicBezTo>
                    <a:pt x="841255" y="827428"/>
                    <a:pt x="841257" y="827418"/>
                    <a:pt x="841259" y="827408"/>
                  </a:cubicBezTo>
                  <a:cubicBezTo>
                    <a:pt x="845527" y="798102"/>
                    <a:pt x="838764" y="768254"/>
                    <a:pt x="822280" y="743646"/>
                  </a:cubicBezTo>
                  <a:cubicBezTo>
                    <a:pt x="819931" y="739954"/>
                    <a:pt x="819500" y="735360"/>
                    <a:pt x="821122" y="73129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9" name="Google Shape;419;p35"/>
            <p:cNvSpPr/>
            <p:nvPr/>
          </p:nvSpPr>
          <p:spPr>
            <a:xfrm>
              <a:off x="2276430" y="2868093"/>
              <a:ext cx="144434" cy="153119"/>
            </a:xfrm>
            <a:custGeom>
              <a:avLst/>
              <a:gdLst/>
              <a:ahLst/>
              <a:cxnLst/>
              <a:rect l="l" t="t" r="r" b="b"/>
              <a:pathLst>
                <a:path w="144434" h="153119" extrusionOk="0">
                  <a:moveTo>
                    <a:pt x="0" y="0"/>
                  </a:moveTo>
                  <a:lnTo>
                    <a:pt x="144435" y="56140"/>
                  </a:lnTo>
                  <a:lnTo>
                    <a:pt x="23579" y="1531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20" name="Google Shape;420;p35"/>
          <p:cNvGrpSpPr/>
          <p:nvPr/>
        </p:nvGrpSpPr>
        <p:grpSpPr>
          <a:xfrm flipH="1">
            <a:off x="3913837" y="-1982707"/>
            <a:ext cx="3499504" cy="2501851"/>
            <a:chOff x="2928575" y="0"/>
            <a:chExt cx="2987362" cy="2245032"/>
          </a:xfrm>
        </p:grpSpPr>
        <p:sp>
          <p:nvSpPr>
            <p:cNvPr id="421" name="Google Shape;421;p35"/>
            <p:cNvSpPr/>
            <p:nvPr/>
          </p:nvSpPr>
          <p:spPr>
            <a:xfrm>
              <a:off x="5825271" y="2079642"/>
              <a:ext cx="27165" cy="68669"/>
            </a:xfrm>
            <a:custGeom>
              <a:avLst/>
              <a:gdLst/>
              <a:ahLst/>
              <a:cxnLst/>
              <a:rect l="l" t="t" r="r" b="b"/>
              <a:pathLst>
                <a:path w="27165" h="68669" extrusionOk="0">
                  <a:moveTo>
                    <a:pt x="12307" y="68533"/>
                  </a:moveTo>
                  <a:cubicBezTo>
                    <a:pt x="18940" y="70068"/>
                    <a:pt x="25561" y="65938"/>
                    <a:pt x="27097" y="59308"/>
                  </a:cubicBezTo>
                  <a:cubicBezTo>
                    <a:pt x="27318" y="58351"/>
                    <a:pt x="27425" y="57370"/>
                    <a:pt x="27414" y="56388"/>
                  </a:cubicBezTo>
                  <a:cubicBezTo>
                    <a:pt x="27228" y="41368"/>
                    <a:pt x="26355" y="26184"/>
                    <a:pt x="24818" y="11258"/>
                  </a:cubicBezTo>
                  <a:cubicBezTo>
                    <a:pt x="24134" y="4494"/>
                    <a:pt x="18094" y="-436"/>
                    <a:pt x="11327" y="247"/>
                  </a:cubicBezTo>
                  <a:cubicBezTo>
                    <a:pt x="4560" y="931"/>
                    <a:pt x="-371" y="6968"/>
                    <a:pt x="312" y="13732"/>
                  </a:cubicBezTo>
                  <a:cubicBezTo>
                    <a:pt x="314" y="13747"/>
                    <a:pt x="316" y="13762"/>
                    <a:pt x="317" y="13776"/>
                  </a:cubicBezTo>
                  <a:cubicBezTo>
                    <a:pt x="1777" y="27970"/>
                    <a:pt x="2608" y="42409"/>
                    <a:pt x="2785" y="56693"/>
                  </a:cubicBezTo>
                  <a:cubicBezTo>
                    <a:pt x="2855" y="62359"/>
                    <a:pt x="6785" y="67246"/>
                    <a:pt x="12307" y="685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2" name="Google Shape;422;p35"/>
            <p:cNvSpPr/>
            <p:nvPr/>
          </p:nvSpPr>
          <p:spPr>
            <a:xfrm>
              <a:off x="2942022" y="131258"/>
              <a:ext cx="2890744" cy="1885237"/>
            </a:xfrm>
            <a:custGeom>
              <a:avLst/>
              <a:gdLst/>
              <a:ahLst/>
              <a:cxnLst/>
              <a:rect l="l" t="t" r="r" b="b"/>
              <a:pathLst>
                <a:path w="2890745" h="1885233" extrusionOk="0">
                  <a:moveTo>
                    <a:pt x="2875908" y="1885099"/>
                  </a:moveTo>
                  <a:cubicBezTo>
                    <a:pt x="2882537" y="1886628"/>
                    <a:pt x="2889150" y="1882495"/>
                    <a:pt x="2890679" y="1875869"/>
                  </a:cubicBezTo>
                  <a:cubicBezTo>
                    <a:pt x="2891150" y="1873829"/>
                    <a:pt x="2891093" y="1871703"/>
                    <a:pt x="2890513" y="1869691"/>
                  </a:cubicBezTo>
                  <a:cubicBezTo>
                    <a:pt x="2882037" y="1840564"/>
                    <a:pt x="2871268" y="1812153"/>
                    <a:pt x="2858308" y="1784724"/>
                  </a:cubicBezTo>
                  <a:cubicBezTo>
                    <a:pt x="2855406" y="1778575"/>
                    <a:pt x="2848066" y="1775943"/>
                    <a:pt x="2841915" y="1778844"/>
                  </a:cubicBezTo>
                  <a:cubicBezTo>
                    <a:pt x="2835775" y="1781740"/>
                    <a:pt x="2833137" y="1789057"/>
                    <a:pt x="2836018" y="1795201"/>
                  </a:cubicBezTo>
                  <a:cubicBezTo>
                    <a:pt x="2848424" y="1821451"/>
                    <a:pt x="2858732" y="1848640"/>
                    <a:pt x="2866847" y="1876515"/>
                  </a:cubicBezTo>
                  <a:cubicBezTo>
                    <a:pt x="2868085" y="1880809"/>
                    <a:pt x="2871552" y="1884094"/>
                    <a:pt x="2875908" y="1885100"/>
                  </a:cubicBezTo>
                  <a:close/>
                  <a:moveTo>
                    <a:pt x="2800959" y="1724087"/>
                  </a:moveTo>
                  <a:cubicBezTo>
                    <a:pt x="2807585" y="1725623"/>
                    <a:pt x="2814202" y="1721500"/>
                    <a:pt x="2815739" y="1714877"/>
                  </a:cubicBezTo>
                  <a:cubicBezTo>
                    <a:pt x="2816492" y="1711632"/>
                    <a:pt x="2815897" y="1708221"/>
                    <a:pt x="2814091" y="1705421"/>
                  </a:cubicBezTo>
                  <a:cubicBezTo>
                    <a:pt x="2797632" y="1680044"/>
                    <a:pt x="2779816" y="1655573"/>
                    <a:pt x="2760720" y="1632114"/>
                  </a:cubicBezTo>
                  <a:cubicBezTo>
                    <a:pt x="2756430" y="1626838"/>
                    <a:pt x="2748673" y="1626038"/>
                    <a:pt x="2743395" y="1630327"/>
                  </a:cubicBezTo>
                  <a:cubicBezTo>
                    <a:pt x="2738127" y="1634607"/>
                    <a:pt x="2737318" y="1642342"/>
                    <a:pt x="2741587" y="1647619"/>
                  </a:cubicBezTo>
                  <a:cubicBezTo>
                    <a:pt x="2760122" y="1670389"/>
                    <a:pt x="2777416" y="1694140"/>
                    <a:pt x="2793395" y="1718769"/>
                  </a:cubicBezTo>
                  <a:cubicBezTo>
                    <a:pt x="2795126" y="1721460"/>
                    <a:pt x="2797841" y="1723368"/>
                    <a:pt x="2800959" y="1724087"/>
                  </a:cubicBezTo>
                  <a:close/>
                  <a:moveTo>
                    <a:pt x="2688917" y="1584978"/>
                  </a:moveTo>
                  <a:cubicBezTo>
                    <a:pt x="2695542" y="1586519"/>
                    <a:pt x="2702162" y="1582400"/>
                    <a:pt x="2703705" y="1575778"/>
                  </a:cubicBezTo>
                  <a:cubicBezTo>
                    <a:pt x="2704652" y="1571709"/>
                    <a:pt x="2703470" y="1567437"/>
                    <a:pt x="2700566" y="1564433"/>
                  </a:cubicBezTo>
                  <a:cubicBezTo>
                    <a:pt x="2680440" y="1543612"/>
                    <a:pt x="2658516" y="1522518"/>
                    <a:pt x="2635405" y="1501737"/>
                  </a:cubicBezTo>
                  <a:cubicBezTo>
                    <a:pt x="2630344" y="1497195"/>
                    <a:pt x="2622557" y="1497614"/>
                    <a:pt x="2618013" y="1502673"/>
                  </a:cubicBezTo>
                  <a:cubicBezTo>
                    <a:pt x="2613474" y="1507725"/>
                    <a:pt x="2613885" y="1515496"/>
                    <a:pt x="2618932" y="1520042"/>
                  </a:cubicBezTo>
                  <a:cubicBezTo>
                    <a:pt x="2641618" y="1540440"/>
                    <a:pt x="2663124" y="1561132"/>
                    <a:pt x="2682854" y="1581541"/>
                  </a:cubicBezTo>
                  <a:cubicBezTo>
                    <a:pt x="2684499" y="1583249"/>
                    <a:pt x="2686606" y="1584443"/>
                    <a:pt x="2688917" y="1584978"/>
                  </a:cubicBezTo>
                  <a:close/>
                  <a:moveTo>
                    <a:pt x="2556009" y="1464942"/>
                  </a:moveTo>
                  <a:cubicBezTo>
                    <a:pt x="2562635" y="1466482"/>
                    <a:pt x="2569255" y="1462361"/>
                    <a:pt x="2570795" y="1455738"/>
                  </a:cubicBezTo>
                  <a:cubicBezTo>
                    <a:pt x="2571868" y="1451126"/>
                    <a:pt x="2570200" y="1446308"/>
                    <a:pt x="2566504" y="1443346"/>
                  </a:cubicBezTo>
                  <a:cubicBezTo>
                    <a:pt x="2543877" y="1425211"/>
                    <a:pt x="2519741" y="1406801"/>
                    <a:pt x="2494764" y="1388626"/>
                  </a:cubicBezTo>
                  <a:cubicBezTo>
                    <a:pt x="2489265" y="1384625"/>
                    <a:pt x="2481562" y="1385837"/>
                    <a:pt x="2477559" y="1391333"/>
                  </a:cubicBezTo>
                  <a:cubicBezTo>
                    <a:pt x="2473556" y="1396829"/>
                    <a:pt x="2474768" y="1404529"/>
                    <a:pt x="2480267" y="1408530"/>
                  </a:cubicBezTo>
                  <a:cubicBezTo>
                    <a:pt x="2504936" y="1426482"/>
                    <a:pt x="2528766" y="1444658"/>
                    <a:pt x="2551097" y="1462553"/>
                  </a:cubicBezTo>
                  <a:cubicBezTo>
                    <a:pt x="2552534" y="1463709"/>
                    <a:pt x="2554213" y="1464526"/>
                    <a:pt x="2556009" y="1464943"/>
                  </a:cubicBezTo>
                  <a:close/>
                  <a:moveTo>
                    <a:pt x="2411187" y="1359258"/>
                  </a:moveTo>
                  <a:cubicBezTo>
                    <a:pt x="2417814" y="1360794"/>
                    <a:pt x="2424431" y="1356669"/>
                    <a:pt x="2425968" y="1350045"/>
                  </a:cubicBezTo>
                  <a:cubicBezTo>
                    <a:pt x="2427123" y="1345064"/>
                    <a:pt x="2425078" y="1339888"/>
                    <a:pt x="2420830" y="1337040"/>
                  </a:cubicBezTo>
                  <a:cubicBezTo>
                    <a:pt x="2396720" y="1320880"/>
                    <a:pt x="2371266" y="1304424"/>
                    <a:pt x="2345175" y="1288131"/>
                  </a:cubicBezTo>
                  <a:cubicBezTo>
                    <a:pt x="2339406" y="1284528"/>
                    <a:pt x="2331808" y="1286283"/>
                    <a:pt x="2328205" y="1292049"/>
                  </a:cubicBezTo>
                  <a:cubicBezTo>
                    <a:pt x="2324601" y="1297815"/>
                    <a:pt x="2326356" y="1305409"/>
                    <a:pt x="2332125" y="1309011"/>
                  </a:cubicBezTo>
                  <a:cubicBezTo>
                    <a:pt x="2357992" y="1325165"/>
                    <a:pt x="2383222" y="1341475"/>
                    <a:pt x="2407113" y="1357488"/>
                  </a:cubicBezTo>
                  <a:cubicBezTo>
                    <a:pt x="2408351" y="1358321"/>
                    <a:pt x="2409732" y="1358921"/>
                    <a:pt x="2411187" y="1359258"/>
                  </a:cubicBezTo>
                  <a:close/>
                  <a:moveTo>
                    <a:pt x="2259131" y="1264125"/>
                  </a:moveTo>
                  <a:cubicBezTo>
                    <a:pt x="2265759" y="1265658"/>
                    <a:pt x="2272375" y="1261531"/>
                    <a:pt x="2273908" y="1254906"/>
                  </a:cubicBezTo>
                  <a:cubicBezTo>
                    <a:pt x="2275122" y="1249664"/>
                    <a:pt x="2272789" y="1244242"/>
                    <a:pt x="2268149" y="1241516"/>
                  </a:cubicBezTo>
                  <a:cubicBezTo>
                    <a:pt x="2243098" y="1226804"/>
                    <a:pt x="2216809" y="1211782"/>
                    <a:pt x="2190014" y="1196869"/>
                  </a:cubicBezTo>
                  <a:cubicBezTo>
                    <a:pt x="2184067" y="1193569"/>
                    <a:pt x="2176570" y="1195713"/>
                    <a:pt x="2173269" y="1201657"/>
                  </a:cubicBezTo>
                  <a:cubicBezTo>
                    <a:pt x="2169973" y="1207591"/>
                    <a:pt x="2172104" y="1215071"/>
                    <a:pt x="2178032" y="1218380"/>
                  </a:cubicBezTo>
                  <a:cubicBezTo>
                    <a:pt x="2204661" y="1233202"/>
                    <a:pt x="2230783" y="1248128"/>
                    <a:pt x="2255672" y="1262743"/>
                  </a:cubicBezTo>
                  <a:cubicBezTo>
                    <a:pt x="2256748" y="1263377"/>
                    <a:pt x="2257915" y="1263843"/>
                    <a:pt x="2259131" y="1264125"/>
                  </a:cubicBezTo>
                  <a:close/>
                  <a:moveTo>
                    <a:pt x="2102424" y="1176788"/>
                  </a:moveTo>
                  <a:cubicBezTo>
                    <a:pt x="2109052" y="1178319"/>
                    <a:pt x="2115666" y="1174189"/>
                    <a:pt x="2117198" y="1167564"/>
                  </a:cubicBezTo>
                  <a:cubicBezTo>
                    <a:pt x="2118454" y="1162133"/>
                    <a:pt x="2115902" y="1156536"/>
                    <a:pt x="2110977" y="1153920"/>
                  </a:cubicBezTo>
                  <a:cubicBezTo>
                    <a:pt x="2085317" y="1140293"/>
                    <a:pt x="2058477" y="1126335"/>
                    <a:pt x="2031202" y="1112432"/>
                  </a:cubicBezTo>
                  <a:cubicBezTo>
                    <a:pt x="2025142" y="1109344"/>
                    <a:pt x="2017725" y="1111750"/>
                    <a:pt x="2014635" y="1117807"/>
                  </a:cubicBezTo>
                  <a:cubicBezTo>
                    <a:pt x="2011545" y="1123863"/>
                    <a:pt x="2013953" y="1131277"/>
                    <a:pt x="2020012" y="1134366"/>
                  </a:cubicBezTo>
                  <a:cubicBezTo>
                    <a:pt x="2047165" y="1148205"/>
                    <a:pt x="2073881" y="1162100"/>
                    <a:pt x="2099420" y="1175663"/>
                  </a:cubicBezTo>
                  <a:cubicBezTo>
                    <a:pt x="2100368" y="1176167"/>
                    <a:pt x="2101378" y="1176545"/>
                    <a:pt x="2102424" y="1176788"/>
                  </a:cubicBezTo>
                  <a:close/>
                  <a:moveTo>
                    <a:pt x="1942605" y="1095248"/>
                  </a:moveTo>
                  <a:cubicBezTo>
                    <a:pt x="1949234" y="1096777"/>
                    <a:pt x="1955848" y="1092646"/>
                    <a:pt x="1957378" y="1086021"/>
                  </a:cubicBezTo>
                  <a:cubicBezTo>
                    <a:pt x="1958664" y="1080451"/>
                    <a:pt x="1955946" y="1074730"/>
                    <a:pt x="1950815" y="1072205"/>
                  </a:cubicBezTo>
                  <a:cubicBezTo>
                    <a:pt x="1924751" y="1059388"/>
                    <a:pt x="1897534" y="1046216"/>
                    <a:pt x="1869924" y="1033055"/>
                  </a:cubicBezTo>
                  <a:cubicBezTo>
                    <a:pt x="1863786" y="1030126"/>
                    <a:pt x="1856434" y="1032726"/>
                    <a:pt x="1853504" y="1038861"/>
                  </a:cubicBezTo>
                  <a:cubicBezTo>
                    <a:pt x="1850573" y="1044997"/>
                    <a:pt x="1853174" y="1052346"/>
                    <a:pt x="1859312" y="1055275"/>
                  </a:cubicBezTo>
                  <a:cubicBezTo>
                    <a:pt x="1859316" y="1055276"/>
                    <a:pt x="1859320" y="1055278"/>
                    <a:pt x="1859323" y="1055280"/>
                  </a:cubicBezTo>
                  <a:cubicBezTo>
                    <a:pt x="1886843" y="1068397"/>
                    <a:pt x="1913967" y="1081524"/>
                    <a:pt x="1939943" y="1094297"/>
                  </a:cubicBezTo>
                  <a:cubicBezTo>
                    <a:pt x="1940791" y="1094715"/>
                    <a:pt x="1941685" y="1095034"/>
                    <a:pt x="1942605" y="1095248"/>
                  </a:cubicBezTo>
                  <a:close/>
                  <a:moveTo>
                    <a:pt x="1780664" y="1017990"/>
                  </a:moveTo>
                  <a:cubicBezTo>
                    <a:pt x="1787293" y="1019519"/>
                    <a:pt x="1793906" y="1015387"/>
                    <a:pt x="1795435" y="1008761"/>
                  </a:cubicBezTo>
                  <a:cubicBezTo>
                    <a:pt x="1796744" y="1003090"/>
                    <a:pt x="1793901" y="997278"/>
                    <a:pt x="1788621" y="994827"/>
                  </a:cubicBezTo>
                  <a:cubicBezTo>
                    <a:pt x="1762464" y="982688"/>
                    <a:pt x="1734996" y="970089"/>
                    <a:pt x="1706980" y="957379"/>
                  </a:cubicBezTo>
                  <a:cubicBezTo>
                    <a:pt x="1700791" y="954559"/>
                    <a:pt x="1693487" y="957288"/>
                    <a:pt x="1690666" y="963474"/>
                  </a:cubicBezTo>
                  <a:cubicBezTo>
                    <a:pt x="1687844" y="969660"/>
                    <a:pt x="1690574" y="976961"/>
                    <a:pt x="1696763" y="979781"/>
                  </a:cubicBezTo>
                  <a:cubicBezTo>
                    <a:pt x="1696775" y="979787"/>
                    <a:pt x="1696787" y="979792"/>
                    <a:pt x="1696799" y="979798"/>
                  </a:cubicBezTo>
                  <a:cubicBezTo>
                    <a:pt x="1724751" y="992479"/>
                    <a:pt x="1752155" y="1005049"/>
                    <a:pt x="1778248" y="1017158"/>
                  </a:cubicBezTo>
                  <a:cubicBezTo>
                    <a:pt x="1779023" y="1017518"/>
                    <a:pt x="1779832" y="1017797"/>
                    <a:pt x="1780664" y="1017990"/>
                  </a:cubicBezTo>
                  <a:close/>
                  <a:moveTo>
                    <a:pt x="1617452" y="943895"/>
                  </a:moveTo>
                  <a:cubicBezTo>
                    <a:pt x="1624080" y="945423"/>
                    <a:pt x="1630693" y="941291"/>
                    <a:pt x="1632221" y="934666"/>
                  </a:cubicBezTo>
                  <a:cubicBezTo>
                    <a:pt x="1633546" y="928925"/>
                    <a:pt x="1630616" y="923050"/>
                    <a:pt x="1625232" y="920653"/>
                  </a:cubicBezTo>
                  <a:cubicBezTo>
                    <a:pt x="1599173" y="909051"/>
                    <a:pt x="1571533" y="896842"/>
                    <a:pt x="1543081" y="884364"/>
                  </a:cubicBezTo>
                  <a:cubicBezTo>
                    <a:pt x="1536852" y="881632"/>
                    <a:pt x="1529587" y="884464"/>
                    <a:pt x="1526854" y="890690"/>
                  </a:cubicBezTo>
                  <a:cubicBezTo>
                    <a:pt x="1524121" y="896916"/>
                    <a:pt x="1526955" y="904178"/>
                    <a:pt x="1533183" y="906910"/>
                  </a:cubicBezTo>
                  <a:cubicBezTo>
                    <a:pt x="1561596" y="919369"/>
                    <a:pt x="1589193" y="931560"/>
                    <a:pt x="1615211" y="943143"/>
                  </a:cubicBezTo>
                  <a:cubicBezTo>
                    <a:pt x="1615932" y="943465"/>
                    <a:pt x="1616682" y="943717"/>
                    <a:pt x="1617452" y="943895"/>
                  </a:cubicBezTo>
                  <a:close/>
                  <a:moveTo>
                    <a:pt x="1452902" y="871690"/>
                  </a:moveTo>
                  <a:cubicBezTo>
                    <a:pt x="1459531" y="873218"/>
                    <a:pt x="1466143" y="869085"/>
                    <a:pt x="1467672" y="862459"/>
                  </a:cubicBezTo>
                  <a:cubicBezTo>
                    <a:pt x="1469006" y="856674"/>
                    <a:pt x="1466020" y="850761"/>
                    <a:pt x="1460572" y="848398"/>
                  </a:cubicBezTo>
                  <a:cubicBezTo>
                    <a:pt x="1433094" y="836486"/>
                    <a:pt x="1405626" y="824627"/>
                    <a:pt x="1378169" y="812823"/>
                  </a:cubicBezTo>
                  <a:cubicBezTo>
                    <a:pt x="1371921" y="810135"/>
                    <a:pt x="1364677" y="813019"/>
                    <a:pt x="1361988" y="819264"/>
                  </a:cubicBezTo>
                  <a:cubicBezTo>
                    <a:pt x="1359299" y="825509"/>
                    <a:pt x="1362184" y="832751"/>
                    <a:pt x="1368432" y="835439"/>
                  </a:cubicBezTo>
                  <a:cubicBezTo>
                    <a:pt x="1395855" y="847236"/>
                    <a:pt x="1423301" y="859086"/>
                    <a:pt x="1450771" y="870987"/>
                  </a:cubicBezTo>
                  <a:cubicBezTo>
                    <a:pt x="1451459" y="871285"/>
                    <a:pt x="1452172" y="871520"/>
                    <a:pt x="1452902" y="871690"/>
                  </a:cubicBezTo>
                  <a:close/>
                  <a:moveTo>
                    <a:pt x="1288082" y="800741"/>
                  </a:moveTo>
                  <a:cubicBezTo>
                    <a:pt x="1294710" y="802269"/>
                    <a:pt x="1301322" y="798136"/>
                    <a:pt x="1302851" y="791511"/>
                  </a:cubicBezTo>
                  <a:cubicBezTo>
                    <a:pt x="1304190" y="785706"/>
                    <a:pt x="1301180" y="779776"/>
                    <a:pt x="1295702" y="777429"/>
                  </a:cubicBezTo>
                  <a:lnTo>
                    <a:pt x="1213224" y="742108"/>
                  </a:lnTo>
                  <a:cubicBezTo>
                    <a:pt x="1206972" y="739430"/>
                    <a:pt x="1199732" y="742325"/>
                    <a:pt x="1197053" y="748574"/>
                  </a:cubicBezTo>
                  <a:cubicBezTo>
                    <a:pt x="1194373" y="754823"/>
                    <a:pt x="1197269" y="762060"/>
                    <a:pt x="1203521" y="764738"/>
                  </a:cubicBezTo>
                  <a:lnTo>
                    <a:pt x="1285999" y="800059"/>
                  </a:lnTo>
                  <a:cubicBezTo>
                    <a:pt x="1286672" y="800348"/>
                    <a:pt x="1287369" y="800576"/>
                    <a:pt x="1288082" y="800741"/>
                  </a:cubicBezTo>
                  <a:close/>
                  <a:moveTo>
                    <a:pt x="1123146" y="730048"/>
                  </a:moveTo>
                  <a:cubicBezTo>
                    <a:pt x="1129774" y="731576"/>
                    <a:pt x="1136387" y="727444"/>
                    <a:pt x="1137916" y="720819"/>
                  </a:cubicBezTo>
                  <a:cubicBezTo>
                    <a:pt x="1139254" y="715020"/>
                    <a:pt x="1136251" y="709094"/>
                    <a:pt x="1130782" y="706742"/>
                  </a:cubicBezTo>
                  <a:cubicBezTo>
                    <a:pt x="1103150" y="694863"/>
                    <a:pt x="1075699" y="683019"/>
                    <a:pt x="1048428" y="671211"/>
                  </a:cubicBezTo>
                  <a:cubicBezTo>
                    <a:pt x="1042185" y="668513"/>
                    <a:pt x="1034936" y="671386"/>
                    <a:pt x="1032237" y="677627"/>
                  </a:cubicBezTo>
                  <a:cubicBezTo>
                    <a:pt x="1029543" y="683858"/>
                    <a:pt x="1032404" y="691094"/>
                    <a:pt x="1038632" y="693800"/>
                  </a:cubicBezTo>
                  <a:cubicBezTo>
                    <a:pt x="1065912" y="705621"/>
                    <a:pt x="1093384" y="717474"/>
                    <a:pt x="1121049" y="729359"/>
                  </a:cubicBezTo>
                  <a:cubicBezTo>
                    <a:pt x="1121726" y="729650"/>
                    <a:pt x="1122428" y="729881"/>
                    <a:pt x="1123146" y="730048"/>
                  </a:cubicBezTo>
                  <a:close/>
                  <a:moveTo>
                    <a:pt x="958508" y="658651"/>
                  </a:moveTo>
                  <a:cubicBezTo>
                    <a:pt x="964276" y="659979"/>
                    <a:pt x="970174" y="657019"/>
                    <a:pt x="972554" y="651601"/>
                  </a:cubicBezTo>
                  <a:cubicBezTo>
                    <a:pt x="975287" y="645376"/>
                    <a:pt x="972455" y="638115"/>
                    <a:pt x="966228" y="635382"/>
                  </a:cubicBezTo>
                  <a:cubicBezTo>
                    <a:pt x="937188" y="622641"/>
                    <a:pt x="910369" y="610776"/>
                    <a:pt x="884241" y="599111"/>
                  </a:cubicBezTo>
                  <a:cubicBezTo>
                    <a:pt x="878034" y="596337"/>
                    <a:pt x="870751" y="599118"/>
                    <a:pt x="867976" y="605323"/>
                  </a:cubicBezTo>
                  <a:cubicBezTo>
                    <a:pt x="867975" y="605326"/>
                    <a:pt x="867974" y="605328"/>
                    <a:pt x="867973" y="605331"/>
                  </a:cubicBezTo>
                  <a:cubicBezTo>
                    <a:pt x="865200" y="611538"/>
                    <a:pt x="867985" y="618818"/>
                    <a:pt x="874194" y="621591"/>
                  </a:cubicBezTo>
                  <a:cubicBezTo>
                    <a:pt x="900373" y="633278"/>
                    <a:pt x="927238" y="645164"/>
                    <a:pt x="956326" y="657926"/>
                  </a:cubicBezTo>
                  <a:cubicBezTo>
                    <a:pt x="957029" y="658235"/>
                    <a:pt x="957759" y="658477"/>
                    <a:pt x="958507" y="658651"/>
                  </a:cubicBezTo>
                  <a:close/>
                  <a:moveTo>
                    <a:pt x="794662" y="585430"/>
                  </a:moveTo>
                  <a:cubicBezTo>
                    <a:pt x="800363" y="586744"/>
                    <a:pt x="806202" y="583869"/>
                    <a:pt x="808634" y="578550"/>
                  </a:cubicBezTo>
                  <a:cubicBezTo>
                    <a:pt x="811461" y="572368"/>
                    <a:pt x="808740" y="565065"/>
                    <a:pt x="802554" y="562238"/>
                  </a:cubicBezTo>
                  <a:cubicBezTo>
                    <a:pt x="802554" y="562238"/>
                    <a:pt x="802553" y="562237"/>
                    <a:pt x="802552" y="562237"/>
                  </a:cubicBezTo>
                  <a:cubicBezTo>
                    <a:pt x="774397" y="549375"/>
                    <a:pt x="747045" y="536703"/>
                    <a:pt x="721260" y="524571"/>
                  </a:cubicBezTo>
                  <a:cubicBezTo>
                    <a:pt x="715107" y="521675"/>
                    <a:pt x="707771" y="524314"/>
                    <a:pt x="704875" y="530464"/>
                  </a:cubicBezTo>
                  <a:cubicBezTo>
                    <a:pt x="704874" y="530465"/>
                    <a:pt x="704873" y="530466"/>
                    <a:pt x="704873" y="530467"/>
                  </a:cubicBezTo>
                  <a:cubicBezTo>
                    <a:pt x="701976" y="536618"/>
                    <a:pt x="704616" y="543952"/>
                    <a:pt x="710770" y="546847"/>
                  </a:cubicBezTo>
                  <a:cubicBezTo>
                    <a:pt x="736640" y="559017"/>
                    <a:pt x="764074" y="571729"/>
                    <a:pt x="792315" y="584630"/>
                  </a:cubicBezTo>
                  <a:cubicBezTo>
                    <a:pt x="793069" y="584975"/>
                    <a:pt x="793855" y="585243"/>
                    <a:pt x="794662" y="585430"/>
                  </a:cubicBezTo>
                  <a:close/>
                  <a:moveTo>
                    <a:pt x="632315" y="508949"/>
                  </a:moveTo>
                  <a:cubicBezTo>
                    <a:pt x="637901" y="510237"/>
                    <a:pt x="643638" y="507502"/>
                    <a:pt x="646154" y="502353"/>
                  </a:cubicBezTo>
                  <a:cubicBezTo>
                    <a:pt x="649139" y="496246"/>
                    <a:pt x="646605" y="488876"/>
                    <a:pt x="640495" y="485892"/>
                  </a:cubicBezTo>
                  <a:cubicBezTo>
                    <a:pt x="640494" y="485892"/>
                    <a:pt x="640493" y="485891"/>
                    <a:pt x="640492" y="485891"/>
                  </a:cubicBezTo>
                  <a:cubicBezTo>
                    <a:pt x="612698" y="472323"/>
                    <a:pt x="585752" y="458877"/>
                    <a:pt x="560402" y="445925"/>
                  </a:cubicBezTo>
                  <a:cubicBezTo>
                    <a:pt x="554346" y="442834"/>
                    <a:pt x="546929" y="445232"/>
                    <a:pt x="543831" y="451283"/>
                  </a:cubicBezTo>
                  <a:cubicBezTo>
                    <a:pt x="540736" y="457337"/>
                    <a:pt x="543136" y="464753"/>
                    <a:pt x="549192" y="467847"/>
                  </a:cubicBezTo>
                  <a:cubicBezTo>
                    <a:pt x="574673" y="480867"/>
                    <a:pt x="601755" y="494381"/>
                    <a:pt x="629684" y="508014"/>
                  </a:cubicBezTo>
                  <a:cubicBezTo>
                    <a:pt x="630523" y="508424"/>
                    <a:pt x="631405" y="508737"/>
                    <a:pt x="632315" y="508949"/>
                  </a:cubicBezTo>
                  <a:close/>
                  <a:moveTo>
                    <a:pt x="472576" y="427165"/>
                  </a:moveTo>
                  <a:cubicBezTo>
                    <a:pt x="477977" y="428412"/>
                    <a:pt x="483547" y="425900"/>
                    <a:pt x="486186" y="421026"/>
                  </a:cubicBezTo>
                  <a:cubicBezTo>
                    <a:pt x="489421" y="415046"/>
                    <a:pt x="487195" y="407576"/>
                    <a:pt x="481213" y="404341"/>
                  </a:cubicBezTo>
                  <a:cubicBezTo>
                    <a:pt x="453991" y="389621"/>
                    <a:pt x="427757" y="374942"/>
                    <a:pt x="403239" y="360711"/>
                  </a:cubicBezTo>
                  <a:cubicBezTo>
                    <a:pt x="397359" y="357296"/>
                    <a:pt x="389822" y="359293"/>
                    <a:pt x="386406" y="365171"/>
                  </a:cubicBezTo>
                  <a:cubicBezTo>
                    <a:pt x="386406" y="365172"/>
                    <a:pt x="386405" y="365173"/>
                    <a:pt x="386404" y="365174"/>
                  </a:cubicBezTo>
                  <a:cubicBezTo>
                    <a:pt x="382989" y="371054"/>
                    <a:pt x="384988" y="378588"/>
                    <a:pt x="390870" y="382002"/>
                  </a:cubicBezTo>
                  <a:cubicBezTo>
                    <a:pt x="390870" y="382002"/>
                    <a:pt x="390871" y="382002"/>
                    <a:pt x="390871" y="382002"/>
                  </a:cubicBezTo>
                  <a:cubicBezTo>
                    <a:pt x="415601" y="396357"/>
                    <a:pt x="442054" y="411158"/>
                    <a:pt x="469493" y="425995"/>
                  </a:cubicBezTo>
                  <a:cubicBezTo>
                    <a:pt x="470463" y="426521"/>
                    <a:pt x="471500" y="426915"/>
                    <a:pt x="472576" y="427165"/>
                  </a:cubicBezTo>
                  <a:close/>
                  <a:moveTo>
                    <a:pt x="317560" y="336866"/>
                  </a:moveTo>
                  <a:cubicBezTo>
                    <a:pt x="322653" y="338044"/>
                    <a:pt x="327936" y="335881"/>
                    <a:pt x="330740" y="331470"/>
                  </a:cubicBezTo>
                  <a:cubicBezTo>
                    <a:pt x="334386" y="325731"/>
                    <a:pt x="332687" y="318124"/>
                    <a:pt x="326945" y="314479"/>
                  </a:cubicBezTo>
                  <a:cubicBezTo>
                    <a:pt x="300677" y="297804"/>
                    <a:pt x="275811" y="281121"/>
                    <a:pt x="253041" y="264890"/>
                  </a:cubicBezTo>
                  <a:cubicBezTo>
                    <a:pt x="247502" y="260945"/>
                    <a:pt x="239813" y="262232"/>
                    <a:pt x="235863" y="267766"/>
                  </a:cubicBezTo>
                  <a:cubicBezTo>
                    <a:pt x="231914" y="273302"/>
                    <a:pt x="233202" y="280989"/>
                    <a:pt x="238739" y="284937"/>
                  </a:cubicBezTo>
                  <a:cubicBezTo>
                    <a:pt x="261867" y="301422"/>
                    <a:pt x="287102" y="318353"/>
                    <a:pt x="313740" y="335262"/>
                  </a:cubicBezTo>
                  <a:cubicBezTo>
                    <a:pt x="314913" y="336009"/>
                    <a:pt x="316205" y="336551"/>
                    <a:pt x="317560" y="336866"/>
                  </a:cubicBezTo>
                  <a:close/>
                  <a:moveTo>
                    <a:pt x="172031" y="232375"/>
                  </a:moveTo>
                  <a:cubicBezTo>
                    <a:pt x="176566" y="233429"/>
                    <a:pt x="181308" y="231838"/>
                    <a:pt x="184287" y="228261"/>
                  </a:cubicBezTo>
                  <a:cubicBezTo>
                    <a:pt x="188640" y="223039"/>
                    <a:pt x="187933" y="215278"/>
                    <a:pt x="182709" y="210926"/>
                  </a:cubicBezTo>
                  <a:cubicBezTo>
                    <a:pt x="182708" y="210925"/>
                    <a:pt x="182707" y="210925"/>
                    <a:pt x="182706" y="210924"/>
                  </a:cubicBezTo>
                  <a:cubicBezTo>
                    <a:pt x="160074" y="192211"/>
                    <a:pt x="138484" y="172273"/>
                    <a:pt x="118034" y="151199"/>
                  </a:cubicBezTo>
                  <a:cubicBezTo>
                    <a:pt x="113320" y="146299"/>
                    <a:pt x="105523" y="146147"/>
                    <a:pt x="100621" y="150860"/>
                  </a:cubicBezTo>
                  <a:cubicBezTo>
                    <a:pt x="100621" y="150860"/>
                    <a:pt x="100621" y="150860"/>
                    <a:pt x="100621" y="150860"/>
                  </a:cubicBezTo>
                  <a:cubicBezTo>
                    <a:pt x="95719" y="155573"/>
                    <a:pt x="95566" y="163365"/>
                    <a:pt x="100280" y="168265"/>
                  </a:cubicBezTo>
                  <a:cubicBezTo>
                    <a:pt x="121359" y="189992"/>
                    <a:pt x="143613" y="210548"/>
                    <a:pt x="166942" y="229841"/>
                  </a:cubicBezTo>
                  <a:cubicBezTo>
                    <a:pt x="168417" y="231073"/>
                    <a:pt x="170160" y="231941"/>
                    <a:pt x="172031" y="232375"/>
                  </a:cubicBezTo>
                  <a:close/>
                  <a:moveTo>
                    <a:pt x="49909" y="102964"/>
                  </a:moveTo>
                  <a:cubicBezTo>
                    <a:pt x="53251" y="103743"/>
                    <a:pt x="56766" y="103089"/>
                    <a:pt x="59603" y="101162"/>
                  </a:cubicBezTo>
                  <a:cubicBezTo>
                    <a:pt x="65234" y="97347"/>
                    <a:pt x="66704" y="89693"/>
                    <a:pt x="62889" y="84065"/>
                  </a:cubicBezTo>
                  <a:cubicBezTo>
                    <a:pt x="46721" y="60693"/>
                    <a:pt x="33718" y="35285"/>
                    <a:pt x="24217" y="8504"/>
                  </a:cubicBezTo>
                  <a:cubicBezTo>
                    <a:pt x="22012" y="2074"/>
                    <a:pt x="15008" y="-1352"/>
                    <a:pt x="8575" y="853"/>
                  </a:cubicBezTo>
                  <a:cubicBezTo>
                    <a:pt x="8574" y="853"/>
                    <a:pt x="8573" y="853"/>
                    <a:pt x="8572" y="854"/>
                  </a:cubicBezTo>
                  <a:cubicBezTo>
                    <a:pt x="2139" y="3059"/>
                    <a:pt x="-1288" y="10059"/>
                    <a:pt x="918" y="16489"/>
                  </a:cubicBezTo>
                  <a:cubicBezTo>
                    <a:pt x="918" y="16490"/>
                    <a:pt x="919" y="16491"/>
                    <a:pt x="919" y="16491"/>
                  </a:cubicBezTo>
                  <a:cubicBezTo>
                    <a:pt x="11126" y="45335"/>
                    <a:pt x="25107" y="72702"/>
                    <a:pt x="42498" y="97879"/>
                  </a:cubicBezTo>
                  <a:cubicBezTo>
                    <a:pt x="44237" y="100449"/>
                    <a:pt x="46885" y="102266"/>
                    <a:pt x="49909" y="1029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3" name="Google Shape;423;p35"/>
            <p:cNvSpPr/>
            <p:nvPr/>
          </p:nvSpPr>
          <p:spPr>
            <a:xfrm>
              <a:off x="2928575" y="0"/>
              <a:ext cx="30338" cy="68295"/>
            </a:xfrm>
            <a:custGeom>
              <a:avLst/>
              <a:gdLst/>
              <a:ahLst/>
              <a:cxnLst/>
              <a:rect l="l" t="t" r="r" b="b"/>
              <a:pathLst>
                <a:path w="30338" h="68295" extrusionOk="0">
                  <a:moveTo>
                    <a:pt x="9769" y="68161"/>
                  </a:moveTo>
                  <a:cubicBezTo>
                    <a:pt x="10541" y="68339"/>
                    <a:pt x="11328" y="68443"/>
                    <a:pt x="12119" y="68472"/>
                  </a:cubicBezTo>
                  <a:cubicBezTo>
                    <a:pt x="18916" y="68718"/>
                    <a:pt x="24626" y="63411"/>
                    <a:pt x="24874" y="56616"/>
                  </a:cubicBezTo>
                  <a:cubicBezTo>
                    <a:pt x="25401" y="42673"/>
                    <a:pt x="27214" y="28808"/>
                    <a:pt x="30292" y="15198"/>
                  </a:cubicBezTo>
                  <a:cubicBezTo>
                    <a:pt x="31765" y="8568"/>
                    <a:pt x="27603" y="1994"/>
                    <a:pt x="20978" y="486"/>
                  </a:cubicBezTo>
                  <a:cubicBezTo>
                    <a:pt x="14342" y="-1005"/>
                    <a:pt x="7753" y="3163"/>
                    <a:pt x="6260" y="9796"/>
                  </a:cubicBezTo>
                  <a:cubicBezTo>
                    <a:pt x="2850" y="24888"/>
                    <a:pt x="841" y="40262"/>
                    <a:pt x="257" y="55723"/>
                  </a:cubicBezTo>
                  <a:cubicBezTo>
                    <a:pt x="44" y="61609"/>
                    <a:pt x="4031" y="66822"/>
                    <a:pt x="9769" y="681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4" name="Google Shape;424;p35"/>
            <p:cNvSpPr/>
            <p:nvPr/>
          </p:nvSpPr>
          <p:spPr>
            <a:xfrm>
              <a:off x="5764137" y="2107604"/>
              <a:ext cx="151800" cy="137428"/>
            </a:xfrm>
            <a:custGeom>
              <a:avLst/>
              <a:gdLst/>
              <a:ahLst/>
              <a:cxnLst/>
              <a:rect l="l" t="t" r="r" b="b"/>
              <a:pathLst>
                <a:path w="151800" h="137428" extrusionOk="0">
                  <a:moveTo>
                    <a:pt x="0" y="0"/>
                  </a:moveTo>
                  <a:lnTo>
                    <a:pt x="65429" y="137429"/>
                  </a:lnTo>
                  <a:lnTo>
                    <a:pt x="151800" y="120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9" name="Google Shape;411;p35">
            <a:extLst>
              <a:ext uri="{FF2B5EF4-FFF2-40B4-BE49-F238E27FC236}">
                <a16:creationId xmlns:a16="http://schemas.microsoft.com/office/drawing/2014/main" id="{5BA11B18-07BA-421B-A17C-FB2EEECD7918}"/>
              </a:ext>
            </a:extLst>
          </p:cNvPr>
          <p:cNvSpPr txBox="1">
            <a:spLocks/>
          </p:cNvSpPr>
          <p:nvPr/>
        </p:nvSpPr>
        <p:spPr>
          <a:xfrm>
            <a:off x="109616" y="1081090"/>
            <a:ext cx="5926873" cy="152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Rambla"/>
              <a:buNone/>
              <a:defRPr sz="4600" b="1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Rambla"/>
              <a:buNone/>
              <a:defRPr sz="5200" b="1" i="0" u="none" strike="noStrike" cap="none">
                <a:solidFill>
                  <a:srgbClr val="191919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Rambla"/>
              <a:buNone/>
              <a:defRPr sz="5200" b="1" i="0" u="none" strike="noStrike" cap="none">
                <a:solidFill>
                  <a:srgbClr val="191919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Rambla"/>
              <a:buNone/>
              <a:defRPr sz="5200" b="1" i="0" u="none" strike="noStrike" cap="none">
                <a:solidFill>
                  <a:srgbClr val="191919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Rambla"/>
              <a:buNone/>
              <a:defRPr sz="5200" b="1" i="0" u="none" strike="noStrike" cap="none">
                <a:solidFill>
                  <a:srgbClr val="191919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Rambla"/>
              <a:buNone/>
              <a:defRPr sz="5200" b="1" i="0" u="none" strike="noStrike" cap="none">
                <a:solidFill>
                  <a:srgbClr val="191919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Rambla"/>
              <a:buNone/>
              <a:defRPr sz="5200" b="1" i="0" u="none" strike="noStrike" cap="none">
                <a:solidFill>
                  <a:srgbClr val="191919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Rambla"/>
              <a:buNone/>
              <a:defRPr sz="5200" b="1" i="0" u="none" strike="noStrike" cap="none">
                <a:solidFill>
                  <a:srgbClr val="191919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Rambla"/>
              <a:buNone/>
              <a:defRPr sz="5200" b="1" i="0" u="none" strike="noStrike" cap="none">
                <a:solidFill>
                  <a:srgbClr val="191919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pPr>
              <a:lnSpc>
                <a:spcPct val="150000"/>
              </a:lnSpc>
            </a:pPr>
            <a:r>
              <a:rPr lang="en-ID" sz="2000" dirty="0" err="1">
                <a:solidFill>
                  <a:srgbClr val="008D8E"/>
                </a:solidFill>
              </a:rPr>
              <a:t>Pengertian</a:t>
            </a:r>
            <a:r>
              <a:rPr lang="en-ID" sz="2000" dirty="0">
                <a:solidFill>
                  <a:srgbClr val="008D8E"/>
                </a:solidFill>
              </a:rPr>
              <a:t> dan </a:t>
            </a:r>
            <a:r>
              <a:rPr lang="en-ID" sz="2000" dirty="0" err="1">
                <a:solidFill>
                  <a:srgbClr val="008D8E"/>
                </a:solidFill>
              </a:rPr>
              <a:t>pengukuran</a:t>
            </a:r>
            <a:r>
              <a:rPr lang="en-ID" sz="2000" dirty="0">
                <a:solidFill>
                  <a:srgbClr val="008D8E"/>
                </a:solidFill>
              </a:rPr>
              <a:t> </a:t>
            </a:r>
            <a:r>
              <a:rPr lang="en-ID" sz="2000" dirty="0" err="1">
                <a:solidFill>
                  <a:srgbClr val="008D8E"/>
                </a:solidFill>
              </a:rPr>
              <a:t>pendapatan</a:t>
            </a:r>
            <a:r>
              <a:rPr lang="en-ID" sz="2000" dirty="0">
                <a:solidFill>
                  <a:srgbClr val="008D8E"/>
                </a:solidFill>
              </a:rPr>
              <a:t>, </a:t>
            </a:r>
            <a:r>
              <a:rPr lang="en-ID" sz="2000" dirty="0" err="1">
                <a:solidFill>
                  <a:srgbClr val="008D8E"/>
                </a:solidFill>
              </a:rPr>
              <a:t>Pengidentifikasian</a:t>
            </a:r>
            <a:r>
              <a:rPr lang="en-ID" sz="2000" dirty="0">
                <a:solidFill>
                  <a:srgbClr val="008D8E"/>
                </a:solidFill>
              </a:rPr>
              <a:t>, </a:t>
            </a:r>
            <a:r>
              <a:rPr lang="en-ID" sz="2000" dirty="0" err="1">
                <a:solidFill>
                  <a:srgbClr val="008D8E"/>
                </a:solidFill>
              </a:rPr>
              <a:t>Penjualan</a:t>
            </a:r>
            <a:r>
              <a:rPr lang="en-ID" sz="2000" dirty="0">
                <a:solidFill>
                  <a:srgbClr val="008D8E"/>
                </a:solidFill>
              </a:rPr>
              <a:t> </a:t>
            </a:r>
            <a:r>
              <a:rPr lang="en-ID" sz="2000" dirty="0" err="1">
                <a:solidFill>
                  <a:srgbClr val="008D8E"/>
                </a:solidFill>
              </a:rPr>
              <a:t>barang</a:t>
            </a:r>
            <a:r>
              <a:rPr lang="en-ID" sz="2000" dirty="0">
                <a:solidFill>
                  <a:srgbClr val="008D8E"/>
                </a:solidFill>
              </a:rPr>
              <a:t> </a:t>
            </a:r>
            <a:r>
              <a:rPr lang="en-ID" sz="2000" dirty="0" err="1">
                <a:solidFill>
                  <a:srgbClr val="008D8E"/>
                </a:solidFill>
              </a:rPr>
              <a:t>atau</a:t>
            </a:r>
            <a:r>
              <a:rPr lang="en-ID" sz="2000" dirty="0">
                <a:solidFill>
                  <a:srgbClr val="008D8E"/>
                </a:solidFill>
              </a:rPr>
              <a:t> </a:t>
            </a:r>
            <a:r>
              <a:rPr lang="en-ID" sz="2000" dirty="0" err="1">
                <a:solidFill>
                  <a:srgbClr val="008D8E"/>
                </a:solidFill>
              </a:rPr>
              <a:t>jasa</a:t>
            </a:r>
            <a:r>
              <a:rPr lang="en-ID" sz="2000" dirty="0">
                <a:solidFill>
                  <a:srgbClr val="008D8E"/>
                </a:solidFill>
              </a:rPr>
              <a:t>, Bunga, </a:t>
            </a:r>
            <a:r>
              <a:rPr lang="en-ID" sz="2000" dirty="0" err="1">
                <a:solidFill>
                  <a:srgbClr val="008D8E"/>
                </a:solidFill>
              </a:rPr>
              <a:t>royalti</a:t>
            </a:r>
            <a:r>
              <a:rPr lang="en-ID" sz="2000" dirty="0">
                <a:solidFill>
                  <a:srgbClr val="008D8E"/>
                </a:solidFill>
              </a:rPr>
              <a:t> dan </a:t>
            </a:r>
            <a:r>
              <a:rPr lang="en-ID" sz="2000" dirty="0" err="1">
                <a:solidFill>
                  <a:srgbClr val="008D8E"/>
                </a:solidFill>
              </a:rPr>
              <a:t>deviden</a:t>
            </a:r>
            <a:r>
              <a:rPr lang="en-ID" sz="2000" dirty="0">
                <a:solidFill>
                  <a:srgbClr val="008D8E"/>
                </a:solidFill>
              </a:rPr>
              <a:t> &amp; Program </a:t>
            </a:r>
            <a:r>
              <a:rPr lang="en-ID" sz="2000" dirty="0" err="1">
                <a:solidFill>
                  <a:srgbClr val="008D8E"/>
                </a:solidFill>
              </a:rPr>
              <a:t>manfaat</a:t>
            </a:r>
            <a:r>
              <a:rPr lang="en-ID" sz="2000" dirty="0">
                <a:solidFill>
                  <a:srgbClr val="008D8E"/>
                </a:solidFill>
              </a:rPr>
              <a:t> Puna </a:t>
            </a:r>
            <a:r>
              <a:rPr lang="en-ID" sz="2000" dirty="0" err="1">
                <a:solidFill>
                  <a:srgbClr val="008D8E"/>
                </a:solidFill>
              </a:rPr>
              <a:t>Karya</a:t>
            </a:r>
            <a:r>
              <a:rPr lang="en-ID" sz="2000" dirty="0">
                <a:solidFill>
                  <a:srgbClr val="008D8E"/>
                </a:solidFill>
              </a:rPr>
              <a:t> dan Program </a:t>
            </a:r>
            <a:r>
              <a:rPr lang="en-ID" sz="2000" dirty="0" err="1">
                <a:solidFill>
                  <a:srgbClr val="008D8E"/>
                </a:solidFill>
              </a:rPr>
              <a:t>Imbalan</a:t>
            </a:r>
            <a:r>
              <a:rPr lang="en-ID" sz="2000" dirty="0">
                <a:solidFill>
                  <a:srgbClr val="008D8E"/>
                </a:solidFill>
              </a:rPr>
              <a:t> </a:t>
            </a:r>
            <a:r>
              <a:rPr lang="en-ID" sz="2000" dirty="0" err="1">
                <a:solidFill>
                  <a:srgbClr val="008D8E"/>
                </a:solidFill>
              </a:rPr>
              <a:t>Kerja</a:t>
            </a:r>
            <a:endParaRPr lang="en-US" sz="2000" dirty="0">
              <a:solidFill>
                <a:srgbClr val="008D8E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Google Shape;1031;p44"/>
          <p:cNvSpPr txBox="1">
            <a:spLocks noGrp="1"/>
          </p:cNvSpPr>
          <p:nvPr>
            <p:ph type="subTitle" idx="5"/>
          </p:nvPr>
        </p:nvSpPr>
        <p:spPr>
          <a:xfrm>
            <a:off x="1570743" y="1764070"/>
            <a:ext cx="2811000" cy="377100"/>
          </a:xfrm>
          <a:prstGeom prst="rect">
            <a:avLst/>
          </a:prstGeom>
        </p:spPr>
        <p:txBody>
          <a:bodyPr spcFirstLastPara="1" wrap="square" lIns="91425" tIns="91425" rIns="91425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Deposito Bank</a:t>
            </a:r>
            <a:endParaRPr dirty="0"/>
          </a:p>
        </p:txBody>
      </p:sp>
      <p:sp>
        <p:nvSpPr>
          <p:cNvPr id="1032" name="Google Shape;1032;p44"/>
          <p:cNvSpPr txBox="1">
            <a:spLocks noGrp="1"/>
          </p:cNvSpPr>
          <p:nvPr>
            <p:ph type="subTitle" idx="6"/>
          </p:nvPr>
        </p:nvSpPr>
        <p:spPr>
          <a:xfrm>
            <a:off x="1676170" y="2973794"/>
            <a:ext cx="2600145" cy="377100"/>
          </a:xfrm>
          <a:prstGeom prst="rect">
            <a:avLst/>
          </a:prstGeom>
        </p:spPr>
        <p:txBody>
          <a:bodyPr spcFirstLastPara="1" wrap="square" lIns="91425" tIns="91425" rIns="91425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Obligasi yang memberikan kupon</a:t>
            </a:r>
            <a:endParaRPr sz="2000" dirty="0"/>
          </a:p>
        </p:txBody>
      </p:sp>
      <p:sp>
        <p:nvSpPr>
          <p:cNvPr id="1033" name="Google Shape;1033;p44"/>
          <p:cNvSpPr txBox="1">
            <a:spLocks noGrp="1"/>
          </p:cNvSpPr>
          <p:nvPr>
            <p:ph type="subTitle" idx="7"/>
          </p:nvPr>
        </p:nvSpPr>
        <p:spPr>
          <a:xfrm>
            <a:off x="3472976" y="4071280"/>
            <a:ext cx="2811000" cy="377100"/>
          </a:xfrm>
          <a:prstGeom prst="rect">
            <a:avLst/>
          </a:prstGeom>
        </p:spPr>
        <p:txBody>
          <a:bodyPr spcFirstLastPara="1" wrap="square" lIns="91425" tIns="91425" rIns="91425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Surat Berharga Lainnya</a:t>
            </a:r>
            <a:endParaRPr dirty="0"/>
          </a:p>
        </p:txBody>
      </p:sp>
      <p:sp>
        <p:nvSpPr>
          <p:cNvPr id="1034" name="Google Shape;1034;p44"/>
          <p:cNvSpPr txBox="1">
            <a:spLocks noGrp="1"/>
          </p:cNvSpPr>
          <p:nvPr>
            <p:ph type="subTitle" idx="8"/>
          </p:nvPr>
        </p:nvSpPr>
        <p:spPr>
          <a:xfrm>
            <a:off x="5568966" y="1861376"/>
            <a:ext cx="2811000" cy="377100"/>
          </a:xfrm>
          <a:prstGeom prst="rect">
            <a:avLst/>
          </a:prstGeom>
        </p:spPr>
        <p:txBody>
          <a:bodyPr spcFirstLastPara="1" wrap="square" lIns="91425" tIns="91425" rIns="91425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Pinjaman Kepada Pihak Lain</a:t>
            </a:r>
            <a:endParaRPr dirty="0"/>
          </a:p>
        </p:txBody>
      </p:sp>
      <p:sp>
        <p:nvSpPr>
          <p:cNvPr id="1035" name="Google Shape;1035;p44"/>
          <p:cNvSpPr txBox="1">
            <a:spLocks noGrp="1"/>
          </p:cNvSpPr>
          <p:nvPr>
            <p:ph type="title"/>
          </p:nvPr>
        </p:nvSpPr>
        <p:spPr>
          <a:xfrm>
            <a:off x="841101" y="46446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Sumber Pendapatan Bunga</a:t>
            </a:r>
            <a:endParaRPr sz="2800" dirty="0"/>
          </a:p>
        </p:txBody>
      </p:sp>
      <p:grpSp>
        <p:nvGrpSpPr>
          <p:cNvPr id="1036" name="Google Shape;1036;p44"/>
          <p:cNvGrpSpPr/>
          <p:nvPr/>
        </p:nvGrpSpPr>
        <p:grpSpPr>
          <a:xfrm>
            <a:off x="4857642" y="1715870"/>
            <a:ext cx="455768" cy="455846"/>
            <a:chOff x="2485878" y="1159487"/>
            <a:chExt cx="411752" cy="411822"/>
          </a:xfrm>
        </p:grpSpPr>
        <p:sp>
          <p:nvSpPr>
            <p:cNvPr id="1037" name="Google Shape;1037;p44"/>
            <p:cNvSpPr/>
            <p:nvPr/>
          </p:nvSpPr>
          <p:spPr>
            <a:xfrm>
              <a:off x="2686683" y="1285885"/>
              <a:ext cx="210947" cy="90921"/>
            </a:xfrm>
            <a:custGeom>
              <a:avLst/>
              <a:gdLst/>
              <a:ahLst/>
              <a:cxnLst/>
              <a:rect l="l" t="t" r="r" b="b"/>
              <a:pathLst>
                <a:path w="299216" h="128966" extrusionOk="0">
                  <a:moveTo>
                    <a:pt x="298659" y="96900"/>
                  </a:moveTo>
                  <a:lnTo>
                    <a:pt x="292147" y="119107"/>
                  </a:lnTo>
                  <a:cubicBezTo>
                    <a:pt x="290015" y="126376"/>
                    <a:pt x="282394" y="130540"/>
                    <a:pt x="275125" y="128408"/>
                  </a:cubicBezTo>
                  <a:lnTo>
                    <a:pt x="2759" y="48529"/>
                  </a:lnTo>
                  <a:lnTo>
                    <a:pt x="0" y="12433"/>
                  </a:lnTo>
                  <a:lnTo>
                    <a:pt x="16991" y="0"/>
                  </a:lnTo>
                  <a:lnTo>
                    <a:pt x="289358" y="79879"/>
                  </a:lnTo>
                  <a:cubicBezTo>
                    <a:pt x="296626" y="82011"/>
                    <a:pt x="300790" y="89632"/>
                    <a:pt x="298659" y="969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8" name="Google Shape;1038;p44"/>
            <p:cNvSpPr/>
            <p:nvPr/>
          </p:nvSpPr>
          <p:spPr>
            <a:xfrm>
              <a:off x="2688628" y="1285886"/>
              <a:ext cx="209002" cy="81247"/>
            </a:xfrm>
            <a:custGeom>
              <a:avLst/>
              <a:gdLst/>
              <a:ahLst/>
              <a:cxnLst/>
              <a:rect l="l" t="t" r="r" b="b"/>
              <a:pathLst>
                <a:path w="296457" h="115244" extrusionOk="0">
                  <a:moveTo>
                    <a:pt x="0" y="48528"/>
                  </a:moveTo>
                  <a:lnTo>
                    <a:pt x="15201" y="52986"/>
                  </a:lnTo>
                  <a:lnTo>
                    <a:pt x="18696" y="41067"/>
                  </a:lnTo>
                  <a:cubicBezTo>
                    <a:pt x="21655" y="30979"/>
                    <a:pt x="32231" y="25200"/>
                    <a:pt x="42318" y="28158"/>
                  </a:cubicBezTo>
                  <a:lnTo>
                    <a:pt x="281219" y="98224"/>
                  </a:lnTo>
                  <a:cubicBezTo>
                    <a:pt x="288488" y="100355"/>
                    <a:pt x="292653" y="107976"/>
                    <a:pt x="290520" y="115245"/>
                  </a:cubicBezTo>
                  <a:lnTo>
                    <a:pt x="295900" y="96900"/>
                  </a:lnTo>
                  <a:cubicBezTo>
                    <a:pt x="298032" y="89632"/>
                    <a:pt x="293868" y="82011"/>
                    <a:pt x="286599" y="79879"/>
                  </a:cubicBezTo>
                  <a:lnTo>
                    <a:pt x="14232" y="0"/>
                  </a:lnTo>
                  <a:close/>
                </a:path>
              </a:pathLst>
            </a:custGeom>
            <a:solidFill>
              <a:srgbClr val="014B4B">
                <a:alpha val="101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9" name="Google Shape;1039;p44"/>
            <p:cNvSpPr/>
            <p:nvPr/>
          </p:nvSpPr>
          <p:spPr>
            <a:xfrm>
              <a:off x="2734039" y="1296802"/>
              <a:ext cx="21498" cy="43802"/>
            </a:xfrm>
            <a:custGeom>
              <a:avLst/>
              <a:gdLst/>
              <a:ahLst/>
              <a:cxnLst/>
              <a:rect l="l" t="t" r="r" b="b"/>
              <a:pathLst>
                <a:path w="30494" h="62131" extrusionOk="0">
                  <a:moveTo>
                    <a:pt x="8688" y="62132"/>
                  </a:moveTo>
                  <a:cubicBezTo>
                    <a:pt x="7879" y="62132"/>
                    <a:pt x="7057" y="62018"/>
                    <a:pt x="6241" y="61778"/>
                  </a:cubicBezTo>
                  <a:cubicBezTo>
                    <a:pt x="1640" y="60429"/>
                    <a:pt x="-995" y="55606"/>
                    <a:pt x="353" y="51005"/>
                  </a:cubicBezTo>
                  <a:lnTo>
                    <a:pt x="13480" y="6241"/>
                  </a:lnTo>
                  <a:cubicBezTo>
                    <a:pt x="14829" y="1642"/>
                    <a:pt x="19654" y="-997"/>
                    <a:pt x="24253" y="353"/>
                  </a:cubicBezTo>
                  <a:cubicBezTo>
                    <a:pt x="28854" y="1703"/>
                    <a:pt x="31490" y="6526"/>
                    <a:pt x="30142" y="11126"/>
                  </a:cubicBezTo>
                  <a:lnTo>
                    <a:pt x="17014" y="55890"/>
                  </a:lnTo>
                  <a:cubicBezTo>
                    <a:pt x="15905" y="59675"/>
                    <a:pt x="12442" y="62132"/>
                    <a:pt x="8688" y="6213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0" name="Google Shape;1040;p44"/>
            <p:cNvSpPr/>
            <p:nvPr/>
          </p:nvSpPr>
          <p:spPr>
            <a:xfrm>
              <a:off x="2666591" y="1262298"/>
              <a:ext cx="35872" cy="74836"/>
            </a:xfrm>
            <a:custGeom>
              <a:avLst/>
              <a:gdLst/>
              <a:ahLst/>
              <a:cxnLst/>
              <a:rect l="l" t="t" r="r" b="b"/>
              <a:pathLst>
                <a:path w="50882" h="106151" extrusionOk="0">
                  <a:moveTo>
                    <a:pt x="50479" y="16396"/>
                  </a:moveTo>
                  <a:lnTo>
                    <a:pt x="26247" y="99022"/>
                  </a:lnTo>
                  <a:cubicBezTo>
                    <a:pt x="24705" y="104278"/>
                    <a:pt x="19194" y="107289"/>
                    <a:pt x="13938" y="105749"/>
                  </a:cubicBezTo>
                  <a:lnTo>
                    <a:pt x="0" y="101661"/>
                  </a:lnTo>
                  <a:lnTo>
                    <a:pt x="764" y="32281"/>
                  </a:lnTo>
                  <a:lnTo>
                    <a:pt x="29815" y="0"/>
                  </a:lnTo>
                  <a:lnTo>
                    <a:pt x="43754" y="4088"/>
                  </a:lnTo>
                  <a:cubicBezTo>
                    <a:pt x="49009" y="5628"/>
                    <a:pt x="52020" y="11139"/>
                    <a:pt x="50479" y="1639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1" name="Google Shape;1041;p44"/>
            <p:cNvSpPr/>
            <p:nvPr/>
          </p:nvSpPr>
          <p:spPr>
            <a:xfrm>
              <a:off x="2558678" y="1427314"/>
              <a:ext cx="108803" cy="108803"/>
            </a:xfrm>
            <a:custGeom>
              <a:avLst/>
              <a:gdLst/>
              <a:ahLst/>
              <a:cxnLst/>
              <a:rect l="l" t="t" r="r" b="b"/>
              <a:pathLst>
                <a:path w="154330" h="154330" extrusionOk="0">
                  <a:moveTo>
                    <a:pt x="154330" y="77165"/>
                  </a:moveTo>
                  <a:cubicBezTo>
                    <a:pt x="154330" y="119782"/>
                    <a:pt x="119782" y="154330"/>
                    <a:pt x="77165" y="154330"/>
                  </a:cubicBezTo>
                  <a:cubicBezTo>
                    <a:pt x="34548" y="154330"/>
                    <a:pt x="0" y="119782"/>
                    <a:pt x="0" y="77165"/>
                  </a:cubicBezTo>
                  <a:cubicBezTo>
                    <a:pt x="0" y="34548"/>
                    <a:pt x="34548" y="0"/>
                    <a:pt x="77165" y="0"/>
                  </a:cubicBezTo>
                  <a:cubicBezTo>
                    <a:pt x="119782" y="0"/>
                    <a:pt x="154330" y="34548"/>
                    <a:pt x="154330" y="7716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2" name="Google Shape;1042;p44"/>
            <p:cNvSpPr/>
            <p:nvPr/>
          </p:nvSpPr>
          <p:spPr>
            <a:xfrm>
              <a:off x="2602265" y="1427314"/>
              <a:ext cx="65232" cy="108803"/>
            </a:xfrm>
            <a:custGeom>
              <a:avLst/>
              <a:gdLst/>
              <a:ahLst/>
              <a:cxnLst/>
              <a:rect l="l" t="t" r="r" b="b"/>
              <a:pathLst>
                <a:path w="92527" h="154330" extrusionOk="0">
                  <a:moveTo>
                    <a:pt x="15363" y="0"/>
                  </a:moveTo>
                  <a:cubicBezTo>
                    <a:pt x="10102" y="0"/>
                    <a:pt x="4965" y="530"/>
                    <a:pt x="0" y="1534"/>
                  </a:cubicBezTo>
                  <a:cubicBezTo>
                    <a:pt x="35256" y="8658"/>
                    <a:pt x="61802" y="39809"/>
                    <a:pt x="61802" y="77165"/>
                  </a:cubicBezTo>
                  <a:cubicBezTo>
                    <a:pt x="61802" y="114521"/>
                    <a:pt x="35257" y="145672"/>
                    <a:pt x="0" y="152796"/>
                  </a:cubicBezTo>
                  <a:cubicBezTo>
                    <a:pt x="4966" y="153800"/>
                    <a:pt x="10102" y="154330"/>
                    <a:pt x="15363" y="154330"/>
                  </a:cubicBezTo>
                  <a:cubicBezTo>
                    <a:pt x="57980" y="154330"/>
                    <a:pt x="92528" y="119782"/>
                    <a:pt x="92528" y="77165"/>
                  </a:cubicBezTo>
                  <a:cubicBezTo>
                    <a:pt x="92528" y="34548"/>
                    <a:pt x="57979" y="0"/>
                    <a:pt x="15363" y="0"/>
                  </a:cubicBezTo>
                  <a:close/>
                </a:path>
              </a:pathLst>
            </a:custGeom>
            <a:solidFill>
              <a:srgbClr val="014B4B">
                <a:alpha val="101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3" name="Google Shape;1043;p44"/>
            <p:cNvSpPr/>
            <p:nvPr/>
          </p:nvSpPr>
          <p:spPr>
            <a:xfrm>
              <a:off x="2541648" y="1512217"/>
              <a:ext cx="142851" cy="41968"/>
            </a:xfrm>
            <a:custGeom>
              <a:avLst/>
              <a:gdLst/>
              <a:ahLst/>
              <a:cxnLst/>
              <a:rect l="l" t="t" r="r" b="b"/>
              <a:pathLst>
                <a:path w="202626" h="59529" extrusionOk="0">
                  <a:moveTo>
                    <a:pt x="195080" y="0"/>
                  </a:moveTo>
                  <a:lnTo>
                    <a:pt x="7546" y="0"/>
                  </a:lnTo>
                  <a:cubicBezTo>
                    <a:pt x="3378" y="0"/>
                    <a:pt x="0" y="3378"/>
                    <a:pt x="0" y="7546"/>
                  </a:cubicBezTo>
                  <a:lnTo>
                    <a:pt x="0" y="35828"/>
                  </a:lnTo>
                  <a:lnTo>
                    <a:pt x="101313" y="59529"/>
                  </a:lnTo>
                  <a:lnTo>
                    <a:pt x="202626" y="35828"/>
                  </a:lnTo>
                  <a:lnTo>
                    <a:pt x="202626" y="7546"/>
                  </a:lnTo>
                  <a:cubicBezTo>
                    <a:pt x="202626" y="3379"/>
                    <a:pt x="199248" y="0"/>
                    <a:pt x="1950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4" name="Google Shape;1044;p44"/>
            <p:cNvSpPr/>
            <p:nvPr/>
          </p:nvSpPr>
          <p:spPr>
            <a:xfrm>
              <a:off x="2662681" y="1512217"/>
              <a:ext cx="21861" cy="25259"/>
            </a:xfrm>
            <a:custGeom>
              <a:avLst/>
              <a:gdLst/>
              <a:ahLst/>
              <a:cxnLst/>
              <a:rect l="l" t="t" r="r" b="b"/>
              <a:pathLst>
                <a:path w="31008" h="35829" extrusionOk="0">
                  <a:moveTo>
                    <a:pt x="23463" y="0"/>
                  </a:moveTo>
                  <a:lnTo>
                    <a:pt x="0" y="0"/>
                  </a:lnTo>
                  <a:cubicBezTo>
                    <a:pt x="4167" y="0"/>
                    <a:pt x="7546" y="3378"/>
                    <a:pt x="7546" y="7547"/>
                  </a:cubicBezTo>
                  <a:lnTo>
                    <a:pt x="7546" y="35829"/>
                  </a:lnTo>
                  <a:lnTo>
                    <a:pt x="31008" y="35829"/>
                  </a:lnTo>
                  <a:lnTo>
                    <a:pt x="31008" y="7547"/>
                  </a:lnTo>
                  <a:cubicBezTo>
                    <a:pt x="31009" y="3379"/>
                    <a:pt x="27631" y="0"/>
                    <a:pt x="23463" y="0"/>
                  </a:cubicBezTo>
                  <a:close/>
                </a:path>
              </a:pathLst>
            </a:custGeom>
            <a:solidFill>
              <a:srgbClr val="014B4B">
                <a:alpha val="101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45" name="Google Shape;1045;p44"/>
            <p:cNvGrpSpPr/>
            <p:nvPr/>
          </p:nvGrpSpPr>
          <p:grpSpPr>
            <a:xfrm>
              <a:off x="2587101" y="1447053"/>
              <a:ext cx="52323" cy="51306"/>
              <a:chOff x="3338464" y="1114594"/>
              <a:chExt cx="74186" cy="72744"/>
            </a:xfrm>
          </p:grpSpPr>
          <p:sp>
            <p:nvSpPr>
              <p:cNvPr id="1046" name="Google Shape;1046;p44"/>
              <p:cNvSpPr/>
              <p:nvPr/>
            </p:nvSpPr>
            <p:spPr>
              <a:xfrm>
                <a:off x="3352187" y="1114594"/>
                <a:ext cx="46739" cy="72744"/>
              </a:xfrm>
              <a:custGeom>
                <a:avLst/>
                <a:gdLst/>
                <a:ahLst/>
                <a:cxnLst/>
                <a:rect l="l" t="t" r="r" b="b"/>
                <a:pathLst>
                  <a:path w="46739" h="72744" extrusionOk="0">
                    <a:moveTo>
                      <a:pt x="8675" y="72744"/>
                    </a:moveTo>
                    <a:cubicBezTo>
                      <a:pt x="7303" y="72744"/>
                      <a:pt x="5912" y="72418"/>
                      <a:pt x="4615" y="71730"/>
                    </a:cubicBezTo>
                    <a:cubicBezTo>
                      <a:pt x="379" y="69484"/>
                      <a:pt x="-1232" y="64228"/>
                      <a:pt x="1013" y="59993"/>
                    </a:cubicBezTo>
                    <a:lnTo>
                      <a:pt x="30387" y="4615"/>
                    </a:lnTo>
                    <a:cubicBezTo>
                      <a:pt x="32633" y="379"/>
                      <a:pt x="37890" y="-1232"/>
                      <a:pt x="42124" y="1013"/>
                    </a:cubicBezTo>
                    <a:cubicBezTo>
                      <a:pt x="46360" y="3260"/>
                      <a:pt x="47972" y="8515"/>
                      <a:pt x="45726" y="12750"/>
                    </a:cubicBezTo>
                    <a:lnTo>
                      <a:pt x="16352" y="68129"/>
                    </a:lnTo>
                    <a:cubicBezTo>
                      <a:pt x="14794" y="71069"/>
                      <a:pt x="11787" y="72744"/>
                      <a:pt x="8675" y="7274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047" name="Google Shape;1047;p44"/>
              <p:cNvGrpSpPr/>
              <p:nvPr/>
            </p:nvGrpSpPr>
            <p:grpSpPr>
              <a:xfrm>
                <a:off x="3338464" y="1123504"/>
                <a:ext cx="74186" cy="54924"/>
                <a:chOff x="3338464" y="1123504"/>
                <a:chExt cx="74186" cy="54924"/>
              </a:xfrm>
            </p:grpSpPr>
            <p:sp>
              <p:nvSpPr>
                <p:cNvPr id="1048" name="Google Shape;1048;p44"/>
                <p:cNvSpPr/>
                <p:nvPr/>
              </p:nvSpPr>
              <p:spPr>
                <a:xfrm>
                  <a:off x="3338464" y="1123504"/>
                  <a:ext cx="24011" cy="173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11" h="17362" extrusionOk="0">
                      <a:moveTo>
                        <a:pt x="15331" y="17362"/>
                      </a:moveTo>
                      <a:lnTo>
                        <a:pt x="8682" y="17362"/>
                      </a:lnTo>
                      <a:cubicBezTo>
                        <a:pt x="3887" y="17362"/>
                        <a:pt x="0" y="13476"/>
                        <a:pt x="0" y="8680"/>
                      </a:cubicBezTo>
                      <a:cubicBezTo>
                        <a:pt x="0" y="3885"/>
                        <a:pt x="3886" y="0"/>
                        <a:pt x="8682" y="0"/>
                      </a:cubicBezTo>
                      <a:lnTo>
                        <a:pt x="15331" y="0"/>
                      </a:lnTo>
                      <a:cubicBezTo>
                        <a:pt x="20126" y="0"/>
                        <a:pt x="24011" y="3886"/>
                        <a:pt x="24011" y="8680"/>
                      </a:cubicBezTo>
                      <a:cubicBezTo>
                        <a:pt x="24011" y="13475"/>
                        <a:pt x="20126" y="17362"/>
                        <a:pt x="15331" y="17362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49" name="Google Shape;1049;p44"/>
                <p:cNvSpPr/>
                <p:nvPr/>
              </p:nvSpPr>
              <p:spPr>
                <a:xfrm>
                  <a:off x="3388640" y="1161066"/>
                  <a:ext cx="24010" cy="173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10" h="17362" extrusionOk="0">
                      <a:moveTo>
                        <a:pt x="15330" y="17362"/>
                      </a:moveTo>
                      <a:lnTo>
                        <a:pt x="8680" y="17362"/>
                      </a:lnTo>
                      <a:cubicBezTo>
                        <a:pt x="3886" y="17362"/>
                        <a:pt x="0" y="13476"/>
                        <a:pt x="0" y="8680"/>
                      </a:cubicBezTo>
                      <a:cubicBezTo>
                        <a:pt x="0" y="3885"/>
                        <a:pt x="3886" y="0"/>
                        <a:pt x="8680" y="0"/>
                      </a:cubicBezTo>
                      <a:lnTo>
                        <a:pt x="15330" y="0"/>
                      </a:lnTo>
                      <a:cubicBezTo>
                        <a:pt x="20124" y="0"/>
                        <a:pt x="24010" y="3886"/>
                        <a:pt x="24010" y="8680"/>
                      </a:cubicBezTo>
                      <a:cubicBezTo>
                        <a:pt x="24010" y="13475"/>
                        <a:pt x="20124" y="17362"/>
                        <a:pt x="15330" y="17362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1050" name="Google Shape;1050;p44"/>
            <p:cNvSpPr/>
            <p:nvPr/>
          </p:nvSpPr>
          <p:spPr>
            <a:xfrm>
              <a:off x="2518063" y="1537486"/>
              <a:ext cx="190005" cy="27696"/>
            </a:xfrm>
            <a:custGeom>
              <a:avLst/>
              <a:gdLst/>
              <a:ahLst/>
              <a:cxnLst/>
              <a:rect l="l" t="t" r="r" b="b"/>
              <a:pathLst>
                <a:path w="269510" h="39285" extrusionOk="0">
                  <a:moveTo>
                    <a:pt x="269511" y="39285"/>
                  </a:moveTo>
                  <a:lnTo>
                    <a:pt x="0" y="39285"/>
                  </a:lnTo>
                  <a:lnTo>
                    <a:pt x="0" y="7546"/>
                  </a:lnTo>
                  <a:cubicBezTo>
                    <a:pt x="0" y="3378"/>
                    <a:pt x="3378" y="0"/>
                    <a:pt x="7546" y="0"/>
                  </a:cubicBezTo>
                  <a:lnTo>
                    <a:pt x="261964" y="0"/>
                  </a:lnTo>
                  <a:cubicBezTo>
                    <a:pt x="266131" y="0"/>
                    <a:pt x="269510" y="3378"/>
                    <a:pt x="269510" y="7546"/>
                  </a:cubicBezTo>
                  <a:lnTo>
                    <a:pt x="269510" y="3928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51" name="Google Shape;1051;p44"/>
            <p:cNvGrpSpPr/>
            <p:nvPr/>
          </p:nvGrpSpPr>
          <p:grpSpPr>
            <a:xfrm>
              <a:off x="2569240" y="1175943"/>
              <a:ext cx="139066" cy="389312"/>
              <a:chOff x="3313139" y="730205"/>
              <a:chExt cx="197173" cy="551980"/>
            </a:xfrm>
          </p:grpSpPr>
          <p:sp>
            <p:nvSpPr>
              <p:cNvPr id="1052" name="Google Shape;1052;p44"/>
              <p:cNvSpPr/>
              <p:nvPr/>
            </p:nvSpPr>
            <p:spPr>
              <a:xfrm>
                <a:off x="3479304" y="1242900"/>
                <a:ext cx="31008" cy="39285"/>
              </a:xfrm>
              <a:custGeom>
                <a:avLst/>
                <a:gdLst/>
                <a:ahLst/>
                <a:cxnLst/>
                <a:rect l="l" t="t" r="r" b="b"/>
                <a:pathLst>
                  <a:path w="31008" h="39285" extrusionOk="0">
                    <a:moveTo>
                      <a:pt x="23463" y="0"/>
                    </a:moveTo>
                    <a:lnTo>
                      <a:pt x="0" y="0"/>
                    </a:lnTo>
                    <a:cubicBezTo>
                      <a:pt x="4167" y="0"/>
                      <a:pt x="7546" y="3378"/>
                      <a:pt x="7546" y="7546"/>
                    </a:cubicBezTo>
                    <a:lnTo>
                      <a:pt x="7546" y="39285"/>
                    </a:lnTo>
                    <a:lnTo>
                      <a:pt x="31008" y="39285"/>
                    </a:lnTo>
                    <a:lnTo>
                      <a:pt x="31008" y="7546"/>
                    </a:lnTo>
                    <a:cubicBezTo>
                      <a:pt x="31009" y="3378"/>
                      <a:pt x="27630" y="0"/>
                      <a:pt x="23463" y="0"/>
                    </a:cubicBezTo>
                    <a:close/>
                  </a:path>
                </a:pathLst>
              </a:custGeom>
              <a:solidFill>
                <a:srgbClr val="014B4B">
                  <a:alpha val="101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3" name="Google Shape;1053;p44"/>
              <p:cNvSpPr/>
              <p:nvPr/>
            </p:nvSpPr>
            <p:spPr>
              <a:xfrm rot="6375612">
                <a:off x="3337434" y="943212"/>
                <a:ext cx="70130" cy="103212"/>
              </a:xfrm>
              <a:custGeom>
                <a:avLst/>
                <a:gdLst/>
                <a:ahLst/>
                <a:cxnLst/>
                <a:rect l="l" t="t" r="r" b="b"/>
                <a:pathLst>
                  <a:path w="70130" h="103212" extrusionOk="0">
                    <a:moveTo>
                      <a:pt x="0" y="0"/>
                    </a:moveTo>
                    <a:lnTo>
                      <a:pt x="70131" y="0"/>
                    </a:lnTo>
                    <a:lnTo>
                      <a:pt x="70131" y="103213"/>
                    </a:lnTo>
                    <a:lnTo>
                      <a:pt x="0" y="10321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4" name="Google Shape;1054;p44"/>
              <p:cNvSpPr/>
              <p:nvPr/>
            </p:nvSpPr>
            <p:spPr>
              <a:xfrm rot="-4424388">
                <a:off x="3403730" y="724469"/>
                <a:ext cx="65459" cy="103212"/>
              </a:xfrm>
              <a:custGeom>
                <a:avLst/>
                <a:gdLst/>
                <a:ahLst/>
                <a:cxnLst/>
                <a:rect l="l" t="t" r="r" b="b"/>
                <a:pathLst>
                  <a:path w="65459" h="103212" extrusionOk="0">
                    <a:moveTo>
                      <a:pt x="0" y="0"/>
                    </a:moveTo>
                    <a:lnTo>
                      <a:pt x="65460" y="0"/>
                    </a:lnTo>
                    <a:lnTo>
                      <a:pt x="65460" y="103212"/>
                    </a:lnTo>
                    <a:lnTo>
                      <a:pt x="0" y="103212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55" name="Google Shape;1055;p44"/>
            <p:cNvSpPr/>
            <p:nvPr/>
          </p:nvSpPr>
          <p:spPr>
            <a:xfrm>
              <a:off x="2571042" y="1205423"/>
              <a:ext cx="124945" cy="159833"/>
            </a:xfrm>
            <a:custGeom>
              <a:avLst/>
              <a:gdLst/>
              <a:ahLst/>
              <a:cxnLst/>
              <a:rect l="l" t="t" r="r" b="b"/>
              <a:pathLst>
                <a:path w="177227" h="226714" extrusionOk="0">
                  <a:moveTo>
                    <a:pt x="176966" y="40857"/>
                  </a:moveTo>
                  <a:lnTo>
                    <a:pt x="123813" y="222092"/>
                  </a:lnTo>
                  <a:cubicBezTo>
                    <a:pt x="122814" y="225500"/>
                    <a:pt x="119241" y="227452"/>
                    <a:pt x="115833" y="226453"/>
                  </a:cubicBezTo>
                  <a:lnTo>
                    <a:pt x="4623" y="193838"/>
                  </a:lnTo>
                  <a:cubicBezTo>
                    <a:pt x="1215" y="192839"/>
                    <a:pt x="-738" y="189265"/>
                    <a:pt x="261" y="185858"/>
                  </a:cubicBezTo>
                  <a:lnTo>
                    <a:pt x="53414" y="4623"/>
                  </a:lnTo>
                  <a:cubicBezTo>
                    <a:pt x="54413" y="1215"/>
                    <a:pt x="57986" y="-738"/>
                    <a:pt x="61394" y="261"/>
                  </a:cubicBezTo>
                  <a:lnTo>
                    <a:pt x="172605" y="32877"/>
                  </a:lnTo>
                  <a:cubicBezTo>
                    <a:pt x="176013" y="33876"/>
                    <a:pt x="177965" y="37449"/>
                    <a:pt x="176966" y="408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6" name="Google Shape;1056;p44"/>
            <p:cNvSpPr/>
            <p:nvPr/>
          </p:nvSpPr>
          <p:spPr>
            <a:xfrm>
              <a:off x="2603989" y="1205422"/>
              <a:ext cx="92010" cy="44903"/>
            </a:xfrm>
            <a:custGeom>
              <a:avLst/>
              <a:gdLst/>
              <a:ahLst/>
              <a:cxnLst/>
              <a:rect l="l" t="t" r="r" b="b"/>
              <a:pathLst>
                <a:path w="130510" h="63692" extrusionOk="0">
                  <a:moveTo>
                    <a:pt x="6697" y="4623"/>
                  </a:moveTo>
                  <a:lnTo>
                    <a:pt x="0" y="27458"/>
                  </a:lnTo>
                  <a:cubicBezTo>
                    <a:pt x="999" y="24050"/>
                    <a:pt x="4572" y="22098"/>
                    <a:pt x="7980" y="23097"/>
                  </a:cubicBezTo>
                  <a:lnTo>
                    <a:pt x="119191" y="55712"/>
                  </a:lnTo>
                  <a:cubicBezTo>
                    <a:pt x="122599" y="56711"/>
                    <a:pt x="124551" y="60284"/>
                    <a:pt x="123552" y="63692"/>
                  </a:cubicBezTo>
                  <a:lnTo>
                    <a:pt x="130249" y="40857"/>
                  </a:lnTo>
                  <a:cubicBezTo>
                    <a:pt x="131248" y="37449"/>
                    <a:pt x="129296" y="33876"/>
                    <a:pt x="125888" y="32877"/>
                  </a:cubicBezTo>
                  <a:lnTo>
                    <a:pt x="14677" y="261"/>
                  </a:lnTo>
                  <a:cubicBezTo>
                    <a:pt x="11269" y="-738"/>
                    <a:pt x="7696" y="1215"/>
                    <a:pt x="6697" y="4623"/>
                  </a:cubicBezTo>
                  <a:close/>
                </a:path>
              </a:pathLst>
            </a:custGeom>
            <a:solidFill>
              <a:srgbClr val="014B4B">
                <a:alpha val="101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7" name="Google Shape;1057;p44"/>
            <p:cNvSpPr/>
            <p:nvPr/>
          </p:nvSpPr>
          <p:spPr>
            <a:xfrm>
              <a:off x="2552444" y="1357733"/>
              <a:ext cx="104008" cy="53496"/>
            </a:xfrm>
            <a:custGeom>
              <a:avLst/>
              <a:gdLst/>
              <a:ahLst/>
              <a:cxnLst/>
              <a:rect l="l" t="t" r="r" b="b"/>
              <a:pathLst>
                <a:path w="147529" h="75881" extrusionOk="0">
                  <a:moveTo>
                    <a:pt x="147269" y="45504"/>
                  </a:moveTo>
                  <a:lnTo>
                    <a:pt x="139710" y="71276"/>
                  </a:lnTo>
                  <a:cubicBezTo>
                    <a:pt x="138715" y="74672"/>
                    <a:pt x="135154" y="76617"/>
                    <a:pt x="131758" y="75621"/>
                  </a:cubicBezTo>
                  <a:lnTo>
                    <a:pt x="4606" y="38331"/>
                  </a:lnTo>
                  <a:cubicBezTo>
                    <a:pt x="1210" y="37335"/>
                    <a:pt x="-735" y="33775"/>
                    <a:pt x="261" y="30378"/>
                  </a:cubicBezTo>
                  <a:lnTo>
                    <a:pt x="7819" y="4606"/>
                  </a:lnTo>
                  <a:cubicBezTo>
                    <a:pt x="8814" y="1210"/>
                    <a:pt x="12375" y="-735"/>
                    <a:pt x="15772" y="261"/>
                  </a:cubicBezTo>
                  <a:lnTo>
                    <a:pt x="142923" y="37552"/>
                  </a:lnTo>
                  <a:cubicBezTo>
                    <a:pt x="146318" y="38548"/>
                    <a:pt x="148264" y="42108"/>
                    <a:pt x="147269" y="4550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8" name="Google Shape;1058;p44"/>
            <p:cNvSpPr/>
            <p:nvPr/>
          </p:nvSpPr>
          <p:spPr>
            <a:xfrm>
              <a:off x="2610585" y="1159487"/>
              <a:ext cx="104007" cy="53497"/>
            </a:xfrm>
            <a:custGeom>
              <a:avLst/>
              <a:gdLst/>
              <a:ahLst/>
              <a:cxnLst/>
              <a:rect l="l" t="t" r="r" b="b"/>
              <a:pathLst>
                <a:path w="147528" h="75882" extrusionOk="0">
                  <a:moveTo>
                    <a:pt x="139710" y="71276"/>
                  </a:moveTo>
                  <a:lnTo>
                    <a:pt x="147268" y="45504"/>
                  </a:lnTo>
                  <a:cubicBezTo>
                    <a:pt x="148264" y="42107"/>
                    <a:pt x="146318" y="38548"/>
                    <a:pt x="142923" y="37551"/>
                  </a:cubicBezTo>
                  <a:lnTo>
                    <a:pt x="15772" y="261"/>
                  </a:lnTo>
                  <a:cubicBezTo>
                    <a:pt x="12375" y="-735"/>
                    <a:pt x="8816" y="1211"/>
                    <a:pt x="7819" y="4606"/>
                  </a:cubicBezTo>
                  <a:lnTo>
                    <a:pt x="261" y="30378"/>
                  </a:lnTo>
                  <a:cubicBezTo>
                    <a:pt x="-735" y="33775"/>
                    <a:pt x="1211" y="37334"/>
                    <a:pt x="4606" y="38331"/>
                  </a:cubicBezTo>
                  <a:lnTo>
                    <a:pt x="131757" y="75622"/>
                  </a:lnTo>
                  <a:cubicBezTo>
                    <a:pt x="135154" y="76617"/>
                    <a:pt x="138713" y="74672"/>
                    <a:pt x="139710" y="7127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9" name="Google Shape;1059;p44"/>
            <p:cNvSpPr/>
            <p:nvPr/>
          </p:nvSpPr>
          <p:spPr>
            <a:xfrm>
              <a:off x="2485878" y="1559069"/>
              <a:ext cx="254350" cy="12240"/>
            </a:xfrm>
            <a:custGeom>
              <a:avLst/>
              <a:gdLst/>
              <a:ahLst/>
              <a:cxnLst/>
              <a:rect l="l" t="t" r="r" b="b"/>
              <a:pathLst>
                <a:path w="360780" h="17362" extrusionOk="0">
                  <a:moveTo>
                    <a:pt x="352100" y="17362"/>
                  </a:moveTo>
                  <a:lnTo>
                    <a:pt x="8680" y="17362"/>
                  </a:lnTo>
                  <a:cubicBezTo>
                    <a:pt x="3886" y="17362"/>
                    <a:pt x="0" y="13476"/>
                    <a:pt x="0" y="8682"/>
                  </a:cubicBezTo>
                  <a:cubicBezTo>
                    <a:pt x="0" y="3887"/>
                    <a:pt x="3886" y="0"/>
                    <a:pt x="8680" y="0"/>
                  </a:cubicBezTo>
                  <a:lnTo>
                    <a:pt x="352100" y="0"/>
                  </a:lnTo>
                  <a:cubicBezTo>
                    <a:pt x="356895" y="0"/>
                    <a:pt x="360780" y="3886"/>
                    <a:pt x="360780" y="8682"/>
                  </a:cubicBezTo>
                  <a:cubicBezTo>
                    <a:pt x="360780" y="13477"/>
                    <a:pt x="356895" y="17362"/>
                    <a:pt x="352100" y="173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60" name="Google Shape;1060;p44"/>
          <p:cNvGrpSpPr/>
          <p:nvPr/>
        </p:nvGrpSpPr>
        <p:grpSpPr>
          <a:xfrm>
            <a:off x="951858" y="2826960"/>
            <a:ext cx="455841" cy="455823"/>
            <a:chOff x="4152910" y="4004241"/>
            <a:chExt cx="411817" cy="411801"/>
          </a:xfrm>
        </p:grpSpPr>
        <p:sp>
          <p:nvSpPr>
            <p:cNvPr id="1061" name="Google Shape;1061;p44"/>
            <p:cNvSpPr/>
            <p:nvPr/>
          </p:nvSpPr>
          <p:spPr>
            <a:xfrm>
              <a:off x="4311069" y="4004241"/>
              <a:ext cx="253577" cy="358181"/>
            </a:xfrm>
            <a:custGeom>
              <a:avLst/>
              <a:gdLst/>
              <a:ahLst/>
              <a:cxnLst/>
              <a:rect l="l" t="t" r="r" b="b"/>
              <a:pathLst>
                <a:path w="359684" h="508058" extrusionOk="0">
                  <a:moveTo>
                    <a:pt x="347819" y="508059"/>
                  </a:moveTo>
                  <a:lnTo>
                    <a:pt x="11866" y="508059"/>
                  </a:lnTo>
                  <a:cubicBezTo>
                    <a:pt x="5313" y="508059"/>
                    <a:pt x="0" y="502746"/>
                    <a:pt x="0" y="496193"/>
                  </a:cubicBezTo>
                  <a:lnTo>
                    <a:pt x="0" y="11866"/>
                  </a:lnTo>
                  <a:cubicBezTo>
                    <a:pt x="0" y="5313"/>
                    <a:pt x="5313" y="0"/>
                    <a:pt x="11866" y="0"/>
                  </a:cubicBezTo>
                  <a:lnTo>
                    <a:pt x="347820" y="0"/>
                  </a:lnTo>
                  <a:cubicBezTo>
                    <a:pt x="354372" y="0"/>
                    <a:pt x="359684" y="5313"/>
                    <a:pt x="359684" y="11866"/>
                  </a:cubicBezTo>
                  <a:lnTo>
                    <a:pt x="359684" y="496193"/>
                  </a:lnTo>
                  <a:cubicBezTo>
                    <a:pt x="359684" y="502746"/>
                    <a:pt x="354372" y="508059"/>
                    <a:pt x="347819" y="50805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2" name="Google Shape;1062;p44"/>
            <p:cNvSpPr/>
            <p:nvPr/>
          </p:nvSpPr>
          <p:spPr>
            <a:xfrm>
              <a:off x="4538917" y="4004241"/>
              <a:ext cx="25810" cy="358181"/>
            </a:xfrm>
            <a:custGeom>
              <a:avLst/>
              <a:gdLst/>
              <a:ahLst/>
              <a:cxnLst/>
              <a:rect l="l" t="t" r="r" b="b"/>
              <a:pathLst>
                <a:path w="36610" h="508058" extrusionOk="0">
                  <a:moveTo>
                    <a:pt x="24745" y="0"/>
                  </a:moveTo>
                  <a:lnTo>
                    <a:pt x="0" y="0"/>
                  </a:lnTo>
                  <a:cubicBezTo>
                    <a:pt x="6553" y="0"/>
                    <a:pt x="11866" y="5313"/>
                    <a:pt x="11866" y="11866"/>
                  </a:cubicBezTo>
                  <a:lnTo>
                    <a:pt x="11866" y="496193"/>
                  </a:lnTo>
                  <a:cubicBezTo>
                    <a:pt x="11866" y="502746"/>
                    <a:pt x="6553" y="508059"/>
                    <a:pt x="0" y="508059"/>
                  </a:cubicBezTo>
                  <a:lnTo>
                    <a:pt x="24745" y="508059"/>
                  </a:lnTo>
                  <a:cubicBezTo>
                    <a:pt x="31298" y="508059"/>
                    <a:pt x="36611" y="502746"/>
                    <a:pt x="36611" y="496193"/>
                  </a:cubicBezTo>
                  <a:lnTo>
                    <a:pt x="36611" y="11866"/>
                  </a:lnTo>
                  <a:cubicBezTo>
                    <a:pt x="36611" y="5313"/>
                    <a:pt x="31298" y="0"/>
                    <a:pt x="24745" y="0"/>
                  </a:cubicBezTo>
                  <a:close/>
                </a:path>
              </a:pathLst>
            </a:custGeom>
            <a:solidFill>
              <a:srgbClr val="014B4B">
                <a:alpha val="101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63" name="Google Shape;1063;p44"/>
            <p:cNvGrpSpPr/>
            <p:nvPr/>
          </p:nvGrpSpPr>
          <p:grpSpPr>
            <a:xfrm>
              <a:off x="4372559" y="4029545"/>
              <a:ext cx="131270" cy="50921"/>
              <a:chOff x="5869951" y="4776145"/>
              <a:chExt cx="186120" cy="72198"/>
            </a:xfrm>
          </p:grpSpPr>
          <p:sp>
            <p:nvSpPr>
              <p:cNvPr id="1064" name="Google Shape;1064;p44"/>
              <p:cNvSpPr/>
              <p:nvPr/>
            </p:nvSpPr>
            <p:spPr>
              <a:xfrm>
                <a:off x="5921328" y="4776148"/>
                <a:ext cx="60711" cy="72195"/>
              </a:xfrm>
              <a:custGeom>
                <a:avLst/>
                <a:gdLst/>
                <a:ahLst/>
                <a:cxnLst/>
                <a:rect l="l" t="t" r="r" b="b"/>
                <a:pathLst>
                  <a:path w="60711" h="72195" extrusionOk="0">
                    <a:moveTo>
                      <a:pt x="60142" y="60269"/>
                    </a:moveTo>
                    <a:lnTo>
                      <a:pt x="39837" y="6467"/>
                    </a:lnTo>
                    <a:cubicBezTo>
                      <a:pt x="39808" y="6387"/>
                      <a:pt x="39776" y="6306"/>
                      <a:pt x="39743" y="6226"/>
                    </a:cubicBezTo>
                    <a:cubicBezTo>
                      <a:pt x="38187" y="2443"/>
                      <a:pt x="34539" y="0"/>
                      <a:pt x="30450" y="0"/>
                    </a:cubicBezTo>
                    <a:cubicBezTo>
                      <a:pt x="30446" y="0"/>
                      <a:pt x="30444" y="0"/>
                      <a:pt x="30440" y="0"/>
                    </a:cubicBezTo>
                    <a:cubicBezTo>
                      <a:pt x="26346" y="3"/>
                      <a:pt x="22699" y="2454"/>
                      <a:pt x="21149" y="6243"/>
                    </a:cubicBezTo>
                    <a:cubicBezTo>
                      <a:pt x="21121" y="6312"/>
                      <a:pt x="21095" y="6378"/>
                      <a:pt x="21070" y="6445"/>
                    </a:cubicBezTo>
                    <a:lnTo>
                      <a:pt x="579" y="60245"/>
                    </a:lnTo>
                    <a:cubicBezTo>
                      <a:pt x="-1153" y="64793"/>
                      <a:pt x="1130" y="69884"/>
                      <a:pt x="5679" y="71616"/>
                    </a:cubicBezTo>
                    <a:cubicBezTo>
                      <a:pt x="10221" y="73348"/>
                      <a:pt x="15317" y="71067"/>
                      <a:pt x="17050" y="66517"/>
                    </a:cubicBezTo>
                    <a:lnTo>
                      <a:pt x="19991" y="58795"/>
                    </a:lnTo>
                    <a:lnTo>
                      <a:pt x="40748" y="58795"/>
                    </a:lnTo>
                    <a:lnTo>
                      <a:pt x="43653" y="66493"/>
                    </a:lnTo>
                    <a:cubicBezTo>
                      <a:pt x="44984" y="70022"/>
                      <a:pt x="48339" y="72196"/>
                      <a:pt x="51898" y="72196"/>
                    </a:cubicBezTo>
                    <a:cubicBezTo>
                      <a:pt x="52931" y="72196"/>
                      <a:pt x="53984" y="72012"/>
                      <a:pt x="55008" y="71626"/>
                    </a:cubicBezTo>
                    <a:cubicBezTo>
                      <a:pt x="59562" y="69907"/>
                      <a:pt x="61861" y="64822"/>
                      <a:pt x="60142" y="60269"/>
                    </a:cubicBezTo>
                    <a:close/>
                    <a:moveTo>
                      <a:pt x="26703" y="41169"/>
                    </a:moveTo>
                    <a:lnTo>
                      <a:pt x="30418" y="31418"/>
                    </a:lnTo>
                    <a:lnTo>
                      <a:pt x="34098" y="41169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5" name="Google Shape;1065;p44"/>
              <p:cNvSpPr/>
              <p:nvPr/>
            </p:nvSpPr>
            <p:spPr>
              <a:xfrm>
                <a:off x="5997302" y="4776145"/>
                <a:ext cx="58769" cy="72195"/>
              </a:xfrm>
              <a:custGeom>
                <a:avLst/>
                <a:gdLst/>
                <a:ahLst/>
                <a:cxnLst/>
                <a:rect l="l" t="t" r="r" b="b"/>
                <a:pathLst>
                  <a:path w="58769" h="72195" extrusionOk="0">
                    <a:moveTo>
                      <a:pt x="57164" y="58313"/>
                    </a:moveTo>
                    <a:lnTo>
                      <a:pt x="40176" y="34164"/>
                    </a:lnTo>
                    <a:lnTo>
                      <a:pt x="54460" y="13889"/>
                    </a:lnTo>
                    <a:cubicBezTo>
                      <a:pt x="57263" y="9911"/>
                      <a:pt x="56311" y="4412"/>
                      <a:pt x="52332" y="1611"/>
                    </a:cubicBezTo>
                    <a:cubicBezTo>
                      <a:pt x="48350" y="-1195"/>
                      <a:pt x="42854" y="-239"/>
                      <a:pt x="40053" y="3740"/>
                    </a:cubicBezTo>
                    <a:lnTo>
                      <a:pt x="29405" y="18853"/>
                    </a:lnTo>
                    <a:lnTo>
                      <a:pt x="18777" y="3743"/>
                    </a:lnTo>
                    <a:cubicBezTo>
                      <a:pt x="15978" y="-235"/>
                      <a:pt x="10484" y="-1197"/>
                      <a:pt x="6499" y="1606"/>
                    </a:cubicBezTo>
                    <a:cubicBezTo>
                      <a:pt x="2518" y="4406"/>
                      <a:pt x="1562" y="9903"/>
                      <a:pt x="4363" y="13883"/>
                    </a:cubicBezTo>
                    <a:lnTo>
                      <a:pt x="18624" y="34156"/>
                    </a:lnTo>
                    <a:lnTo>
                      <a:pt x="1610" y="58306"/>
                    </a:lnTo>
                    <a:cubicBezTo>
                      <a:pt x="-1194" y="62285"/>
                      <a:pt x="-242" y="67783"/>
                      <a:pt x="3738" y="70585"/>
                    </a:cubicBezTo>
                    <a:cubicBezTo>
                      <a:pt x="5281" y="71673"/>
                      <a:pt x="7052" y="72196"/>
                      <a:pt x="8805" y="72196"/>
                    </a:cubicBezTo>
                    <a:cubicBezTo>
                      <a:pt x="11575" y="72196"/>
                      <a:pt x="14301" y="70893"/>
                      <a:pt x="16016" y="68457"/>
                    </a:cubicBezTo>
                    <a:lnTo>
                      <a:pt x="29395" y="49467"/>
                    </a:lnTo>
                    <a:lnTo>
                      <a:pt x="42750" y="68452"/>
                    </a:lnTo>
                    <a:cubicBezTo>
                      <a:pt x="44466" y="70891"/>
                      <a:pt x="47193" y="72196"/>
                      <a:pt x="49965" y="72196"/>
                    </a:cubicBezTo>
                    <a:cubicBezTo>
                      <a:pt x="51716" y="72196"/>
                      <a:pt x="53485" y="71674"/>
                      <a:pt x="55028" y="70590"/>
                    </a:cubicBezTo>
                    <a:cubicBezTo>
                      <a:pt x="59007" y="67791"/>
                      <a:pt x="59964" y="62294"/>
                      <a:pt x="57164" y="5831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6" name="Google Shape;1066;p44"/>
              <p:cNvSpPr/>
              <p:nvPr/>
            </p:nvSpPr>
            <p:spPr>
              <a:xfrm>
                <a:off x="5869951" y="4776147"/>
                <a:ext cx="47757" cy="72194"/>
              </a:xfrm>
              <a:custGeom>
                <a:avLst/>
                <a:gdLst/>
                <a:ahLst/>
                <a:cxnLst/>
                <a:rect l="l" t="t" r="r" b="b"/>
                <a:pathLst>
                  <a:path w="47757" h="72194" extrusionOk="0">
                    <a:moveTo>
                      <a:pt x="38946" y="0"/>
                    </a:moveTo>
                    <a:lnTo>
                      <a:pt x="8812" y="0"/>
                    </a:lnTo>
                    <a:cubicBezTo>
                      <a:pt x="3944" y="0"/>
                      <a:pt x="0" y="3945"/>
                      <a:pt x="0" y="8813"/>
                    </a:cubicBezTo>
                    <a:cubicBezTo>
                      <a:pt x="0" y="13680"/>
                      <a:pt x="3945" y="17624"/>
                      <a:pt x="8812" y="17624"/>
                    </a:cubicBezTo>
                    <a:lnTo>
                      <a:pt x="15007" y="17624"/>
                    </a:lnTo>
                    <a:lnTo>
                      <a:pt x="15007" y="63382"/>
                    </a:lnTo>
                    <a:cubicBezTo>
                      <a:pt x="15007" y="68250"/>
                      <a:pt x="18952" y="72195"/>
                      <a:pt x="23819" y="72195"/>
                    </a:cubicBezTo>
                    <a:cubicBezTo>
                      <a:pt x="28686" y="72195"/>
                      <a:pt x="32630" y="68250"/>
                      <a:pt x="32630" y="63382"/>
                    </a:cubicBezTo>
                    <a:lnTo>
                      <a:pt x="32630" y="17624"/>
                    </a:lnTo>
                    <a:lnTo>
                      <a:pt x="38946" y="17624"/>
                    </a:lnTo>
                    <a:cubicBezTo>
                      <a:pt x="43814" y="17624"/>
                      <a:pt x="47758" y="13680"/>
                      <a:pt x="47758" y="8813"/>
                    </a:cubicBezTo>
                    <a:cubicBezTo>
                      <a:pt x="47758" y="3945"/>
                      <a:pt x="43813" y="0"/>
                      <a:pt x="3894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67" name="Google Shape;1067;p44"/>
            <p:cNvSpPr/>
            <p:nvPr/>
          </p:nvSpPr>
          <p:spPr>
            <a:xfrm>
              <a:off x="4349535" y="4105660"/>
              <a:ext cx="176671" cy="26810"/>
            </a:xfrm>
            <a:custGeom>
              <a:avLst/>
              <a:gdLst/>
              <a:ahLst/>
              <a:cxnLst/>
              <a:rect l="l" t="t" r="r" b="b"/>
              <a:pathLst>
                <a:path w="250597" h="38028" extrusionOk="0">
                  <a:moveTo>
                    <a:pt x="245026" y="38028"/>
                  </a:moveTo>
                  <a:lnTo>
                    <a:pt x="5573" y="38028"/>
                  </a:lnTo>
                  <a:cubicBezTo>
                    <a:pt x="2494" y="38028"/>
                    <a:pt x="0" y="35533"/>
                    <a:pt x="0" y="32456"/>
                  </a:cubicBezTo>
                  <a:lnTo>
                    <a:pt x="0" y="5573"/>
                  </a:lnTo>
                  <a:cubicBezTo>
                    <a:pt x="0" y="2494"/>
                    <a:pt x="2495" y="0"/>
                    <a:pt x="5573" y="0"/>
                  </a:cubicBezTo>
                  <a:lnTo>
                    <a:pt x="245025" y="0"/>
                  </a:lnTo>
                  <a:cubicBezTo>
                    <a:pt x="248103" y="0"/>
                    <a:pt x="250598" y="2495"/>
                    <a:pt x="250598" y="5573"/>
                  </a:cubicBezTo>
                  <a:lnTo>
                    <a:pt x="250598" y="32456"/>
                  </a:lnTo>
                  <a:cubicBezTo>
                    <a:pt x="250599" y="35533"/>
                    <a:pt x="248103" y="38028"/>
                    <a:pt x="245026" y="3802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8" name="Google Shape;1068;p44"/>
            <p:cNvSpPr/>
            <p:nvPr/>
          </p:nvSpPr>
          <p:spPr>
            <a:xfrm>
              <a:off x="4504424" y="4105660"/>
              <a:ext cx="21838" cy="26810"/>
            </a:xfrm>
            <a:custGeom>
              <a:avLst/>
              <a:gdLst/>
              <a:ahLst/>
              <a:cxnLst/>
              <a:rect l="l" t="t" r="r" b="b"/>
              <a:pathLst>
                <a:path w="30976" h="38028" extrusionOk="0">
                  <a:moveTo>
                    <a:pt x="25404" y="0"/>
                  </a:moveTo>
                  <a:lnTo>
                    <a:pt x="0" y="0"/>
                  </a:lnTo>
                  <a:cubicBezTo>
                    <a:pt x="3078" y="0"/>
                    <a:pt x="5573" y="2495"/>
                    <a:pt x="5573" y="5573"/>
                  </a:cubicBezTo>
                  <a:lnTo>
                    <a:pt x="5573" y="32456"/>
                  </a:lnTo>
                  <a:cubicBezTo>
                    <a:pt x="5573" y="35533"/>
                    <a:pt x="3077" y="38028"/>
                    <a:pt x="0" y="38028"/>
                  </a:cubicBezTo>
                  <a:lnTo>
                    <a:pt x="25404" y="38028"/>
                  </a:lnTo>
                  <a:cubicBezTo>
                    <a:pt x="28482" y="38028"/>
                    <a:pt x="30976" y="35533"/>
                    <a:pt x="30976" y="32456"/>
                  </a:cubicBezTo>
                  <a:lnTo>
                    <a:pt x="30976" y="5573"/>
                  </a:lnTo>
                  <a:cubicBezTo>
                    <a:pt x="30976" y="2494"/>
                    <a:pt x="28481" y="0"/>
                    <a:pt x="25404" y="0"/>
                  </a:cubicBezTo>
                  <a:close/>
                </a:path>
              </a:pathLst>
            </a:custGeom>
            <a:solidFill>
              <a:srgbClr val="014B4B">
                <a:alpha val="101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9" name="Google Shape;1069;p44"/>
            <p:cNvSpPr/>
            <p:nvPr/>
          </p:nvSpPr>
          <p:spPr>
            <a:xfrm>
              <a:off x="4436488" y="4171463"/>
              <a:ext cx="89750" cy="96902"/>
            </a:xfrm>
            <a:custGeom>
              <a:avLst/>
              <a:gdLst/>
              <a:ahLst/>
              <a:cxnLst/>
              <a:rect l="l" t="t" r="r" b="b"/>
              <a:pathLst>
                <a:path w="127305" h="137449" extrusionOk="0">
                  <a:moveTo>
                    <a:pt x="115134" y="137449"/>
                  </a:moveTo>
                  <a:lnTo>
                    <a:pt x="12172" y="137449"/>
                  </a:lnTo>
                  <a:cubicBezTo>
                    <a:pt x="5449" y="137449"/>
                    <a:pt x="0" y="132000"/>
                    <a:pt x="0" y="125278"/>
                  </a:cubicBezTo>
                  <a:lnTo>
                    <a:pt x="0" y="12172"/>
                  </a:lnTo>
                  <a:cubicBezTo>
                    <a:pt x="0" y="5449"/>
                    <a:pt x="5449" y="0"/>
                    <a:pt x="12172" y="0"/>
                  </a:cubicBezTo>
                  <a:lnTo>
                    <a:pt x="115134" y="0"/>
                  </a:lnTo>
                  <a:cubicBezTo>
                    <a:pt x="121856" y="0"/>
                    <a:pt x="127306" y="5449"/>
                    <a:pt x="127306" y="12172"/>
                  </a:cubicBezTo>
                  <a:lnTo>
                    <a:pt x="127306" y="125278"/>
                  </a:lnTo>
                  <a:cubicBezTo>
                    <a:pt x="127306" y="132000"/>
                    <a:pt x="121856" y="137449"/>
                    <a:pt x="115134" y="13744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0" name="Google Shape;1070;p44"/>
            <p:cNvSpPr/>
            <p:nvPr/>
          </p:nvSpPr>
          <p:spPr>
            <a:xfrm>
              <a:off x="4500467" y="4171463"/>
              <a:ext cx="25794" cy="96902"/>
            </a:xfrm>
            <a:custGeom>
              <a:avLst/>
              <a:gdLst/>
              <a:ahLst/>
              <a:cxnLst/>
              <a:rect l="l" t="t" r="r" b="b"/>
              <a:pathLst>
                <a:path w="36587" h="137449" extrusionOk="0">
                  <a:moveTo>
                    <a:pt x="24416" y="0"/>
                  </a:moveTo>
                  <a:lnTo>
                    <a:pt x="0" y="0"/>
                  </a:lnTo>
                  <a:cubicBezTo>
                    <a:pt x="6722" y="0"/>
                    <a:pt x="12172" y="5449"/>
                    <a:pt x="12172" y="12172"/>
                  </a:cubicBezTo>
                  <a:lnTo>
                    <a:pt x="12172" y="125278"/>
                  </a:lnTo>
                  <a:cubicBezTo>
                    <a:pt x="12172" y="132000"/>
                    <a:pt x="6722" y="137449"/>
                    <a:pt x="0" y="137449"/>
                  </a:cubicBezTo>
                  <a:lnTo>
                    <a:pt x="24416" y="137449"/>
                  </a:lnTo>
                  <a:cubicBezTo>
                    <a:pt x="31138" y="137449"/>
                    <a:pt x="36588" y="132000"/>
                    <a:pt x="36588" y="125278"/>
                  </a:cubicBezTo>
                  <a:lnTo>
                    <a:pt x="36588" y="12172"/>
                  </a:lnTo>
                  <a:cubicBezTo>
                    <a:pt x="36588" y="5449"/>
                    <a:pt x="31138" y="0"/>
                    <a:pt x="24416" y="0"/>
                  </a:cubicBezTo>
                  <a:close/>
                </a:path>
              </a:pathLst>
            </a:custGeom>
            <a:solidFill>
              <a:srgbClr val="014B4B">
                <a:alpha val="101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71" name="Google Shape;1071;p44"/>
            <p:cNvGrpSpPr/>
            <p:nvPr/>
          </p:nvGrpSpPr>
          <p:grpSpPr>
            <a:xfrm>
              <a:off x="4453746" y="4192804"/>
              <a:ext cx="55853" cy="54753"/>
              <a:chOff x="5985061" y="5007620"/>
              <a:chExt cx="79191" cy="77631"/>
            </a:xfrm>
          </p:grpSpPr>
          <p:sp>
            <p:nvSpPr>
              <p:cNvPr id="1072" name="Google Shape;1072;p44"/>
              <p:cNvSpPr/>
              <p:nvPr/>
            </p:nvSpPr>
            <p:spPr>
              <a:xfrm>
                <a:off x="5999929" y="5007620"/>
                <a:ext cx="49455" cy="77631"/>
              </a:xfrm>
              <a:custGeom>
                <a:avLst/>
                <a:gdLst/>
                <a:ahLst/>
                <a:cxnLst/>
                <a:rect l="l" t="t" r="r" b="b"/>
                <a:pathLst>
                  <a:path w="49455" h="77631" extrusionOk="0">
                    <a:moveTo>
                      <a:pt x="8806" y="77631"/>
                    </a:moveTo>
                    <a:cubicBezTo>
                      <a:pt x="7414" y="77631"/>
                      <a:pt x="6000" y="77300"/>
                      <a:pt x="4684" y="76603"/>
                    </a:cubicBezTo>
                    <a:cubicBezTo>
                      <a:pt x="385" y="74322"/>
                      <a:pt x="-1251" y="68987"/>
                      <a:pt x="1029" y="64688"/>
                    </a:cubicBezTo>
                    <a:lnTo>
                      <a:pt x="32856" y="4684"/>
                    </a:lnTo>
                    <a:cubicBezTo>
                      <a:pt x="35136" y="385"/>
                      <a:pt x="40470" y="-1251"/>
                      <a:pt x="44771" y="1029"/>
                    </a:cubicBezTo>
                    <a:cubicBezTo>
                      <a:pt x="49071" y="3310"/>
                      <a:pt x="50706" y="8644"/>
                      <a:pt x="48426" y="12944"/>
                    </a:cubicBezTo>
                    <a:lnTo>
                      <a:pt x="16599" y="72947"/>
                    </a:lnTo>
                    <a:cubicBezTo>
                      <a:pt x="15017" y="75930"/>
                      <a:pt x="11964" y="77631"/>
                      <a:pt x="8806" y="7763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073" name="Google Shape;1073;p44"/>
              <p:cNvGrpSpPr/>
              <p:nvPr/>
            </p:nvGrpSpPr>
            <p:grpSpPr>
              <a:xfrm>
                <a:off x="5985061" y="5017276"/>
                <a:ext cx="79191" cy="58320"/>
                <a:chOff x="5985061" y="5017276"/>
                <a:chExt cx="79191" cy="58320"/>
              </a:xfrm>
            </p:grpSpPr>
            <p:sp>
              <p:nvSpPr>
                <p:cNvPr id="1074" name="Google Shape;1074;p44"/>
                <p:cNvSpPr/>
                <p:nvPr/>
              </p:nvSpPr>
              <p:spPr>
                <a:xfrm>
                  <a:off x="5985061" y="5017276"/>
                  <a:ext cx="24826" cy="176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826" h="17623" extrusionOk="0">
                      <a:moveTo>
                        <a:pt x="16015" y="17623"/>
                      </a:moveTo>
                      <a:lnTo>
                        <a:pt x="8812" y="17623"/>
                      </a:lnTo>
                      <a:cubicBezTo>
                        <a:pt x="3944" y="17623"/>
                        <a:pt x="0" y="13678"/>
                        <a:pt x="0" y="8812"/>
                      </a:cubicBezTo>
                      <a:cubicBezTo>
                        <a:pt x="0" y="3945"/>
                        <a:pt x="3945" y="0"/>
                        <a:pt x="8812" y="0"/>
                      </a:cubicBezTo>
                      <a:lnTo>
                        <a:pt x="16015" y="0"/>
                      </a:lnTo>
                      <a:cubicBezTo>
                        <a:pt x="20883" y="0"/>
                        <a:pt x="24827" y="3945"/>
                        <a:pt x="24827" y="8812"/>
                      </a:cubicBezTo>
                      <a:cubicBezTo>
                        <a:pt x="24827" y="13678"/>
                        <a:pt x="20882" y="17623"/>
                        <a:pt x="16015" y="17623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75" name="Google Shape;1075;p44"/>
                <p:cNvSpPr/>
                <p:nvPr/>
              </p:nvSpPr>
              <p:spPr>
                <a:xfrm>
                  <a:off x="6039426" y="5057973"/>
                  <a:ext cx="24826" cy="176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826" h="17623" extrusionOk="0">
                      <a:moveTo>
                        <a:pt x="16015" y="17623"/>
                      </a:moveTo>
                      <a:lnTo>
                        <a:pt x="8812" y="17623"/>
                      </a:lnTo>
                      <a:cubicBezTo>
                        <a:pt x="3944" y="17623"/>
                        <a:pt x="0" y="13678"/>
                        <a:pt x="0" y="8812"/>
                      </a:cubicBezTo>
                      <a:cubicBezTo>
                        <a:pt x="0" y="3945"/>
                        <a:pt x="3945" y="0"/>
                        <a:pt x="8812" y="0"/>
                      </a:cubicBezTo>
                      <a:lnTo>
                        <a:pt x="16015" y="0"/>
                      </a:lnTo>
                      <a:cubicBezTo>
                        <a:pt x="20883" y="0"/>
                        <a:pt x="24827" y="3945"/>
                        <a:pt x="24827" y="8812"/>
                      </a:cubicBezTo>
                      <a:cubicBezTo>
                        <a:pt x="24827" y="13678"/>
                        <a:pt x="20882" y="17623"/>
                        <a:pt x="16015" y="17623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1076" name="Google Shape;1076;p44"/>
            <p:cNvGrpSpPr/>
            <p:nvPr/>
          </p:nvGrpSpPr>
          <p:grpSpPr>
            <a:xfrm>
              <a:off x="4343605" y="4169026"/>
              <a:ext cx="189176" cy="163139"/>
              <a:chOff x="5828899" y="4973906"/>
              <a:chExt cx="268220" cy="231305"/>
            </a:xfrm>
          </p:grpSpPr>
          <p:sp>
            <p:nvSpPr>
              <p:cNvPr id="1077" name="Google Shape;1077;p44"/>
              <p:cNvSpPr/>
              <p:nvPr/>
            </p:nvSpPr>
            <p:spPr>
              <a:xfrm>
                <a:off x="5828899" y="4973906"/>
                <a:ext cx="98746" cy="17623"/>
              </a:xfrm>
              <a:custGeom>
                <a:avLst/>
                <a:gdLst/>
                <a:ahLst/>
                <a:cxnLst/>
                <a:rect l="l" t="t" r="r" b="b"/>
                <a:pathLst>
                  <a:path w="98746" h="17623" extrusionOk="0">
                    <a:moveTo>
                      <a:pt x="89935" y="17623"/>
                    </a:moveTo>
                    <a:lnTo>
                      <a:pt x="8812" y="17623"/>
                    </a:lnTo>
                    <a:cubicBezTo>
                      <a:pt x="3944" y="17623"/>
                      <a:pt x="0" y="13678"/>
                      <a:pt x="0" y="8812"/>
                    </a:cubicBezTo>
                    <a:cubicBezTo>
                      <a:pt x="0" y="3945"/>
                      <a:pt x="3945" y="0"/>
                      <a:pt x="8812" y="0"/>
                    </a:cubicBezTo>
                    <a:lnTo>
                      <a:pt x="89935" y="0"/>
                    </a:lnTo>
                    <a:cubicBezTo>
                      <a:pt x="94803" y="0"/>
                      <a:pt x="98747" y="3945"/>
                      <a:pt x="98747" y="8812"/>
                    </a:cubicBezTo>
                    <a:cubicBezTo>
                      <a:pt x="98747" y="13678"/>
                      <a:pt x="94803" y="17623"/>
                      <a:pt x="89935" y="1762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8" name="Google Shape;1078;p44"/>
              <p:cNvSpPr/>
              <p:nvPr/>
            </p:nvSpPr>
            <p:spPr>
              <a:xfrm>
                <a:off x="5828899" y="5016641"/>
                <a:ext cx="98746" cy="17623"/>
              </a:xfrm>
              <a:custGeom>
                <a:avLst/>
                <a:gdLst/>
                <a:ahLst/>
                <a:cxnLst/>
                <a:rect l="l" t="t" r="r" b="b"/>
                <a:pathLst>
                  <a:path w="98746" h="17623" extrusionOk="0">
                    <a:moveTo>
                      <a:pt x="89935" y="17623"/>
                    </a:moveTo>
                    <a:lnTo>
                      <a:pt x="8812" y="17623"/>
                    </a:lnTo>
                    <a:cubicBezTo>
                      <a:pt x="3944" y="17623"/>
                      <a:pt x="0" y="13678"/>
                      <a:pt x="0" y="8812"/>
                    </a:cubicBezTo>
                    <a:cubicBezTo>
                      <a:pt x="0" y="3945"/>
                      <a:pt x="3945" y="0"/>
                      <a:pt x="8812" y="0"/>
                    </a:cubicBezTo>
                    <a:lnTo>
                      <a:pt x="89935" y="0"/>
                    </a:lnTo>
                    <a:cubicBezTo>
                      <a:pt x="94803" y="0"/>
                      <a:pt x="98747" y="3945"/>
                      <a:pt x="98747" y="8812"/>
                    </a:cubicBezTo>
                    <a:cubicBezTo>
                      <a:pt x="98747" y="13678"/>
                      <a:pt x="94803" y="17623"/>
                      <a:pt x="89935" y="1762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9" name="Google Shape;1079;p44"/>
              <p:cNvSpPr/>
              <p:nvPr/>
            </p:nvSpPr>
            <p:spPr>
              <a:xfrm>
                <a:off x="5828899" y="5059378"/>
                <a:ext cx="98746" cy="17623"/>
              </a:xfrm>
              <a:custGeom>
                <a:avLst/>
                <a:gdLst/>
                <a:ahLst/>
                <a:cxnLst/>
                <a:rect l="l" t="t" r="r" b="b"/>
                <a:pathLst>
                  <a:path w="98746" h="17623" extrusionOk="0">
                    <a:moveTo>
                      <a:pt x="89935" y="17623"/>
                    </a:moveTo>
                    <a:lnTo>
                      <a:pt x="8812" y="17623"/>
                    </a:lnTo>
                    <a:cubicBezTo>
                      <a:pt x="3944" y="17623"/>
                      <a:pt x="0" y="13678"/>
                      <a:pt x="0" y="8812"/>
                    </a:cubicBezTo>
                    <a:cubicBezTo>
                      <a:pt x="0" y="3945"/>
                      <a:pt x="3945" y="0"/>
                      <a:pt x="8812" y="0"/>
                    </a:cubicBezTo>
                    <a:lnTo>
                      <a:pt x="89935" y="0"/>
                    </a:lnTo>
                    <a:cubicBezTo>
                      <a:pt x="94803" y="0"/>
                      <a:pt x="98747" y="3945"/>
                      <a:pt x="98747" y="8812"/>
                    </a:cubicBezTo>
                    <a:cubicBezTo>
                      <a:pt x="98747" y="13678"/>
                      <a:pt x="94803" y="17623"/>
                      <a:pt x="89935" y="1762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0" name="Google Shape;1080;p44"/>
              <p:cNvSpPr/>
              <p:nvPr/>
            </p:nvSpPr>
            <p:spPr>
              <a:xfrm>
                <a:off x="5828899" y="5102114"/>
                <a:ext cx="98746" cy="17623"/>
              </a:xfrm>
              <a:custGeom>
                <a:avLst/>
                <a:gdLst/>
                <a:ahLst/>
                <a:cxnLst/>
                <a:rect l="l" t="t" r="r" b="b"/>
                <a:pathLst>
                  <a:path w="98746" h="17623" extrusionOk="0">
                    <a:moveTo>
                      <a:pt x="89935" y="17623"/>
                    </a:moveTo>
                    <a:lnTo>
                      <a:pt x="8812" y="17623"/>
                    </a:lnTo>
                    <a:cubicBezTo>
                      <a:pt x="3944" y="17623"/>
                      <a:pt x="0" y="13678"/>
                      <a:pt x="0" y="8812"/>
                    </a:cubicBezTo>
                    <a:cubicBezTo>
                      <a:pt x="0" y="3945"/>
                      <a:pt x="3945" y="0"/>
                      <a:pt x="8812" y="0"/>
                    </a:cubicBezTo>
                    <a:lnTo>
                      <a:pt x="89935" y="0"/>
                    </a:lnTo>
                    <a:cubicBezTo>
                      <a:pt x="94803" y="0"/>
                      <a:pt x="98747" y="3945"/>
                      <a:pt x="98747" y="8812"/>
                    </a:cubicBezTo>
                    <a:cubicBezTo>
                      <a:pt x="98747" y="13678"/>
                      <a:pt x="94803" y="17623"/>
                      <a:pt x="89935" y="1762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1" name="Google Shape;1081;p44"/>
              <p:cNvSpPr/>
              <p:nvPr/>
            </p:nvSpPr>
            <p:spPr>
              <a:xfrm>
                <a:off x="5828899" y="5144852"/>
                <a:ext cx="268220" cy="17623"/>
              </a:xfrm>
              <a:custGeom>
                <a:avLst/>
                <a:gdLst/>
                <a:ahLst/>
                <a:cxnLst/>
                <a:rect l="l" t="t" r="r" b="b"/>
                <a:pathLst>
                  <a:path w="268220" h="17623" extrusionOk="0">
                    <a:moveTo>
                      <a:pt x="259410" y="17623"/>
                    </a:moveTo>
                    <a:lnTo>
                      <a:pt x="8812" y="17623"/>
                    </a:lnTo>
                    <a:cubicBezTo>
                      <a:pt x="3944" y="17623"/>
                      <a:pt x="0" y="13678"/>
                      <a:pt x="0" y="8812"/>
                    </a:cubicBezTo>
                    <a:cubicBezTo>
                      <a:pt x="0" y="3945"/>
                      <a:pt x="3945" y="0"/>
                      <a:pt x="8812" y="0"/>
                    </a:cubicBezTo>
                    <a:lnTo>
                      <a:pt x="259409" y="0"/>
                    </a:lnTo>
                    <a:cubicBezTo>
                      <a:pt x="264277" y="0"/>
                      <a:pt x="268221" y="3945"/>
                      <a:pt x="268221" y="8812"/>
                    </a:cubicBezTo>
                    <a:cubicBezTo>
                      <a:pt x="268221" y="13678"/>
                      <a:pt x="264277" y="17623"/>
                      <a:pt x="259410" y="1762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2" name="Google Shape;1082;p44"/>
              <p:cNvSpPr/>
              <p:nvPr/>
            </p:nvSpPr>
            <p:spPr>
              <a:xfrm>
                <a:off x="5828899" y="5187588"/>
                <a:ext cx="268220" cy="17623"/>
              </a:xfrm>
              <a:custGeom>
                <a:avLst/>
                <a:gdLst/>
                <a:ahLst/>
                <a:cxnLst/>
                <a:rect l="l" t="t" r="r" b="b"/>
                <a:pathLst>
                  <a:path w="268220" h="17623" extrusionOk="0">
                    <a:moveTo>
                      <a:pt x="259410" y="17623"/>
                    </a:moveTo>
                    <a:lnTo>
                      <a:pt x="8812" y="17623"/>
                    </a:lnTo>
                    <a:cubicBezTo>
                      <a:pt x="3944" y="17623"/>
                      <a:pt x="0" y="13678"/>
                      <a:pt x="0" y="8812"/>
                    </a:cubicBezTo>
                    <a:cubicBezTo>
                      <a:pt x="0" y="3944"/>
                      <a:pt x="3945" y="0"/>
                      <a:pt x="8812" y="0"/>
                    </a:cubicBezTo>
                    <a:lnTo>
                      <a:pt x="259409" y="0"/>
                    </a:lnTo>
                    <a:cubicBezTo>
                      <a:pt x="264277" y="0"/>
                      <a:pt x="268221" y="3945"/>
                      <a:pt x="268221" y="8812"/>
                    </a:cubicBezTo>
                    <a:cubicBezTo>
                      <a:pt x="268222" y="13678"/>
                      <a:pt x="264277" y="17623"/>
                      <a:pt x="259410" y="1762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83" name="Google Shape;1083;p44"/>
            <p:cNvSpPr/>
            <p:nvPr/>
          </p:nvSpPr>
          <p:spPr>
            <a:xfrm>
              <a:off x="4152910" y="4275883"/>
              <a:ext cx="181356" cy="140135"/>
            </a:xfrm>
            <a:custGeom>
              <a:avLst/>
              <a:gdLst/>
              <a:ahLst/>
              <a:cxnLst/>
              <a:rect l="l" t="t" r="r" b="b"/>
              <a:pathLst>
                <a:path w="257243" h="198773" extrusionOk="0">
                  <a:moveTo>
                    <a:pt x="232269" y="33849"/>
                  </a:moveTo>
                  <a:lnTo>
                    <a:pt x="183953" y="14620"/>
                  </a:lnTo>
                  <a:cubicBezTo>
                    <a:pt x="176133" y="11509"/>
                    <a:pt x="169529" y="6389"/>
                    <a:pt x="164622" y="0"/>
                  </a:cubicBezTo>
                  <a:lnTo>
                    <a:pt x="92621" y="0"/>
                  </a:lnTo>
                  <a:cubicBezTo>
                    <a:pt x="87715" y="6389"/>
                    <a:pt x="81110" y="11509"/>
                    <a:pt x="73291" y="14620"/>
                  </a:cubicBezTo>
                  <a:lnTo>
                    <a:pt x="24974" y="33849"/>
                  </a:lnTo>
                  <a:cubicBezTo>
                    <a:pt x="9895" y="39850"/>
                    <a:pt x="0" y="54439"/>
                    <a:pt x="0" y="70667"/>
                  </a:cubicBezTo>
                  <a:lnTo>
                    <a:pt x="0" y="194725"/>
                  </a:lnTo>
                  <a:cubicBezTo>
                    <a:pt x="0" y="196961"/>
                    <a:pt x="1812" y="198774"/>
                    <a:pt x="4049" y="198774"/>
                  </a:cubicBezTo>
                  <a:lnTo>
                    <a:pt x="253194" y="198774"/>
                  </a:lnTo>
                  <a:cubicBezTo>
                    <a:pt x="255431" y="198774"/>
                    <a:pt x="257243" y="196961"/>
                    <a:pt x="257243" y="194725"/>
                  </a:cubicBezTo>
                  <a:lnTo>
                    <a:pt x="257243" y="70667"/>
                  </a:lnTo>
                  <a:cubicBezTo>
                    <a:pt x="257243" y="54439"/>
                    <a:pt x="247348" y="39851"/>
                    <a:pt x="232269" y="3384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4" name="Google Shape;1084;p44"/>
            <p:cNvSpPr/>
            <p:nvPr/>
          </p:nvSpPr>
          <p:spPr>
            <a:xfrm>
              <a:off x="4244488" y="4278756"/>
              <a:ext cx="89811" cy="137263"/>
            </a:xfrm>
            <a:custGeom>
              <a:avLst/>
              <a:gdLst/>
              <a:ahLst/>
              <a:cxnLst/>
              <a:rect l="l" t="t" r="r" b="b"/>
              <a:pathLst>
                <a:path w="127391" h="194699" extrusionOk="0">
                  <a:moveTo>
                    <a:pt x="102417" y="29775"/>
                  </a:moveTo>
                  <a:lnTo>
                    <a:pt x="54100" y="10546"/>
                  </a:lnTo>
                  <a:cubicBezTo>
                    <a:pt x="48024" y="8127"/>
                    <a:pt x="42680" y="4496"/>
                    <a:pt x="38296" y="0"/>
                  </a:cubicBezTo>
                  <a:lnTo>
                    <a:pt x="0" y="0"/>
                  </a:lnTo>
                  <a:cubicBezTo>
                    <a:pt x="4758" y="10663"/>
                    <a:pt x="13528" y="19344"/>
                    <a:pt x="24827" y="23841"/>
                  </a:cubicBezTo>
                  <a:lnTo>
                    <a:pt x="73144" y="43070"/>
                  </a:lnTo>
                  <a:cubicBezTo>
                    <a:pt x="88222" y="49072"/>
                    <a:pt x="98117" y="63660"/>
                    <a:pt x="98117" y="79889"/>
                  </a:cubicBezTo>
                  <a:lnTo>
                    <a:pt x="98117" y="194700"/>
                  </a:lnTo>
                  <a:lnTo>
                    <a:pt x="123342" y="194700"/>
                  </a:lnTo>
                  <a:cubicBezTo>
                    <a:pt x="125579" y="194700"/>
                    <a:pt x="127391" y="192887"/>
                    <a:pt x="127391" y="190651"/>
                  </a:cubicBezTo>
                  <a:lnTo>
                    <a:pt x="127391" y="66594"/>
                  </a:lnTo>
                  <a:cubicBezTo>
                    <a:pt x="127391" y="50365"/>
                    <a:pt x="117496" y="35777"/>
                    <a:pt x="102417" y="29775"/>
                  </a:cubicBezTo>
                  <a:close/>
                </a:path>
              </a:pathLst>
            </a:custGeom>
            <a:solidFill>
              <a:srgbClr val="014B4B">
                <a:alpha val="101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5" name="Google Shape;1085;p44"/>
            <p:cNvSpPr/>
            <p:nvPr/>
          </p:nvSpPr>
          <p:spPr>
            <a:xfrm>
              <a:off x="4224902" y="4219981"/>
              <a:ext cx="37421" cy="60304"/>
            </a:xfrm>
            <a:custGeom>
              <a:avLst/>
              <a:gdLst/>
              <a:ahLst/>
              <a:cxnLst/>
              <a:rect l="l" t="t" r="r" b="b"/>
              <a:pathLst>
                <a:path w="53079" h="85538" extrusionOk="0">
                  <a:moveTo>
                    <a:pt x="53080" y="53080"/>
                  </a:moveTo>
                  <a:lnTo>
                    <a:pt x="26540" y="85539"/>
                  </a:lnTo>
                  <a:lnTo>
                    <a:pt x="0" y="53080"/>
                  </a:lnTo>
                  <a:lnTo>
                    <a:pt x="0" y="0"/>
                  </a:lnTo>
                  <a:lnTo>
                    <a:pt x="53080" y="0"/>
                  </a:lnTo>
                  <a:close/>
                </a:path>
              </a:pathLst>
            </a:custGeom>
            <a:solidFill>
              <a:srgbClr val="FFB09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6" name="Google Shape;1086;p44"/>
            <p:cNvSpPr/>
            <p:nvPr/>
          </p:nvSpPr>
          <p:spPr>
            <a:xfrm>
              <a:off x="4205853" y="4257416"/>
              <a:ext cx="37753" cy="40819"/>
            </a:xfrm>
            <a:custGeom>
              <a:avLst/>
              <a:gdLst/>
              <a:ahLst/>
              <a:cxnLst/>
              <a:rect l="l" t="t" r="r" b="b"/>
              <a:pathLst>
                <a:path w="53550" h="57900" extrusionOk="0">
                  <a:moveTo>
                    <a:pt x="53551" y="32459"/>
                  </a:moveTo>
                  <a:lnTo>
                    <a:pt x="44771" y="52569"/>
                  </a:lnTo>
                  <a:cubicBezTo>
                    <a:pt x="42491" y="57791"/>
                    <a:pt x="35953" y="59547"/>
                    <a:pt x="31363" y="56169"/>
                  </a:cubicBezTo>
                  <a:lnTo>
                    <a:pt x="4577" y="36459"/>
                  </a:lnTo>
                  <a:cubicBezTo>
                    <a:pt x="-1334" y="32109"/>
                    <a:pt x="-1557" y="23353"/>
                    <a:pt x="4125" y="18708"/>
                  </a:cubicBezTo>
                  <a:lnTo>
                    <a:pt x="2701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7" name="Google Shape;1087;p44"/>
            <p:cNvSpPr/>
            <p:nvPr/>
          </p:nvSpPr>
          <p:spPr>
            <a:xfrm>
              <a:off x="4243620" y="4257416"/>
              <a:ext cx="37753" cy="40819"/>
            </a:xfrm>
            <a:custGeom>
              <a:avLst/>
              <a:gdLst/>
              <a:ahLst/>
              <a:cxnLst/>
              <a:rect l="l" t="t" r="r" b="b"/>
              <a:pathLst>
                <a:path w="53550" h="57900" extrusionOk="0">
                  <a:moveTo>
                    <a:pt x="0" y="32459"/>
                  </a:moveTo>
                  <a:lnTo>
                    <a:pt x="8780" y="52569"/>
                  </a:lnTo>
                  <a:cubicBezTo>
                    <a:pt x="11060" y="57791"/>
                    <a:pt x="17598" y="59547"/>
                    <a:pt x="22188" y="56169"/>
                  </a:cubicBezTo>
                  <a:lnTo>
                    <a:pt x="48974" y="36459"/>
                  </a:lnTo>
                  <a:cubicBezTo>
                    <a:pt x="54885" y="32109"/>
                    <a:pt x="55107" y="23353"/>
                    <a:pt x="49425" y="18708"/>
                  </a:cubicBezTo>
                  <a:lnTo>
                    <a:pt x="265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8" name="Google Shape;1088;p44"/>
            <p:cNvSpPr/>
            <p:nvPr/>
          </p:nvSpPr>
          <p:spPr>
            <a:xfrm>
              <a:off x="4186937" y="4346477"/>
              <a:ext cx="12424" cy="69566"/>
            </a:xfrm>
            <a:custGeom>
              <a:avLst/>
              <a:gdLst/>
              <a:ahLst/>
              <a:cxnLst/>
              <a:rect l="l" t="t" r="r" b="b"/>
              <a:pathLst>
                <a:path w="17623" h="98675" extrusionOk="0">
                  <a:moveTo>
                    <a:pt x="17623" y="98675"/>
                  </a:moveTo>
                  <a:lnTo>
                    <a:pt x="17623" y="8812"/>
                  </a:lnTo>
                  <a:cubicBezTo>
                    <a:pt x="17623" y="3944"/>
                    <a:pt x="13678" y="0"/>
                    <a:pt x="8812" y="0"/>
                  </a:cubicBezTo>
                  <a:cubicBezTo>
                    <a:pt x="3945" y="0"/>
                    <a:pt x="0" y="3945"/>
                    <a:pt x="0" y="8812"/>
                  </a:cubicBezTo>
                  <a:lnTo>
                    <a:pt x="0" y="98675"/>
                  </a:lnTo>
                  <a:close/>
                </a:path>
              </a:pathLst>
            </a:custGeom>
            <a:solidFill>
              <a:srgbClr val="014B4B">
                <a:alpha val="101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9" name="Google Shape;1089;p44"/>
            <p:cNvSpPr/>
            <p:nvPr/>
          </p:nvSpPr>
          <p:spPr>
            <a:xfrm>
              <a:off x="4287875" y="4346477"/>
              <a:ext cx="12424" cy="69566"/>
            </a:xfrm>
            <a:custGeom>
              <a:avLst/>
              <a:gdLst/>
              <a:ahLst/>
              <a:cxnLst/>
              <a:rect l="l" t="t" r="r" b="b"/>
              <a:pathLst>
                <a:path w="17623" h="98675" extrusionOk="0">
                  <a:moveTo>
                    <a:pt x="17623" y="98675"/>
                  </a:moveTo>
                  <a:lnTo>
                    <a:pt x="17623" y="8812"/>
                  </a:lnTo>
                  <a:cubicBezTo>
                    <a:pt x="17623" y="3944"/>
                    <a:pt x="13678" y="0"/>
                    <a:pt x="8812" y="0"/>
                  </a:cubicBezTo>
                  <a:cubicBezTo>
                    <a:pt x="3945" y="0"/>
                    <a:pt x="0" y="3945"/>
                    <a:pt x="0" y="8812"/>
                  </a:cubicBezTo>
                  <a:lnTo>
                    <a:pt x="0" y="98675"/>
                  </a:lnTo>
                  <a:close/>
                </a:path>
              </a:pathLst>
            </a:custGeom>
            <a:solidFill>
              <a:srgbClr val="014B4B">
                <a:alpha val="101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90" name="Google Shape;1090;p44"/>
            <p:cNvGrpSpPr/>
            <p:nvPr/>
          </p:nvGrpSpPr>
          <p:grpSpPr>
            <a:xfrm>
              <a:off x="4237683" y="4314179"/>
              <a:ext cx="12430" cy="42234"/>
              <a:chOff x="5678719" y="5179709"/>
              <a:chExt cx="17623" cy="59881"/>
            </a:xfrm>
          </p:grpSpPr>
          <p:sp>
            <p:nvSpPr>
              <p:cNvPr id="1091" name="Google Shape;1091;p44"/>
              <p:cNvSpPr/>
              <p:nvPr/>
            </p:nvSpPr>
            <p:spPr>
              <a:xfrm>
                <a:off x="5678719" y="5179709"/>
                <a:ext cx="17623" cy="19821"/>
              </a:xfrm>
              <a:custGeom>
                <a:avLst/>
                <a:gdLst/>
                <a:ahLst/>
                <a:cxnLst/>
                <a:rect l="l" t="t" r="r" b="b"/>
                <a:pathLst>
                  <a:path w="17623" h="19821" extrusionOk="0">
                    <a:moveTo>
                      <a:pt x="8812" y="19821"/>
                    </a:moveTo>
                    <a:cubicBezTo>
                      <a:pt x="3944" y="19821"/>
                      <a:pt x="0" y="15876"/>
                      <a:pt x="0" y="11009"/>
                    </a:cubicBezTo>
                    <a:lnTo>
                      <a:pt x="0" y="8812"/>
                    </a:lnTo>
                    <a:cubicBezTo>
                      <a:pt x="0" y="3944"/>
                      <a:pt x="3945" y="0"/>
                      <a:pt x="8812" y="0"/>
                    </a:cubicBezTo>
                    <a:cubicBezTo>
                      <a:pt x="13679" y="0"/>
                      <a:pt x="17623" y="3945"/>
                      <a:pt x="17623" y="8812"/>
                    </a:cubicBezTo>
                    <a:lnTo>
                      <a:pt x="17623" y="11009"/>
                    </a:lnTo>
                    <a:cubicBezTo>
                      <a:pt x="17624" y="15876"/>
                      <a:pt x="13679" y="19821"/>
                      <a:pt x="8812" y="1982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2" name="Google Shape;1092;p44"/>
              <p:cNvSpPr/>
              <p:nvPr/>
            </p:nvSpPr>
            <p:spPr>
              <a:xfrm>
                <a:off x="5678719" y="5219768"/>
                <a:ext cx="17623" cy="19822"/>
              </a:xfrm>
              <a:custGeom>
                <a:avLst/>
                <a:gdLst/>
                <a:ahLst/>
                <a:cxnLst/>
                <a:rect l="l" t="t" r="r" b="b"/>
                <a:pathLst>
                  <a:path w="17623" h="19822" extrusionOk="0">
                    <a:moveTo>
                      <a:pt x="8812" y="19822"/>
                    </a:moveTo>
                    <a:cubicBezTo>
                      <a:pt x="3944" y="19822"/>
                      <a:pt x="0" y="15877"/>
                      <a:pt x="0" y="11011"/>
                    </a:cubicBezTo>
                    <a:lnTo>
                      <a:pt x="0" y="8812"/>
                    </a:lnTo>
                    <a:cubicBezTo>
                      <a:pt x="0" y="3944"/>
                      <a:pt x="3945" y="0"/>
                      <a:pt x="8812" y="0"/>
                    </a:cubicBezTo>
                    <a:cubicBezTo>
                      <a:pt x="13679" y="0"/>
                      <a:pt x="17623" y="3945"/>
                      <a:pt x="17623" y="8812"/>
                    </a:cubicBezTo>
                    <a:lnTo>
                      <a:pt x="17623" y="11011"/>
                    </a:lnTo>
                    <a:cubicBezTo>
                      <a:pt x="17624" y="15877"/>
                      <a:pt x="13679" y="19822"/>
                      <a:pt x="8812" y="1982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93" name="Google Shape;1093;p44"/>
            <p:cNvSpPr/>
            <p:nvPr/>
          </p:nvSpPr>
          <p:spPr>
            <a:xfrm>
              <a:off x="4165788" y="4067889"/>
              <a:ext cx="155609" cy="122589"/>
            </a:xfrm>
            <a:custGeom>
              <a:avLst/>
              <a:gdLst/>
              <a:ahLst/>
              <a:cxnLst/>
              <a:rect l="l" t="t" r="r" b="b"/>
              <a:pathLst>
                <a:path w="220722" h="173885" extrusionOk="0">
                  <a:moveTo>
                    <a:pt x="131191" y="15452"/>
                  </a:moveTo>
                  <a:lnTo>
                    <a:pt x="123196" y="4944"/>
                  </a:lnTo>
                  <a:cubicBezTo>
                    <a:pt x="120826" y="1829"/>
                    <a:pt x="117138" y="1"/>
                    <a:pt x="113225" y="1"/>
                  </a:cubicBezTo>
                  <a:lnTo>
                    <a:pt x="28981" y="1"/>
                  </a:lnTo>
                  <a:cubicBezTo>
                    <a:pt x="12975" y="1"/>
                    <a:pt x="0" y="12977"/>
                    <a:pt x="0" y="28982"/>
                  </a:cubicBezTo>
                  <a:lnTo>
                    <a:pt x="0" y="146075"/>
                  </a:lnTo>
                  <a:cubicBezTo>
                    <a:pt x="0" y="161434"/>
                    <a:pt x="12451" y="173885"/>
                    <a:pt x="27810" y="173885"/>
                  </a:cubicBezTo>
                  <a:lnTo>
                    <a:pt x="144612" y="173885"/>
                  </a:lnTo>
                  <a:lnTo>
                    <a:pt x="192913" y="173885"/>
                  </a:lnTo>
                  <a:cubicBezTo>
                    <a:pt x="208272" y="173885"/>
                    <a:pt x="220723" y="161434"/>
                    <a:pt x="220723" y="146075"/>
                  </a:cubicBezTo>
                  <a:lnTo>
                    <a:pt x="220723" y="28981"/>
                  </a:lnTo>
                  <a:cubicBezTo>
                    <a:pt x="220723" y="12975"/>
                    <a:pt x="207747" y="0"/>
                    <a:pt x="191742" y="0"/>
                  </a:cubicBezTo>
                  <a:lnTo>
                    <a:pt x="171797" y="0"/>
                  </a:lnTo>
                  <a:cubicBezTo>
                    <a:pt x="168450" y="0"/>
                    <a:pt x="165242" y="1339"/>
                    <a:pt x="162888" y="3718"/>
                  </a:cubicBezTo>
                  <a:lnTo>
                    <a:pt x="150072" y="16674"/>
                  </a:lnTo>
                  <a:cubicBezTo>
                    <a:pt x="144714" y="22092"/>
                    <a:pt x="135805" y="21514"/>
                    <a:pt x="131191" y="1545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4" name="Google Shape;1094;p44"/>
            <p:cNvSpPr/>
            <p:nvPr/>
          </p:nvSpPr>
          <p:spPr>
            <a:xfrm>
              <a:off x="4283122" y="4067889"/>
              <a:ext cx="38315" cy="122589"/>
            </a:xfrm>
            <a:custGeom>
              <a:avLst/>
              <a:gdLst/>
              <a:ahLst/>
              <a:cxnLst/>
              <a:rect l="l" t="t" r="r" b="b"/>
              <a:pathLst>
                <a:path w="54348" h="173885" extrusionOk="0">
                  <a:moveTo>
                    <a:pt x="25370" y="0"/>
                  </a:moveTo>
                  <a:lnTo>
                    <a:pt x="5424" y="0"/>
                  </a:lnTo>
                  <a:cubicBezTo>
                    <a:pt x="4542" y="0"/>
                    <a:pt x="3669" y="99"/>
                    <a:pt x="2818" y="281"/>
                  </a:cubicBezTo>
                  <a:cubicBezTo>
                    <a:pt x="16936" y="2225"/>
                    <a:pt x="27810" y="14329"/>
                    <a:pt x="27810" y="28982"/>
                  </a:cubicBezTo>
                  <a:lnTo>
                    <a:pt x="27810" y="146075"/>
                  </a:lnTo>
                  <a:cubicBezTo>
                    <a:pt x="27810" y="161434"/>
                    <a:pt x="15359" y="173885"/>
                    <a:pt x="0" y="173885"/>
                  </a:cubicBezTo>
                  <a:lnTo>
                    <a:pt x="26540" y="173885"/>
                  </a:lnTo>
                  <a:cubicBezTo>
                    <a:pt x="41899" y="173885"/>
                    <a:pt x="54349" y="161434"/>
                    <a:pt x="54349" y="146075"/>
                  </a:cubicBezTo>
                  <a:lnTo>
                    <a:pt x="54349" y="28981"/>
                  </a:lnTo>
                  <a:cubicBezTo>
                    <a:pt x="54350" y="12976"/>
                    <a:pt x="41374" y="0"/>
                    <a:pt x="25370" y="0"/>
                  </a:cubicBezTo>
                  <a:close/>
                </a:path>
              </a:pathLst>
            </a:custGeom>
            <a:solidFill>
              <a:srgbClr val="014B4B">
                <a:alpha val="101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5" name="Google Shape;1095;p44"/>
            <p:cNvSpPr/>
            <p:nvPr/>
          </p:nvSpPr>
          <p:spPr>
            <a:xfrm>
              <a:off x="4194105" y="4126707"/>
              <a:ext cx="96724" cy="108302"/>
            </a:xfrm>
            <a:custGeom>
              <a:avLst/>
              <a:gdLst/>
              <a:ahLst/>
              <a:cxnLst/>
              <a:rect l="l" t="t" r="r" b="b"/>
              <a:pathLst>
                <a:path w="137197" h="153620" extrusionOk="0">
                  <a:moveTo>
                    <a:pt x="90723" y="153620"/>
                  </a:moveTo>
                  <a:lnTo>
                    <a:pt x="46473" y="153620"/>
                  </a:lnTo>
                  <a:cubicBezTo>
                    <a:pt x="20806" y="153620"/>
                    <a:pt x="0" y="132814"/>
                    <a:pt x="0" y="107148"/>
                  </a:cubicBezTo>
                  <a:lnTo>
                    <a:pt x="0" y="21548"/>
                  </a:lnTo>
                  <a:cubicBezTo>
                    <a:pt x="0" y="18772"/>
                    <a:pt x="2298" y="16545"/>
                    <a:pt x="5073" y="16634"/>
                  </a:cubicBezTo>
                  <a:cubicBezTo>
                    <a:pt x="32023" y="17495"/>
                    <a:pt x="55702" y="14015"/>
                    <a:pt x="72764" y="1017"/>
                  </a:cubicBezTo>
                  <a:cubicBezTo>
                    <a:pt x="74552" y="-345"/>
                    <a:pt x="76994" y="-332"/>
                    <a:pt x="78795" y="1015"/>
                  </a:cubicBezTo>
                  <a:cubicBezTo>
                    <a:pt x="91660" y="10641"/>
                    <a:pt x="110055" y="15086"/>
                    <a:pt x="132523" y="16234"/>
                  </a:cubicBezTo>
                  <a:cubicBezTo>
                    <a:pt x="135140" y="16367"/>
                    <a:pt x="137197" y="18525"/>
                    <a:pt x="137197" y="21145"/>
                  </a:cubicBezTo>
                  <a:lnTo>
                    <a:pt x="137197" y="107146"/>
                  </a:lnTo>
                  <a:cubicBezTo>
                    <a:pt x="137196" y="132813"/>
                    <a:pt x="116390" y="153620"/>
                    <a:pt x="90723" y="153620"/>
                  </a:cubicBezTo>
                  <a:close/>
                </a:path>
              </a:pathLst>
            </a:custGeom>
            <a:solidFill>
              <a:srgbClr val="FFDFC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6" name="Google Shape;1096;p44"/>
            <p:cNvSpPr/>
            <p:nvPr/>
          </p:nvSpPr>
          <p:spPr>
            <a:xfrm>
              <a:off x="4239602" y="4136450"/>
              <a:ext cx="51242" cy="98562"/>
            </a:xfrm>
            <a:custGeom>
              <a:avLst/>
              <a:gdLst/>
              <a:ahLst/>
              <a:cxnLst/>
              <a:rect l="l" t="t" r="r" b="b"/>
              <a:pathLst>
                <a:path w="72683" h="139804" extrusionOk="0">
                  <a:moveTo>
                    <a:pt x="68011" y="2419"/>
                  </a:moveTo>
                  <a:cubicBezTo>
                    <a:pt x="60332" y="2027"/>
                    <a:pt x="53142" y="1239"/>
                    <a:pt x="46473" y="0"/>
                  </a:cubicBezTo>
                  <a:lnTo>
                    <a:pt x="46473" y="93332"/>
                  </a:lnTo>
                  <a:cubicBezTo>
                    <a:pt x="46473" y="118998"/>
                    <a:pt x="25666" y="139804"/>
                    <a:pt x="0" y="139804"/>
                  </a:cubicBezTo>
                  <a:lnTo>
                    <a:pt x="26211" y="139804"/>
                  </a:lnTo>
                  <a:cubicBezTo>
                    <a:pt x="51878" y="139804"/>
                    <a:pt x="72684" y="118998"/>
                    <a:pt x="72684" y="93332"/>
                  </a:cubicBezTo>
                  <a:lnTo>
                    <a:pt x="72684" y="7329"/>
                  </a:lnTo>
                  <a:cubicBezTo>
                    <a:pt x="72685" y="4710"/>
                    <a:pt x="70628" y="2552"/>
                    <a:pt x="68011" y="2419"/>
                  </a:cubicBezTo>
                  <a:close/>
                </a:path>
              </a:pathLst>
            </a:custGeom>
            <a:solidFill>
              <a:srgbClr val="014B4B">
                <a:alpha val="101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97" name="Google Shape;1097;p44"/>
          <p:cNvGrpSpPr/>
          <p:nvPr/>
        </p:nvGrpSpPr>
        <p:grpSpPr>
          <a:xfrm>
            <a:off x="2874380" y="3901595"/>
            <a:ext cx="455835" cy="360540"/>
            <a:chOff x="5647846" y="4058608"/>
            <a:chExt cx="411813" cy="325720"/>
          </a:xfrm>
        </p:grpSpPr>
        <p:grpSp>
          <p:nvGrpSpPr>
            <p:cNvPr id="1098" name="Google Shape;1098;p44"/>
            <p:cNvGrpSpPr/>
            <p:nvPr/>
          </p:nvGrpSpPr>
          <p:grpSpPr>
            <a:xfrm>
              <a:off x="5662330" y="4131664"/>
              <a:ext cx="368749" cy="31011"/>
              <a:chOff x="7698635" y="4920933"/>
              <a:chExt cx="522826" cy="43969"/>
            </a:xfrm>
          </p:grpSpPr>
          <p:sp>
            <p:nvSpPr>
              <p:cNvPr id="1099" name="Google Shape;1099;p44"/>
              <p:cNvSpPr/>
              <p:nvPr/>
            </p:nvSpPr>
            <p:spPr>
              <a:xfrm>
                <a:off x="7698635" y="4920933"/>
                <a:ext cx="57735" cy="43969"/>
              </a:xfrm>
              <a:custGeom>
                <a:avLst/>
                <a:gdLst/>
                <a:ahLst/>
                <a:cxnLst/>
                <a:rect l="l" t="t" r="r" b="b"/>
                <a:pathLst>
                  <a:path w="57735" h="43969" extrusionOk="0">
                    <a:moveTo>
                      <a:pt x="57735" y="43969"/>
                    </a:moveTo>
                    <a:lnTo>
                      <a:pt x="28393" y="43969"/>
                    </a:lnTo>
                    <a:cubicBezTo>
                      <a:pt x="12712" y="43969"/>
                      <a:pt x="0" y="31257"/>
                      <a:pt x="0" y="15576"/>
                    </a:cubicBezTo>
                    <a:cubicBezTo>
                      <a:pt x="0" y="6973"/>
                      <a:pt x="6974" y="0"/>
                      <a:pt x="15576" y="0"/>
                    </a:cubicBezTo>
                    <a:lnTo>
                      <a:pt x="28868" y="0"/>
                    </a:lnTo>
                    <a:cubicBezTo>
                      <a:pt x="44811" y="0"/>
                      <a:pt x="57735" y="12924"/>
                      <a:pt x="57735" y="2886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0" name="Google Shape;1100;p44"/>
              <p:cNvSpPr/>
              <p:nvPr/>
            </p:nvSpPr>
            <p:spPr>
              <a:xfrm>
                <a:off x="8163726" y="4920933"/>
                <a:ext cx="57735" cy="43969"/>
              </a:xfrm>
              <a:custGeom>
                <a:avLst/>
                <a:gdLst/>
                <a:ahLst/>
                <a:cxnLst/>
                <a:rect l="l" t="t" r="r" b="b"/>
                <a:pathLst>
                  <a:path w="57735" h="43969" extrusionOk="0">
                    <a:moveTo>
                      <a:pt x="0" y="43969"/>
                    </a:moveTo>
                    <a:lnTo>
                      <a:pt x="29342" y="43969"/>
                    </a:lnTo>
                    <a:cubicBezTo>
                      <a:pt x="45023" y="43969"/>
                      <a:pt x="57735" y="31257"/>
                      <a:pt x="57735" y="15576"/>
                    </a:cubicBezTo>
                    <a:cubicBezTo>
                      <a:pt x="57735" y="6973"/>
                      <a:pt x="50761" y="0"/>
                      <a:pt x="42159" y="0"/>
                    </a:cubicBezTo>
                    <a:lnTo>
                      <a:pt x="28868" y="0"/>
                    </a:lnTo>
                    <a:cubicBezTo>
                      <a:pt x="12924" y="0"/>
                      <a:pt x="0" y="12924"/>
                      <a:pt x="0" y="2886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101" name="Google Shape;1101;p44"/>
            <p:cNvSpPr/>
            <p:nvPr/>
          </p:nvSpPr>
          <p:spPr>
            <a:xfrm>
              <a:off x="5684453" y="4058608"/>
              <a:ext cx="323611" cy="171330"/>
            </a:xfrm>
            <a:custGeom>
              <a:avLst/>
              <a:gdLst/>
              <a:ahLst/>
              <a:cxnLst/>
              <a:rect l="l" t="t" r="r" b="b"/>
              <a:pathLst>
                <a:path w="459023" h="243021" extrusionOk="0">
                  <a:moveTo>
                    <a:pt x="316685" y="0"/>
                  </a:moveTo>
                  <a:lnTo>
                    <a:pt x="142339" y="0"/>
                  </a:lnTo>
                  <a:cubicBezTo>
                    <a:pt x="115917" y="0"/>
                    <a:pt x="91559" y="14279"/>
                    <a:pt x="78653" y="37334"/>
                  </a:cubicBezTo>
                  <a:lnTo>
                    <a:pt x="0" y="177834"/>
                  </a:lnTo>
                  <a:lnTo>
                    <a:pt x="235972" y="243021"/>
                  </a:lnTo>
                  <a:lnTo>
                    <a:pt x="459023" y="177834"/>
                  </a:lnTo>
                  <a:lnTo>
                    <a:pt x="380370" y="37334"/>
                  </a:lnTo>
                  <a:cubicBezTo>
                    <a:pt x="367464" y="14279"/>
                    <a:pt x="343106" y="0"/>
                    <a:pt x="3166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2" name="Google Shape;1102;p44"/>
            <p:cNvSpPr/>
            <p:nvPr/>
          </p:nvSpPr>
          <p:spPr>
            <a:xfrm>
              <a:off x="5884717" y="4058608"/>
              <a:ext cx="123419" cy="125372"/>
            </a:xfrm>
            <a:custGeom>
              <a:avLst/>
              <a:gdLst/>
              <a:ahLst/>
              <a:cxnLst/>
              <a:rect l="l" t="t" r="r" b="b"/>
              <a:pathLst>
                <a:path w="175062" h="177833" extrusionOk="0">
                  <a:moveTo>
                    <a:pt x="96409" y="37334"/>
                  </a:moveTo>
                  <a:cubicBezTo>
                    <a:pt x="83503" y="14279"/>
                    <a:pt x="59145" y="0"/>
                    <a:pt x="32724" y="0"/>
                  </a:cubicBezTo>
                  <a:lnTo>
                    <a:pt x="0" y="0"/>
                  </a:lnTo>
                  <a:cubicBezTo>
                    <a:pt x="26421" y="0"/>
                    <a:pt x="50779" y="14279"/>
                    <a:pt x="63685" y="37334"/>
                  </a:cubicBezTo>
                  <a:lnTo>
                    <a:pt x="142339" y="177834"/>
                  </a:lnTo>
                  <a:lnTo>
                    <a:pt x="175062" y="177834"/>
                  </a:lnTo>
                  <a:close/>
                </a:path>
              </a:pathLst>
            </a:custGeom>
            <a:solidFill>
              <a:srgbClr val="014B4B">
                <a:alpha val="101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3" name="Google Shape;1103;p44"/>
            <p:cNvSpPr/>
            <p:nvPr/>
          </p:nvSpPr>
          <p:spPr>
            <a:xfrm>
              <a:off x="5925822" y="4231468"/>
              <a:ext cx="133803" cy="95528"/>
            </a:xfrm>
            <a:custGeom>
              <a:avLst/>
              <a:gdLst/>
              <a:ahLst/>
              <a:cxnLst/>
              <a:rect l="l" t="t" r="r" b="b"/>
              <a:pathLst>
                <a:path w="189791" h="135500" extrusionOk="0">
                  <a:moveTo>
                    <a:pt x="23021" y="84572"/>
                  </a:moveTo>
                  <a:cubicBezTo>
                    <a:pt x="16762" y="102079"/>
                    <a:pt x="9208" y="116230"/>
                    <a:pt x="949" y="127655"/>
                  </a:cubicBezTo>
                  <a:cubicBezTo>
                    <a:pt x="-1419" y="130931"/>
                    <a:pt x="917" y="135501"/>
                    <a:pt x="4959" y="135501"/>
                  </a:cubicBezTo>
                  <a:lnTo>
                    <a:pt x="167663" y="135501"/>
                  </a:lnTo>
                  <a:cubicBezTo>
                    <a:pt x="179885" y="135501"/>
                    <a:pt x="189792" y="125593"/>
                    <a:pt x="189792" y="113373"/>
                  </a:cubicBezTo>
                  <a:lnTo>
                    <a:pt x="189792" y="4979"/>
                  </a:lnTo>
                  <a:cubicBezTo>
                    <a:pt x="189792" y="1668"/>
                    <a:pt x="186596" y="-761"/>
                    <a:pt x="183432" y="220"/>
                  </a:cubicBezTo>
                  <a:cubicBezTo>
                    <a:pt x="128660" y="17199"/>
                    <a:pt x="64828" y="-32356"/>
                    <a:pt x="23021" y="8457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4" name="Google Shape;1104;p44"/>
            <p:cNvSpPr/>
            <p:nvPr/>
          </p:nvSpPr>
          <p:spPr>
            <a:xfrm>
              <a:off x="6020820" y="4231483"/>
              <a:ext cx="38838" cy="95512"/>
            </a:xfrm>
            <a:custGeom>
              <a:avLst/>
              <a:gdLst/>
              <a:ahLst/>
              <a:cxnLst/>
              <a:rect l="l" t="t" r="r" b="b"/>
              <a:pathLst>
                <a:path w="55090" h="135478" extrusionOk="0">
                  <a:moveTo>
                    <a:pt x="22128" y="4181"/>
                  </a:moveTo>
                  <a:lnTo>
                    <a:pt x="22128" y="113350"/>
                  </a:lnTo>
                  <a:cubicBezTo>
                    <a:pt x="22128" y="125572"/>
                    <a:pt x="12221" y="135478"/>
                    <a:pt x="0" y="135478"/>
                  </a:cubicBezTo>
                  <a:lnTo>
                    <a:pt x="32962" y="135478"/>
                  </a:lnTo>
                  <a:cubicBezTo>
                    <a:pt x="45184" y="135478"/>
                    <a:pt x="55090" y="125571"/>
                    <a:pt x="55090" y="113350"/>
                  </a:cubicBezTo>
                  <a:lnTo>
                    <a:pt x="55090" y="4940"/>
                  </a:lnTo>
                  <a:cubicBezTo>
                    <a:pt x="55090" y="1585"/>
                    <a:pt x="51836" y="-761"/>
                    <a:pt x="48632" y="228"/>
                  </a:cubicBezTo>
                  <a:cubicBezTo>
                    <a:pt x="39982" y="2896"/>
                    <a:pt x="31106" y="3906"/>
                    <a:pt x="22128" y="4181"/>
                  </a:cubicBezTo>
                  <a:close/>
                </a:path>
              </a:pathLst>
            </a:custGeom>
            <a:solidFill>
              <a:srgbClr val="014B4B">
                <a:alpha val="101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5" name="Google Shape;1105;p44"/>
            <p:cNvSpPr/>
            <p:nvPr/>
          </p:nvSpPr>
          <p:spPr>
            <a:xfrm>
              <a:off x="5647846" y="4184026"/>
              <a:ext cx="396799" cy="123104"/>
            </a:xfrm>
            <a:custGeom>
              <a:avLst/>
              <a:gdLst/>
              <a:ahLst/>
              <a:cxnLst/>
              <a:rect l="l" t="t" r="r" b="b"/>
              <a:pathLst>
                <a:path w="562835" h="174616" extrusionOk="0">
                  <a:moveTo>
                    <a:pt x="540706" y="0"/>
                  </a:moveTo>
                  <a:lnTo>
                    <a:pt x="22128" y="0"/>
                  </a:lnTo>
                  <a:cubicBezTo>
                    <a:pt x="9908" y="0"/>
                    <a:pt x="0" y="9908"/>
                    <a:pt x="0" y="22128"/>
                  </a:cubicBezTo>
                  <a:lnTo>
                    <a:pt x="0" y="152487"/>
                  </a:lnTo>
                  <a:cubicBezTo>
                    <a:pt x="0" y="164709"/>
                    <a:pt x="9908" y="174616"/>
                    <a:pt x="22129" y="174616"/>
                  </a:cubicBezTo>
                  <a:lnTo>
                    <a:pt x="362360" y="174616"/>
                  </a:lnTo>
                  <a:cubicBezTo>
                    <a:pt x="365968" y="174616"/>
                    <a:pt x="369343" y="172910"/>
                    <a:pt x="371545" y="170051"/>
                  </a:cubicBezTo>
                  <a:cubicBezTo>
                    <a:pt x="380760" y="158085"/>
                    <a:pt x="389192" y="142910"/>
                    <a:pt x="396065" y="123688"/>
                  </a:cubicBezTo>
                  <a:cubicBezTo>
                    <a:pt x="437387" y="8116"/>
                    <a:pt x="500227" y="55187"/>
                    <a:pt x="554568" y="39899"/>
                  </a:cubicBezTo>
                  <a:cubicBezTo>
                    <a:pt x="559486" y="38515"/>
                    <a:pt x="562835" y="33958"/>
                    <a:pt x="562835" y="28848"/>
                  </a:cubicBezTo>
                  <a:lnTo>
                    <a:pt x="562835" y="22129"/>
                  </a:lnTo>
                  <a:cubicBezTo>
                    <a:pt x="562835" y="9908"/>
                    <a:pt x="552928" y="0"/>
                    <a:pt x="5407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6" name="Google Shape;1106;p44"/>
            <p:cNvSpPr/>
            <p:nvPr/>
          </p:nvSpPr>
          <p:spPr>
            <a:xfrm>
              <a:off x="5732897" y="4084381"/>
              <a:ext cx="226756" cy="73844"/>
            </a:xfrm>
            <a:custGeom>
              <a:avLst/>
              <a:gdLst/>
              <a:ahLst/>
              <a:cxnLst/>
              <a:rect l="l" t="t" r="r" b="b"/>
              <a:pathLst>
                <a:path w="321640" h="104743" extrusionOk="0">
                  <a:moveTo>
                    <a:pt x="9028" y="104744"/>
                  </a:moveTo>
                  <a:cubicBezTo>
                    <a:pt x="2141" y="104744"/>
                    <a:pt x="-2202" y="97335"/>
                    <a:pt x="1162" y="91326"/>
                  </a:cubicBezTo>
                  <a:lnTo>
                    <a:pt x="41852" y="18641"/>
                  </a:lnTo>
                  <a:cubicBezTo>
                    <a:pt x="48288" y="7143"/>
                    <a:pt x="60471" y="0"/>
                    <a:pt x="73647" y="0"/>
                  </a:cubicBezTo>
                  <a:lnTo>
                    <a:pt x="247993" y="0"/>
                  </a:lnTo>
                  <a:cubicBezTo>
                    <a:pt x="261169" y="0"/>
                    <a:pt x="273352" y="7143"/>
                    <a:pt x="279788" y="18641"/>
                  </a:cubicBezTo>
                  <a:lnTo>
                    <a:pt x="320479" y="91326"/>
                  </a:lnTo>
                  <a:cubicBezTo>
                    <a:pt x="323843" y="97335"/>
                    <a:pt x="319499" y="104744"/>
                    <a:pt x="312612" y="10474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7" name="Google Shape;1107;p44"/>
            <p:cNvSpPr/>
            <p:nvPr/>
          </p:nvSpPr>
          <p:spPr>
            <a:xfrm>
              <a:off x="5882533" y="4084381"/>
              <a:ext cx="77174" cy="73844"/>
            </a:xfrm>
            <a:custGeom>
              <a:avLst/>
              <a:gdLst/>
              <a:ahLst/>
              <a:cxnLst/>
              <a:rect l="l" t="t" r="r" b="b"/>
              <a:pathLst>
                <a:path w="109467" h="104743" extrusionOk="0">
                  <a:moveTo>
                    <a:pt x="108306" y="91326"/>
                  </a:moveTo>
                  <a:lnTo>
                    <a:pt x="67615" y="18641"/>
                  </a:lnTo>
                  <a:cubicBezTo>
                    <a:pt x="61180" y="7143"/>
                    <a:pt x="48997" y="0"/>
                    <a:pt x="35820" y="0"/>
                  </a:cubicBezTo>
                  <a:lnTo>
                    <a:pt x="0" y="0"/>
                  </a:lnTo>
                  <a:cubicBezTo>
                    <a:pt x="13176" y="0"/>
                    <a:pt x="25359" y="7143"/>
                    <a:pt x="31795" y="18641"/>
                  </a:cubicBezTo>
                  <a:lnTo>
                    <a:pt x="72485" y="91326"/>
                  </a:lnTo>
                  <a:cubicBezTo>
                    <a:pt x="75849" y="97335"/>
                    <a:pt x="71506" y="104744"/>
                    <a:pt x="64619" y="104744"/>
                  </a:cubicBezTo>
                  <a:lnTo>
                    <a:pt x="100440" y="104744"/>
                  </a:lnTo>
                  <a:cubicBezTo>
                    <a:pt x="107327" y="104744"/>
                    <a:pt x="111670" y="97335"/>
                    <a:pt x="108306" y="91326"/>
                  </a:cubicBezTo>
                  <a:close/>
                </a:path>
              </a:pathLst>
            </a:custGeom>
            <a:solidFill>
              <a:srgbClr val="014B4B">
                <a:alpha val="101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8" name="Google Shape;1108;p44"/>
            <p:cNvSpPr/>
            <p:nvPr/>
          </p:nvSpPr>
          <p:spPr>
            <a:xfrm>
              <a:off x="5692927" y="4307174"/>
              <a:ext cx="48220" cy="57297"/>
            </a:xfrm>
            <a:custGeom>
              <a:avLst/>
              <a:gdLst/>
              <a:ahLst/>
              <a:cxnLst/>
              <a:rect l="l" t="t" r="r" b="b"/>
              <a:pathLst>
                <a:path w="68397" h="81272" extrusionOk="0">
                  <a:moveTo>
                    <a:pt x="34199" y="81272"/>
                  </a:moveTo>
                  <a:cubicBezTo>
                    <a:pt x="15311" y="81272"/>
                    <a:pt x="0" y="65961"/>
                    <a:pt x="0" y="47074"/>
                  </a:cubicBezTo>
                  <a:lnTo>
                    <a:pt x="0" y="0"/>
                  </a:lnTo>
                  <a:lnTo>
                    <a:pt x="68398" y="0"/>
                  </a:lnTo>
                  <a:lnTo>
                    <a:pt x="68398" y="47074"/>
                  </a:lnTo>
                  <a:cubicBezTo>
                    <a:pt x="68399" y="65961"/>
                    <a:pt x="53088" y="81272"/>
                    <a:pt x="34199" y="8127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9" name="Google Shape;1109;p44"/>
            <p:cNvSpPr/>
            <p:nvPr/>
          </p:nvSpPr>
          <p:spPr>
            <a:xfrm>
              <a:off x="5966353" y="4327031"/>
              <a:ext cx="48220" cy="57297"/>
            </a:xfrm>
            <a:custGeom>
              <a:avLst/>
              <a:gdLst/>
              <a:ahLst/>
              <a:cxnLst/>
              <a:rect l="l" t="t" r="r" b="b"/>
              <a:pathLst>
                <a:path w="68397" h="81272" extrusionOk="0">
                  <a:moveTo>
                    <a:pt x="34200" y="81272"/>
                  </a:moveTo>
                  <a:cubicBezTo>
                    <a:pt x="15311" y="81272"/>
                    <a:pt x="0" y="65961"/>
                    <a:pt x="0" y="47074"/>
                  </a:cubicBezTo>
                  <a:lnTo>
                    <a:pt x="0" y="0"/>
                  </a:lnTo>
                  <a:lnTo>
                    <a:pt x="68398" y="0"/>
                  </a:lnTo>
                  <a:lnTo>
                    <a:pt x="68398" y="47074"/>
                  </a:lnTo>
                  <a:cubicBezTo>
                    <a:pt x="68398" y="65961"/>
                    <a:pt x="53086" y="81272"/>
                    <a:pt x="34200" y="8127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0" name="Google Shape;1110;p44"/>
            <p:cNvSpPr/>
            <p:nvPr/>
          </p:nvSpPr>
          <p:spPr>
            <a:xfrm>
              <a:off x="5966353" y="4327030"/>
              <a:ext cx="48220" cy="17302"/>
            </a:xfrm>
            <a:custGeom>
              <a:avLst/>
              <a:gdLst/>
              <a:ahLst/>
              <a:cxnLst/>
              <a:rect l="l" t="t" r="r" b="b"/>
              <a:pathLst>
                <a:path w="68397" h="24542" extrusionOk="0">
                  <a:moveTo>
                    <a:pt x="0" y="0"/>
                  </a:moveTo>
                  <a:lnTo>
                    <a:pt x="68398" y="0"/>
                  </a:lnTo>
                  <a:lnTo>
                    <a:pt x="68398" y="24543"/>
                  </a:lnTo>
                  <a:lnTo>
                    <a:pt x="0" y="24543"/>
                  </a:lnTo>
                  <a:close/>
                </a:path>
              </a:pathLst>
            </a:custGeom>
            <a:solidFill>
              <a:srgbClr val="014B4B">
                <a:alpha val="101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1" name="Google Shape;1111;p44"/>
            <p:cNvSpPr/>
            <p:nvPr/>
          </p:nvSpPr>
          <p:spPr>
            <a:xfrm>
              <a:off x="5692928" y="4307174"/>
              <a:ext cx="48220" cy="17302"/>
            </a:xfrm>
            <a:custGeom>
              <a:avLst/>
              <a:gdLst/>
              <a:ahLst/>
              <a:cxnLst/>
              <a:rect l="l" t="t" r="r" b="b"/>
              <a:pathLst>
                <a:path w="68397" h="24542" extrusionOk="0">
                  <a:moveTo>
                    <a:pt x="0" y="0"/>
                  </a:moveTo>
                  <a:lnTo>
                    <a:pt x="68398" y="0"/>
                  </a:lnTo>
                  <a:lnTo>
                    <a:pt x="68398" y="24543"/>
                  </a:lnTo>
                  <a:lnTo>
                    <a:pt x="0" y="24543"/>
                  </a:lnTo>
                  <a:close/>
                </a:path>
              </a:pathLst>
            </a:custGeom>
            <a:solidFill>
              <a:srgbClr val="014B4B">
                <a:alpha val="101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2" name="Google Shape;1112;p44"/>
            <p:cNvSpPr/>
            <p:nvPr/>
          </p:nvSpPr>
          <p:spPr>
            <a:xfrm>
              <a:off x="5690097" y="4222048"/>
              <a:ext cx="47086" cy="47086"/>
            </a:xfrm>
            <a:custGeom>
              <a:avLst/>
              <a:gdLst/>
              <a:ahLst/>
              <a:cxnLst/>
              <a:rect l="l" t="t" r="r" b="b"/>
              <a:pathLst>
                <a:path w="66788" h="66788" extrusionOk="0">
                  <a:moveTo>
                    <a:pt x="66789" y="33394"/>
                  </a:moveTo>
                  <a:cubicBezTo>
                    <a:pt x="66789" y="51837"/>
                    <a:pt x="51837" y="66789"/>
                    <a:pt x="33394" y="66789"/>
                  </a:cubicBezTo>
                  <a:cubicBezTo>
                    <a:pt x="14951" y="66789"/>
                    <a:pt x="0" y="51837"/>
                    <a:pt x="0" y="33394"/>
                  </a:cubicBezTo>
                  <a:cubicBezTo>
                    <a:pt x="0" y="14951"/>
                    <a:pt x="14951" y="0"/>
                    <a:pt x="33394" y="0"/>
                  </a:cubicBezTo>
                  <a:cubicBezTo>
                    <a:pt x="51837" y="0"/>
                    <a:pt x="66789" y="14951"/>
                    <a:pt x="66789" y="3339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3" name="Google Shape;1113;p44"/>
            <p:cNvSpPr/>
            <p:nvPr/>
          </p:nvSpPr>
          <p:spPr>
            <a:xfrm>
              <a:off x="5706561" y="4222048"/>
              <a:ext cx="30627" cy="47086"/>
            </a:xfrm>
            <a:custGeom>
              <a:avLst/>
              <a:gdLst/>
              <a:ahLst/>
              <a:cxnLst/>
              <a:rect l="l" t="t" r="r" b="b"/>
              <a:pathLst>
                <a:path w="43443" h="66788" extrusionOk="0">
                  <a:moveTo>
                    <a:pt x="10049" y="0"/>
                  </a:moveTo>
                  <a:cubicBezTo>
                    <a:pt x="6547" y="0"/>
                    <a:pt x="3172" y="542"/>
                    <a:pt x="0" y="1542"/>
                  </a:cubicBezTo>
                  <a:cubicBezTo>
                    <a:pt x="13532" y="5807"/>
                    <a:pt x="23345" y="18454"/>
                    <a:pt x="23345" y="33395"/>
                  </a:cubicBezTo>
                  <a:cubicBezTo>
                    <a:pt x="23345" y="48336"/>
                    <a:pt x="13532" y="60983"/>
                    <a:pt x="0" y="65248"/>
                  </a:cubicBezTo>
                  <a:cubicBezTo>
                    <a:pt x="3172" y="66247"/>
                    <a:pt x="6547" y="66789"/>
                    <a:pt x="10049" y="66789"/>
                  </a:cubicBezTo>
                  <a:cubicBezTo>
                    <a:pt x="28492" y="66789"/>
                    <a:pt x="43443" y="51838"/>
                    <a:pt x="43443" y="33394"/>
                  </a:cubicBezTo>
                  <a:cubicBezTo>
                    <a:pt x="43443" y="14951"/>
                    <a:pt x="28492" y="0"/>
                    <a:pt x="10049" y="0"/>
                  </a:cubicBezTo>
                  <a:close/>
                </a:path>
              </a:pathLst>
            </a:custGeom>
            <a:solidFill>
              <a:srgbClr val="014B4B">
                <a:alpha val="101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14" name="Google Shape;1114;p44"/>
            <p:cNvGrpSpPr/>
            <p:nvPr/>
          </p:nvGrpSpPr>
          <p:grpSpPr>
            <a:xfrm>
              <a:off x="5791834" y="4205688"/>
              <a:ext cx="109740" cy="80325"/>
              <a:chOff x="7882251" y="5025887"/>
              <a:chExt cx="155593" cy="113887"/>
            </a:xfrm>
          </p:grpSpPr>
          <p:sp>
            <p:nvSpPr>
              <p:cNvPr id="1115" name="Google Shape;1115;p44"/>
              <p:cNvSpPr/>
              <p:nvPr/>
            </p:nvSpPr>
            <p:spPr>
              <a:xfrm>
                <a:off x="7882251" y="5025887"/>
                <a:ext cx="155593" cy="17630"/>
              </a:xfrm>
              <a:custGeom>
                <a:avLst/>
                <a:gdLst/>
                <a:ahLst/>
                <a:cxnLst/>
                <a:rect l="l" t="t" r="r" b="b"/>
                <a:pathLst>
                  <a:path w="155593" h="17630" extrusionOk="0">
                    <a:moveTo>
                      <a:pt x="146778" y="17630"/>
                    </a:moveTo>
                    <a:lnTo>
                      <a:pt x="8815" y="17630"/>
                    </a:lnTo>
                    <a:cubicBezTo>
                      <a:pt x="3946" y="17630"/>
                      <a:pt x="0" y="13684"/>
                      <a:pt x="0" y="8815"/>
                    </a:cubicBezTo>
                    <a:cubicBezTo>
                      <a:pt x="0" y="3946"/>
                      <a:pt x="3946" y="0"/>
                      <a:pt x="8815" y="0"/>
                    </a:cubicBezTo>
                    <a:lnTo>
                      <a:pt x="146779" y="0"/>
                    </a:lnTo>
                    <a:cubicBezTo>
                      <a:pt x="151648" y="0"/>
                      <a:pt x="155594" y="3946"/>
                      <a:pt x="155594" y="8815"/>
                    </a:cubicBezTo>
                    <a:cubicBezTo>
                      <a:pt x="155593" y="13684"/>
                      <a:pt x="151646" y="17630"/>
                      <a:pt x="146778" y="1763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6" name="Google Shape;1116;p44"/>
              <p:cNvSpPr/>
              <p:nvPr/>
            </p:nvSpPr>
            <p:spPr>
              <a:xfrm>
                <a:off x="7882251" y="5057973"/>
                <a:ext cx="155593" cy="17630"/>
              </a:xfrm>
              <a:custGeom>
                <a:avLst/>
                <a:gdLst/>
                <a:ahLst/>
                <a:cxnLst/>
                <a:rect l="l" t="t" r="r" b="b"/>
                <a:pathLst>
                  <a:path w="155593" h="17630" extrusionOk="0">
                    <a:moveTo>
                      <a:pt x="146778" y="17630"/>
                    </a:moveTo>
                    <a:lnTo>
                      <a:pt x="8815" y="17630"/>
                    </a:lnTo>
                    <a:cubicBezTo>
                      <a:pt x="3946" y="17630"/>
                      <a:pt x="0" y="13684"/>
                      <a:pt x="0" y="8815"/>
                    </a:cubicBezTo>
                    <a:cubicBezTo>
                      <a:pt x="0" y="3946"/>
                      <a:pt x="3946" y="0"/>
                      <a:pt x="8815" y="0"/>
                    </a:cubicBezTo>
                    <a:lnTo>
                      <a:pt x="146779" y="0"/>
                    </a:lnTo>
                    <a:cubicBezTo>
                      <a:pt x="151648" y="0"/>
                      <a:pt x="155594" y="3946"/>
                      <a:pt x="155594" y="8815"/>
                    </a:cubicBezTo>
                    <a:cubicBezTo>
                      <a:pt x="155594" y="13684"/>
                      <a:pt x="151646" y="17630"/>
                      <a:pt x="146778" y="1763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7" name="Google Shape;1117;p44"/>
              <p:cNvSpPr/>
              <p:nvPr/>
            </p:nvSpPr>
            <p:spPr>
              <a:xfrm>
                <a:off x="7882251" y="5090059"/>
                <a:ext cx="155593" cy="17630"/>
              </a:xfrm>
              <a:custGeom>
                <a:avLst/>
                <a:gdLst/>
                <a:ahLst/>
                <a:cxnLst/>
                <a:rect l="l" t="t" r="r" b="b"/>
                <a:pathLst>
                  <a:path w="155593" h="17630" extrusionOk="0">
                    <a:moveTo>
                      <a:pt x="146778" y="17630"/>
                    </a:moveTo>
                    <a:lnTo>
                      <a:pt x="8815" y="17630"/>
                    </a:lnTo>
                    <a:cubicBezTo>
                      <a:pt x="3946" y="17630"/>
                      <a:pt x="0" y="13684"/>
                      <a:pt x="0" y="8815"/>
                    </a:cubicBezTo>
                    <a:cubicBezTo>
                      <a:pt x="0" y="3946"/>
                      <a:pt x="3946" y="0"/>
                      <a:pt x="8815" y="0"/>
                    </a:cubicBezTo>
                    <a:lnTo>
                      <a:pt x="146779" y="0"/>
                    </a:lnTo>
                    <a:cubicBezTo>
                      <a:pt x="151648" y="0"/>
                      <a:pt x="155594" y="3946"/>
                      <a:pt x="155594" y="8815"/>
                    </a:cubicBezTo>
                    <a:cubicBezTo>
                      <a:pt x="155594" y="13684"/>
                      <a:pt x="151646" y="17630"/>
                      <a:pt x="146778" y="1763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8" name="Google Shape;1118;p44"/>
              <p:cNvSpPr/>
              <p:nvPr/>
            </p:nvSpPr>
            <p:spPr>
              <a:xfrm>
                <a:off x="7882251" y="5122144"/>
                <a:ext cx="155593" cy="17630"/>
              </a:xfrm>
              <a:custGeom>
                <a:avLst/>
                <a:gdLst/>
                <a:ahLst/>
                <a:cxnLst/>
                <a:rect l="l" t="t" r="r" b="b"/>
                <a:pathLst>
                  <a:path w="155593" h="17630" extrusionOk="0">
                    <a:moveTo>
                      <a:pt x="146778" y="17630"/>
                    </a:moveTo>
                    <a:lnTo>
                      <a:pt x="8815" y="17630"/>
                    </a:lnTo>
                    <a:cubicBezTo>
                      <a:pt x="3946" y="17630"/>
                      <a:pt x="0" y="13684"/>
                      <a:pt x="0" y="8815"/>
                    </a:cubicBezTo>
                    <a:cubicBezTo>
                      <a:pt x="0" y="3946"/>
                      <a:pt x="3946" y="0"/>
                      <a:pt x="8815" y="0"/>
                    </a:cubicBezTo>
                    <a:lnTo>
                      <a:pt x="146779" y="0"/>
                    </a:lnTo>
                    <a:cubicBezTo>
                      <a:pt x="151648" y="0"/>
                      <a:pt x="155594" y="3946"/>
                      <a:pt x="155594" y="8815"/>
                    </a:cubicBezTo>
                    <a:cubicBezTo>
                      <a:pt x="155594" y="13684"/>
                      <a:pt x="151646" y="17630"/>
                      <a:pt x="146778" y="1763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19" name="Google Shape;1119;p44"/>
            <p:cNvGrpSpPr/>
            <p:nvPr/>
          </p:nvGrpSpPr>
          <p:grpSpPr>
            <a:xfrm>
              <a:off x="5982532" y="4257425"/>
              <a:ext cx="52093" cy="51089"/>
              <a:chOff x="8152630" y="5099242"/>
              <a:chExt cx="73860" cy="72436"/>
            </a:xfrm>
          </p:grpSpPr>
          <p:sp>
            <p:nvSpPr>
              <p:cNvPr id="1120" name="Google Shape;1120;p44"/>
              <p:cNvSpPr/>
              <p:nvPr/>
            </p:nvSpPr>
            <p:spPr>
              <a:xfrm>
                <a:off x="8166209" y="5099242"/>
                <a:ext cx="46702" cy="72436"/>
              </a:xfrm>
              <a:custGeom>
                <a:avLst/>
                <a:gdLst/>
                <a:ahLst/>
                <a:cxnLst/>
                <a:rect l="l" t="t" r="r" b="b"/>
                <a:pathLst>
                  <a:path w="46702" h="72436" extrusionOk="0">
                    <a:moveTo>
                      <a:pt x="8809" y="72436"/>
                    </a:moveTo>
                    <a:cubicBezTo>
                      <a:pt x="7415" y="72436"/>
                      <a:pt x="6002" y="72104"/>
                      <a:pt x="4686" y="71406"/>
                    </a:cubicBezTo>
                    <a:cubicBezTo>
                      <a:pt x="385" y="69124"/>
                      <a:pt x="-1252" y="63789"/>
                      <a:pt x="1029" y="59488"/>
                    </a:cubicBezTo>
                    <a:lnTo>
                      <a:pt x="30098" y="4685"/>
                    </a:lnTo>
                    <a:cubicBezTo>
                      <a:pt x="32379" y="384"/>
                      <a:pt x="37715" y="-1250"/>
                      <a:pt x="42016" y="1028"/>
                    </a:cubicBezTo>
                    <a:cubicBezTo>
                      <a:pt x="46317" y="3311"/>
                      <a:pt x="47954" y="8646"/>
                      <a:pt x="45673" y="12947"/>
                    </a:cubicBezTo>
                    <a:lnTo>
                      <a:pt x="16604" y="67750"/>
                    </a:lnTo>
                    <a:cubicBezTo>
                      <a:pt x="15021" y="70734"/>
                      <a:pt x="11967" y="72436"/>
                      <a:pt x="8809" y="7243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121" name="Google Shape;1121;p44"/>
              <p:cNvGrpSpPr/>
              <p:nvPr/>
            </p:nvGrpSpPr>
            <p:grpSpPr>
              <a:xfrm>
                <a:off x="8152630" y="5108060"/>
                <a:ext cx="73860" cy="54800"/>
                <a:chOff x="8152630" y="5108060"/>
                <a:chExt cx="73860" cy="54800"/>
              </a:xfrm>
            </p:grpSpPr>
            <p:sp>
              <p:nvSpPr>
                <p:cNvPr id="1122" name="Google Shape;1122;p44"/>
                <p:cNvSpPr/>
                <p:nvPr/>
              </p:nvSpPr>
              <p:spPr>
                <a:xfrm>
                  <a:off x="8152630" y="5108060"/>
                  <a:ext cx="24208" cy="176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08" h="17630" extrusionOk="0">
                      <a:moveTo>
                        <a:pt x="15394" y="17630"/>
                      </a:moveTo>
                      <a:lnTo>
                        <a:pt x="8815" y="17630"/>
                      </a:lnTo>
                      <a:cubicBezTo>
                        <a:pt x="3946" y="17630"/>
                        <a:pt x="0" y="13684"/>
                        <a:pt x="0" y="8815"/>
                      </a:cubicBezTo>
                      <a:cubicBezTo>
                        <a:pt x="0" y="3946"/>
                        <a:pt x="3946" y="0"/>
                        <a:pt x="8815" y="0"/>
                      </a:cubicBezTo>
                      <a:lnTo>
                        <a:pt x="15394" y="0"/>
                      </a:lnTo>
                      <a:cubicBezTo>
                        <a:pt x="20262" y="0"/>
                        <a:pt x="24209" y="3946"/>
                        <a:pt x="24209" y="8815"/>
                      </a:cubicBezTo>
                      <a:cubicBezTo>
                        <a:pt x="24209" y="13684"/>
                        <a:pt x="20262" y="17630"/>
                        <a:pt x="15394" y="1763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23" name="Google Shape;1123;p44"/>
                <p:cNvSpPr/>
                <p:nvPr/>
              </p:nvSpPr>
              <p:spPr>
                <a:xfrm>
                  <a:off x="8202282" y="5145230"/>
                  <a:ext cx="24208" cy="176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08" h="17630" extrusionOk="0">
                      <a:moveTo>
                        <a:pt x="15394" y="17630"/>
                      </a:moveTo>
                      <a:lnTo>
                        <a:pt x="8815" y="17630"/>
                      </a:lnTo>
                      <a:cubicBezTo>
                        <a:pt x="3946" y="17630"/>
                        <a:pt x="0" y="13684"/>
                        <a:pt x="0" y="8815"/>
                      </a:cubicBezTo>
                      <a:cubicBezTo>
                        <a:pt x="0" y="3946"/>
                        <a:pt x="3946" y="0"/>
                        <a:pt x="8815" y="0"/>
                      </a:cubicBezTo>
                      <a:lnTo>
                        <a:pt x="15394" y="0"/>
                      </a:lnTo>
                      <a:cubicBezTo>
                        <a:pt x="20262" y="0"/>
                        <a:pt x="24209" y="3946"/>
                        <a:pt x="24209" y="8815"/>
                      </a:cubicBezTo>
                      <a:cubicBezTo>
                        <a:pt x="24209" y="13684"/>
                        <a:pt x="20262" y="17630"/>
                        <a:pt x="15394" y="1763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1124" name="Google Shape;1124;p44"/>
          <p:cNvGrpSpPr/>
          <p:nvPr/>
        </p:nvGrpSpPr>
        <p:grpSpPr>
          <a:xfrm>
            <a:off x="968415" y="1767540"/>
            <a:ext cx="455841" cy="396470"/>
            <a:chOff x="7850394" y="2623274"/>
            <a:chExt cx="411817" cy="358181"/>
          </a:xfrm>
        </p:grpSpPr>
        <p:sp>
          <p:nvSpPr>
            <p:cNvPr id="1125" name="Google Shape;1125;p44"/>
            <p:cNvSpPr/>
            <p:nvPr/>
          </p:nvSpPr>
          <p:spPr>
            <a:xfrm>
              <a:off x="7850394" y="2673802"/>
              <a:ext cx="174669" cy="257161"/>
            </a:xfrm>
            <a:custGeom>
              <a:avLst/>
              <a:gdLst/>
              <a:ahLst/>
              <a:cxnLst/>
              <a:rect l="l" t="t" r="r" b="b"/>
              <a:pathLst>
                <a:path w="247757" h="364768" extrusionOk="0">
                  <a:moveTo>
                    <a:pt x="247758" y="364769"/>
                  </a:moveTo>
                  <a:lnTo>
                    <a:pt x="21776" y="364769"/>
                  </a:lnTo>
                  <a:cubicBezTo>
                    <a:pt x="9749" y="364769"/>
                    <a:pt x="0" y="355020"/>
                    <a:pt x="0" y="342993"/>
                  </a:cubicBezTo>
                  <a:lnTo>
                    <a:pt x="0" y="21776"/>
                  </a:lnTo>
                  <a:cubicBezTo>
                    <a:pt x="0" y="9749"/>
                    <a:pt x="9749" y="0"/>
                    <a:pt x="21776" y="0"/>
                  </a:cubicBezTo>
                  <a:lnTo>
                    <a:pt x="24775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6" name="Google Shape;1126;p44"/>
            <p:cNvSpPr/>
            <p:nvPr/>
          </p:nvSpPr>
          <p:spPr>
            <a:xfrm>
              <a:off x="7991100" y="2673802"/>
              <a:ext cx="17445" cy="257162"/>
            </a:xfrm>
            <a:custGeom>
              <a:avLst/>
              <a:gdLst/>
              <a:ahLst/>
              <a:cxnLst/>
              <a:rect l="l" t="t" r="r" b="b"/>
              <a:pathLst>
                <a:path w="24744" h="364769" extrusionOk="0">
                  <a:moveTo>
                    <a:pt x="0" y="0"/>
                  </a:moveTo>
                  <a:lnTo>
                    <a:pt x="24745" y="0"/>
                  </a:lnTo>
                  <a:lnTo>
                    <a:pt x="24745" y="364770"/>
                  </a:lnTo>
                  <a:lnTo>
                    <a:pt x="0" y="364770"/>
                  </a:lnTo>
                  <a:close/>
                </a:path>
              </a:pathLst>
            </a:custGeom>
            <a:solidFill>
              <a:srgbClr val="014B4B">
                <a:alpha val="101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7" name="Google Shape;1127;p44"/>
            <p:cNvSpPr/>
            <p:nvPr/>
          </p:nvSpPr>
          <p:spPr>
            <a:xfrm>
              <a:off x="8008553" y="2623274"/>
              <a:ext cx="253578" cy="358181"/>
            </a:xfrm>
            <a:custGeom>
              <a:avLst/>
              <a:gdLst/>
              <a:ahLst/>
              <a:cxnLst/>
              <a:rect l="l" t="t" r="r" b="b"/>
              <a:pathLst>
                <a:path w="359685" h="508058" extrusionOk="0">
                  <a:moveTo>
                    <a:pt x="347819" y="508059"/>
                  </a:moveTo>
                  <a:lnTo>
                    <a:pt x="11866" y="508059"/>
                  </a:lnTo>
                  <a:cubicBezTo>
                    <a:pt x="5313" y="508059"/>
                    <a:pt x="0" y="502746"/>
                    <a:pt x="0" y="496193"/>
                  </a:cubicBezTo>
                  <a:lnTo>
                    <a:pt x="0" y="11866"/>
                  </a:lnTo>
                  <a:cubicBezTo>
                    <a:pt x="0" y="5313"/>
                    <a:pt x="5313" y="0"/>
                    <a:pt x="11866" y="0"/>
                  </a:cubicBezTo>
                  <a:lnTo>
                    <a:pt x="347820" y="0"/>
                  </a:lnTo>
                  <a:cubicBezTo>
                    <a:pt x="354373" y="0"/>
                    <a:pt x="359686" y="5313"/>
                    <a:pt x="359686" y="11866"/>
                  </a:cubicBezTo>
                  <a:lnTo>
                    <a:pt x="359686" y="496193"/>
                  </a:lnTo>
                  <a:cubicBezTo>
                    <a:pt x="359684" y="502746"/>
                    <a:pt x="354372" y="508059"/>
                    <a:pt x="347819" y="50805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8" name="Google Shape;1128;p44"/>
            <p:cNvSpPr/>
            <p:nvPr/>
          </p:nvSpPr>
          <p:spPr>
            <a:xfrm>
              <a:off x="8236401" y="2623274"/>
              <a:ext cx="25810" cy="358181"/>
            </a:xfrm>
            <a:custGeom>
              <a:avLst/>
              <a:gdLst/>
              <a:ahLst/>
              <a:cxnLst/>
              <a:rect l="l" t="t" r="r" b="b"/>
              <a:pathLst>
                <a:path w="36610" h="508058" extrusionOk="0">
                  <a:moveTo>
                    <a:pt x="24745" y="0"/>
                  </a:moveTo>
                  <a:lnTo>
                    <a:pt x="0" y="0"/>
                  </a:lnTo>
                  <a:cubicBezTo>
                    <a:pt x="6553" y="0"/>
                    <a:pt x="11866" y="5313"/>
                    <a:pt x="11866" y="11866"/>
                  </a:cubicBezTo>
                  <a:lnTo>
                    <a:pt x="11866" y="496193"/>
                  </a:lnTo>
                  <a:cubicBezTo>
                    <a:pt x="11866" y="502746"/>
                    <a:pt x="6553" y="508059"/>
                    <a:pt x="0" y="508059"/>
                  </a:cubicBezTo>
                  <a:lnTo>
                    <a:pt x="24745" y="508059"/>
                  </a:lnTo>
                  <a:cubicBezTo>
                    <a:pt x="31298" y="508059"/>
                    <a:pt x="36611" y="502746"/>
                    <a:pt x="36611" y="496193"/>
                  </a:cubicBezTo>
                  <a:lnTo>
                    <a:pt x="36611" y="11866"/>
                  </a:lnTo>
                  <a:cubicBezTo>
                    <a:pt x="36611" y="5313"/>
                    <a:pt x="31298" y="0"/>
                    <a:pt x="24745" y="0"/>
                  </a:cubicBezTo>
                  <a:close/>
                </a:path>
              </a:pathLst>
            </a:custGeom>
            <a:solidFill>
              <a:srgbClr val="014B4B">
                <a:alpha val="101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9" name="Google Shape;1129;p44"/>
            <p:cNvSpPr/>
            <p:nvPr/>
          </p:nvSpPr>
          <p:spPr>
            <a:xfrm>
              <a:off x="7879926" y="2705018"/>
              <a:ext cx="128581" cy="49791"/>
            </a:xfrm>
            <a:custGeom>
              <a:avLst/>
              <a:gdLst/>
              <a:ahLst/>
              <a:cxnLst/>
              <a:rect l="l" t="t" r="r" b="b"/>
              <a:pathLst>
                <a:path w="182384" h="70625" extrusionOk="0">
                  <a:moveTo>
                    <a:pt x="182384" y="70625"/>
                  </a:moveTo>
                  <a:lnTo>
                    <a:pt x="7006" y="70625"/>
                  </a:lnTo>
                  <a:cubicBezTo>
                    <a:pt x="3136" y="70625"/>
                    <a:pt x="0" y="67489"/>
                    <a:pt x="0" y="63619"/>
                  </a:cubicBezTo>
                  <a:lnTo>
                    <a:pt x="0" y="7006"/>
                  </a:lnTo>
                  <a:cubicBezTo>
                    <a:pt x="0" y="3136"/>
                    <a:pt x="3136" y="0"/>
                    <a:pt x="7006" y="0"/>
                  </a:cubicBezTo>
                  <a:lnTo>
                    <a:pt x="1823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0" name="Google Shape;1130;p44"/>
            <p:cNvSpPr/>
            <p:nvPr/>
          </p:nvSpPr>
          <p:spPr>
            <a:xfrm>
              <a:off x="7991100" y="2705018"/>
              <a:ext cx="17445" cy="49791"/>
            </a:xfrm>
            <a:custGeom>
              <a:avLst/>
              <a:gdLst/>
              <a:ahLst/>
              <a:cxnLst/>
              <a:rect l="l" t="t" r="r" b="b"/>
              <a:pathLst>
                <a:path w="24744" h="70625" extrusionOk="0">
                  <a:moveTo>
                    <a:pt x="0" y="0"/>
                  </a:moveTo>
                  <a:lnTo>
                    <a:pt x="24745" y="0"/>
                  </a:lnTo>
                  <a:lnTo>
                    <a:pt x="24745" y="70625"/>
                  </a:lnTo>
                  <a:lnTo>
                    <a:pt x="0" y="70625"/>
                  </a:lnTo>
                  <a:close/>
                </a:path>
              </a:pathLst>
            </a:custGeom>
            <a:solidFill>
              <a:srgbClr val="014B4B">
                <a:alpha val="101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31" name="Google Shape;1131;p44"/>
            <p:cNvGrpSpPr/>
            <p:nvPr/>
          </p:nvGrpSpPr>
          <p:grpSpPr>
            <a:xfrm>
              <a:off x="7886476" y="2782505"/>
              <a:ext cx="35580" cy="40608"/>
              <a:chOff x="10852110" y="3008046"/>
              <a:chExt cx="50447" cy="57576"/>
            </a:xfrm>
          </p:grpSpPr>
          <p:sp>
            <p:nvSpPr>
              <p:cNvPr id="1132" name="Google Shape;1132;p44"/>
              <p:cNvSpPr/>
              <p:nvPr/>
            </p:nvSpPr>
            <p:spPr>
              <a:xfrm>
                <a:off x="10852110" y="3008046"/>
                <a:ext cx="50447" cy="57576"/>
              </a:xfrm>
              <a:custGeom>
                <a:avLst/>
                <a:gdLst/>
                <a:ahLst/>
                <a:cxnLst/>
                <a:rect l="l" t="t" r="r" b="b"/>
                <a:pathLst>
                  <a:path w="50447" h="57576" extrusionOk="0">
                    <a:moveTo>
                      <a:pt x="44374" y="57577"/>
                    </a:moveTo>
                    <a:lnTo>
                      <a:pt x="6073" y="57577"/>
                    </a:lnTo>
                    <a:cubicBezTo>
                      <a:pt x="2719" y="57577"/>
                      <a:pt x="0" y="54858"/>
                      <a:pt x="0" y="51503"/>
                    </a:cubicBezTo>
                    <a:lnTo>
                      <a:pt x="0" y="6073"/>
                    </a:lnTo>
                    <a:cubicBezTo>
                      <a:pt x="0" y="2719"/>
                      <a:pt x="2719" y="0"/>
                      <a:pt x="6073" y="0"/>
                    </a:cubicBezTo>
                    <a:lnTo>
                      <a:pt x="44374" y="0"/>
                    </a:lnTo>
                    <a:cubicBezTo>
                      <a:pt x="47728" y="0"/>
                      <a:pt x="50447" y="2719"/>
                      <a:pt x="50447" y="6073"/>
                    </a:cubicBezTo>
                    <a:lnTo>
                      <a:pt x="50447" y="51503"/>
                    </a:lnTo>
                    <a:cubicBezTo>
                      <a:pt x="50446" y="54858"/>
                      <a:pt x="47727" y="57577"/>
                      <a:pt x="44374" y="5757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3" name="Google Shape;1133;p44"/>
              <p:cNvSpPr/>
              <p:nvPr/>
            </p:nvSpPr>
            <p:spPr>
              <a:xfrm>
                <a:off x="10873201" y="3008046"/>
                <a:ext cx="29356" cy="57576"/>
              </a:xfrm>
              <a:custGeom>
                <a:avLst/>
                <a:gdLst/>
                <a:ahLst/>
                <a:cxnLst/>
                <a:rect l="l" t="t" r="r" b="b"/>
                <a:pathLst>
                  <a:path w="29356" h="57576" extrusionOk="0">
                    <a:moveTo>
                      <a:pt x="23284" y="0"/>
                    </a:moveTo>
                    <a:lnTo>
                      <a:pt x="0" y="0"/>
                    </a:lnTo>
                    <a:cubicBezTo>
                      <a:pt x="3354" y="0"/>
                      <a:pt x="6073" y="2719"/>
                      <a:pt x="6073" y="6073"/>
                    </a:cubicBezTo>
                    <a:lnTo>
                      <a:pt x="6073" y="51503"/>
                    </a:lnTo>
                    <a:cubicBezTo>
                      <a:pt x="6073" y="54858"/>
                      <a:pt x="3354" y="57577"/>
                      <a:pt x="0" y="57577"/>
                    </a:cubicBezTo>
                    <a:lnTo>
                      <a:pt x="23284" y="57577"/>
                    </a:lnTo>
                    <a:cubicBezTo>
                      <a:pt x="26638" y="57577"/>
                      <a:pt x="29357" y="54858"/>
                      <a:pt x="29357" y="51503"/>
                    </a:cubicBezTo>
                    <a:lnTo>
                      <a:pt x="29357" y="6073"/>
                    </a:lnTo>
                    <a:cubicBezTo>
                      <a:pt x="29356" y="2719"/>
                      <a:pt x="26637" y="0"/>
                      <a:pt x="23284" y="0"/>
                    </a:cubicBezTo>
                    <a:close/>
                  </a:path>
                </a:pathLst>
              </a:custGeom>
              <a:solidFill>
                <a:srgbClr val="014B4B">
                  <a:alpha val="101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34" name="Google Shape;1134;p44"/>
            <p:cNvGrpSpPr/>
            <p:nvPr/>
          </p:nvGrpSpPr>
          <p:grpSpPr>
            <a:xfrm>
              <a:off x="7947783" y="2782505"/>
              <a:ext cx="35580" cy="40608"/>
              <a:chOff x="10939034" y="3008046"/>
              <a:chExt cx="50447" cy="57576"/>
            </a:xfrm>
          </p:grpSpPr>
          <p:sp>
            <p:nvSpPr>
              <p:cNvPr id="1135" name="Google Shape;1135;p44"/>
              <p:cNvSpPr/>
              <p:nvPr/>
            </p:nvSpPr>
            <p:spPr>
              <a:xfrm>
                <a:off x="10939034" y="3008046"/>
                <a:ext cx="50447" cy="57576"/>
              </a:xfrm>
              <a:custGeom>
                <a:avLst/>
                <a:gdLst/>
                <a:ahLst/>
                <a:cxnLst/>
                <a:rect l="l" t="t" r="r" b="b"/>
                <a:pathLst>
                  <a:path w="50447" h="57576" extrusionOk="0">
                    <a:moveTo>
                      <a:pt x="44374" y="57577"/>
                    </a:moveTo>
                    <a:lnTo>
                      <a:pt x="6073" y="57577"/>
                    </a:lnTo>
                    <a:cubicBezTo>
                      <a:pt x="2719" y="57577"/>
                      <a:pt x="0" y="54858"/>
                      <a:pt x="0" y="51503"/>
                    </a:cubicBezTo>
                    <a:lnTo>
                      <a:pt x="0" y="6073"/>
                    </a:lnTo>
                    <a:cubicBezTo>
                      <a:pt x="0" y="2719"/>
                      <a:pt x="2719" y="0"/>
                      <a:pt x="6073" y="0"/>
                    </a:cubicBezTo>
                    <a:lnTo>
                      <a:pt x="44374" y="0"/>
                    </a:lnTo>
                    <a:cubicBezTo>
                      <a:pt x="47728" y="0"/>
                      <a:pt x="50447" y="2719"/>
                      <a:pt x="50447" y="6073"/>
                    </a:cubicBezTo>
                    <a:lnTo>
                      <a:pt x="50447" y="51503"/>
                    </a:lnTo>
                    <a:cubicBezTo>
                      <a:pt x="50447" y="54858"/>
                      <a:pt x="47728" y="57577"/>
                      <a:pt x="44374" y="5757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6" name="Google Shape;1136;p44"/>
              <p:cNvSpPr/>
              <p:nvPr/>
            </p:nvSpPr>
            <p:spPr>
              <a:xfrm>
                <a:off x="10960124" y="3008046"/>
                <a:ext cx="29356" cy="57576"/>
              </a:xfrm>
              <a:custGeom>
                <a:avLst/>
                <a:gdLst/>
                <a:ahLst/>
                <a:cxnLst/>
                <a:rect l="l" t="t" r="r" b="b"/>
                <a:pathLst>
                  <a:path w="29356" h="57576" extrusionOk="0">
                    <a:moveTo>
                      <a:pt x="23284" y="0"/>
                    </a:moveTo>
                    <a:lnTo>
                      <a:pt x="0" y="0"/>
                    </a:lnTo>
                    <a:cubicBezTo>
                      <a:pt x="3354" y="0"/>
                      <a:pt x="6073" y="2719"/>
                      <a:pt x="6073" y="6073"/>
                    </a:cubicBezTo>
                    <a:lnTo>
                      <a:pt x="6073" y="51503"/>
                    </a:lnTo>
                    <a:cubicBezTo>
                      <a:pt x="6073" y="54858"/>
                      <a:pt x="3354" y="57577"/>
                      <a:pt x="0" y="57577"/>
                    </a:cubicBezTo>
                    <a:lnTo>
                      <a:pt x="23284" y="57577"/>
                    </a:lnTo>
                    <a:cubicBezTo>
                      <a:pt x="26638" y="57577"/>
                      <a:pt x="29357" y="54858"/>
                      <a:pt x="29357" y="51503"/>
                    </a:cubicBezTo>
                    <a:lnTo>
                      <a:pt x="29357" y="6073"/>
                    </a:lnTo>
                    <a:cubicBezTo>
                      <a:pt x="29357" y="2719"/>
                      <a:pt x="26638" y="0"/>
                      <a:pt x="23284" y="0"/>
                    </a:cubicBezTo>
                    <a:close/>
                  </a:path>
                </a:pathLst>
              </a:custGeom>
              <a:solidFill>
                <a:srgbClr val="014B4B">
                  <a:alpha val="101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37" name="Google Shape;1137;p44"/>
            <p:cNvGrpSpPr/>
            <p:nvPr/>
          </p:nvGrpSpPr>
          <p:grpSpPr>
            <a:xfrm>
              <a:off x="7886476" y="2846817"/>
              <a:ext cx="35580" cy="40608"/>
              <a:chOff x="10852110" y="3099230"/>
              <a:chExt cx="50447" cy="57576"/>
            </a:xfrm>
          </p:grpSpPr>
          <p:sp>
            <p:nvSpPr>
              <p:cNvPr id="1138" name="Google Shape;1138;p44"/>
              <p:cNvSpPr/>
              <p:nvPr/>
            </p:nvSpPr>
            <p:spPr>
              <a:xfrm>
                <a:off x="10852110" y="3099230"/>
                <a:ext cx="50447" cy="57576"/>
              </a:xfrm>
              <a:custGeom>
                <a:avLst/>
                <a:gdLst/>
                <a:ahLst/>
                <a:cxnLst/>
                <a:rect l="l" t="t" r="r" b="b"/>
                <a:pathLst>
                  <a:path w="50447" h="57576" extrusionOk="0">
                    <a:moveTo>
                      <a:pt x="44374" y="57577"/>
                    </a:moveTo>
                    <a:lnTo>
                      <a:pt x="6073" y="57577"/>
                    </a:lnTo>
                    <a:cubicBezTo>
                      <a:pt x="2719" y="57577"/>
                      <a:pt x="0" y="54858"/>
                      <a:pt x="0" y="51503"/>
                    </a:cubicBezTo>
                    <a:lnTo>
                      <a:pt x="0" y="6073"/>
                    </a:lnTo>
                    <a:cubicBezTo>
                      <a:pt x="0" y="2719"/>
                      <a:pt x="2719" y="0"/>
                      <a:pt x="6073" y="0"/>
                    </a:cubicBezTo>
                    <a:lnTo>
                      <a:pt x="44374" y="0"/>
                    </a:lnTo>
                    <a:cubicBezTo>
                      <a:pt x="47728" y="0"/>
                      <a:pt x="50447" y="2719"/>
                      <a:pt x="50447" y="6073"/>
                    </a:cubicBezTo>
                    <a:lnTo>
                      <a:pt x="50447" y="51503"/>
                    </a:lnTo>
                    <a:cubicBezTo>
                      <a:pt x="50446" y="54858"/>
                      <a:pt x="47727" y="57577"/>
                      <a:pt x="44374" y="5757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9" name="Google Shape;1139;p44"/>
              <p:cNvSpPr/>
              <p:nvPr/>
            </p:nvSpPr>
            <p:spPr>
              <a:xfrm>
                <a:off x="10873201" y="3099230"/>
                <a:ext cx="29356" cy="57576"/>
              </a:xfrm>
              <a:custGeom>
                <a:avLst/>
                <a:gdLst/>
                <a:ahLst/>
                <a:cxnLst/>
                <a:rect l="l" t="t" r="r" b="b"/>
                <a:pathLst>
                  <a:path w="29356" h="57576" extrusionOk="0">
                    <a:moveTo>
                      <a:pt x="23284" y="0"/>
                    </a:moveTo>
                    <a:lnTo>
                      <a:pt x="0" y="0"/>
                    </a:lnTo>
                    <a:cubicBezTo>
                      <a:pt x="3354" y="0"/>
                      <a:pt x="6073" y="2719"/>
                      <a:pt x="6073" y="6073"/>
                    </a:cubicBezTo>
                    <a:lnTo>
                      <a:pt x="6073" y="51503"/>
                    </a:lnTo>
                    <a:cubicBezTo>
                      <a:pt x="6073" y="54858"/>
                      <a:pt x="3354" y="57577"/>
                      <a:pt x="0" y="57577"/>
                    </a:cubicBezTo>
                    <a:lnTo>
                      <a:pt x="23284" y="57577"/>
                    </a:lnTo>
                    <a:cubicBezTo>
                      <a:pt x="26638" y="57577"/>
                      <a:pt x="29357" y="54858"/>
                      <a:pt x="29357" y="51503"/>
                    </a:cubicBezTo>
                    <a:lnTo>
                      <a:pt x="29357" y="6073"/>
                    </a:lnTo>
                    <a:cubicBezTo>
                      <a:pt x="29356" y="2719"/>
                      <a:pt x="26637" y="0"/>
                      <a:pt x="23284" y="0"/>
                    </a:cubicBezTo>
                    <a:close/>
                  </a:path>
                </a:pathLst>
              </a:custGeom>
              <a:solidFill>
                <a:srgbClr val="014B4B">
                  <a:alpha val="101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40" name="Google Shape;1140;p44"/>
            <p:cNvGrpSpPr/>
            <p:nvPr/>
          </p:nvGrpSpPr>
          <p:grpSpPr>
            <a:xfrm>
              <a:off x="7947783" y="2846817"/>
              <a:ext cx="35580" cy="40608"/>
              <a:chOff x="10939034" y="3099230"/>
              <a:chExt cx="50447" cy="57576"/>
            </a:xfrm>
          </p:grpSpPr>
          <p:sp>
            <p:nvSpPr>
              <p:cNvPr id="1141" name="Google Shape;1141;p44"/>
              <p:cNvSpPr/>
              <p:nvPr/>
            </p:nvSpPr>
            <p:spPr>
              <a:xfrm>
                <a:off x="10939034" y="3099230"/>
                <a:ext cx="50447" cy="57576"/>
              </a:xfrm>
              <a:custGeom>
                <a:avLst/>
                <a:gdLst/>
                <a:ahLst/>
                <a:cxnLst/>
                <a:rect l="l" t="t" r="r" b="b"/>
                <a:pathLst>
                  <a:path w="50447" h="57576" extrusionOk="0">
                    <a:moveTo>
                      <a:pt x="44374" y="57577"/>
                    </a:moveTo>
                    <a:lnTo>
                      <a:pt x="6073" y="57577"/>
                    </a:lnTo>
                    <a:cubicBezTo>
                      <a:pt x="2719" y="57577"/>
                      <a:pt x="0" y="54858"/>
                      <a:pt x="0" y="51503"/>
                    </a:cubicBezTo>
                    <a:lnTo>
                      <a:pt x="0" y="6073"/>
                    </a:lnTo>
                    <a:cubicBezTo>
                      <a:pt x="0" y="2719"/>
                      <a:pt x="2719" y="0"/>
                      <a:pt x="6073" y="0"/>
                    </a:cubicBezTo>
                    <a:lnTo>
                      <a:pt x="44374" y="0"/>
                    </a:lnTo>
                    <a:cubicBezTo>
                      <a:pt x="47728" y="0"/>
                      <a:pt x="50447" y="2719"/>
                      <a:pt x="50447" y="6073"/>
                    </a:cubicBezTo>
                    <a:lnTo>
                      <a:pt x="50447" y="51503"/>
                    </a:lnTo>
                    <a:cubicBezTo>
                      <a:pt x="50447" y="54858"/>
                      <a:pt x="47728" y="57577"/>
                      <a:pt x="44374" y="5757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2" name="Google Shape;1142;p44"/>
              <p:cNvSpPr/>
              <p:nvPr/>
            </p:nvSpPr>
            <p:spPr>
              <a:xfrm>
                <a:off x="10960124" y="3099230"/>
                <a:ext cx="29356" cy="57576"/>
              </a:xfrm>
              <a:custGeom>
                <a:avLst/>
                <a:gdLst/>
                <a:ahLst/>
                <a:cxnLst/>
                <a:rect l="l" t="t" r="r" b="b"/>
                <a:pathLst>
                  <a:path w="29356" h="57576" extrusionOk="0">
                    <a:moveTo>
                      <a:pt x="23284" y="0"/>
                    </a:moveTo>
                    <a:lnTo>
                      <a:pt x="0" y="0"/>
                    </a:lnTo>
                    <a:cubicBezTo>
                      <a:pt x="3354" y="0"/>
                      <a:pt x="6073" y="2719"/>
                      <a:pt x="6073" y="6073"/>
                    </a:cubicBezTo>
                    <a:lnTo>
                      <a:pt x="6073" y="51503"/>
                    </a:lnTo>
                    <a:cubicBezTo>
                      <a:pt x="6073" y="54858"/>
                      <a:pt x="3354" y="57577"/>
                      <a:pt x="0" y="57577"/>
                    </a:cubicBezTo>
                    <a:lnTo>
                      <a:pt x="23284" y="57577"/>
                    </a:lnTo>
                    <a:cubicBezTo>
                      <a:pt x="26638" y="57577"/>
                      <a:pt x="29357" y="54858"/>
                      <a:pt x="29357" y="51503"/>
                    </a:cubicBezTo>
                    <a:lnTo>
                      <a:pt x="29357" y="6073"/>
                    </a:lnTo>
                    <a:cubicBezTo>
                      <a:pt x="29357" y="2719"/>
                      <a:pt x="26638" y="0"/>
                      <a:pt x="23284" y="0"/>
                    </a:cubicBezTo>
                    <a:close/>
                  </a:path>
                </a:pathLst>
              </a:custGeom>
              <a:solidFill>
                <a:srgbClr val="014B4B">
                  <a:alpha val="101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43" name="Google Shape;1143;p44"/>
            <p:cNvGrpSpPr/>
            <p:nvPr/>
          </p:nvGrpSpPr>
          <p:grpSpPr>
            <a:xfrm>
              <a:off x="8070298" y="2648482"/>
              <a:ext cx="131271" cy="50921"/>
              <a:chOff x="11112740" y="2818024"/>
              <a:chExt cx="186121" cy="72197"/>
            </a:xfrm>
          </p:grpSpPr>
          <p:sp>
            <p:nvSpPr>
              <p:cNvPr id="1144" name="Google Shape;1144;p44"/>
              <p:cNvSpPr/>
              <p:nvPr/>
            </p:nvSpPr>
            <p:spPr>
              <a:xfrm>
                <a:off x="11164118" y="2818026"/>
                <a:ext cx="60711" cy="72195"/>
              </a:xfrm>
              <a:custGeom>
                <a:avLst/>
                <a:gdLst/>
                <a:ahLst/>
                <a:cxnLst/>
                <a:rect l="l" t="t" r="r" b="b"/>
                <a:pathLst>
                  <a:path w="60711" h="72195" extrusionOk="0">
                    <a:moveTo>
                      <a:pt x="60142" y="60269"/>
                    </a:moveTo>
                    <a:lnTo>
                      <a:pt x="39837" y="6467"/>
                    </a:lnTo>
                    <a:cubicBezTo>
                      <a:pt x="39806" y="6385"/>
                      <a:pt x="39774" y="6304"/>
                      <a:pt x="39741" y="6223"/>
                    </a:cubicBezTo>
                    <a:cubicBezTo>
                      <a:pt x="38185" y="2442"/>
                      <a:pt x="34538" y="0"/>
                      <a:pt x="30450" y="0"/>
                    </a:cubicBezTo>
                    <a:cubicBezTo>
                      <a:pt x="30446" y="0"/>
                      <a:pt x="30442" y="0"/>
                      <a:pt x="30438" y="0"/>
                    </a:cubicBezTo>
                    <a:cubicBezTo>
                      <a:pt x="26345" y="6"/>
                      <a:pt x="22699" y="2456"/>
                      <a:pt x="21149" y="6243"/>
                    </a:cubicBezTo>
                    <a:cubicBezTo>
                      <a:pt x="21121" y="6310"/>
                      <a:pt x="21095" y="6378"/>
                      <a:pt x="21070" y="6445"/>
                    </a:cubicBezTo>
                    <a:lnTo>
                      <a:pt x="579" y="60245"/>
                    </a:lnTo>
                    <a:cubicBezTo>
                      <a:pt x="-1153" y="64793"/>
                      <a:pt x="1130" y="69884"/>
                      <a:pt x="5679" y="71616"/>
                    </a:cubicBezTo>
                    <a:cubicBezTo>
                      <a:pt x="10221" y="73348"/>
                      <a:pt x="15317" y="71067"/>
                      <a:pt x="17050" y="66517"/>
                    </a:cubicBezTo>
                    <a:lnTo>
                      <a:pt x="19991" y="58795"/>
                    </a:lnTo>
                    <a:lnTo>
                      <a:pt x="40750" y="58795"/>
                    </a:lnTo>
                    <a:lnTo>
                      <a:pt x="43654" y="66492"/>
                    </a:lnTo>
                    <a:cubicBezTo>
                      <a:pt x="44985" y="70021"/>
                      <a:pt x="48340" y="72195"/>
                      <a:pt x="51899" y="72195"/>
                    </a:cubicBezTo>
                    <a:cubicBezTo>
                      <a:pt x="52933" y="72195"/>
                      <a:pt x="53985" y="72011"/>
                      <a:pt x="55009" y="71624"/>
                    </a:cubicBezTo>
                    <a:cubicBezTo>
                      <a:pt x="59562" y="69908"/>
                      <a:pt x="61861" y="64823"/>
                      <a:pt x="60142" y="60269"/>
                    </a:cubicBezTo>
                    <a:close/>
                    <a:moveTo>
                      <a:pt x="26702" y="41170"/>
                    </a:moveTo>
                    <a:lnTo>
                      <a:pt x="30417" y="31418"/>
                    </a:lnTo>
                    <a:lnTo>
                      <a:pt x="34097" y="4117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5" name="Google Shape;1145;p44"/>
              <p:cNvSpPr/>
              <p:nvPr/>
            </p:nvSpPr>
            <p:spPr>
              <a:xfrm>
                <a:off x="11240091" y="2818024"/>
                <a:ext cx="58770" cy="72196"/>
              </a:xfrm>
              <a:custGeom>
                <a:avLst/>
                <a:gdLst/>
                <a:ahLst/>
                <a:cxnLst/>
                <a:rect l="l" t="t" r="r" b="b"/>
                <a:pathLst>
                  <a:path w="58770" h="72196" extrusionOk="0">
                    <a:moveTo>
                      <a:pt x="57165" y="58313"/>
                    </a:moveTo>
                    <a:lnTo>
                      <a:pt x="40177" y="34164"/>
                    </a:lnTo>
                    <a:lnTo>
                      <a:pt x="54460" y="13889"/>
                    </a:lnTo>
                    <a:cubicBezTo>
                      <a:pt x="57263" y="9911"/>
                      <a:pt x="56311" y="4413"/>
                      <a:pt x="52332" y="1611"/>
                    </a:cubicBezTo>
                    <a:cubicBezTo>
                      <a:pt x="48354" y="-1196"/>
                      <a:pt x="42854" y="-239"/>
                      <a:pt x="40053" y="3739"/>
                    </a:cubicBezTo>
                    <a:lnTo>
                      <a:pt x="29405" y="18853"/>
                    </a:lnTo>
                    <a:lnTo>
                      <a:pt x="18777" y="3743"/>
                    </a:lnTo>
                    <a:cubicBezTo>
                      <a:pt x="15978" y="-234"/>
                      <a:pt x="10484" y="-1196"/>
                      <a:pt x="6499" y="1607"/>
                    </a:cubicBezTo>
                    <a:cubicBezTo>
                      <a:pt x="2518" y="4407"/>
                      <a:pt x="1562" y="9905"/>
                      <a:pt x="4363" y="13885"/>
                    </a:cubicBezTo>
                    <a:lnTo>
                      <a:pt x="18624" y="34158"/>
                    </a:lnTo>
                    <a:lnTo>
                      <a:pt x="1609" y="58308"/>
                    </a:lnTo>
                    <a:cubicBezTo>
                      <a:pt x="-1194" y="62286"/>
                      <a:pt x="-242" y="67785"/>
                      <a:pt x="3738" y="70587"/>
                    </a:cubicBezTo>
                    <a:cubicBezTo>
                      <a:pt x="5280" y="71675"/>
                      <a:pt x="7051" y="72196"/>
                      <a:pt x="8805" y="72196"/>
                    </a:cubicBezTo>
                    <a:cubicBezTo>
                      <a:pt x="11575" y="72196"/>
                      <a:pt x="14301" y="70894"/>
                      <a:pt x="16017" y="68457"/>
                    </a:cubicBezTo>
                    <a:lnTo>
                      <a:pt x="29395" y="49468"/>
                    </a:lnTo>
                    <a:lnTo>
                      <a:pt x="42750" y="68453"/>
                    </a:lnTo>
                    <a:cubicBezTo>
                      <a:pt x="44466" y="70891"/>
                      <a:pt x="47192" y="72196"/>
                      <a:pt x="49965" y="72196"/>
                    </a:cubicBezTo>
                    <a:cubicBezTo>
                      <a:pt x="51716" y="72196"/>
                      <a:pt x="53486" y="71675"/>
                      <a:pt x="55028" y="70590"/>
                    </a:cubicBezTo>
                    <a:cubicBezTo>
                      <a:pt x="59008" y="67790"/>
                      <a:pt x="59965" y="62292"/>
                      <a:pt x="57165" y="5831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6" name="Google Shape;1146;p44"/>
              <p:cNvSpPr/>
              <p:nvPr/>
            </p:nvSpPr>
            <p:spPr>
              <a:xfrm>
                <a:off x="11112740" y="2818027"/>
                <a:ext cx="47757" cy="72191"/>
              </a:xfrm>
              <a:custGeom>
                <a:avLst/>
                <a:gdLst/>
                <a:ahLst/>
                <a:cxnLst/>
                <a:rect l="l" t="t" r="r" b="b"/>
                <a:pathLst>
                  <a:path w="47757" h="72191" extrusionOk="0">
                    <a:moveTo>
                      <a:pt x="38947" y="0"/>
                    </a:moveTo>
                    <a:lnTo>
                      <a:pt x="8812" y="0"/>
                    </a:lnTo>
                    <a:cubicBezTo>
                      <a:pt x="3944" y="0"/>
                      <a:pt x="0" y="3945"/>
                      <a:pt x="0" y="8812"/>
                    </a:cubicBezTo>
                    <a:cubicBezTo>
                      <a:pt x="0" y="13679"/>
                      <a:pt x="3945" y="17623"/>
                      <a:pt x="8812" y="17623"/>
                    </a:cubicBezTo>
                    <a:lnTo>
                      <a:pt x="15007" y="17623"/>
                    </a:lnTo>
                    <a:lnTo>
                      <a:pt x="15007" y="63380"/>
                    </a:lnTo>
                    <a:cubicBezTo>
                      <a:pt x="15007" y="68247"/>
                      <a:pt x="18952" y="72191"/>
                      <a:pt x="23819" y="72191"/>
                    </a:cubicBezTo>
                    <a:cubicBezTo>
                      <a:pt x="28685" y="72191"/>
                      <a:pt x="32630" y="68246"/>
                      <a:pt x="32630" y="63380"/>
                    </a:cubicBezTo>
                    <a:lnTo>
                      <a:pt x="32630" y="17624"/>
                    </a:lnTo>
                    <a:lnTo>
                      <a:pt x="38946" y="17624"/>
                    </a:lnTo>
                    <a:cubicBezTo>
                      <a:pt x="43814" y="17624"/>
                      <a:pt x="47758" y="13679"/>
                      <a:pt x="47758" y="8813"/>
                    </a:cubicBezTo>
                    <a:cubicBezTo>
                      <a:pt x="47759" y="3945"/>
                      <a:pt x="43814" y="0"/>
                      <a:pt x="3894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147" name="Google Shape;1147;p44"/>
            <p:cNvSpPr/>
            <p:nvPr/>
          </p:nvSpPr>
          <p:spPr>
            <a:xfrm>
              <a:off x="8047019" y="2724694"/>
              <a:ext cx="176671" cy="26810"/>
            </a:xfrm>
            <a:custGeom>
              <a:avLst/>
              <a:gdLst/>
              <a:ahLst/>
              <a:cxnLst/>
              <a:rect l="l" t="t" r="r" b="b"/>
              <a:pathLst>
                <a:path w="250597" h="38028" extrusionOk="0">
                  <a:moveTo>
                    <a:pt x="245026" y="38028"/>
                  </a:moveTo>
                  <a:lnTo>
                    <a:pt x="5573" y="38028"/>
                  </a:lnTo>
                  <a:cubicBezTo>
                    <a:pt x="2494" y="38028"/>
                    <a:pt x="0" y="35533"/>
                    <a:pt x="0" y="32456"/>
                  </a:cubicBezTo>
                  <a:lnTo>
                    <a:pt x="0" y="5573"/>
                  </a:lnTo>
                  <a:cubicBezTo>
                    <a:pt x="0" y="2494"/>
                    <a:pt x="2495" y="0"/>
                    <a:pt x="5573" y="0"/>
                  </a:cubicBezTo>
                  <a:lnTo>
                    <a:pt x="245025" y="0"/>
                  </a:lnTo>
                  <a:cubicBezTo>
                    <a:pt x="248103" y="0"/>
                    <a:pt x="250598" y="2495"/>
                    <a:pt x="250598" y="5573"/>
                  </a:cubicBezTo>
                  <a:lnTo>
                    <a:pt x="250598" y="32456"/>
                  </a:lnTo>
                  <a:cubicBezTo>
                    <a:pt x="250599" y="35533"/>
                    <a:pt x="248103" y="38028"/>
                    <a:pt x="245026" y="3802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8" name="Google Shape;1148;p44"/>
            <p:cNvSpPr/>
            <p:nvPr/>
          </p:nvSpPr>
          <p:spPr>
            <a:xfrm>
              <a:off x="8201908" y="2724694"/>
              <a:ext cx="21838" cy="26810"/>
            </a:xfrm>
            <a:custGeom>
              <a:avLst/>
              <a:gdLst/>
              <a:ahLst/>
              <a:cxnLst/>
              <a:rect l="l" t="t" r="r" b="b"/>
              <a:pathLst>
                <a:path w="30976" h="38028" extrusionOk="0">
                  <a:moveTo>
                    <a:pt x="25404" y="0"/>
                  </a:moveTo>
                  <a:lnTo>
                    <a:pt x="0" y="0"/>
                  </a:lnTo>
                  <a:cubicBezTo>
                    <a:pt x="3078" y="0"/>
                    <a:pt x="5573" y="2495"/>
                    <a:pt x="5573" y="5573"/>
                  </a:cubicBezTo>
                  <a:lnTo>
                    <a:pt x="5573" y="32456"/>
                  </a:lnTo>
                  <a:cubicBezTo>
                    <a:pt x="5573" y="35533"/>
                    <a:pt x="3077" y="38028"/>
                    <a:pt x="0" y="38028"/>
                  </a:cubicBezTo>
                  <a:lnTo>
                    <a:pt x="25404" y="38028"/>
                  </a:lnTo>
                  <a:cubicBezTo>
                    <a:pt x="28482" y="38028"/>
                    <a:pt x="30976" y="35533"/>
                    <a:pt x="30976" y="32456"/>
                  </a:cubicBezTo>
                  <a:lnTo>
                    <a:pt x="30976" y="5573"/>
                  </a:lnTo>
                  <a:cubicBezTo>
                    <a:pt x="30976" y="2494"/>
                    <a:pt x="28481" y="0"/>
                    <a:pt x="25404" y="0"/>
                  </a:cubicBezTo>
                  <a:close/>
                </a:path>
              </a:pathLst>
            </a:custGeom>
            <a:solidFill>
              <a:srgbClr val="014B4B">
                <a:alpha val="101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9" name="Google Shape;1149;p44"/>
            <p:cNvSpPr/>
            <p:nvPr/>
          </p:nvSpPr>
          <p:spPr>
            <a:xfrm>
              <a:off x="8133972" y="2790497"/>
              <a:ext cx="89750" cy="96902"/>
            </a:xfrm>
            <a:custGeom>
              <a:avLst/>
              <a:gdLst/>
              <a:ahLst/>
              <a:cxnLst/>
              <a:rect l="l" t="t" r="r" b="b"/>
              <a:pathLst>
                <a:path w="127305" h="137449" extrusionOk="0">
                  <a:moveTo>
                    <a:pt x="115134" y="137449"/>
                  </a:moveTo>
                  <a:lnTo>
                    <a:pt x="12172" y="137449"/>
                  </a:lnTo>
                  <a:cubicBezTo>
                    <a:pt x="5449" y="137449"/>
                    <a:pt x="0" y="132000"/>
                    <a:pt x="0" y="125278"/>
                  </a:cubicBezTo>
                  <a:lnTo>
                    <a:pt x="0" y="12172"/>
                  </a:lnTo>
                  <a:cubicBezTo>
                    <a:pt x="0" y="5449"/>
                    <a:pt x="5449" y="0"/>
                    <a:pt x="12172" y="0"/>
                  </a:cubicBezTo>
                  <a:lnTo>
                    <a:pt x="115134" y="0"/>
                  </a:lnTo>
                  <a:cubicBezTo>
                    <a:pt x="121856" y="0"/>
                    <a:pt x="127306" y="5449"/>
                    <a:pt x="127306" y="12172"/>
                  </a:cubicBezTo>
                  <a:lnTo>
                    <a:pt x="127306" y="125278"/>
                  </a:lnTo>
                  <a:cubicBezTo>
                    <a:pt x="127306" y="132000"/>
                    <a:pt x="121856" y="137449"/>
                    <a:pt x="115134" y="13744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0" name="Google Shape;1150;p44"/>
            <p:cNvSpPr/>
            <p:nvPr/>
          </p:nvSpPr>
          <p:spPr>
            <a:xfrm>
              <a:off x="8197951" y="2790497"/>
              <a:ext cx="25794" cy="96902"/>
            </a:xfrm>
            <a:custGeom>
              <a:avLst/>
              <a:gdLst/>
              <a:ahLst/>
              <a:cxnLst/>
              <a:rect l="l" t="t" r="r" b="b"/>
              <a:pathLst>
                <a:path w="36587" h="137449" extrusionOk="0">
                  <a:moveTo>
                    <a:pt x="24416" y="0"/>
                  </a:moveTo>
                  <a:lnTo>
                    <a:pt x="0" y="0"/>
                  </a:lnTo>
                  <a:cubicBezTo>
                    <a:pt x="6722" y="0"/>
                    <a:pt x="12172" y="5449"/>
                    <a:pt x="12172" y="12172"/>
                  </a:cubicBezTo>
                  <a:lnTo>
                    <a:pt x="12172" y="125278"/>
                  </a:lnTo>
                  <a:cubicBezTo>
                    <a:pt x="12172" y="132000"/>
                    <a:pt x="6722" y="137449"/>
                    <a:pt x="0" y="137449"/>
                  </a:cubicBezTo>
                  <a:lnTo>
                    <a:pt x="24416" y="137449"/>
                  </a:lnTo>
                  <a:cubicBezTo>
                    <a:pt x="31138" y="137449"/>
                    <a:pt x="36588" y="132000"/>
                    <a:pt x="36588" y="125278"/>
                  </a:cubicBezTo>
                  <a:lnTo>
                    <a:pt x="36588" y="12172"/>
                  </a:lnTo>
                  <a:cubicBezTo>
                    <a:pt x="36588" y="5449"/>
                    <a:pt x="31138" y="0"/>
                    <a:pt x="24416" y="0"/>
                  </a:cubicBezTo>
                  <a:close/>
                </a:path>
              </a:pathLst>
            </a:custGeom>
            <a:solidFill>
              <a:srgbClr val="014B4B">
                <a:alpha val="101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51" name="Google Shape;1151;p44"/>
            <p:cNvGrpSpPr/>
            <p:nvPr/>
          </p:nvGrpSpPr>
          <p:grpSpPr>
            <a:xfrm>
              <a:off x="8151486" y="2811741"/>
              <a:ext cx="55853" cy="54752"/>
              <a:chOff x="11227851" y="3049499"/>
              <a:chExt cx="79191" cy="77630"/>
            </a:xfrm>
          </p:grpSpPr>
          <p:sp>
            <p:nvSpPr>
              <p:cNvPr id="1152" name="Google Shape;1152;p44"/>
              <p:cNvSpPr/>
              <p:nvPr/>
            </p:nvSpPr>
            <p:spPr>
              <a:xfrm>
                <a:off x="11242719" y="3049499"/>
                <a:ext cx="49455" cy="77630"/>
              </a:xfrm>
              <a:custGeom>
                <a:avLst/>
                <a:gdLst/>
                <a:ahLst/>
                <a:cxnLst/>
                <a:rect l="l" t="t" r="r" b="b"/>
                <a:pathLst>
                  <a:path w="49455" h="77630" extrusionOk="0">
                    <a:moveTo>
                      <a:pt x="8806" y="77630"/>
                    </a:moveTo>
                    <a:cubicBezTo>
                      <a:pt x="7414" y="77630"/>
                      <a:pt x="6000" y="77298"/>
                      <a:pt x="4684" y="76601"/>
                    </a:cubicBezTo>
                    <a:cubicBezTo>
                      <a:pt x="385" y="74320"/>
                      <a:pt x="-1251" y="68986"/>
                      <a:pt x="1029" y="64686"/>
                    </a:cubicBezTo>
                    <a:lnTo>
                      <a:pt x="32856" y="4684"/>
                    </a:lnTo>
                    <a:cubicBezTo>
                      <a:pt x="35136" y="384"/>
                      <a:pt x="40470" y="-1250"/>
                      <a:pt x="44771" y="1028"/>
                    </a:cubicBezTo>
                    <a:cubicBezTo>
                      <a:pt x="49071" y="3309"/>
                      <a:pt x="50706" y="8644"/>
                      <a:pt x="48426" y="12943"/>
                    </a:cubicBezTo>
                    <a:lnTo>
                      <a:pt x="16599" y="72946"/>
                    </a:lnTo>
                    <a:cubicBezTo>
                      <a:pt x="15017" y="75928"/>
                      <a:pt x="11964" y="77630"/>
                      <a:pt x="8806" y="7763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153" name="Google Shape;1153;p44"/>
              <p:cNvGrpSpPr/>
              <p:nvPr/>
            </p:nvGrpSpPr>
            <p:grpSpPr>
              <a:xfrm>
                <a:off x="11227851" y="3059154"/>
                <a:ext cx="79191" cy="58321"/>
                <a:chOff x="11227851" y="3059154"/>
                <a:chExt cx="79191" cy="58321"/>
              </a:xfrm>
            </p:grpSpPr>
            <p:sp>
              <p:nvSpPr>
                <p:cNvPr id="1154" name="Google Shape;1154;p44"/>
                <p:cNvSpPr/>
                <p:nvPr/>
              </p:nvSpPr>
              <p:spPr>
                <a:xfrm>
                  <a:off x="11227851" y="3059154"/>
                  <a:ext cx="24826" cy="176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826" h="17623" extrusionOk="0">
                      <a:moveTo>
                        <a:pt x="16015" y="17623"/>
                      </a:moveTo>
                      <a:lnTo>
                        <a:pt x="8812" y="17623"/>
                      </a:lnTo>
                      <a:cubicBezTo>
                        <a:pt x="3944" y="17623"/>
                        <a:pt x="0" y="13678"/>
                        <a:pt x="0" y="8812"/>
                      </a:cubicBezTo>
                      <a:cubicBezTo>
                        <a:pt x="0" y="3945"/>
                        <a:pt x="3945" y="0"/>
                        <a:pt x="8812" y="0"/>
                      </a:cubicBezTo>
                      <a:lnTo>
                        <a:pt x="16015" y="0"/>
                      </a:lnTo>
                      <a:cubicBezTo>
                        <a:pt x="20883" y="0"/>
                        <a:pt x="24827" y="3945"/>
                        <a:pt x="24827" y="8812"/>
                      </a:cubicBezTo>
                      <a:cubicBezTo>
                        <a:pt x="24827" y="13678"/>
                        <a:pt x="20882" y="17623"/>
                        <a:pt x="16015" y="17623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55" name="Google Shape;1155;p44"/>
                <p:cNvSpPr/>
                <p:nvPr/>
              </p:nvSpPr>
              <p:spPr>
                <a:xfrm>
                  <a:off x="11282216" y="3099852"/>
                  <a:ext cx="24826" cy="176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826" h="17623" extrusionOk="0">
                      <a:moveTo>
                        <a:pt x="16015" y="17623"/>
                      </a:moveTo>
                      <a:lnTo>
                        <a:pt x="8812" y="17623"/>
                      </a:lnTo>
                      <a:cubicBezTo>
                        <a:pt x="3944" y="17623"/>
                        <a:pt x="0" y="13678"/>
                        <a:pt x="0" y="8812"/>
                      </a:cubicBezTo>
                      <a:cubicBezTo>
                        <a:pt x="0" y="3945"/>
                        <a:pt x="3945" y="0"/>
                        <a:pt x="8812" y="0"/>
                      </a:cubicBezTo>
                      <a:lnTo>
                        <a:pt x="16015" y="0"/>
                      </a:lnTo>
                      <a:cubicBezTo>
                        <a:pt x="20883" y="0"/>
                        <a:pt x="24827" y="3945"/>
                        <a:pt x="24827" y="8812"/>
                      </a:cubicBezTo>
                      <a:cubicBezTo>
                        <a:pt x="24827" y="13678"/>
                        <a:pt x="20882" y="17623"/>
                        <a:pt x="16015" y="17623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1156" name="Google Shape;1156;p44"/>
            <p:cNvGrpSpPr/>
            <p:nvPr/>
          </p:nvGrpSpPr>
          <p:grpSpPr>
            <a:xfrm>
              <a:off x="8041345" y="2787962"/>
              <a:ext cx="189176" cy="163141"/>
              <a:chOff x="11071689" y="3015783"/>
              <a:chExt cx="268220" cy="231307"/>
            </a:xfrm>
          </p:grpSpPr>
          <p:sp>
            <p:nvSpPr>
              <p:cNvPr id="1157" name="Google Shape;1157;p44"/>
              <p:cNvSpPr/>
              <p:nvPr/>
            </p:nvSpPr>
            <p:spPr>
              <a:xfrm>
                <a:off x="11071689" y="3015783"/>
                <a:ext cx="98748" cy="17623"/>
              </a:xfrm>
              <a:custGeom>
                <a:avLst/>
                <a:gdLst/>
                <a:ahLst/>
                <a:cxnLst/>
                <a:rect l="l" t="t" r="r" b="b"/>
                <a:pathLst>
                  <a:path w="98748" h="17623" extrusionOk="0">
                    <a:moveTo>
                      <a:pt x="89937" y="17623"/>
                    </a:moveTo>
                    <a:lnTo>
                      <a:pt x="8812" y="17623"/>
                    </a:lnTo>
                    <a:cubicBezTo>
                      <a:pt x="3944" y="17623"/>
                      <a:pt x="0" y="13678"/>
                      <a:pt x="0" y="8812"/>
                    </a:cubicBezTo>
                    <a:cubicBezTo>
                      <a:pt x="0" y="3945"/>
                      <a:pt x="3945" y="0"/>
                      <a:pt x="8812" y="0"/>
                    </a:cubicBezTo>
                    <a:lnTo>
                      <a:pt x="89937" y="0"/>
                    </a:lnTo>
                    <a:cubicBezTo>
                      <a:pt x="94804" y="0"/>
                      <a:pt x="98748" y="3945"/>
                      <a:pt x="98748" y="8812"/>
                    </a:cubicBezTo>
                    <a:cubicBezTo>
                      <a:pt x="98748" y="13678"/>
                      <a:pt x="94804" y="17623"/>
                      <a:pt x="89937" y="1762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8" name="Google Shape;1158;p44"/>
              <p:cNvSpPr/>
              <p:nvPr/>
            </p:nvSpPr>
            <p:spPr>
              <a:xfrm>
                <a:off x="11071689" y="3058521"/>
                <a:ext cx="98748" cy="17623"/>
              </a:xfrm>
              <a:custGeom>
                <a:avLst/>
                <a:gdLst/>
                <a:ahLst/>
                <a:cxnLst/>
                <a:rect l="l" t="t" r="r" b="b"/>
                <a:pathLst>
                  <a:path w="98748" h="17623" extrusionOk="0">
                    <a:moveTo>
                      <a:pt x="89937" y="17623"/>
                    </a:moveTo>
                    <a:lnTo>
                      <a:pt x="8812" y="17623"/>
                    </a:lnTo>
                    <a:cubicBezTo>
                      <a:pt x="3944" y="17623"/>
                      <a:pt x="0" y="13678"/>
                      <a:pt x="0" y="8812"/>
                    </a:cubicBezTo>
                    <a:cubicBezTo>
                      <a:pt x="0" y="3944"/>
                      <a:pt x="3945" y="0"/>
                      <a:pt x="8812" y="0"/>
                    </a:cubicBezTo>
                    <a:lnTo>
                      <a:pt x="89937" y="0"/>
                    </a:lnTo>
                    <a:cubicBezTo>
                      <a:pt x="94804" y="0"/>
                      <a:pt x="98748" y="3945"/>
                      <a:pt x="98748" y="8812"/>
                    </a:cubicBezTo>
                    <a:cubicBezTo>
                      <a:pt x="98749" y="13678"/>
                      <a:pt x="94804" y="17623"/>
                      <a:pt x="89937" y="1762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9" name="Google Shape;1159;p44"/>
              <p:cNvSpPr/>
              <p:nvPr/>
            </p:nvSpPr>
            <p:spPr>
              <a:xfrm>
                <a:off x="11071689" y="3101257"/>
                <a:ext cx="98748" cy="17623"/>
              </a:xfrm>
              <a:custGeom>
                <a:avLst/>
                <a:gdLst/>
                <a:ahLst/>
                <a:cxnLst/>
                <a:rect l="l" t="t" r="r" b="b"/>
                <a:pathLst>
                  <a:path w="98748" h="17623" extrusionOk="0">
                    <a:moveTo>
                      <a:pt x="89937" y="17623"/>
                    </a:moveTo>
                    <a:lnTo>
                      <a:pt x="8812" y="17623"/>
                    </a:lnTo>
                    <a:cubicBezTo>
                      <a:pt x="3944" y="17623"/>
                      <a:pt x="0" y="13678"/>
                      <a:pt x="0" y="8812"/>
                    </a:cubicBezTo>
                    <a:cubicBezTo>
                      <a:pt x="0" y="3944"/>
                      <a:pt x="3945" y="0"/>
                      <a:pt x="8812" y="0"/>
                    </a:cubicBezTo>
                    <a:lnTo>
                      <a:pt x="89937" y="0"/>
                    </a:lnTo>
                    <a:cubicBezTo>
                      <a:pt x="94804" y="0"/>
                      <a:pt x="98748" y="3945"/>
                      <a:pt x="98748" y="8812"/>
                    </a:cubicBezTo>
                    <a:cubicBezTo>
                      <a:pt x="98749" y="13678"/>
                      <a:pt x="94804" y="17623"/>
                      <a:pt x="89937" y="1762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0" name="Google Shape;1160;p44"/>
              <p:cNvSpPr/>
              <p:nvPr/>
            </p:nvSpPr>
            <p:spPr>
              <a:xfrm>
                <a:off x="11071689" y="3143993"/>
                <a:ext cx="98748" cy="17623"/>
              </a:xfrm>
              <a:custGeom>
                <a:avLst/>
                <a:gdLst/>
                <a:ahLst/>
                <a:cxnLst/>
                <a:rect l="l" t="t" r="r" b="b"/>
                <a:pathLst>
                  <a:path w="98748" h="17623" extrusionOk="0">
                    <a:moveTo>
                      <a:pt x="89937" y="17623"/>
                    </a:moveTo>
                    <a:lnTo>
                      <a:pt x="8812" y="17623"/>
                    </a:lnTo>
                    <a:cubicBezTo>
                      <a:pt x="3944" y="17623"/>
                      <a:pt x="0" y="13678"/>
                      <a:pt x="0" y="8812"/>
                    </a:cubicBezTo>
                    <a:cubicBezTo>
                      <a:pt x="0" y="3944"/>
                      <a:pt x="3945" y="0"/>
                      <a:pt x="8812" y="0"/>
                    </a:cubicBezTo>
                    <a:lnTo>
                      <a:pt x="89937" y="0"/>
                    </a:lnTo>
                    <a:cubicBezTo>
                      <a:pt x="94804" y="0"/>
                      <a:pt x="98748" y="3945"/>
                      <a:pt x="98748" y="8812"/>
                    </a:cubicBezTo>
                    <a:cubicBezTo>
                      <a:pt x="98749" y="13679"/>
                      <a:pt x="94804" y="17623"/>
                      <a:pt x="89937" y="1762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1" name="Google Shape;1161;p44"/>
              <p:cNvSpPr/>
              <p:nvPr/>
            </p:nvSpPr>
            <p:spPr>
              <a:xfrm>
                <a:off x="11071689" y="3186729"/>
                <a:ext cx="268220" cy="17623"/>
              </a:xfrm>
              <a:custGeom>
                <a:avLst/>
                <a:gdLst/>
                <a:ahLst/>
                <a:cxnLst/>
                <a:rect l="l" t="t" r="r" b="b"/>
                <a:pathLst>
                  <a:path w="268220" h="17623" extrusionOk="0">
                    <a:moveTo>
                      <a:pt x="259410" y="17623"/>
                    </a:moveTo>
                    <a:lnTo>
                      <a:pt x="8812" y="17623"/>
                    </a:lnTo>
                    <a:cubicBezTo>
                      <a:pt x="3944" y="17623"/>
                      <a:pt x="0" y="13678"/>
                      <a:pt x="0" y="8812"/>
                    </a:cubicBezTo>
                    <a:cubicBezTo>
                      <a:pt x="0" y="3945"/>
                      <a:pt x="3945" y="0"/>
                      <a:pt x="8812" y="0"/>
                    </a:cubicBezTo>
                    <a:lnTo>
                      <a:pt x="259409" y="0"/>
                    </a:lnTo>
                    <a:cubicBezTo>
                      <a:pt x="264277" y="0"/>
                      <a:pt x="268221" y="3945"/>
                      <a:pt x="268221" y="8812"/>
                    </a:cubicBezTo>
                    <a:cubicBezTo>
                      <a:pt x="268221" y="13678"/>
                      <a:pt x="264277" y="17623"/>
                      <a:pt x="259410" y="1762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2" name="Google Shape;1162;p44"/>
              <p:cNvSpPr/>
              <p:nvPr/>
            </p:nvSpPr>
            <p:spPr>
              <a:xfrm>
                <a:off x="11071689" y="3229467"/>
                <a:ext cx="268220" cy="17623"/>
              </a:xfrm>
              <a:custGeom>
                <a:avLst/>
                <a:gdLst/>
                <a:ahLst/>
                <a:cxnLst/>
                <a:rect l="l" t="t" r="r" b="b"/>
                <a:pathLst>
                  <a:path w="268220" h="17623" extrusionOk="0">
                    <a:moveTo>
                      <a:pt x="259410" y="17623"/>
                    </a:moveTo>
                    <a:lnTo>
                      <a:pt x="8812" y="17623"/>
                    </a:lnTo>
                    <a:cubicBezTo>
                      <a:pt x="3944" y="17623"/>
                      <a:pt x="0" y="13678"/>
                      <a:pt x="0" y="8812"/>
                    </a:cubicBezTo>
                    <a:cubicBezTo>
                      <a:pt x="0" y="3945"/>
                      <a:pt x="3945" y="0"/>
                      <a:pt x="8812" y="0"/>
                    </a:cubicBezTo>
                    <a:lnTo>
                      <a:pt x="259409" y="0"/>
                    </a:lnTo>
                    <a:cubicBezTo>
                      <a:pt x="264277" y="0"/>
                      <a:pt x="268221" y="3945"/>
                      <a:pt x="268221" y="8812"/>
                    </a:cubicBezTo>
                    <a:cubicBezTo>
                      <a:pt x="268221" y="13678"/>
                      <a:pt x="264277" y="17623"/>
                      <a:pt x="259410" y="1762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46" name="Google Shape;3493;p70">
            <a:extLst>
              <a:ext uri="{FF2B5EF4-FFF2-40B4-BE49-F238E27FC236}">
                <a16:creationId xmlns:a16="http://schemas.microsoft.com/office/drawing/2014/main" id="{A2A264AC-8906-4298-9665-E6FAA21D15BC}"/>
              </a:ext>
            </a:extLst>
          </p:cNvPr>
          <p:cNvGrpSpPr/>
          <p:nvPr/>
        </p:nvGrpSpPr>
        <p:grpSpPr>
          <a:xfrm>
            <a:off x="4904338" y="2846171"/>
            <a:ext cx="363542" cy="310405"/>
            <a:chOff x="2523704" y="3388293"/>
            <a:chExt cx="411759" cy="351574"/>
          </a:xfrm>
        </p:grpSpPr>
        <p:sp>
          <p:nvSpPr>
            <p:cNvPr id="147" name="Google Shape;3494;p70">
              <a:extLst>
                <a:ext uri="{FF2B5EF4-FFF2-40B4-BE49-F238E27FC236}">
                  <a16:creationId xmlns:a16="http://schemas.microsoft.com/office/drawing/2014/main" id="{7BB6504C-413C-4221-88E3-6ED5DE5A66E1}"/>
                </a:ext>
              </a:extLst>
            </p:cNvPr>
            <p:cNvSpPr/>
            <p:nvPr/>
          </p:nvSpPr>
          <p:spPr>
            <a:xfrm>
              <a:off x="2523704" y="3633818"/>
              <a:ext cx="167115" cy="49200"/>
            </a:xfrm>
            <a:custGeom>
              <a:avLst/>
              <a:gdLst/>
              <a:ahLst/>
              <a:cxnLst/>
              <a:rect l="l" t="t" r="r" b="b"/>
              <a:pathLst>
                <a:path w="237043" h="69787" extrusionOk="0">
                  <a:moveTo>
                    <a:pt x="219850" y="69787"/>
                  </a:moveTo>
                  <a:lnTo>
                    <a:pt x="17193" y="69787"/>
                  </a:lnTo>
                  <a:cubicBezTo>
                    <a:pt x="7697" y="69787"/>
                    <a:pt x="0" y="62090"/>
                    <a:pt x="0" y="52594"/>
                  </a:cubicBezTo>
                  <a:lnTo>
                    <a:pt x="0" y="17193"/>
                  </a:lnTo>
                  <a:cubicBezTo>
                    <a:pt x="0" y="7697"/>
                    <a:pt x="7697" y="0"/>
                    <a:pt x="17193" y="0"/>
                  </a:cubicBezTo>
                  <a:lnTo>
                    <a:pt x="219850" y="0"/>
                  </a:lnTo>
                  <a:cubicBezTo>
                    <a:pt x="229346" y="0"/>
                    <a:pt x="237044" y="7697"/>
                    <a:pt x="237044" y="17193"/>
                  </a:cubicBezTo>
                  <a:lnTo>
                    <a:pt x="237044" y="52594"/>
                  </a:lnTo>
                  <a:cubicBezTo>
                    <a:pt x="237044" y="62090"/>
                    <a:pt x="229346" y="69787"/>
                    <a:pt x="219850" y="6978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3495;p70">
              <a:extLst>
                <a:ext uri="{FF2B5EF4-FFF2-40B4-BE49-F238E27FC236}">
                  <a16:creationId xmlns:a16="http://schemas.microsoft.com/office/drawing/2014/main" id="{5181E381-995D-43D2-8072-387DBD38D2D0}"/>
                </a:ext>
              </a:extLst>
            </p:cNvPr>
            <p:cNvSpPr/>
            <p:nvPr/>
          </p:nvSpPr>
          <p:spPr>
            <a:xfrm>
              <a:off x="2523704" y="3584713"/>
              <a:ext cx="167115" cy="49200"/>
            </a:xfrm>
            <a:custGeom>
              <a:avLst/>
              <a:gdLst/>
              <a:ahLst/>
              <a:cxnLst/>
              <a:rect l="l" t="t" r="r" b="b"/>
              <a:pathLst>
                <a:path w="237043" h="69787" extrusionOk="0">
                  <a:moveTo>
                    <a:pt x="219850" y="69787"/>
                  </a:moveTo>
                  <a:lnTo>
                    <a:pt x="17193" y="69787"/>
                  </a:lnTo>
                  <a:cubicBezTo>
                    <a:pt x="7697" y="69787"/>
                    <a:pt x="0" y="62090"/>
                    <a:pt x="0" y="52594"/>
                  </a:cubicBezTo>
                  <a:lnTo>
                    <a:pt x="0" y="17193"/>
                  </a:lnTo>
                  <a:cubicBezTo>
                    <a:pt x="0" y="7697"/>
                    <a:pt x="7697" y="0"/>
                    <a:pt x="17193" y="0"/>
                  </a:cubicBezTo>
                  <a:lnTo>
                    <a:pt x="219850" y="0"/>
                  </a:lnTo>
                  <a:cubicBezTo>
                    <a:pt x="229346" y="0"/>
                    <a:pt x="237044" y="7697"/>
                    <a:pt x="237044" y="17193"/>
                  </a:cubicBezTo>
                  <a:lnTo>
                    <a:pt x="237044" y="52594"/>
                  </a:lnTo>
                  <a:cubicBezTo>
                    <a:pt x="237044" y="62090"/>
                    <a:pt x="229346" y="69787"/>
                    <a:pt x="219850" y="6978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3496;p70">
              <a:extLst>
                <a:ext uri="{FF2B5EF4-FFF2-40B4-BE49-F238E27FC236}">
                  <a16:creationId xmlns:a16="http://schemas.microsoft.com/office/drawing/2014/main" id="{FE90D1EA-1B30-44F7-A0F7-9A115F7C2B68}"/>
                </a:ext>
              </a:extLst>
            </p:cNvPr>
            <p:cNvSpPr/>
            <p:nvPr/>
          </p:nvSpPr>
          <p:spPr>
            <a:xfrm>
              <a:off x="2523704" y="3535608"/>
              <a:ext cx="167115" cy="49200"/>
            </a:xfrm>
            <a:custGeom>
              <a:avLst/>
              <a:gdLst/>
              <a:ahLst/>
              <a:cxnLst/>
              <a:rect l="l" t="t" r="r" b="b"/>
              <a:pathLst>
                <a:path w="237043" h="69787" extrusionOk="0">
                  <a:moveTo>
                    <a:pt x="219850" y="69787"/>
                  </a:moveTo>
                  <a:lnTo>
                    <a:pt x="17193" y="69787"/>
                  </a:lnTo>
                  <a:cubicBezTo>
                    <a:pt x="7697" y="69787"/>
                    <a:pt x="0" y="62090"/>
                    <a:pt x="0" y="52594"/>
                  </a:cubicBezTo>
                  <a:lnTo>
                    <a:pt x="0" y="17193"/>
                  </a:lnTo>
                  <a:cubicBezTo>
                    <a:pt x="0" y="7697"/>
                    <a:pt x="7697" y="0"/>
                    <a:pt x="17193" y="0"/>
                  </a:cubicBezTo>
                  <a:lnTo>
                    <a:pt x="219850" y="0"/>
                  </a:lnTo>
                  <a:cubicBezTo>
                    <a:pt x="229346" y="0"/>
                    <a:pt x="237044" y="7697"/>
                    <a:pt x="237044" y="17193"/>
                  </a:cubicBezTo>
                  <a:lnTo>
                    <a:pt x="237044" y="52594"/>
                  </a:lnTo>
                  <a:cubicBezTo>
                    <a:pt x="237044" y="62090"/>
                    <a:pt x="229346" y="69787"/>
                    <a:pt x="219850" y="6978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" name="Google Shape;3497;p70">
              <a:extLst>
                <a:ext uri="{FF2B5EF4-FFF2-40B4-BE49-F238E27FC236}">
                  <a16:creationId xmlns:a16="http://schemas.microsoft.com/office/drawing/2014/main" id="{822DDA4E-8C83-4B8C-8574-163168D41BA3}"/>
                </a:ext>
              </a:extLst>
            </p:cNvPr>
            <p:cNvSpPr/>
            <p:nvPr/>
          </p:nvSpPr>
          <p:spPr>
            <a:xfrm>
              <a:off x="2523704" y="3486503"/>
              <a:ext cx="167115" cy="49200"/>
            </a:xfrm>
            <a:custGeom>
              <a:avLst/>
              <a:gdLst/>
              <a:ahLst/>
              <a:cxnLst/>
              <a:rect l="l" t="t" r="r" b="b"/>
              <a:pathLst>
                <a:path w="237043" h="69787" extrusionOk="0">
                  <a:moveTo>
                    <a:pt x="219850" y="69787"/>
                  </a:moveTo>
                  <a:lnTo>
                    <a:pt x="17193" y="69787"/>
                  </a:lnTo>
                  <a:cubicBezTo>
                    <a:pt x="7697" y="69787"/>
                    <a:pt x="0" y="62090"/>
                    <a:pt x="0" y="52594"/>
                  </a:cubicBezTo>
                  <a:lnTo>
                    <a:pt x="0" y="17193"/>
                  </a:lnTo>
                  <a:cubicBezTo>
                    <a:pt x="0" y="7697"/>
                    <a:pt x="7697" y="0"/>
                    <a:pt x="17193" y="0"/>
                  </a:cubicBezTo>
                  <a:lnTo>
                    <a:pt x="219850" y="0"/>
                  </a:lnTo>
                  <a:cubicBezTo>
                    <a:pt x="229346" y="0"/>
                    <a:pt x="237044" y="7697"/>
                    <a:pt x="237044" y="17193"/>
                  </a:cubicBezTo>
                  <a:lnTo>
                    <a:pt x="237044" y="52594"/>
                  </a:lnTo>
                  <a:cubicBezTo>
                    <a:pt x="237044" y="62090"/>
                    <a:pt x="229346" y="69787"/>
                    <a:pt x="219850" y="6978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3498;p70">
              <a:extLst>
                <a:ext uri="{FF2B5EF4-FFF2-40B4-BE49-F238E27FC236}">
                  <a16:creationId xmlns:a16="http://schemas.microsoft.com/office/drawing/2014/main" id="{761203E5-81B1-4C8D-A1FA-D28ACACA23FA}"/>
                </a:ext>
              </a:extLst>
            </p:cNvPr>
            <p:cNvSpPr/>
            <p:nvPr/>
          </p:nvSpPr>
          <p:spPr>
            <a:xfrm>
              <a:off x="2523704" y="3437397"/>
              <a:ext cx="167115" cy="49200"/>
            </a:xfrm>
            <a:custGeom>
              <a:avLst/>
              <a:gdLst/>
              <a:ahLst/>
              <a:cxnLst/>
              <a:rect l="l" t="t" r="r" b="b"/>
              <a:pathLst>
                <a:path w="237043" h="69787" extrusionOk="0">
                  <a:moveTo>
                    <a:pt x="219850" y="69787"/>
                  </a:moveTo>
                  <a:lnTo>
                    <a:pt x="17193" y="69787"/>
                  </a:lnTo>
                  <a:cubicBezTo>
                    <a:pt x="7697" y="69787"/>
                    <a:pt x="0" y="62089"/>
                    <a:pt x="0" y="52594"/>
                  </a:cubicBezTo>
                  <a:lnTo>
                    <a:pt x="0" y="17193"/>
                  </a:lnTo>
                  <a:cubicBezTo>
                    <a:pt x="0" y="7697"/>
                    <a:pt x="7697" y="0"/>
                    <a:pt x="17193" y="0"/>
                  </a:cubicBezTo>
                  <a:lnTo>
                    <a:pt x="219850" y="0"/>
                  </a:lnTo>
                  <a:cubicBezTo>
                    <a:pt x="229346" y="0"/>
                    <a:pt x="237044" y="7697"/>
                    <a:pt x="237044" y="17193"/>
                  </a:cubicBezTo>
                  <a:lnTo>
                    <a:pt x="237044" y="52594"/>
                  </a:lnTo>
                  <a:cubicBezTo>
                    <a:pt x="237044" y="62089"/>
                    <a:pt x="229346" y="69787"/>
                    <a:pt x="219850" y="6978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3499;p70">
              <a:extLst>
                <a:ext uri="{FF2B5EF4-FFF2-40B4-BE49-F238E27FC236}">
                  <a16:creationId xmlns:a16="http://schemas.microsoft.com/office/drawing/2014/main" id="{E2BB83EC-5DD2-4D3C-897C-36B7CF9AE154}"/>
                </a:ext>
              </a:extLst>
            </p:cNvPr>
            <p:cNvSpPr/>
            <p:nvPr/>
          </p:nvSpPr>
          <p:spPr>
            <a:xfrm>
              <a:off x="2523704" y="3388293"/>
              <a:ext cx="167115" cy="49198"/>
            </a:xfrm>
            <a:custGeom>
              <a:avLst/>
              <a:gdLst/>
              <a:ahLst/>
              <a:cxnLst/>
              <a:rect l="l" t="t" r="r" b="b"/>
              <a:pathLst>
                <a:path w="237043" h="69785" extrusionOk="0">
                  <a:moveTo>
                    <a:pt x="219850" y="69786"/>
                  </a:moveTo>
                  <a:lnTo>
                    <a:pt x="17193" y="69786"/>
                  </a:lnTo>
                  <a:cubicBezTo>
                    <a:pt x="7697" y="69786"/>
                    <a:pt x="0" y="62089"/>
                    <a:pt x="0" y="52593"/>
                  </a:cubicBezTo>
                  <a:lnTo>
                    <a:pt x="0" y="17193"/>
                  </a:lnTo>
                  <a:cubicBezTo>
                    <a:pt x="0" y="7697"/>
                    <a:pt x="7697" y="0"/>
                    <a:pt x="17193" y="0"/>
                  </a:cubicBezTo>
                  <a:lnTo>
                    <a:pt x="219850" y="0"/>
                  </a:lnTo>
                  <a:cubicBezTo>
                    <a:pt x="229346" y="0"/>
                    <a:pt x="237044" y="7697"/>
                    <a:pt x="237044" y="17193"/>
                  </a:cubicBezTo>
                  <a:lnTo>
                    <a:pt x="237044" y="52594"/>
                  </a:lnTo>
                  <a:cubicBezTo>
                    <a:pt x="237044" y="62089"/>
                    <a:pt x="229346" y="69786"/>
                    <a:pt x="219850" y="6978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3500;p70">
              <a:extLst>
                <a:ext uri="{FF2B5EF4-FFF2-40B4-BE49-F238E27FC236}">
                  <a16:creationId xmlns:a16="http://schemas.microsoft.com/office/drawing/2014/main" id="{EE12CE42-F65D-4026-8ED9-B9FC1562A53D}"/>
                </a:ext>
              </a:extLst>
            </p:cNvPr>
            <p:cNvSpPr/>
            <p:nvPr/>
          </p:nvSpPr>
          <p:spPr>
            <a:xfrm>
              <a:off x="2523704" y="3584713"/>
              <a:ext cx="167115" cy="49200"/>
            </a:xfrm>
            <a:custGeom>
              <a:avLst/>
              <a:gdLst/>
              <a:ahLst/>
              <a:cxnLst/>
              <a:rect l="l" t="t" r="r" b="b"/>
              <a:pathLst>
                <a:path w="237043" h="69787" extrusionOk="0">
                  <a:moveTo>
                    <a:pt x="219850" y="69787"/>
                  </a:moveTo>
                  <a:lnTo>
                    <a:pt x="17193" y="69787"/>
                  </a:lnTo>
                  <a:cubicBezTo>
                    <a:pt x="7697" y="69787"/>
                    <a:pt x="0" y="62090"/>
                    <a:pt x="0" y="52594"/>
                  </a:cubicBezTo>
                  <a:lnTo>
                    <a:pt x="0" y="17193"/>
                  </a:lnTo>
                  <a:cubicBezTo>
                    <a:pt x="0" y="7697"/>
                    <a:pt x="7697" y="0"/>
                    <a:pt x="17193" y="0"/>
                  </a:cubicBezTo>
                  <a:lnTo>
                    <a:pt x="219850" y="0"/>
                  </a:lnTo>
                  <a:cubicBezTo>
                    <a:pt x="229346" y="0"/>
                    <a:pt x="237044" y="7697"/>
                    <a:pt x="237044" y="17193"/>
                  </a:cubicBezTo>
                  <a:lnTo>
                    <a:pt x="237044" y="52594"/>
                  </a:lnTo>
                  <a:cubicBezTo>
                    <a:pt x="237044" y="62090"/>
                    <a:pt x="229346" y="69787"/>
                    <a:pt x="219850" y="69787"/>
                  </a:cubicBezTo>
                  <a:close/>
                </a:path>
              </a:pathLst>
            </a:custGeom>
            <a:solidFill>
              <a:srgbClr val="FFFFFF">
                <a:alpha val="1962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3501;p70">
              <a:extLst>
                <a:ext uri="{FF2B5EF4-FFF2-40B4-BE49-F238E27FC236}">
                  <a16:creationId xmlns:a16="http://schemas.microsoft.com/office/drawing/2014/main" id="{D6AD7261-FB6A-426C-AA8C-43C93BC5F690}"/>
                </a:ext>
              </a:extLst>
            </p:cNvPr>
            <p:cNvSpPr/>
            <p:nvPr/>
          </p:nvSpPr>
          <p:spPr>
            <a:xfrm>
              <a:off x="2523704" y="3486503"/>
              <a:ext cx="167115" cy="49200"/>
            </a:xfrm>
            <a:custGeom>
              <a:avLst/>
              <a:gdLst/>
              <a:ahLst/>
              <a:cxnLst/>
              <a:rect l="l" t="t" r="r" b="b"/>
              <a:pathLst>
                <a:path w="237043" h="69787" extrusionOk="0">
                  <a:moveTo>
                    <a:pt x="219850" y="69787"/>
                  </a:moveTo>
                  <a:lnTo>
                    <a:pt x="17193" y="69787"/>
                  </a:lnTo>
                  <a:cubicBezTo>
                    <a:pt x="7697" y="69787"/>
                    <a:pt x="0" y="62090"/>
                    <a:pt x="0" y="52594"/>
                  </a:cubicBezTo>
                  <a:lnTo>
                    <a:pt x="0" y="17193"/>
                  </a:lnTo>
                  <a:cubicBezTo>
                    <a:pt x="0" y="7697"/>
                    <a:pt x="7697" y="0"/>
                    <a:pt x="17193" y="0"/>
                  </a:cubicBezTo>
                  <a:lnTo>
                    <a:pt x="219850" y="0"/>
                  </a:lnTo>
                  <a:cubicBezTo>
                    <a:pt x="229346" y="0"/>
                    <a:pt x="237044" y="7697"/>
                    <a:pt x="237044" y="17193"/>
                  </a:cubicBezTo>
                  <a:lnTo>
                    <a:pt x="237044" y="52594"/>
                  </a:lnTo>
                  <a:cubicBezTo>
                    <a:pt x="237044" y="62090"/>
                    <a:pt x="229346" y="69787"/>
                    <a:pt x="219850" y="69787"/>
                  </a:cubicBezTo>
                  <a:close/>
                </a:path>
              </a:pathLst>
            </a:custGeom>
            <a:solidFill>
              <a:srgbClr val="FFFFFF">
                <a:alpha val="1962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3502;p70">
              <a:extLst>
                <a:ext uri="{FF2B5EF4-FFF2-40B4-BE49-F238E27FC236}">
                  <a16:creationId xmlns:a16="http://schemas.microsoft.com/office/drawing/2014/main" id="{4ADBB589-1B4B-410F-B1A6-E66981580A90}"/>
                </a:ext>
              </a:extLst>
            </p:cNvPr>
            <p:cNvSpPr/>
            <p:nvPr/>
          </p:nvSpPr>
          <p:spPr>
            <a:xfrm>
              <a:off x="2523704" y="3388293"/>
              <a:ext cx="167115" cy="49198"/>
            </a:xfrm>
            <a:custGeom>
              <a:avLst/>
              <a:gdLst/>
              <a:ahLst/>
              <a:cxnLst/>
              <a:rect l="l" t="t" r="r" b="b"/>
              <a:pathLst>
                <a:path w="237043" h="69785" extrusionOk="0">
                  <a:moveTo>
                    <a:pt x="219850" y="69786"/>
                  </a:moveTo>
                  <a:lnTo>
                    <a:pt x="17193" y="69786"/>
                  </a:lnTo>
                  <a:cubicBezTo>
                    <a:pt x="7697" y="69786"/>
                    <a:pt x="0" y="62089"/>
                    <a:pt x="0" y="52593"/>
                  </a:cubicBezTo>
                  <a:lnTo>
                    <a:pt x="0" y="17193"/>
                  </a:lnTo>
                  <a:cubicBezTo>
                    <a:pt x="0" y="7697"/>
                    <a:pt x="7697" y="0"/>
                    <a:pt x="17193" y="0"/>
                  </a:cubicBezTo>
                  <a:lnTo>
                    <a:pt x="219850" y="0"/>
                  </a:lnTo>
                  <a:cubicBezTo>
                    <a:pt x="229346" y="0"/>
                    <a:pt x="237044" y="7697"/>
                    <a:pt x="237044" y="17193"/>
                  </a:cubicBezTo>
                  <a:lnTo>
                    <a:pt x="237044" y="52594"/>
                  </a:lnTo>
                  <a:cubicBezTo>
                    <a:pt x="237044" y="62089"/>
                    <a:pt x="229346" y="69786"/>
                    <a:pt x="219850" y="69786"/>
                  </a:cubicBezTo>
                  <a:close/>
                </a:path>
              </a:pathLst>
            </a:custGeom>
            <a:solidFill>
              <a:srgbClr val="FFFFFF">
                <a:alpha val="1962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3503;p70">
              <a:extLst>
                <a:ext uri="{FF2B5EF4-FFF2-40B4-BE49-F238E27FC236}">
                  <a16:creationId xmlns:a16="http://schemas.microsoft.com/office/drawing/2014/main" id="{20FD67AF-38A1-4D7D-903B-D82BDB88481B}"/>
                </a:ext>
              </a:extLst>
            </p:cNvPr>
            <p:cNvSpPr/>
            <p:nvPr/>
          </p:nvSpPr>
          <p:spPr>
            <a:xfrm>
              <a:off x="2634284" y="3434607"/>
              <a:ext cx="284368" cy="273966"/>
            </a:xfrm>
            <a:custGeom>
              <a:avLst/>
              <a:gdLst/>
              <a:ahLst/>
              <a:cxnLst/>
              <a:rect l="l" t="t" r="r" b="b"/>
              <a:pathLst>
                <a:path w="403359" h="388604" extrusionOk="0">
                  <a:moveTo>
                    <a:pt x="172882" y="360373"/>
                  </a:moveTo>
                  <a:lnTo>
                    <a:pt x="195909" y="151589"/>
                  </a:lnTo>
                  <a:lnTo>
                    <a:pt x="361610" y="223397"/>
                  </a:lnTo>
                  <a:cubicBezTo>
                    <a:pt x="368236" y="221546"/>
                    <a:pt x="374736" y="218775"/>
                    <a:pt x="381058" y="214678"/>
                  </a:cubicBezTo>
                  <a:cubicBezTo>
                    <a:pt x="386423" y="211199"/>
                    <a:pt x="391149" y="207537"/>
                    <a:pt x="395301" y="203729"/>
                  </a:cubicBezTo>
                  <a:cubicBezTo>
                    <a:pt x="400944" y="198553"/>
                    <a:pt x="403956" y="191084"/>
                    <a:pt x="403260" y="183458"/>
                  </a:cubicBezTo>
                  <a:cubicBezTo>
                    <a:pt x="393885" y="80749"/>
                    <a:pt x="307661" y="258"/>
                    <a:pt x="202568" y="1"/>
                  </a:cubicBezTo>
                  <a:cubicBezTo>
                    <a:pt x="91334" y="-273"/>
                    <a:pt x="132" y="90580"/>
                    <a:pt x="0" y="201815"/>
                  </a:cubicBezTo>
                  <a:cubicBezTo>
                    <a:pt x="-98" y="284062"/>
                    <a:pt x="48950" y="354855"/>
                    <a:pt x="119398" y="386479"/>
                  </a:cubicBezTo>
                  <a:cubicBezTo>
                    <a:pt x="126020" y="389453"/>
                    <a:pt x="133672" y="389311"/>
                    <a:pt x="140146" y="386028"/>
                  </a:cubicBezTo>
                  <a:cubicBezTo>
                    <a:pt x="151139" y="380450"/>
                    <a:pt x="162396" y="372269"/>
                    <a:pt x="172882" y="36037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3504;p70">
              <a:extLst>
                <a:ext uri="{FF2B5EF4-FFF2-40B4-BE49-F238E27FC236}">
                  <a16:creationId xmlns:a16="http://schemas.microsoft.com/office/drawing/2014/main" id="{1CF39440-9C6E-41C3-BFF5-C2FA0A495BB0}"/>
                </a:ext>
              </a:extLst>
            </p:cNvPr>
            <p:cNvSpPr/>
            <p:nvPr/>
          </p:nvSpPr>
          <p:spPr>
            <a:xfrm>
              <a:off x="2767900" y="3434607"/>
              <a:ext cx="150803" cy="157495"/>
            </a:xfrm>
            <a:custGeom>
              <a:avLst/>
              <a:gdLst/>
              <a:ahLst/>
              <a:cxnLst/>
              <a:rect l="l" t="t" r="r" b="b"/>
              <a:pathLst>
                <a:path w="213905" h="223397" extrusionOk="0">
                  <a:moveTo>
                    <a:pt x="12602" y="0"/>
                  </a:moveTo>
                  <a:cubicBezTo>
                    <a:pt x="8368" y="0"/>
                    <a:pt x="4170" y="146"/>
                    <a:pt x="0" y="403"/>
                  </a:cubicBezTo>
                  <a:cubicBezTo>
                    <a:pt x="96942" y="6372"/>
                    <a:pt x="175384" y="80686"/>
                    <a:pt x="187741" y="175763"/>
                  </a:cubicBezTo>
                  <a:cubicBezTo>
                    <a:pt x="189433" y="188777"/>
                    <a:pt x="183988" y="201700"/>
                    <a:pt x="173543" y="209646"/>
                  </a:cubicBezTo>
                  <a:lnTo>
                    <a:pt x="173354" y="209790"/>
                  </a:lnTo>
                  <a:cubicBezTo>
                    <a:pt x="173135" y="214377"/>
                    <a:pt x="172744" y="218919"/>
                    <a:pt x="172151" y="223397"/>
                  </a:cubicBezTo>
                  <a:cubicBezTo>
                    <a:pt x="178777" y="221546"/>
                    <a:pt x="185277" y="218777"/>
                    <a:pt x="191599" y="214678"/>
                  </a:cubicBezTo>
                  <a:cubicBezTo>
                    <a:pt x="197164" y="211070"/>
                    <a:pt x="202042" y="207262"/>
                    <a:pt x="206306" y="203301"/>
                  </a:cubicBezTo>
                  <a:cubicBezTo>
                    <a:pt x="211744" y="198249"/>
                    <a:pt x="214479" y="190889"/>
                    <a:pt x="213805" y="183496"/>
                  </a:cubicBezTo>
                  <a:cubicBezTo>
                    <a:pt x="204432" y="80604"/>
                    <a:pt x="117936" y="0"/>
                    <a:pt x="12602" y="0"/>
                  </a:cubicBezTo>
                  <a:close/>
                </a:path>
              </a:pathLst>
            </a:custGeom>
            <a:solidFill>
              <a:srgbClr val="014B4B">
                <a:alpha val="101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3505;p70">
              <a:extLst>
                <a:ext uri="{FF2B5EF4-FFF2-40B4-BE49-F238E27FC236}">
                  <a16:creationId xmlns:a16="http://schemas.microsoft.com/office/drawing/2014/main" id="{3F3FAF62-188F-45D7-8566-6F61E024887C}"/>
                </a:ext>
              </a:extLst>
            </p:cNvPr>
            <p:cNvSpPr/>
            <p:nvPr/>
          </p:nvSpPr>
          <p:spPr>
            <a:xfrm>
              <a:off x="2745448" y="3595326"/>
              <a:ext cx="190014" cy="144541"/>
            </a:xfrm>
            <a:custGeom>
              <a:avLst/>
              <a:gdLst/>
              <a:ahLst/>
              <a:cxnLst/>
              <a:rect l="l" t="t" r="r" b="b"/>
              <a:pathLst>
                <a:path w="269524" h="205023" extrusionOk="0">
                  <a:moveTo>
                    <a:pt x="246461" y="15580"/>
                  </a:moveTo>
                  <a:cubicBezTo>
                    <a:pt x="240140" y="19679"/>
                    <a:pt x="233639" y="22450"/>
                    <a:pt x="227013" y="24300"/>
                  </a:cubicBezTo>
                  <a:lnTo>
                    <a:pt x="132649" y="69609"/>
                  </a:lnTo>
                  <a:cubicBezTo>
                    <a:pt x="122684" y="69609"/>
                    <a:pt x="47749" y="163010"/>
                    <a:pt x="38285" y="161277"/>
                  </a:cubicBezTo>
                  <a:cubicBezTo>
                    <a:pt x="26565" y="174574"/>
                    <a:pt x="13881" y="183230"/>
                    <a:pt x="1679" y="188793"/>
                  </a:cubicBezTo>
                  <a:cubicBezTo>
                    <a:pt x="-683" y="189869"/>
                    <a:pt x="-514" y="193308"/>
                    <a:pt x="1942" y="194150"/>
                  </a:cubicBezTo>
                  <a:cubicBezTo>
                    <a:pt x="22490" y="201192"/>
                    <a:pt x="44528" y="205023"/>
                    <a:pt x="67464" y="205023"/>
                  </a:cubicBezTo>
                  <a:cubicBezTo>
                    <a:pt x="179059" y="205023"/>
                    <a:pt x="269524" y="114558"/>
                    <a:pt x="269524" y="2963"/>
                  </a:cubicBezTo>
                  <a:cubicBezTo>
                    <a:pt x="269524" y="2938"/>
                    <a:pt x="269524" y="2913"/>
                    <a:pt x="269524" y="2888"/>
                  </a:cubicBezTo>
                  <a:cubicBezTo>
                    <a:pt x="269523" y="316"/>
                    <a:pt x="266370" y="-977"/>
                    <a:pt x="264578" y="869"/>
                  </a:cubicBezTo>
                  <a:cubicBezTo>
                    <a:pt x="259561" y="6035"/>
                    <a:pt x="253571" y="10969"/>
                    <a:pt x="246461" y="155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3506;p70">
              <a:extLst>
                <a:ext uri="{FF2B5EF4-FFF2-40B4-BE49-F238E27FC236}">
                  <a16:creationId xmlns:a16="http://schemas.microsoft.com/office/drawing/2014/main" id="{009A710A-A339-438A-BC94-F9355C3A7CAF}"/>
                </a:ext>
              </a:extLst>
            </p:cNvPr>
            <p:cNvSpPr/>
            <p:nvPr/>
          </p:nvSpPr>
          <p:spPr>
            <a:xfrm>
              <a:off x="2772449" y="3612463"/>
              <a:ext cx="133053" cy="98433"/>
            </a:xfrm>
            <a:custGeom>
              <a:avLst/>
              <a:gdLst/>
              <a:ahLst/>
              <a:cxnLst/>
              <a:rect l="l" t="t" r="r" b="b"/>
              <a:pathLst>
                <a:path w="188727" h="139621" extrusionOk="0">
                  <a:moveTo>
                    <a:pt x="29984" y="83951"/>
                  </a:moveTo>
                  <a:cubicBezTo>
                    <a:pt x="21771" y="106920"/>
                    <a:pt x="11337" y="124113"/>
                    <a:pt x="0" y="136976"/>
                  </a:cubicBezTo>
                  <a:cubicBezTo>
                    <a:pt x="9464" y="138710"/>
                    <a:pt x="19214" y="139622"/>
                    <a:pt x="29179" y="139622"/>
                  </a:cubicBezTo>
                  <a:cubicBezTo>
                    <a:pt x="110840" y="139622"/>
                    <a:pt x="178289" y="78807"/>
                    <a:pt x="188728" y="0"/>
                  </a:cubicBezTo>
                  <a:cubicBezTo>
                    <a:pt x="134288" y="15201"/>
                    <a:pt x="71370" y="-31799"/>
                    <a:pt x="29984" y="8395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3507;p70">
              <a:extLst>
                <a:ext uri="{FF2B5EF4-FFF2-40B4-BE49-F238E27FC236}">
                  <a16:creationId xmlns:a16="http://schemas.microsoft.com/office/drawing/2014/main" id="{6D6D037C-D015-4296-8D57-1AC2318EBA1B}"/>
                </a:ext>
              </a:extLst>
            </p:cNvPr>
            <p:cNvSpPr/>
            <p:nvPr/>
          </p:nvSpPr>
          <p:spPr>
            <a:xfrm>
              <a:off x="2663270" y="3463593"/>
              <a:ext cx="226953" cy="225087"/>
            </a:xfrm>
            <a:custGeom>
              <a:avLst/>
              <a:gdLst/>
              <a:ahLst/>
              <a:cxnLst/>
              <a:rect l="l" t="t" r="r" b="b"/>
              <a:pathLst>
                <a:path w="321919" h="319273" extrusionOk="0">
                  <a:moveTo>
                    <a:pt x="160960" y="0"/>
                  </a:moveTo>
                  <a:cubicBezTo>
                    <a:pt x="72065" y="0"/>
                    <a:pt x="0" y="72063"/>
                    <a:pt x="0" y="160960"/>
                  </a:cubicBezTo>
                  <a:cubicBezTo>
                    <a:pt x="0" y="239890"/>
                    <a:pt x="56816" y="305545"/>
                    <a:pt x="131781" y="319274"/>
                  </a:cubicBezTo>
                  <a:cubicBezTo>
                    <a:pt x="143118" y="306412"/>
                    <a:pt x="153553" y="289218"/>
                    <a:pt x="161765" y="266249"/>
                  </a:cubicBezTo>
                  <a:cubicBezTo>
                    <a:pt x="203151" y="150499"/>
                    <a:pt x="266069" y="197499"/>
                    <a:pt x="320509" y="182297"/>
                  </a:cubicBezTo>
                  <a:cubicBezTo>
                    <a:pt x="321434" y="175314"/>
                    <a:pt x="321920" y="168194"/>
                    <a:pt x="321920" y="160960"/>
                  </a:cubicBezTo>
                  <a:cubicBezTo>
                    <a:pt x="321920" y="72063"/>
                    <a:pt x="249855" y="0"/>
                    <a:pt x="1609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3508;p70">
              <a:extLst>
                <a:ext uri="{FF2B5EF4-FFF2-40B4-BE49-F238E27FC236}">
                  <a16:creationId xmlns:a16="http://schemas.microsoft.com/office/drawing/2014/main" id="{F59A3CCF-8E76-47EE-8706-E483CC7113AA}"/>
                </a:ext>
              </a:extLst>
            </p:cNvPr>
            <p:cNvSpPr/>
            <p:nvPr/>
          </p:nvSpPr>
          <p:spPr>
            <a:xfrm>
              <a:off x="2743900" y="3463593"/>
              <a:ext cx="146354" cy="130962"/>
            </a:xfrm>
            <a:custGeom>
              <a:avLst/>
              <a:gdLst/>
              <a:ahLst/>
              <a:cxnLst/>
              <a:rect l="l" t="t" r="r" b="b"/>
              <a:pathLst>
                <a:path w="207594" h="185762" extrusionOk="0">
                  <a:moveTo>
                    <a:pt x="46633" y="0"/>
                  </a:moveTo>
                  <a:cubicBezTo>
                    <a:pt x="30415" y="0"/>
                    <a:pt x="14763" y="2409"/>
                    <a:pt x="0" y="6870"/>
                  </a:cubicBezTo>
                  <a:cubicBezTo>
                    <a:pt x="5877" y="6220"/>
                    <a:pt x="11845" y="5875"/>
                    <a:pt x="17896" y="5875"/>
                  </a:cubicBezTo>
                  <a:cubicBezTo>
                    <a:pt x="106791" y="5875"/>
                    <a:pt x="178856" y="77938"/>
                    <a:pt x="178856" y="166835"/>
                  </a:cubicBezTo>
                  <a:cubicBezTo>
                    <a:pt x="178856" y="173241"/>
                    <a:pt x="178454" y="179551"/>
                    <a:pt x="177725" y="185763"/>
                  </a:cubicBezTo>
                  <a:cubicBezTo>
                    <a:pt x="187359" y="185674"/>
                    <a:pt x="196894" y="184891"/>
                    <a:pt x="206184" y="182298"/>
                  </a:cubicBezTo>
                  <a:cubicBezTo>
                    <a:pt x="207108" y="175316"/>
                    <a:pt x="207594" y="168195"/>
                    <a:pt x="207594" y="160961"/>
                  </a:cubicBezTo>
                  <a:cubicBezTo>
                    <a:pt x="207593" y="72063"/>
                    <a:pt x="135529" y="0"/>
                    <a:pt x="46633" y="0"/>
                  </a:cubicBezTo>
                  <a:close/>
                </a:path>
              </a:pathLst>
            </a:custGeom>
            <a:solidFill>
              <a:srgbClr val="014B4B">
                <a:alpha val="101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62" name="Google Shape;3509;p70">
              <a:extLst>
                <a:ext uri="{FF2B5EF4-FFF2-40B4-BE49-F238E27FC236}">
                  <a16:creationId xmlns:a16="http://schemas.microsoft.com/office/drawing/2014/main" id="{3EA5D756-6C52-4567-8818-E61F90FE60CC}"/>
                </a:ext>
              </a:extLst>
            </p:cNvPr>
            <p:cNvGrpSpPr/>
            <p:nvPr/>
          </p:nvGrpSpPr>
          <p:grpSpPr>
            <a:xfrm>
              <a:off x="2818828" y="3636191"/>
              <a:ext cx="45256" cy="44424"/>
              <a:chOff x="3667015" y="4218433"/>
              <a:chExt cx="64166" cy="62986"/>
            </a:xfrm>
          </p:grpSpPr>
          <p:sp>
            <p:nvSpPr>
              <p:cNvPr id="165" name="Google Shape;3510;p70">
                <a:extLst>
                  <a:ext uri="{FF2B5EF4-FFF2-40B4-BE49-F238E27FC236}">
                    <a16:creationId xmlns:a16="http://schemas.microsoft.com/office/drawing/2014/main" id="{3444BFB4-A565-45B2-9725-BFAB27379678}"/>
                  </a:ext>
                </a:extLst>
              </p:cNvPr>
              <p:cNvSpPr/>
              <p:nvPr/>
            </p:nvSpPr>
            <p:spPr>
              <a:xfrm>
                <a:off x="3678255" y="4218433"/>
                <a:ext cx="41688" cy="62986"/>
              </a:xfrm>
              <a:custGeom>
                <a:avLst/>
                <a:gdLst/>
                <a:ahLst/>
                <a:cxnLst/>
                <a:rect l="l" t="t" r="r" b="b"/>
                <a:pathLst>
                  <a:path w="41688" h="62986" extrusionOk="0">
                    <a:moveTo>
                      <a:pt x="8806" y="62986"/>
                    </a:moveTo>
                    <a:cubicBezTo>
                      <a:pt x="7414" y="62986"/>
                      <a:pt x="6000" y="62655"/>
                      <a:pt x="4684" y="61958"/>
                    </a:cubicBezTo>
                    <a:cubicBezTo>
                      <a:pt x="385" y="59677"/>
                      <a:pt x="-1251" y="54342"/>
                      <a:pt x="1029" y="50043"/>
                    </a:cubicBezTo>
                    <a:lnTo>
                      <a:pt x="25089" y="4683"/>
                    </a:lnTo>
                    <a:cubicBezTo>
                      <a:pt x="27369" y="384"/>
                      <a:pt x="32704" y="-1250"/>
                      <a:pt x="37004" y="1028"/>
                    </a:cubicBezTo>
                    <a:cubicBezTo>
                      <a:pt x="41304" y="3309"/>
                      <a:pt x="42939" y="8643"/>
                      <a:pt x="40660" y="12943"/>
                    </a:cubicBezTo>
                    <a:lnTo>
                      <a:pt x="16599" y="58302"/>
                    </a:lnTo>
                    <a:cubicBezTo>
                      <a:pt x="15017" y="61285"/>
                      <a:pt x="11964" y="62986"/>
                      <a:pt x="8806" y="6298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66" name="Google Shape;3511;p70">
                <a:extLst>
                  <a:ext uri="{FF2B5EF4-FFF2-40B4-BE49-F238E27FC236}">
                    <a16:creationId xmlns:a16="http://schemas.microsoft.com/office/drawing/2014/main" id="{D444390B-1C56-4A1E-AA89-4F15ED11A285}"/>
                  </a:ext>
                </a:extLst>
              </p:cNvPr>
              <p:cNvGrpSpPr/>
              <p:nvPr/>
            </p:nvGrpSpPr>
            <p:grpSpPr>
              <a:xfrm>
                <a:off x="3667015" y="4225732"/>
                <a:ext cx="64166" cy="48389"/>
                <a:chOff x="3667015" y="4225732"/>
                <a:chExt cx="64166" cy="48389"/>
              </a:xfrm>
            </p:grpSpPr>
            <p:sp>
              <p:nvSpPr>
                <p:cNvPr id="167" name="Google Shape;3512;p70">
                  <a:extLst>
                    <a:ext uri="{FF2B5EF4-FFF2-40B4-BE49-F238E27FC236}">
                      <a16:creationId xmlns:a16="http://schemas.microsoft.com/office/drawing/2014/main" id="{5252A4D4-4DA8-4B5F-8F1C-872E875AE63C}"/>
                    </a:ext>
                  </a:extLst>
                </p:cNvPr>
                <p:cNvSpPr/>
                <p:nvPr/>
              </p:nvSpPr>
              <p:spPr>
                <a:xfrm>
                  <a:off x="3667015" y="4225732"/>
                  <a:ext cx="23069" cy="176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069" h="17623" extrusionOk="0">
                      <a:moveTo>
                        <a:pt x="14258" y="17623"/>
                      </a:moveTo>
                      <a:lnTo>
                        <a:pt x="8812" y="17623"/>
                      </a:lnTo>
                      <a:cubicBezTo>
                        <a:pt x="3944" y="17623"/>
                        <a:pt x="0" y="13678"/>
                        <a:pt x="0" y="8812"/>
                      </a:cubicBezTo>
                      <a:cubicBezTo>
                        <a:pt x="0" y="3945"/>
                        <a:pt x="3945" y="0"/>
                        <a:pt x="8812" y="0"/>
                      </a:cubicBezTo>
                      <a:lnTo>
                        <a:pt x="14258" y="0"/>
                      </a:lnTo>
                      <a:cubicBezTo>
                        <a:pt x="19125" y="0"/>
                        <a:pt x="23069" y="3945"/>
                        <a:pt x="23069" y="8812"/>
                      </a:cubicBezTo>
                      <a:cubicBezTo>
                        <a:pt x="23069" y="13678"/>
                        <a:pt x="19124" y="17623"/>
                        <a:pt x="14258" y="17623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8" name="Google Shape;3513;p70">
                  <a:extLst>
                    <a:ext uri="{FF2B5EF4-FFF2-40B4-BE49-F238E27FC236}">
                      <a16:creationId xmlns:a16="http://schemas.microsoft.com/office/drawing/2014/main" id="{34E6DB7B-0B0E-4E1A-AADC-87AC9904D109}"/>
                    </a:ext>
                  </a:extLst>
                </p:cNvPr>
                <p:cNvSpPr/>
                <p:nvPr/>
              </p:nvSpPr>
              <p:spPr>
                <a:xfrm>
                  <a:off x="3708112" y="4256498"/>
                  <a:ext cx="23069" cy="176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069" h="17623" extrusionOk="0">
                      <a:moveTo>
                        <a:pt x="14258" y="17623"/>
                      </a:moveTo>
                      <a:lnTo>
                        <a:pt x="8812" y="17623"/>
                      </a:lnTo>
                      <a:cubicBezTo>
                        <a:pt x="3944" y="17623"/>
                        <a:pt x="0" y="13678"/>
                        <a:pt x="0" y="8812"/>
                      </a:cubicBezTo>
                      <a:cubicBezTo>
                        <a:pt x="0" y="3944"/>
                        <a:pt x="3945" y="0"/>
                        <a:pt x="8812" y="0"/>
                      </a:cubicBezTo>
                      <a:lnTo>
                        <a:pt x="14258" y="0"/>
                      </a:lnTo>
                      <a:cubicBezTo>
                        <a:pt x="19125" y="0"/>
                        <a:pt x="23069" y="3945"/>
                        <a:pt x="23069" y="8812"/>
                      </a:cubicBezTo>
                      <a:cubicBezTo>
                        <a:pt x="23069" y="13678"/>
                        <a:pt x="19125" y="17623"/>
                        <a:pt x="14258" y="17623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163" name="Google Shape;3514;p70">
              <a:extLst>
                <a:ext uri="{FF2B5EF4-FFF2-40B4-BE49-F238E27FC236}">
                  <a16:creationId xmlns:a16="http://schemas.microsoft.com/office/drawing/2014/main" id="{8278A7F3-D6A6-4DB9-8AAE-E4E26C8E4D43}"/>
                </a:ext>
              </a:extLst>
            </p:cNvPr>
            <p:cNvSpPr/>
            <p:nvPr/>
          </p:nvSpPr>
          <p:spPr>
            <a:xfrm>
              <a:off x="2756387" y="3527068"/>
              <a:ext cx="40790" cy="79793"/>
            </a:xfrm>
            <a:custGeom>
              <a:avLst/>
              <a:gdLst/>
              <a:ahLst/>
              <a:cxnLst/>
              <a:rect l="l" t="t" r="r" b="b"/>
              <a:pathLst>
                <a:path w="57858" h="113181" extrusionOk="0">
                  <a:moveTo>
                    <a:pt x="39552" y="47853"/>
                  </a:moveTo>
                  <a:cubicBezTo>
                    <a:pt x="32711" y="45435"/>
                    <a:pt x="25156" y="42522"/>
                    <a:pt x="20988" y="39254"/>
                  </a:cubicBezTo>
                  <a:cubicBezTo>
                    <a:pt x="19983" y="38466"/>
                    <a:pt x="19559" y="36444"/>
                    <a:pt x="19956" y="34338"/>
                  </a:cubicBezTo>
                  <a:cubicBezTo>
                    <a:pt x="20165" y="33227"/>
                    <a:pt x="21137" y="29515"/>
                    <a:pt x="24867" y="28392"/>
                  </a:cubicBezTo>
                  <a:cubicBezTo>
                    <a:pt x="34359" y="25530"/>
                    <a:pt x="43763" y="29299"/>
                    <a:pt x="44033" y="29409"/>
                  </a:cubicBezTo>
                  <a:cubicBezTo>
                    <a:pt x="48493" y="31304"/>
                    <a:pt x="53647" y="29241"/>
                    <a:pt x="55568" y="24789"/>
                  </a:cubicBezTo>
                  <a:cubicBezTo>
                    <a:pt x="57496" y="20321"/>
                    <a:pt x="55435" y="15135"/>
                    <a:pt x="50968" y="13207"/>
                  </a:cubicBezTo>
                  <a:cubicBezTo>
                    <a:pt x="50046" y="12810"/>
                    <a:pt x="44716" y="10628"/>
                    <a:pt x="37269" y="9910"/>
                  </a:cubicBezTo>
                  <a:lnTo>
                    <a:pt x="37269" y="8812"/>
                  </a:lnTo>
                  <a:cubicBezTo>
                    <a:pt x="37269" y="3944"/>
                    <a:pt x="33324" y="0"/>
                    <a:pt x="28457" y="0"/>
                  </a:cubicBezTo>
                  <a:cubicBezTo>
                    <a:pt x="23591" y="0"/>
                    <a:pt x="19645" y="3944"/>
                    <a:pt x="19645" y="8812"/>
                  </a:cubicBezTo>
                  <a:lnTo>
                    <a:pt x="19645" y="11564"/>
                  </a:lnTo>
                  <a:cubicBezTo>
                    <a:pt x="10913" y="14253"/>
                    <a:pt x="4402" y="21713"/>
                    <a:pt x="2637" y="31074"/>
                  </a:cubicBezTo>
                  <a:cubicBezTo>
                    <a:pt x="998" y="39771"/>
                    <a:pt x="3863" y="48220"/>
                    <a:pt x="10113" y="53122"/>
                  </a:cubicBezTo>
                  <a:cubicBezTo>
                    <a:pt x="16269" y="57950"/>
                    <a:pt x="25078" y="61429"/>
                    <a:pt x="33680" y="64470"/>
                  </a:cubicBezTo>
                  <a:cubicBezTo>
                    <a:pt x="40355" y="66830"/>
                    <a:pt x="40552" y="71937"/>
                    <a:pt x="40077" y="74771"/>
                  </a:cubicBezTo>
                  <a:cubicBezTo>
                    <a:pt x="39279" y="79520"/>
                    <a:pt x="35283" y="84651"/>
                    <a:pt x="28398" y="84698"/>
                  </a:cubicBezTo>
                  <a:cubicBezTo>
                    <a:pt x="21151" y="84725"/>
                    <a:pt x="19098" y="84420"/>
                    <a:pt x="13636" y="80849"/>
                  </a:cubicBezTo>
                  <a:cubicBezTo>
                    <a:pt x="9563" y="78185"/>
                    <a:pt x="4102" y="79327"/>
                    <a:pt x="1438" y="83399"/>
                  </a:cubicBezTo>
                  <a:cubicBezTo>
                    <a:pt x="-1226" y="87473"/>
                    <a:pt x="-83" y="92934"/>
                    <a:pt x="3989" y="95597"/>
                  </a:cubicBezTo>
                  <a:cubicBezTo>
                    <a:pt x="9941" y="99489"/>
                    <a:pt x="14411" y="101205"/>
                    <a:pt x="19645" y="101901"/>
                  </a:cubicBezTo>
                  <a:lnTo>
                    <a:pt x="19645" y="104370"/>
                  </a:lnTo>
                  <a:cubicBezTo>
                    <a:pt x="19645" y="109237"/>
                    <a:pt x="23590" y="113181"/>
                    <a:pt x="28457" y="113181"/>
                  </a:cubicBezTo>
                  <a:cubicBezTo>
                    <a:pt x="33325" y="113181"/>
                    <a:pt x="37269" y="109237"/>
                    <a:pt x="37269" y="104370"/>
                  </a:cubicBezTo>
                  <a:lnTo>
                    <a:pt x="37269" y="100984"/>
                  </a:lnTo>
                  <a:cubicBezTo>
                    <a:pt x="48575" y="97459"/>
                    <a:pt x="55806" y="87512"/>
                    <a:pt x="57456" y="77695"/>
                  </a:cubicBezTo>
                  <a:cubicBezTo>
                    <a:pt x="59687" y="64419"/>
                    <a:pt x="52494" y="52427"/>
                    <a:pt x="39552" y="4785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3515;p70">
              <a:extLst>
                <a:ext uri="{FF2B5EF4-FFF2-40B4-BE49-F238E27FC236}">
                  <a16:creationId xmlns:a16="http://schemas.microsoft.com/office/drawing/2014/main" id="{11C69353-DFC0-4221-A8F5-4D2A2FA40D2D}"/>
                </a:ext>
              </a:extLst>
            </p:cNvPr>
            <p:cNvSpPr/>
            <p:nvPr/>
          </p:nvSpPr>
          <p:spPr>
            <a:xfrm>
              <a:off x="2663270" y="3463593"/>
              <a:ext cx="226953" cy="225087"/>
            </a:xfrm>
            <a:custGeom>
              <a:avLst/>
              <a:gdLst/>
              <a:ahLst/>
              <a:cxnLst/>
              <a:rect l="l" t="t" r="r" b="b"/>
              <a:pathLst>
                <a:path w="321919" h="319273" extrusionOk="0">
                  <a:moveTo>
                    <a:pt x="160960" y="0"/>
                  </a:moveTo>
                  <a:cubicBezTo>
                    <a:pt x="72065" y="0"/>
                    <a:pt x="0" y="72063"/>
                    <a:pt x="0" y="160960"/>
                  </a:cubicBezTo>
                  <a:cubicBezTo>
                    <a:pt x="0" y="239890"/>
                    <a:pt x="56816" y="305545"/>
                    <a:pt x="131781" y="319274"/>
                  </a:cubicBezTo>
                  <a:cubicBezTo>
                    <a:pt x="143118" y="306412"/>
                    <a:pt x="153553" y="289218"/>
                    <a:pt x="161765" y="266249"/>
                  </a:cubicBezTo>
                  <a:cubicBezTo>
                    <a:pt x="203151" y="150499"/>
                    <a:pt x="266069" y="197499"/>
                    <a:pt x="320509" y="182297"/>
                  </a:cubicBezTo>
                  <a:cubicBezTo>
                    <a:pt x="321434" y="175314"/>
                    <a:pt x="321920" y="168194"/>
                    <a:pt x="321920" y="160960"/>
                  </a:cubicBezTo>
                  <a:cubicBezTo>
                    <a:pt x="321920" y="72063"/>
                    <a:pt x="249855" y="0"/>
                    <a:pt x="160960" y="0"/>
                  </a:cubicBezTo>
                  <a:close/>
                </a:path>
              </a:pathLst>
            </a:custGeom>
            <a:solidFill>
              <a:srgbClr val="FFFFFF">
                <a:alpha val="1962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9" name="Google Shape;1034;p44">
            <a:extLst>
              <a:ext uri="{FF2B5EF4-FFF2-40B4-BE49-F238E27FC236}">
                <a16:creationId xmlns:a16="http://schemas.microsoft.com/office/drawing/2014/main" id="{5C7F4095-6E4B-4CA6-B15B-C06FAAAC8977}"/>
              </a:ext>
            </a:extLst>
          </p:cNvPr>
          <p:cNvSpPr txBox="1">
            <a:spLocks/>
          </p:cNvSpPr>
          <p:nvPr/>
        </p:nvSpPr>
        <p:spPr>
          <a:xfrm>
            <a:off x="5578262" y="2907887"/>
            <a:ext cx="2811000" cy="3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"/>
              <a:buNone/>
              <a:defRPr sz="2100" b="1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"/>
              <a:buNone/>
              <a:defRPr sz="2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"/>
              <a:buNone/>
              <a:defRPr sz="2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"/>
              <a:buNone/>
              <a:defRPr sz="2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"/>
              <a:buNone/>
              <a:defRPr sz="2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"/>
              <a:buNone/>
              <a:defRPr sz="2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"/>
              <a:buNone/>
              <a:defRPr sz="2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"/>
              <a:buNone/>
              <a:defRPr sz="2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"/>
              <a:buNone/>
              <a:defRPr sz="2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indent="0"/>
            <a:r>
              <a:rPr lang="en-ID" dirty="0" err="1"/>
              <a:t>Piutang</a:t>
            </a:r>
            <a:r>
              <a:rPr lang="en-ID" dirty="0"/>
              <a:t> yang </a:t>
            </a:r>
            <a:r>
              <a:rPr lang="en-ID" dirty="0" err="1"/>
              <a:t>Dikenakan</a:t>
            </a:r>
            <a:r>
              <a:rPr lang="en-ID" dirty="0"/>
              <a:t> Bunga</a:t>
            </a:r>
          </a:p>
        </p:txBody>
      </p:sp>
    </p:spTree>
    <p:extLst>
      <p:ext uri="{BB962C8B-B14F-4D97-AF65-F5344CB8AC3E}">
        <p14:creationId xmlns:p14="http://schemas.microsoft.com/office/powerpoint/2010/main" val="16101689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1" name="Google Shape;1541;p51"/>
          <p:cNvSpPr txBox="1">
            <a:spLocks noGrp="1"/>
          </p:cNvSpPr>
          <p:nvPr>
            <p:ph type="title" idx="4"/>
          </p:nvPr>
        </p:nvSpPr>
        <p:spPr>
          <a:xfrm>
            <a:off x="3327342" y="579878"/>
            <a:ext cx="5183648" cy="76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Pendapatan Royalti</a:t>
            </a:r>
            <a:endParaRPr sz="3600" dirty="0"/>
          </a:p>
        </p:txBody>
      </p:sp>
      <p:sp>
        <p:nvSpPr>
          <p:cNvPr id="1542" name="Google Shape;1542;p51"/>
          <p:cNvSpPr txBox="1">
            <a:spLocks noGrp="1"/>
          </p:cNvSpPr>
          <p:nvPr>
            <p:ph type="subTitle" idx="5"/>
          </p:nvPr>
        </p:nvSpPr>
        <p:spPr>
          <a:xfrm>
            <a:off x="3128770" y="1250089"/>
            <a:ext cx="5815159" cy="598800"/>
          </a:xfrm>
          <a:prstGeom prst="rect">
            <a:avLst/>
          </a:prstGeom>
        </p:spPr>
        <p:txBody>
          <a:bodyPr spcFirstLastPara="1" wrap="square" lIns="91425" tIns="182875" rIns="91425" bIns="91425" anchor="t" anchorCtr="0">
            <a:noAutofit/>
          </a:bodyPr>
          <a:lstStyle/>
          <a:p>
            <a:pPr marL="177800" indent="-25400" algn="l"/>
            <a:r>
              <a:rPr lang="en-ID" sz="1400" dirty="0" err="1"/>
              <a:t>Pendapatan</a:t>
            </a:r>
            <a:r>
              <a:rPr lang="en-ID" sz="1400" dirty="0"/>
              <a:t> </a:t>
            </a:r>
            <a:r>
              <a:rPr lang="en-ID" sz="1400" dirty="0" err="1"/>
              <a:t>royalti</a:t>
            </a:r>
            <a:r>
              <a:rPr lang="en-ID" sz="1400" dirty="0"/>
              <a:t> </a:t>
            </a:r>
            <a:r>
              <a:rPr lang="en-ID" sz="1400" dirty="0" err="1"/>
              <a:t>adalah</a:t>
            </a:r>
            <a:r>
              <a:rPr lang="en-ID" sz="1400" dirty="0"/>
              <a:t> </a:t>
            </a:r>
            <a:r>
              <a:rPr lang="en-ID" sz="1400" dirty="0" err="1"/>
              <a:t>pendapatan</a:t>
            </a:r>
            <a:r>
              <a:rPr lang="en-ID" sz="1400" dirty="0"/>
              <a:t> yang </a:t>
            </a:r>
            <a:r>
              <a:rPr lang="en-ID" sz="1400" dirty="0" err="1"/>
              <a:t>diperoleh</a:t>
            </a:r>
            <a:r>
              <a:rPr lang="en-ID" sz="1400" dirty="0"/>
              <a:t> </a:t>
            </a:r>
            <a:r>
              <a:rPr lang="en-ID" sz="1400" dirty="0" err="1"/>
              <a:t>perusahaan</a:t>
            </a:r>
            <a:r>
              <a:rPr lang="en-ID" sz="1400" dirty="0"/>
              <a:t> </a:t>
            </a:r>
            <a:r>
              <a:rPr lang="en-ID" sz="1400" dirty="0" err="1"/>
              <a:t>atau</a:t>
            </a:r>
            <a:r>
              <a:rPr lang="en-ID" sz="1400" dirty="0"/>
              <a:t> </a:t>
            </a:r>
            <a:r>
              <a:rPr lang="en-ID" sz="1400" dirty="0" err="1"/>
              <a:t>individu</a:t>
            </a:r>
            <a:r>
              <a:rPr lang="en-ID" sz="1400" dirty="0"/>
              <a:t> </a:t>
            </a:r>
            <a:r>
              <a:rPr lang="en-ID" sz="1400" dirty="0" err="1"/>
              <a:t>karena</a:t>
            </a:r>
            <a:r>
              <a:rPr lang="en-ID" sz="1400" dirty="0"/>
              <a:t> </a:t>
            </a:r>
            <a:r>
              <a:rPr lang="en-ID" sz="1400" dirty="0" err="1"/>
              <a:t>memberikan</a:t>
            </a:r>
            <a:r>
              <a:rPr lang="en-ID" sz="1400" dirty="0"/>
              <a:t> </a:t>
            </a:r>
            <a:r>
              <a:rPr lang="en-ID" sz="1400" b="1" dirty="0" err="1"/>
              <a:t>hak</a:t>
            </a:r>
            <a:r>
              <a:rPr lang="en-ID" sz="1400" b="1" dirty="0"/>
              <a:t> </a:t>
            </a:r>
            <a:r>
              <a:rPr lang="en-ID" sz="1400" b="1" dirty="0" err="1"/>
              <a:t>penggunaan</a:t>
            </a:r>
            <a:r>
              <a:rPr lang="en-ID" sz="1400" dirty="0"/>
              <a:t> </a:t>
            </a:r>
            <a:r>
              <a:rPr lang="en-ID" sz="1400" dirty="0" err="1"/>
              <a:t>atas</a:t>
            </a:r>
            <a:r>
              <a:rPr lang="en-ID" sz="1400" dirty="0"/>
              <a:t> </a:t>
            </a:r>
            <a:r>
              <a:rPr lang="en-ID" sz="1400" dirty="0" err="1"/>
              <a:t>suatu</a:t>
            </a:r>
            <a:r>
              <a:rPr lang="en-ID" sz="1400" dirty="0"/>
              <a:t> </a:t>
            </a:r>
            <a:r>
              <a:rPr lang="en-ID" sz="1400" dirty="0" err="1"/>
              <a:t>aset</a:t>
            </a:r>
            <a:r>
              <a:rPr lang="en-ID" sz="1400" dirty="0"/>
              <a:t> yang </a:t>
            </a:r>
            <a:r>
              <a:rPr lang="en-ID" sz="1400" dirty="0" err="1"/>
              <a:t>dimilikinya</a:t>
            </a:r>
            <a:r>
              <a:rPr lang="en-ID" sz="1400" dirty="0"/>
              <a:t>. </a:t>
            </a:r>
            <a:r>
              <a:rPr lang="en-ID" sz="1400" dirty="0" err="1"/>
              <a:t>Aset</a:t>
            </a:r>
            <a:r>
              <a:rPr lang="en-ID" sz="1400" dirty="0"/>
              <a:t> yang </a:t>
            </a:r>
            <a:r>
              <a:rPr lang="en-ID" sz="1400" dirty="0" err="1"/>
              <a:t>dimaksud</a:t>
            </a:r>
            <a:r>
              <a:rPr lang="en-ID" sz="1400" dirty="0"/>
              <a:t> </a:t>
            </a:r>
            <a:r>
              <a:rPr lang="en-ID" sz="1400" dirty="0" err="1"/>
              <a:t>dapat</a:t>
            </a:r>
            <a:r>
              <a:rPr lang="en-ID" sz="1400" dirty="0"/>
              <a:t> </a:t>
            </a:r>
            <a:r>
              <a:rPr lang="en-ID" sz="1400" dirty="0" err="1"/>
              <a:t>berupa</a:t>
            </a:r>
            <a:r>
              <a:rPr lang="en-ID" sz="1400" dirty="0"/>
              <a:t> </a:t>
            </a:r>
            <a:r>
              <a:rPr lang="en-ID" sz="1400" dirty="0" err="1"/>
              <a:t>aset</a:t>
            </a:r>
            <a:r>
              <a:rPr lang="en-ID" sz="1400" dirty="0"/>
              <a:t> </a:t>
            </a:r>
            <a:r>
              <a:rPr lang="en-ID" sz="1400" dirty="0" err="1"/>
              <a:t>tidak</a:t>
            </a:r>
            <a:r>
              <a:rPr lang="en-ID" sz="1400" dirty="0"/>
              <a:t> </a:t>
            </a:r>
            <a:r>
              <a:rPr lang="en-ID" sz="1400" dirty="0" err="1"/>
              <a:t>berwujud</a:t>
            </a:r>
            <a:r>
              <a:rPr lang="en-ID" sz="1400" dirty="0"/>
              <a:t> </a:t>
            </a:r>
            <a:r>
              <a:rPr lang="en-ID" sz="1400" dirty="0" err="1"/>
              <a:t>seperti</a:t>
            </a:r>
            <a:r>
              <a:rPr lang="en-ID" sz="1400" dirty="0"/>
              <a:t>:</a:t>
            </a:r>
          </a:p>
          <a:p>
            <a:pPr marL="177800" indent="-25400" algn="l"/>
            <a:endParaRPr lang="en-ID" sz="1400" dirty="0"/>
          </a:p>
          <a:p>
            <a:pPr algn="l">
              <a:buFont typeface="Arial" panose="020B0604020202020204" pitchFamily="34" charset="0"/>
              <a:buChar char="•"/>
            </a:pPr>
            <a:r>
              <a:rPr lang="en-ID" sz="1400" dirty="0" err="1"/>
              <a:t>Hak</a:t>
            </a:r>
            <a:r>
              <a:rPr lang="en-ID" sz="1400" dirty="0"/>
              <a:t> </a:t>
            </a:r>
            <a:r>
              <a:rPr lang="en-ID" sz="1400" dirty="0" err="1"/>
              <a:t>cipta</a:t>
            </a:r>
            <a:r>
              <a:rPr lang="en-ID" sz="1400" dirty="0"/>
              <a:t> (</a:t>
            </a:r>
            <a:r>
              <a:rPr lang="en-ID" sz="1400" dirty="0" err="1"/>
              <a:t>lagu</a:t>
            </a:r>
            <a:r>
              <a:rPr lang="en-ID" sz="1400" dirty="0"/>
              <a:t>, </a:t>
            </a:r>
            <a:r>
              <a:rPr lang="en-ID" sz="1400" dirty="0" err="1"/>
              <a:t>buku</a:t>
            </a:r>
            <a:r>
              <a:rPr lang="en-ID" sz="1400" dirty="0"/>
              <a:t>, film)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ID" sz="1400" dirty="0"/>
              <a:t>Paten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ID" sz="1400" dirty="0" err="1"/>
              <a:t>Merek</a:t>
            </a:r>
            <a:r>
              <a:rPr lang="en-ID" sz="1400" dirty="0"/>
              <a:t> </a:t>
            </a:r>
            <a:r>
              <a:rPr lang="en-ID" sz="1400" dirty="0" err="1"/>
              <a:t>dagang</a:t>
            </a:r>
            <a:endParaRPr lang="en-ID" sz="1400" dirty="0"/>
          </a:p>
          <a:p>
            <a:pPr algn="l">
              <a:buFont typeface="Arial" panose="020B0604020202020204" pitchFamily="34" charset="0"/>
              <a:buChar char="•"/>
            </a:pPr>
            <a:r>
              <a:rPr lang="en-ID" sz="1400" dirty="0"/>
              <a:t>Desain </a:t>
            </a:r>
            <a:r>
              <a:rPr lang="en-ID" sz="1400" dirty="0" err="1"/>
              <a:t>industri</a:t>
            </a:r>
            <a:endParaRPr lang="en-ID" sz="1400" dirty="0"/>
          </a:p>
          <a:p>
            <a:pPr algn="l">
              <a:buFont typeface="Arial" panose="020B0604020202020204" pitchFamily="34" charset="0"/>
              <a:buChar char="•"/>
            </a:pPr>
            <a:r>
              <a:rPr lang="en-ID" sz="1400" dirty="0"/>
              <a:t>Software </a:t>
            </a:r>
            <a:r>
              <a:rPr lang="en-ID" sz="1400" dirty="0" err="1"/>
              <a:t>atau</a:t>
            </a:r>
            <a:r>
              <a:rPr lang="en-ID" sz="1400" dirty="0"/>
              <a:t> </a:t>
            </a:r>
            <a:r>
              <a:rPr lang="en-ID" sz="1400" dirty="0" err="1"/>
              <a:t>lisensi</a:t>
            </a:r>
            <a:r>
              <a:rPr lang="en-ID" sz="1400" dirty="0"/>
              <a:t> </a:t>
            </a:r>
            <a:r>
              <a:rPr lang="en-ID" sz="1400" dirty="0" err="1"/>
              <a:t>teknologi</a:t>
            </a:r>
            <a:endParaRPr lang="en-ID" sz="1400" dirty="0"/>
          </a:p>
          <a:p>
            <a:pPr algn="l">
              <a:buFont typeface="Arial" panose="020B0604020202020204" pitchFamily="34" charset="0"/>
              <a:buChar char="•"/>
            </a:pPr>
            <a:r>
              <a:rPr lang="en-ID" sz="1400" dirty="0" err="1"/>
              <a:t>Sumber</a:t>
            </a:r>
            <a:r>
              <a:rPr lang="en-ID" sz="1400" dirty="0"/>
              <a:t> </a:t>
            </a:r>
            <a:r>
              <a:rPr lang="en-ID" sz="1400" dirty="0" err="1"/>
              <a:t>daya</a:t>
            </a:r>
            <a:r>
              <a:rPr lang="en-ID" sz="1400" dirty="0"/>
              <a:t> </a:t>
            </a:r>
            <a:r>
              <a:rPr lang="en-ID" sz="1400" dirty="0" err="1"/>
              <a:t>alam</a:t>
            </a:r>
            <a:r>
              <a:rPr lang="en-ID" sz="1400" dirty="0"/>
              <a:t> (</a:t>
            </a:r>
            <a:r>
              <a:rPr lang="en-ID" sz="1400" dirty="0" err="1"/>
              <a:t>misalnya</a:t>
            </a:r>
            <a:r>
              <a:rPr lang="en-ID" sz="1400" dirty="0"/>
              <a:t> </a:t>
            </a:r>
            <a:r>
              <a:rPr lang="en-ID" sz="1400" dirty="0" err="1"/>
              <a:t>royalti</a:t>
            </a:r>
            <a:r>
              <a:rPr lang="en-ID" sz="1400" dirty="0"/>
              <a:t> </a:t>
            </a:r>
            <a:r>
              <a:rPr lang="en-ID" sz="1400" dirty="0" err="1"/>
              <a:t>pertambangan</a:t>
            </a:r>
            <a:r>
              <a:rPr lang="en-ID" sz="1400" dirty="0"/>
              <a:t>)</a:t>
            </a:r>
          </a:p>
          <a:p>
            <a:pPr marL="152400" indent="0" algn="l"/>
            <a:endParaRPr lang="en-ID" sz="1400" dirty="0"/>
          </a:p>
          <a:p>
            <a:pPr algn="l"/>
            <a:r>
              <a:rPr lang="en-ID" sz="1400" dirty="0" err="1"/>
              <a:t>Royalti</a:t>
            </a:r>
            <a:r>
              <a:rPr lang="en-ID" sz="1400" dirty="0"/>
              <a:t> </a:t>
            </a:r>
            <a:r>
              <a:rPr lang="en-ID" sz="1400" dirty="0" err="1"/>
              <a:t>timbul</a:t>
            </a:r>
            <a:r>
              <a:rPr lang="en-ID" sz="1400" dirty="0"/>
              <a:t> </a:t>
            </a:r>
            <a:r>
              <a:rPr lang="en-ID" sz="1400" dirty="0" err="1"/>
              <a:t>ketika</a:t>
            </a:r>
            <a:r>
              <a:rPr lang="en-ID" sz="1400" dirty="0"/>
              <a:t> </a:t>
            </a:r>
            <a:r>
              <a:rPr lang="en-ID" sz="1400" dirty="0" err="1"/>
              <a:t>pihak</a:t>
            </a:r>
            <a:r>
              <a:rPr lang="en-ID" sz="1400" dirty="0"/>
              <a:t> lain </a:t>
            </a:r>
            <a:r>
              <a:rPr lang="en-ID" sz="1400" dirty="0" err="1"/>
              <a:t>menggunakan</a:t>
            </a:r>
            <a:r>
              <a:rPr lang="en-ID" sz="1400" dirty="0"/>
              <a:t> </a:t>
            </a:r>
            <a:r>
              <a:rPr lang="en-ID" sz="1400" dirty="0" err="1"/>
              <a:t>aset</a:t>
            </a:r>
            <a:r>
              <a:rPr lang="en-ID" sz="1400" dirty="0"/>
              <a:t> </a:t>
            </a:r>
            <a:r>
              <a:rPr lang="en-ID" sz="1400" dirty="0" err="1"/>
              <a:t>tersebut</a:t>
            </a:r>
            <a:r>
              <a:rPr lang="en-ID" sz="1400" dirty="0"/>
              <a:t> dan </a:t>
            </a:r>
            <a:r>
              <a:rPr lang="en-ID" sz="1400" dirty="0" err="1"/>
              <a:t>membayar</a:t>
            </a:r>
            <a:r>
              <a:rPr lang="en-ID" sz="1400" dirty="0"/>
              <a:t> </a:t>
            </a:r>
            <a:r>
              <a:rPr lang="en-ID" sz="1400" dirty="0" err="1"/>
              <a:t>imbalan</a:t>
            </a:r>
            <a:r>
              <a:rPr lang="en-ID" sz="1400" dirty="0"/>
              <a:t> </a:t>
            </a:r>
            <a:r>
              <a:rPr lang="en-ID" sz="1400" dirty="0" err="1"/>
              <a:t>sesuai</a:t>
            </a:r>
            <a:r>
              <a:rPr lang="en-ID" sz="1400" dirty="0"/>
              <a:t> </a:t>
            </a:r>
            <a:r>
              <a:rPr lang="en-ID" sz="1400" dirty="0" err="1"/>
              <a:t>perjanjian</a:t>
            </a:r>
            <a:r>
              <a:rPr lang="en-ID" sz="1400" dirty="0"/>
              <a:t>.</a:t>
            </a:r>
          </a:p>
        </p:txBody>
      </p:sp>
      <p:grpSp>
        <p:nvGrpSpPr>
          <p:cNvPr id="1543" name="Google Shape;1543;p51"/>
          <p:cNvGrpSpPr/>
          <p:nvPr/>
        </p:nvGrpSpPr>
        <p:grpSpPr>
          <a:xfrm>
            <a:off x="755278" y="1341232"/>
            <a:ext cx="2517771" cy="2684298"/>
            <a:chOff x="847376" y="1012773"/>
            <a:chExt cx="3584208" cy="3444933"/>
          </a:xfrm>
        </p:grpSpPr>
        <p:grpSp>
          <p:nvGrpSpPr>
            <p:cNvPr id="1544" name="Google Shape;1544;p51"/>
            <p:cNvGrpSpPr/>
            <p:nvPr/>
          </p:nvGrpSpPr>
          <p:grpSpPr>
            <a:xfrm>
              <a:off x="847376" y="1980580"/>
              <a:ext cx="3584208" cy="2477125"/>
              <a:chOff x="847376" y="1980580"/>
              <a:chExt cx="3584208" cy="2477125"/>
            </a:xfrm>
          </p:grpSpPr>
          <p:grpSp>
            <p:nvGrpSpPr>
              <p:cNvPr id="1545" name="Google Shape;1545;p51"/>
              <p:cNvGrpSpPr/>
              <p:nvPr/>
            </p:nvGrpSpPr>
            <p:grpSpPr>
              <a:xfrm rot="2070530" flipH="1">
                <a:off x="2813846" y="3367707"/>
                <a:ext cx="1303673" cy="769723"/>
                <a:chOff x="4778337" y="5141250"/>
                <a:chExt cx="1335335" cy="788417"/>
              </a:xfrm>
            </p:grpSpPr>
            <p:sp>
              <p:nvSpPr>
                <p:cNvPr id="1546" name="Google Shape;1546;p51"/>
                <p:cNvSpPr/>
                <p:nvPr/>
              </p:nvSpPr>
              <p:spPr>
                <a:xfrm>
                  <a:off x="4778337" y="5141250"/>
                  <a:ext cx="1335334" cy="7877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45534" h="1029752" extrusionOk="0">
                      <a:moveTo>
                        <a:pt x="5103" y="167486"/>
                      </a:moveTo>
                      <a:cubicBezTo>
                        <a:pt x="-86406" y="691790"/>
                        <a:pt x="1052911" y="1396174"/>
                        <a:pt x="1745445" y="803631"/>
                      </a:cubicBezTo>
                      <a:cubicBezTo>
                        <a:pt x="1467424" y="94438"/>
                        <a:pt x="387793" y="-221495"/>
                        <a:pt x="5103" y="16748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47" name="Google Shape;1547;p51"/>
                <p:cNvSpPr/>
                <p:nvPr/>
              </p:nvSpPr>
              <p:spPr>
                <a:xfrm>
                  <a:off x="5204163" y="5142875"/>
                  <a:ext cx="102221" cy="3249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622" h="424825" extrusionOk="0">
                      <a:moveTo>
                        <a:pt x="133534" y="418484"/>
                      </a:moveTo>
                      <a:lnTo>
                        <a:pt x="23088" y="953"/>
                      </a:lnTo>
                      <a:cubicBezTo>
                        <a:pt x="15344" y="333"/>
                        <a:pt x="7606" y="-262"/>
                        <a:pt x="-89" y="-728"/>
                      </a:cubicBezTo>
                      <a:lnTo>
                        <a:pt x="112286" y="424098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48" name="Google Shape;1548;p51"/>
                <p:cNvSpPr/>
                <p:nvPr/>
              </p:nvSpPr>
              <p:spPr>
                <a:xfrm>
                  <a:off x="4817422" y="5352727"/>
                  <a:ext cx="187330" cy="1343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876" h="175595" extrusionOk="0">
                      <a:moveTo>
                        <a:pt x="232548" y="-728"/>
                      </a:moveTo>
                      <a:lnTo>
                        <a:pt x="-89" y="155148"/>
                      </a:lnTo>
                      <a:cubicBezTo>
                        <a:pt x="3113" y="161731"/>
                        <a:pt x="6459" y="168305"/>
                        <a:pt x="9948" y="174867"/>
                      </a:cubicBezTo>
                      <a:lnTo>
                        <a:pt x="244788" y="17516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49" name="Google Shape;1549;p51"/>
                <p:cNvSpPr/>
                <p:nvPr/>
              </p:nvSpPr>
              <p:spPr>
                <a:xfrm>
                  <a:off x="5205180" y="5554833"/>
                  <a:ext cx="365072" cy="2786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218" h="364285" extrusionOk="0">
                      <a:moveTo>
                        <a:pt x="463799" y="-728"/>
                      </a:moveTo>
                      <a:lnTo>
                        <a:pt x="-89" y="352899"/>
                      </a:lnTo>
                      <a:cubicBezTo>
                        <a:pt x="7290" y="356507"/>
                        <a:pt x="14709" y="360060"/>
                        <a:pt x="22169" y="363558"/>
                      </a:cubicBezTo>
                      <a:lnTo>
                        <a:pt x="477129" y="16737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50" name="Google Shape;1550;p51"/>
                <p:cNvSpPr/>
                <p:nvPr/>
              </p:nvSpPr>
              <p:spPr>
                <a:xfrm>
                  <a:off x="5728282" y="5315912"/>
                  <a:ext cx="66602" cy="3253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062" h="425347" extrusionOk="0">
                      <a:moveTo>
                        <a:pt x="86974" y="421286"/>
                      </a:moveTo>
                      <a:lnTo>
                        <a:pt x="24541" y="14862"/>
                      </a:lnTo>
                      <a:cubicBezTo>
                        <a:pt x="16387" y="9574"/>
                        <a:pt x="8162" y="4400"/>
                        <a:pt x="-89" y="-728"/>
                      </a:cubicBezTo>
                      <a:lnTo>
                        <a:pt x="65250" y="42462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51" name="Google Shape;1551;p51"/>
                <p:cNvSpPr/>
                <p:nvPr/>
              </p:nvSpPr>
              <p:spPr>
                <a:xfrm>
                  <a:off x="5642170" y="5695733"/>
                  <a:ext cx="322891" cy="2339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2080" h="305797" extrusionOk="0">
                      <a:moveTo>
                        <a:pt x="421991" y="16860"/>
                      </a:moveTo>
                      <a:lnTo>
                        <a:pt x="408822" y="-728"/>
                      </a:lnTo>
                      <a:lnTo>
                        <a:pt x="-89" y="305069"/>
                      </a:lnTo>
                      <a:cubicBezTo>
                        <a:pt x="12556" y="304979"/>
                        <a:pt x="25200" y="304669"/>
                        <a:pt x="37842" y="30413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52" name="Google Shape;1552;p51"/>
                <p:cNvSpPr/>
                <p:nvPr/>
              </p:nvSpPr>
              <p:spPr>
                <a:xfrm>
                  <a:off x="4779643" y="5272811"/>
                  <a:ext cx="1334029" cy="4904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43829" h="641156" extrusionOk="0">
                      <a:moveTo>
                        <a:pt x="1738354" y="618832"/>
                      </a:moveTo>
                      <a:lnTo>
                        <a:pt x="2846" y="-728"/>
                      </a:lnTo>
                      <a:cubicBezTo>
                        <a:pt x="1635" y="6666"/>
                        <a:pt x="639" y="14090"/>
                        <a:pt x="-89" y="21550"/>
                      </a:cubicBezTo>
                      <a:lnTo>
                        <a:pt x="1733514" y="640429"/>
                      </a:lnTo>
                      <a:cubicBezTo>
                        <a:pt x="1736927" y="637589"/>
                        <a:pt x="1740349" y="634773"/>
                        <a:pt x="1743740" y="631872"/>
                      </a:cubicBezTo>
                      <a:cubicBezTo>
                        <a:pt x="1742022" y="627487"/>
                        <a:pt x="1740133" y="623186"/>
                        <a:pt x="1738354" y="61883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553" name="Google Shape;1553;p51"/>
              <p:cNvGrpSpPr/>
              <p:nvPr/>
            </p:nvGrpSpPr>
            <p:grpSpPr>
              <a:xfrm rot="-1478761" flipH="1">
                <a:off x="3223822" y="2310790"/>
                <a:ext cx="1023902" cy="1105476"/>
                <a:chOff x="4921769" y="3642162"/>
                <a:chExt cx="1048829" cy="1132389"/>
              </a:xfrm>
            </p:grpSpPr>
            <p:sp>
              <p:nvSpPr>
                <p:cNvPr id="1554" name="Google Shape;1554;p51"/>
                <p:cNvSpPr/>
                <p:nvPr/>
              </p:nvSpPr>
              <p:spPr>
                <a:xfrm>
                  <a:off x="4921769" y="3642162"/>
                  <a:ext cx="1048829" cy="11323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018" h="1480233" extrusionOk="0">
                      <a:moveTo>
                        <a:pt x="24217" y="13961"/>
                      </a:moveTo>
                      <a:cubicBezTo>
                        <a:pt x="-94878" y="497744"/>
                        <a:pt x="207410" y="1383284"/>
                        <a:pt x="1293296" y="1479506"/>
                      </a:cubicBezTo>
                      <a:cubicBezTo>
                        <a:pt x="1574677" y="888315"/>
                        <a:pt x="1077452" y="-135295"/>
                        <a:pt x="24217" y="1396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55" name="Google Shape;1555;p51"/>
                <p:cNvSpPr/>
                <p:nvPr/>
              </p:nvSpPr>
              <p:spPr>
                <a:xfrm>
                  <a:off x="4938097" y="3651132"/>
                  <a:ext cx="976193" cy="11234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6069" h="1468522" extrusionOk="0">
                      <a:moveTo>
                        <a:pt x="1275980" y="1459154"/>
                      </a:moveTo>
                      <a:lnTo>
                        <a:pt x="25185" y="-728"/>
                      </a:lnTo>
                      <a:cubicBezTo>
                        <a:pt x="17782" y="212"/>
                        <a:pt x="10353" y="1204"/>
                        <a:pt x="2899" y="2249"/>
                      </a:cubicBezTo>
                      <a:cubicBezTo>
                        <a:pt x="1845" y="6533"/>
                        <a:pt x="899" y="10919"/>
                        <a:pt x="-89" y="15265"/>
                      </a:cubicBezTo>
                      <a:lnTo>
                        <a:pt x="1241796" y="1464746"/>
                      </a:lnTo>
                      <a:cubicBezTo>
                        <a:pt x="1251834" y="1465785"/>
                        <a:pt x="1261804" y="1466893"/>
                        <a:pt x="1271979" y="1467795"/>
                      </a:cubicBezTo>
                      <a:cubicBezTo>
                        <a:pt x="1273342" y="1464931"/>
                        <a:pt x="1274653" y="1462037"/>
                        <a:pt x="1275980" y="145915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56" name="Google Shape;1556;p51"/>
                <p:cNvSpPr/>
                <p:nvPr/>
              </p:nvSpPr>
              <p:spPr>
                <a:xfrm>
                  <a:off x="4965616" y="4023850"/>
                  <a:ext cx="307717" cy="859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2245" h="112378" extrusionOk="0">
                      <a:moveTo>
                        <a:pt x="396002" y="-728"/>
                      </a:moveTo>
                      <a:lnTo>
                        <a:pt x="-89" y="83401"/>
                      </a:lnTo>
                      <a:cubicBezTo>
                        <a:pt x="2932" y="92818"/>
                        <a:pt x="6076" y="102234"/>
                        <a:pt x="9343" y="111651"/>
                      </a:cubicBezTo>
                      <a:lnTo>
                        <a:pt x="402156" y="2821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57" name="Google Shape;1557;p51"/>
                <p:cNvSpPr/>
                <p:nvPr/>
              </p:nvSpPr>
              <p:spPr>
                <a:xfrm>
                  <a:off x="5461021" y="3802587"/>
                  <a:ext cx="170353" cy="4692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684" h="613364" extrusionOk="0">
                      <a:moveTo>
                        <a:pt x="28049" y="612637"/>
                      </a:moveTo>
                      <a:lnTo>
                        <a:pt x="222595" y="17894"/>
                      </a:lnTo>
                      <a:cubicBezTo>
                        <a:pt x="214348" y="11586"/>
                        <a:pt x="205997" y="5379"/>
                        <a:pt x="197541" y="-728"/>
                      </a:cubicBezTo>
                      <a:lnTo>
                        <a:pt x="-89" y="6034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1558" name="Google Shape;1558;p51"/>
                <p:cNvGrpSpPr/>
                <p:nvPr/>
              </p:nvGrpSpPr>
              <p:grpSpPr>
                <a:xfrm>
                  <a:off x="5242608" y="4480691"/>
                  <a:ext cx="420919" cy="42073"/>
                  <a:chOff x="2422386" y="2810148"/>
                  <a:chExt cx="549503" cy="54926"/>
                </a:xfrm>
              </p:grpSpPr>
              <p:sp>
                <p:nvSpPr>
                  <p:cNvPr id="1559" name="Google Shape;1559;p51"/>
                  <p:cNvSpPr/>
                  <p:nvPr/>
                </p:nvSpPr>
                <p:spPr>
                  <a:xfrm>
                    <a:off x="2423063" y="2850164"/>
                    <a:ext cx="16318" cy="149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318" h="14910" extrusionOk="0">
                        <a:moveTo>
                          <a:pt x="600" y="14183"/>
                        </a:moveTo>
                        <a:lnTo>
                          <a:pt x="16230" y="13459"/>
                        </a:lnTo>
                        <a:cubicBezTo>
                          <a:pt x="10700" y="8781"/>
                          <a:pt x="5325" y="4016"/>
                          <a:pt x="-89" y="-728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60" name="Google Shape;1560;p51"/>
                  <p:cNvSpPr/>
                  <p:nvPr/>
                </p:nvSpPr>
                <p:spPr>
                  <a:xfrm>
                    <a:off x="2422386" y="2810148"/>
                    <a:ext cx="549503" cy="5420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9503" h="54203" extrusionOk="0">
                        <a:moveTo>
                          <a:pt x="548046" y="-728"/>
                        </a:moveTo>
                        <a:lnTo>
                          <a:pt x="-89" y="24642"/>
                        </a:lnTo>
                        <a:lnTo>
                          <a:pt x="589" y="39288"/>
                        </a:lnTo>
                        <a:cubicBezTo>
                          <a:pt x="6002" y="44032"/>
                          <a:pt x="11378" y="48797"/>
                          <a:pt x="16907" y="53475"/>
                        </a:cubicBezTo>
                        <a:lnTo>
                          <a:pt x="549414" y="2882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561" name="Google Shape;1561;p51"/>
              <p:cNvGrpSpPr/>
              <p:nvPr/>
            </p:nvGrpSpPr>
            <p:grpSpPr>
              <a:xfrm rot="647239">
                <a:off x="1157160" y="2066624"/>
                <a:ext cx="1023814" cy="1105382"/>
                <a:chOff x="4921769" y="3642162"/>
                <a:chExt cx="1048829" cy="1132389"/>
              </a:xfrm>
            </p:grpSpPr>
            <p:sp>
              <p:nvSpPr>
                <p:cNvPr id="1562" name="Google Shape;1562;p51"/>
                <p:cNvSpPr/>
                <p:nvPr/>
              </p:nvSpPr>
              <p:spPr>
                <a:xfrm>
                  <a:off x="4921769" y="3642162"/>
                  <a:ext cx="1048829" cy="11323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018" h="1480233" extrusionOk="0">
                      <a:moveTo>
                        <a:pt x="24217" y="13961"/>
                      </a:moveTo>
                      <a:cubicBezTo>
                        <a:pt x="-94878" y="497744"/>
                        <a:pt x="207410" y="1383284"/>
                        <a:pt x="1293296" y="1479506"/>
                      </a:cubicBezTo>
                      <a:cubicBezTo>
                        <a:pt x="1574677" y="888315"/>
                        <a:pt x="1077452" y="-135295"/>
                        <a:pt x="24217" y="1396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63" name="Google Shape;1563;p51"/>
                <p:cNvSpPr/>
                <p:nvPr/>
              </p:nvSpPr>
              <p:spPr>
                <a:xfrm>
                  <a:off x="4938097" y="3651132"/>
                  <a:ext cx="976193" cy="11234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6069" h="1468522" extrusionOk="0">
                      <a:moveTo>
                        <a:pt x="1275980" y="1459154"/>
                      </a:moveTo>
                      <a:lnTo>
                        <a:pt x="25185" y="-728"/>
                      </a:lnTo>
                      <a:cubicBezTo>
                        <a:pt x="17782" y="212"/>
                        <a:pt x="10353" y="1204"/>
                        <a:pt x="2899" y="2249"/>
                      </a:cubicBezTo>
                      <a:cubicBezTo>
                        <a:pt x="1845" y="6533"/>
                        <a:pt x="899" y="10919"/>
                        <a:pt x="-89" y="15265"/>
                      </a:cubicBezTo>
                      <a:lnTo>
                        <a:pt x="1241796" y="1464746"/>
                      </a:lnTo>
                      <a:cubicBezTo>
                        <a:pt x="1251834" y="1465785"/>
                        <a:pt x="1261804" y="1466893"/>
                        <a:pt x="1271979" y="1467795"/>
                      </a:cubicBezTo>
                      <a:cubicBezTo>
                        <a:pt x="1273342" y="1464931"/>
                        <a:pt x="1274653" y="1462037"/>
                        <a:pt x="1275980" y="145915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64" name="Google Shape;1564;p51"/>
                <p:cNvSpPr/>
                <p:nvPr/>
              </p:nvSpPr>
              <p:spPr>
                <a:xfrm>
                  <a:off x="4965616" y="4023850"/>
                  <a:ext cx="307717" cy="859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2245" h="112378" extrusionOk="0">
                      <a:moveTo>
                        <a:pt x="396002" y="-728"/>
                      </a:moveTo>
                      <a:lnTo>
                        <a:pt x="-89" y="83401"/>
                      </a:lnTo>
                      <a:cubicBezTo>
                        <a:pt x="2932" y="92818"/>
                        <a:pt x="6076" y="102234"/>
                        <a:pt x="9343" y="111651"/>
                      </a:cubicBezTo>
                      <a:lnTo>
                        <a:pt x="402156" y="2821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65" name="Google Shape;1565;p51"/>
                <p:cNvSpPr/>
                <p:nvPr/>
              </p:nvSpPr>
              <p:spPr>
                <a:xfrm>
                  <a:off x="5461021" y="3802587"/>
                  <a:ext cx="170353" cy="4692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684" h="613364" extrusionOk="0">
                      <a:moveTo>
                        <a:pt x="28049" y="612637"/>
                      </a:moveTo>
                      <a:lnTo>
                        <a:pt x="222595" y="17894"/>
                      </a:lnTo>
                      <a:cubicBezTo>
                        <a:pt x="214348" y="11586"/>
                        <a:pt x="205997" y="5379"/>
                        <a:pt x="197541" y="-728"/>
                      </a:cubicBezTo>
                      <a:lnTo>
                        <a:pt x="-89" y="6034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1566" name="Google Shape;1566;p51"/>
                <p:cNvGrpSpPr/>
                <p:nvPr/>
              </p:nvGrpSpPr>
              <p:grpSpPr>
                <a:xfrm>
                  <a:off x="5242608" y="4480691"/>
                  <a:ext cx="420919" cy="42073"/>
                  <a:chOff x="2422386" y="2810148"/>
                  <a:chExt cx="549503" cy="54926"/>
                </a:xfrm>
              </p:grpSpPr>
              <p:sp>
                <p:nvSpPr>
                  <p:cNvPr id="1567" name="Google Shape;1567;p51"/>
                  <p:cNvSpPr/>
                  <p:nvPr/>
                </p:nvSpPr>
                <p:spPr>
                  <a:xfrm>
                    <a:off x="2423063" y="2850164"/>
                    <a:ext cx="16318" cy="149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318" h="14910" extrusionOk="0">
                        <a:moveTo>
                          <a:pt x="600" y="14183"/>
                        </a:moveTo>
                        <a:lnTo>
                          <a:pt x="16230" y="13459"/>
                        </a:lnTo>
                        <a:cubicBezTo>
                          <a:pt x="10700" y="8781"/>
                          <a:pt x="5325" y="4016"/>
                          <a:pt x="-89" y="-728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68" name="Google Shape;1568;p51"/>
                  <p:cNvSpPr/>
                  <p:nvPr/>
                </p:nvSpPr>
                <p:spPr>
                  <a:xfrm>
                    <a:off x="2422386" y="2810148"/>
                    <a:ext cx="549503" cy="5420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9503" h="54203" extrusionOk="0">
                        <a:moveTo>
                          <a:pt x="548046" y="-728"/>
                        </a:moveTo>
                        <a:lnTo>
                          <a:pt x="-89" y="24642"/>
                        </a:lnTo>
                        <a:lnTo>
                          <a:pt x="589" y="39288"/>
                        </a:lnTo>
                        <a:cubicBezTo>
                          <a:pt x="6002" y="44032"/>
                          <a:pt x="11378" y="48797"/>
                          <a:pt x="16907" y="53475"/>
                        </a:cubicBezTo>
                        <a:lnTo>
                          <a:pt x="549414" y="2882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569" name="Google Shape;1569;p51"/>
              <p:cNvGrpSpPr/>
              <p:nvPr/>
            </p:nvGrpSpPr>
            <p:grpSpPr>
              <a:xfrm rot="-3739970">
                <a:off x="1203896" y="3169013"/>
                <a:ext cx="789601" cy="1282605"/>
                <a:chOff x="6434831" y="3097962"/>
                <a:chExt cx="804739" cy="1313905"/>
              </a:xfrm>
            </p:grpSpPr>
            <p:sp>
              <p:nvSpPr>
                <p:cNvPr id="1570" name="Google Shape;1570;p51"/>
                <p:cNvSpPr/>
                <p:nvPr/>
              </p:nvSpPr>
              <p:spPr>
                <a:xfrm>
                  <a:off x="6434831" y="3097962"/>
                  <a:ext cx="804739" cy="13139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1946" h="1717523" extrusionOk="0">
                      <a:moveTo>
                        <a:pt x="252087" y="-728"/>
                      </a:moveTo>
                      <a:cubicBezTo>
                        <a:pt x="-192638" y="430159"/>
                        <a:pt x="-90454" y="1501261"/>
                        <a:pt x="892054" y="1716796"/>
                      </a:cubicBezTo>
                      <a:cubicBezTo>
                        <a:pt x="1157488" y="1327487"/>
                        <a:pt x="1182379" y="443081"/>
                        <a:pt x="252087" y="-728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71" name="Google Shape;1571;p51"/>
                <p:cNvSpPr/>
                <p:nvPr/>
              </p:nvSpPr>
              <p:spPr>
                <a:xfrm>
                  <a:off x="6623112" y="3097962"/>
                  <a:ext cx="499761" cy="13139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3283" h="1717523" extrusionOk="0">
                      <a:moveTo>
                        <a:pt x="653195" y="1706248"/>
                      </a:moveTo>
                      <a:lnTo>
                        <a:pt x="32013" y="11941"/>
                      </a:lnTo>
                      <a:cubicBezTo>
                        <a:pt x="23462" y="7705"/>
                        <a:pt x="14995" y="3431"/>
                        <a:pt x="6276" y="-728"/>
                      </a:cubicBezTo>
                      <a:cubicBezTo>
                        <a:pt x="4113" y="1368"/>
                        <a:pt x="2049" y="3579"/>
                        <a:pt x="-89" y="5705"/>
                      </a:cubicBezTo>
                      <a:lnTo>
                        <a:pt x="625444" y="1711884"/>
                      </a:lnTo>
                      <a:cubicBezTo>
                        <a:pt x="632385" y="1713514"/>
                        <a:pt x="639212" y="1715253"/>
                        <a:pt x="646243" y="1716796"/>
                      </a:cubicBezTo>
                      <a:cubicBezTo>
                        <a:pt x="648594" y="1713348"/>
                        <a:pt x="650882" y="1709773"/>
                        <a:pt x="653195" y="1706248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1572" name="Google Shape;1572;p51"/>
            <p:cNvGrpSpPr/>
            <p:nvPr/>
          </p:nvGrpSpPr>
          <p:grpSpPr>
            <a:xfrm rot="-1206533">
              <a:off x="1107740" y="2616345"/>
              <a:ext cx="981924" cy="1279385"/>
              <a:chOff x="7216398" y="4881221"/>
              <a:chExt cx="448149" cy="583885"/>
            </a:xfrm>
          </p:grpSpPr>
          <p:sp>
            <p:nvSpPr>
              <p:cNvPr id="1573" name="Google Shape;1573;p51"/>
              <p:cNvSpPr/>
              <p:nvPr/>
            </p:nvSpPr>
            <p:spPr>
              <a:xfrm>
                <a:off x="7216398" y="4881221"/>
                <a:ext cx="448149" cy="583885"/>
              </a:xfrm>
              <a:custGeom>
                <a:avLst/>
                <a:gdLst/>
                <a:ahLst/>
                <a:cxnLst/>
                <a:rect l="l" t="t" r="r" b="b"/>
                <a:pathLst>
                  <a:path w="448149" h="583885" extrusionOk="0">
                    <a:moveTo>
                      <a:pt x="410765" y="184"/>
                    </a:moveTo>
                    <a:lnTo>
                      <a:pt x="34944" y="2080"/>
                    </a:lnTo>
                    <a:cubicBezTo>
                      <a:pt x="15267" y="2615"/>
                      <a:pt x="-255" y="18983"/>
                      <a:pt x="262" y="38652"/>
                    </a:cubicBezTo>
                    <a:lnTo>
                      <a:pt x="2833" y="547850"/>
                    </a:lnTo>
                    <a:cubicBezTo>
                      <a:pt x="2514" y="567523"/>
                      <a:pt x="18202" y="583734"/>
                      <a:pt x="37883" y="584070"/>
                    </a:cubicBezTo>
                    <a:lnTo>
                      <a:pt x="413703" y="582174"/>
                    </a:lnTo>
                    <a:cubicBezTo>
                      <a:pt x="433380" y="581639"/>
                      <a:pt x="448903" y="565271"/>
                      <a:pt x="448386" y="545603"/>
                    </a:cubicBezTo>
                    <a:lnTo>
                      <a:pt x="445815" y="36404"/>
                    </a:lnTo>
                    <a:cubicBezTo>
                      <a:pt x="446133" y="16731"/>
                      <a:pt x="430446" y="520"/>
                      <a:pt x="410765" y="18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4" name="Google Shape;1574;p51"/>
              <p:cNvSpPr/>
              <p:nvPr/>
            </p:nvSpPr>
            <p:spPr>
              <a:xfrm>
                <a:off x="7229973" y="4904033"/>
                <a:ext cx="379042" cy="523033"/>
              </a:xfrm>
              <a:custGeom>
                <a:avLst/>
                <a:gdLst/>
                <a:ahLst/>
                <a:cxnLst/>
                <a:rect l="l" t="t" r="r" b="b"/>
                <a:pathLst>
                  <a:path w="379042" h="523033" extrusionOk="0">
                    <a:moveTo>
                      <a:pt x="20858" y="2856"/>
                    </a:moveTo>
                    <a:cubicBezTo>
                      <a:pt x="9066" y="12818"/>
                      <a:pt x="-21188" y="442554"/>
                      <a:pt x="25269" y="496044"/>
                    </a:cubicBezTo>
                    <a:cubicBezTo>
                      <a:pt x="78121" y="556898"/>
                      <a:pt x="379460" y="501309"/>
                      <a:pt x="379292" y="467309"/>
                    </a:cubicBezTo>
                    <a:cubicBezTo>
                      <a:pt x="378675" y="343183"/>
                      <a:pt x="122695" y="438752"/>
                      <a:pt x="103892" y="344569"/>
                    </a:cubicBezTo>
                    <a:cubicBezTo>
                      <a:pt x="85088" y="250387"/>
                      <a:pt x="59829" y="-30068"/>
                      <a:pt x="20858" y="2856"/>
                    </a:cubicBezTo>
                    <a:close/>
                  </a:path>
                </a:pathLst>
              </a:custGeom>
              <a:solidFill>
                <a:srgbClr val="000000">
                  <a:alpha val="101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5" name="Google Shape;1575;p51"/>
              <p:cNvSpPr/>
              <p:nvPr/>
            </p:nvSpPr>
            <p:spPr>
              <a:xfrm>
                <a:off x="7219414" y="5432207"/>
                <a:ext cx="444744" cy="32899"/>
              </a:xfrm>
              <a:custGeom>
                <a:avLst/>
                <a:gdLst/>
                <a:ahLst/>
                <a:cxnLst/>
                <a:rect l="l" t="t" r="r" b="b"/>
                <a:pathLst>
                  <a:path w="444744" h="32899" extrusionOk="0">
                    <a:moveTo>
                      <a:pt x="444994" y="184"/>
                    </a:moveTo>
                    <a:cubicBezTo>
                      <a:pt x="442834" y="17593"/>
                      <a:pt x="428234" y="30788"/>
                      <a:pt x="410689" y="31188"/>
                    </a:cubicBezTo>
                    <a:lnTo>
                      <a:pt x="34865" y="33084"/>
                    </a:lnTo>
                    <a:cubicBezTo>
                      <a:pt x="17317" y="32861"/>
                      <a:pt x="2584" y="19814"/>
                      <a:pt x="249" y="2427"/>
                    </a:cubicBezTo>
                    <a:cubicBezTo>
                      <a:pt x="4190" y="6049"/>
                      <a:pt x="9353" y="8050"/>
                      <a:pt x="14706" y="8033"/>
                    </a:cubicBezTo>
                    <a:lnTo>
                      <a:pt x="430594" y="5935"/>
                    </a:lnTo>
                    <a:cubicBezTo>
                      <a:pt x="435947" y="5899"/>
                      <a:pt x="441089" y="3845"/>
                      <a:pt x="444994" y="185"/>
                    </a:cubicBezTo>
                    <a:close/>
                  </a:path>
                </a:pathLst>
              </a:custGeom>
              <a:solidFill>
                <a:srgbClr val="000000">
                  <a:alpha val="101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6" name="Google Shape;1576;p51"/>
              <p:cNvSpPr/>
              <p:nvPr/>
            </p:nvSpPr>
            <p:spPr>
              <a:xfrm rot="-17189">
                <a:off x="7255783" y="4930905"/>
                <a:ext cx="367290" cy="70460"/>
              </a:xfrm>
              <a:custGeom>
                <a:avLst/>
                <a:gdLst/>
                <a:ahLst/>
                <a:cxnLst/>
                <a:rect l="l" t="t" r="r" b="b"/>
                <a:pathLst>
                  <a:path w="367285" h="70459" extrusionOk="0">
                    <a:moveTo>
                      <a:pt x="20691" y="184"/>
                    </a:moveTo>
                    <a:lnTo>
                      <a:pt x="347093" y="184"/>
                    </a:lnTo>
                    <a:cubicBezTo>
                      <a:pt x="358382" y="184"/>
                      <a:pt x="367535" y="9332"/>
                      <a:pt x="367535" y="20617"/>
                    </a:cubicBezTo>
                    <a:lnTo>
                      <a:pt x="367535" y="50211"/>
                    </a:lnTo>
                    <a:cubicBezTo>
                      <a:pt x="367535" y="61495"/>
                      <a:pt x="358382" y="70643"/>
                      <a:pt x="347093" y="70643"/>
                    </a:cubicBezTo>
                    <a:lnTo>
                      <a:pt x="20691" y="70644"/>
                    </a:lnTo>
                    <a:cubicBezTo>
                      <a:pt x="9401" y="70644"/>
                      <a:pt x="249" y="61495"/>
                      <a:pt x="249" y="50211"/>
                    </a:cubicBezTo>
                    <a:lnTo>
                      <a:pt x="250" y="20617"/>
                    </a:lnTo>
                    <a:cubicBezTo>
                      <a:pt x="250" y="9332"/>
                      <a:pt x="9402" y="184"/>
                      <a:pt x="20692" y="18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577" name="Google Shape;1577;p51"/>
              <p:cNvGrpSpPr/>
              <p:nvPr/>
            </p:nvGrpSpPr>
            <p:grpSpPr>
              <a:xfrm>
                <a:off x="7257715" y="5039386"/>
                <a:ext cx="265972" cy="350327"/>
                <a:chOff x="7257715" y="5039386"/>
                <a:chExt cx="265972" cy="350327"/>
              </a:xfrm>
            </p:grpSpPr>
            <p:grpSp>
              <p:nvGrpSpPr>
                <p:cNvPr id="1578" name="Google Shape;1578;p51"/>
                <p:cNvGrpSpPr/>
                <p:nvPr/>
              </p:nvGrpSpPr>
              <p:grpSpPr>
                <a:xfrm>
                  <a:off x="7257715" y="5039386"/>
                  <a:ext cx="265972" cy="350253"/>
                  <a:chOff x="7257715" y="5039386"/>
                  <a:chExt cx="265972" cy="350253"/>
                </a:xfrm>
              </p:grpSpPr>
              <p:sp>
                <p:nvSpPr>
                  <p:cNvPr id="1579" name="Google Shape;1579;p51"/>
                  <p:cNvSpPr/>
                  <p:nvPr/>
                </p:nvSpPr>
                <p:spPr>
                  <a:xfrm>
                    <a:off x="7257925" y="5039386"/>
                    <a:ext cx="68260" cy="742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8260" h="74255" extrusionOk="0">
                        <a:moveTo>
                          <a:pt x="2896" y="6290"/>
                        </a:moveTo>
                        <a:cubicBezTo>
                          <a:pt x="5881" y="-3520"/>
                          <a:pt x="56935" y="452"/>
                          <a:pt x="63135" y="4676"/>
                        </a:cubicBezTo>
                        <a:cubicBezTo>
                          <a:pt x="71673" y="10493"/>
                          <a:pt x="68353" y="69008"/>
                          <a:pt x="64667" y="71496"/>
                        </a:cubicBezTo>
                        <a:cubicBezTo>
                          <a:pt x="60980" y="73983"/>
                          <a:pt x="3478" y="77674"/>
                          <a:pt x="2347" y="68958"/>
                        </a:cubicBezTo>
                        <a:cubicBezTo>
                          <a:pt x="1217" y="60242"/>
                          <a:pt x="-2030" y="22473"/>
                          <a:pt x="2896" y="6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80" name="Google Shape;1580;p51"/>
                  <p:cNvSpPr/>
                  <p:nvPr/>
                </p:nvSpPr>
                <p:spPr>
                  <a:xfrm>
                    <a:off x="7356676" y="5039460"/>
                    <a:ext cx="68259" cy="742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8259" h="74255" extrusionOk="0">
                        <a:moveTo>
                          <a:pt x="2896" y="6291"/>
                        </a:moveTo>
                        <a:cubicBezTo>
                          <a:pt x="5882" y="-3520"/>
                          <a:pt x="56934" y="452"/>
                          <a:pt x="63135" y="4676"/>
                        </a:cubicBezTo>
                        <a:cubicBezTo>
                          <a:pt x="71673" y="10493"/>
                          <a:pt x="68353" y="69008"/>
                          <a:pt x="64666" y="71496"/>
                        </a:cubicBezTo>
                        <a:cubicBezTo>
                          <a:pt x="60980" y="73983"/>
                          <a:pt x="3478" y="77675"/>
                          <a:pt x="2347" y="68958"/>
                        </a:cubicBezTo>
                        <a:cubicBezTo>
                          <a:pt x="1217" y="60242"/>
                          <a:pt x="-2030" y="22473"/>
                          <a:pt x="2896" y="6291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81" name="Google Shape;1581;p51"/>
                  <p:cNvSpPr/>
                  <p:nvPr/>
                </p:nvSpPr>
                <p:spPr>
                  <a:xfrm>
                    <a:off x="7455427" y="5039535"/>
                    <a:ext cx="68260" cy="742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8260" h="74255" extrusionOk="0">
                        <a:moveTo>
                          <a:pt x="2895" y="6291"/>
                        </a:moveTo>
                        <a:cubicBezTo>
                          <a:pt x="5881" y="-3520"/>
                          <a:pt x="56934" y="452"/>
                          <a:pt x="63135" y="4676"/>
                        </a:cubicBezTo>
                        <a:cubicBezTo>
                          <a:pt x="71673" y="10493"/>
                          <a:pt x="68353" y="69008"/>
                          <a:pt x="64667" y="71496"/>
                        </a:cubicBezTo>
                        <a:cubicBezTo>
                          <a:pt x="60980" y="73983"/>
                          <a:pt x="3478" y="77675"/>
                          <a:pt x="2347" y="68959"/>
                        </a:cubicBezTo>
                        <a:cubicBezTo>
                          <a:pt x="1216" y="60242"/>
                          <a:pt x="-2029" y="22473"/>
                          <a:pt x="2895" y="6291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82" name="Google Shape;1582;p51"/>
                  <p:cNvSpPr/>
                  <p:nvPr/>
                </p:nvSpPr>
                <p:spPr>
                  <a:xfrm>
                    <a:off x="7257855" y="5131385"/>
                    <a:ext cx="68260" cy="742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8260" h="74255" extrusionOk="0">
                        <a:moveTo>
                          <a:pt x="2896" y="6291"/>
                        </a:moveTo>
                        <a:cubicBezTo>
                          <a:pt x="5882" y="-3520"/>
                          <a:pt x="56935" y="452"/>
                          <a:pt x="63135" y="4676"/>
                        </a:cubicBezTo>
                        <a:cubicBezTo>
                          <a:pt x="71673" y="10493"/>
                          <a:pt x="68354" y="69008"/>
                          <a:pt x="64666" y="71496"/>
                        </a:cubicBezTo>
                        <a:cubicBezTo>
                          <a:pt x="60980" y="73983"/>
                          <a:pt x="3478" y="77675"/>
                          <a:pt x="2347" y="68959"/>
                        </a:cubicBezTo>
                        <a:cubicBezTo>
                          <a:pt x="1217" y="60242"/>
                          <a:pt x="-2030" y="22473"/>
                          <a:pt x="2896" y="6291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83" name="Google Shape;1583;p51"/>
                  <p:cNvSpPr/>
                  <p:nvPr/>
                </p:nvSpPr>
                <p:spPr>
                  <a:xfrm>
                    <a:off x="7356606" y="5131460"/>
                    <a:ext cx="68259" cy="742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8259" h="74255" extrusionOk="0">
                        <a:moveTo>
                          <a:pt x="2895" y="6291"/>
                        </a:moveTo>
                        <a:cubicBezTo>
                          <a:pt x="5881" y="-3520"/>
                          <a:pt x="56934" y="452"/>
                          <a:pt x="63135" y="4676"/>
                        </a:cubicBezTo>
                        <a:cubicBezTo>
                          <a:pt x="71673" y="10493"/>
                          <a:pt x="68353" y="69008"/>
                          <a:pt x="64667" y="71496"/>
                        </a:cubicBezTo>
                        <a:cubicBezTo>
                          <a:pt x="60980" y="73983"/>
                          <a:pt x="3477" y="77674"/>
                          <a:pt x="2347" y="68958"/>
                        </a:cubicBezTo>
                        <a:cubicBezTo>
                          <a:pt x="1217" y="60242"/>
                          <a:pt x="-2030" y="22472"/>
                          <a:pt x="2895" y="6291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84" name="Google Shape;1584;p51"/>
                  <p:cNvSpPr/>
                  <p:nvPr/>
                </p:nvSpPr>
                <p:spPr>
                  <a:xfrm>
                    <a:off x="7455357" y="5131535"/>
                    <a:ext cx="68260" cy="742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8260" h="74255" extrusionOk="0">
                        <a:moveTo>
                          <a:pt x="2896" y="6291"/>
                        </a:moveTo>
                        <a:cubicBezTo>
                          <a:pt x="5881" y="-3520"/>
                          <a:pt x="56934" y="452"/>
                          <a:pt x="63135" y="4676"/>
                        </a:cubicBezTo>
                        <a:cubicBezTo>
                          <a:pt x="71673" y="10493"/>
                          <a:pt x="68354" y="69009"/>
                          <a:pt x="64667" y="71496"/>
                        </a:cubicBezTo>
                        <a:cubicBezTo>
                          <a:pt x="60981" y="73983"/>
                          <a:pt x="3478" y="77675"/>
                          <a:pt x="2347" y="68958"/>
                        </a:cubicBezTo>
                        <a:cubicBezTo>
                          <a:pt x="1217" y="60242"/>
                          <a:pt x="-2030" y="22473"/>
                          <a:pt x="2896" y="6291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85" name="Google Shape;1585;p51"/>
                  <p:cNvSpPr/>
                  <p:nvPr/>
                </p:nvSpPr>
                <p:spPr>
                  <a:xfrm>
                    <a:off x="7257785" y="5223384"/>
                    <a:ext cx="68260" cy="742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8260" h="74255" extrusionOk="0">
                        <a:moveTo>
                          <a:pt x="2895" y="6291"/>
                        </a:moveTo>
                        <a:cubicBezTo>
                          <a:pt x="5881" y="-3520"/>
                          <a:pt x="56934" y="452"/>
                          <a:pt x="63135" y="4676"/>
                        </a:cubicBezTo>
                        <a:cubicBezTo>
                          <a:pt x="71673" y="10493"/>
                          <a:pt x="68353" y="69008"/>
                          <a:pt x="64667" y="71496"/>
                        </a:cubicBezTo>
                        <a:cubicBezTo>
                          <a:pt x="60980" y="73983"/>
                          <a:pt x="3478" y="77674"/>
                          <a:pt x="2347" y="68958"/>
                        </a:cubicBezTo>
                        <a:cubicBezTo>
                          <a:pt x="1216" y="60242"/>
                          <a:pt x="-2029" y="22472"/>
                          <a:pt x="2895" y="6291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86" name="Google Shape;1586;p51"/>
                  <p:cNvSpPr/>
                  <p:nvPr/>
                </p:nvSpPr>
                <p:spPr>
                  <a:xfrm>
                    <a:off x="7356536" y="5223459"/>
                    <a:ext cx="68260" cy="742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8260" h="74255" extrusionOk="0">
                        <a:moveTo>
                          <a:pt x="2896" y="6291"/>
                        </a:moveTo>
                        <a:cubicBezTo>
                          <a:pt x="5881" y="-3520"/>
                          <a:pt x="56934" y="452"/>
                          <a:pt x="63135" y="4676"/>
                        </a:cubicBezTo>
                        <a:cubicBezTo>
                          <a:pt x="71673" y="10493"/>
                          <a:pt x="68353" y="69009"/>
                          <a:pt x="64667" y="71496"/>
                        </a:cubicBezTo>
                        <a:cubicBezTo>
                          <a:pt x="60980" y="73982"/>
                          <a:pt x="3477" y="77675"/>
                          <a:pt x="2347" y="68958"/>
                        </a:cubicBezTo>
                        <a:cubicBezTo>
                          <a:pt x="1217" y="60242"/>
                          <a:pt x="-2030" y="22472"/>
                          <a:pt x="2896" y="6291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87" name="Google Shape;1587;p51"/>
                  <p:cNvSpPr/>
                  <p:nvPr/>
                </p:nvSpPr>
                <p:spPr>
                  <a:xfrm>
                    <a:off x="7455288" y="5223534"/>
                    <a:ext cx="68259" cy="742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8259" h="74255" extrusionOk="0">
                        <a:moveTo>
                          <a:pt x="2896" y="6291"/>
                        </a:moveTo>
                        <a:cubicBezTo>
                          <a:pt x="5882" y="-3520"/>
                          <a:pt x="56935" y="452"/>
                          <a:pt x="63135" y="4676"/>
                        </a:cubicBezTo>
                        <a:cubicBezTo>
                          <a:pt x="71673" y="10493"/>
                          <a:pt x="68353" y="69008"/>
                          <a:pt x="64666" y="71496"/>
                        </a:cubicBezTo>
                        <a:cubicBezTo>
                          <a:pt x="60980" y="73983"/>
                          <a:pt x="3478" y="77675"/>
                          <a:pt x="2347" y="68958"/>
                        </a:cubicBezTo>
                        <a:cubicBezTo>
                          <a:pt x="1217" y="60242"/>
                          <a:pt x="-2030" y="22473"/>
                          <a:pt x="2896" y="6291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88" name="Google Shape;1588;p51"/>
                  <p:cNvSpPr/>
                  <p:nvPr/>
                </p:nvSpPr>
                <p:spPr>
                  <a:xfrm>
                    <a:off x="7257715" y="5315384"/>
                    <a:ext cx="68260" cy="742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8260" h="74255" extrusionOk="0">
                        <a:moveTo>
                          <a:pt x="2896" y="6290"/>
                        </a:moveTo>
                        <a:cubicBezTo>
                          <a:pt x="5881" y="-3520"/>
                          <a:pt x="56935" y="452"/>
                          <a:pt x="63135" y="4676"/>
                        </a:cubicBezTo>
                        <a:cubicBezTo>
                          <a:pt x="71673" y="10493"/>
                          <a:pt x="68353" y="69008"/>
                          <a:pt x="64667" y="71495"/>
                        </a:cubicBezTo>
                        <a:cubicBezTo>
                          <a:pt x="60980" y="73983"/>
                          <a:pt x="3478" y="77674"/>
                          <a:pt x="2347" y="68958"/>
                        </a:cubicBezTo>
                        <a:cubicBezTo>
                          <a:pt x="1217" y="60242"/>
                          <a:pt x="-2030" y="22473"/>
                          <a:pt x="2896" y="6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589" name="Google Shape;1589;p51"/>
                <p:cNvSpPr/>
                <p:nvPr/>
              </p:nvSpPr>
              <p:spPr>
                <a:xfrm>
                  <a:off x="7356467" y="5315458"/>
                  <a:ext cx="68259" cy="742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259" h="74255" extrusionOk="0">
                      <a:moveTo>
                        <a:pt x="2896" y="6291"/>
                      </a:moveTo>
                      <a:cubicBezTo>
                        <a:pt x="5882" y="-3520"/>
                        <a:pt x="56935" y="452"/>
                        <a:pt x="63135" y="4676"/>
                      </a:cubicBezTo>
                      <a:cubicBezTo>
                        <a:pt x="71673" y="10493"/>
                        <a:pt x="68353" y="69009"/>
                        <a:pt x="64667" y="71496"/>
                      </a:cubicBezTo>
                      <a:cubicBezTo>
                        <a:pt x="60980" y="73983"/>
                        <a:pt x="3478" y="77675"/>
                        <a:pt x="2347" y="68958"/>
                      </a:cubicBezTo>
                      <a:cubicBezTo>
                        <a:pt x="1217" y="60242"/>
                        <a:pt x="-2030" y="22473"/>
                        <a:pt x="2896" y="629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590" name="Google Shape;1590;p51"/>
              <p:cNvSpPr/>
              <p:nvPr/>
            </p:nvSpPr>
            <p:spPr>
              <a:xfrm>
                <a:off x="7455218" y="5315533"/>
                <a:ext cx="68260" cy="74255"/>
              </a:xfrm>
              <a:custGeom>
                <a:avLst/>
                <a:gdLst/>
                <a:ahLst/>
                <a:cxnLst/>
                <a:rect l="l" t="t" r="r" b="b"/>
                <a:pathLst>
                  <a:path w="68260" h="74255" extrusionOk="0">
                    <a:moveTo>
                      <a:pt x="2895" y="6291"/>
                    </a:moveTo>
                    <a:cubicBezTo>
                      <a:pt x="5881" y="-3520"/>
                      <a:pt x="56934" y="452"/>
                      <a:pt x="63135" y="4676"/>
                    </a:cubicBezTo>
                    <a:cubicBezTo>
                      <a:pt x="71673" y="10493"/>
                      <a:pt x="68354" y="69008"/>
                      <a:pt x="64666" y="71496"/>
                    </a:cubicBezTo>
                    <a:cubicBezTo>
                      <a:pt x="60979" y="73983"/>
                      <a:pt x="3477" y="77675"/>
                      <a:pt x="2347" y="68958"/>
                    </a:cubicBezTo>
                    <a:cubicBezTo>
                      <a:pt x="1217" y="60242"/>
                      <a:pt x="-2030" y="22473"/>
                      <a:pt x="2895" y="629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591" name="Google Shape;1591;p51"/>
              <p:cNvGrpSpPr/>
              <p:nvPr/>
            </p:nvGrpSpPr>
            <p:grpSpPr>
              <a:xfrm>
                <a:off x="7553969" y="5039611"/>
                <a:ext cx="69652" cy="350252"/>
                <a:chOff x="7553969" y="5039611"/>
                <a:chExt cx="69652" cy="350252"/>
              </a:xfrm>
            </p:grpSpPr>
            <p:sp>
              <p:nvSpPr>
                <p:cNvPr id="1592" name="Google Shape;1592;p51"/>
                <p:cNvSpPr/>
                <p:nvPr/>
              </p:nvSpPr>
              <p:spPr>
                <a:xfrm>
                  <a:off x="7555361" y="5039611"/>
                  <a:ext cx="68260" cy="742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260" h="74255" extrusionOk="0">
                      <a:moveTo>
                        <a:pt x="2896" y="6291"/>
                      </a:moveTo>
                      <a:cubicBezTo>
                        <a:pt x="5881" y="-3520"/>
                        <a:pt x="56935" y="452"/>
                        <a:pt x="63135" y="4676"/>
                      </a:cubicBezTo>
                      <a:cubicBezTo>
                        <a:pt x="71673" y="10493"/>
                        <a:pt x="68353" y="69008"/>
                        <a:pt x="64667" y="71496"/>
                      </a:cubicBezTo>
                      <a:cubicBezTo>
                        <a:pt x="60980" y="73983"/>
                        <a:pt x="3478" y="77674"/>
                        <a:pt x="2347" y="68958"/>
                      </a:cubicBezTo>
                      <a:cubicBezTo>
                        <a:pt x="1217" y="60242"/>
                        <a:pt x="-2030" y="22472"/>
                        <a:pt x="2896" y="629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93" name="Google Shape;1593;p51"/>
                <p:cNvSpPr/>
                <p:nvPr/>
              </p:nvSpPr>
              <p:spPr>
                <a:xfrm>
                  <a:off x="7554109" y="5131610"/>
                  <a:ext cx="68260" cy="742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260" h="74255" extrusionOk="0">
                      <a:moveTo>
                        <a:pt x="2895" y="6290"/>
                      </a:moveTo>
                      <a:cubicBezTo>
                        <a:pt x="5881" y="-3520"/>
                        <a:pt x="56934" y="452"/>
                        <a:pt x="63135" y="4676"/>
                      </a:cubicBezTo>
                      <a:cubicBezTo>
                        <a:pt x="71673" y="10493"/>
                        <a:pt x="68353" y="69008"/>
                        <a:pt x="64667" y="71496"/>
                      </a:cubicBezTo>
                      <a:cubicBezTo>
                        <a:pt x="60979" y="73983"/>
                        <a:pt x="3478" y="77674"/>
                        <a:pt x="2348" y="68958"/>
                      </a:cubicBezTo>
                      <a:cubicBezTo>
                        <a:pt x="1217" y="60242"/>
                        <a:pt x="-2030" y="22473"/>
                        <a:pt x="2895" y="629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94" name="Google Shape;1594;p51"/>
                <p:cNvSpPr/>
                <p:nvPr/>
              </p:nvSpPr>
              <p:spPr>
                <a:xfrm>
                  <a:off x="7554039" y="5223609"/>
                  <a:ext cx="68260" cy="742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260" h="74255" extrusionOk="0">
                      <a:moveTo>
                        <a:pt x="2896" y="6291"/>
                      </a:moveTo>
                      <a:cubicBezTo>
                        <a:pt x="5882" y="-3520"/>
                        <a:pt x="56935" y="452"/>
                        <a:pt x="63135" y="4676"/>
                      </a:cubicBezTo>
                      <a:cubicBezTo>
                        <a:pt x="71673" y="10493"/>
                        <a:pt x="68353" y="69008"/>
                        <a:pt x="64667" y="71496"/>
                      </a:cubicBezTo>
                      <a:cubicBezTo>
                        <a:pt x="60980" y="73983"/>
                        <a:pt x="3477" y="77675"/>
                        <a:pt x="2347" y="68959"/>
                      </a:cubicBezTo>
                      <a:cubicBezTo>
                        <a:pt x="1217" y="60242"/>
                        <a:pt x="-2030" y="22473"/>
                        <a:pt x="2896" y="629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95" name="Google Shape;1595;p51"/>
                <p:cNvSpPr/>
                <p:nvPr/>
              </p:nvSpPr>
              <p:spPr>
                <a:xfrm>
                  <a:off x="7553969" y="5315608"/>
                  <a:ext cx="68259" cy="742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259" h="74255" extrusionOk="0">
                      <a:moveTo>
                        <a:pt x="2895" y="6291"/>
                      </a:moveTo>
                      <a:cubicBezTo>
                        <a:pt x="5881" y="-3520"/>
                        <a:pt x="56934" y="452"/>
                        <a:pt x="63135" y="4676"/>
                      </a:cubicBezTo>
                      <a:cubicBezTo>
                        <a:pt x="71673" y="10493"/>
                        <a:pt x="68353" y="69008"/>
                        <a:pt x="64667" y="71496"/>
                      </a:cubicBezTo>
                      <a:cubicBezTo>
                        <a:pt x="60980" y="73983"/>
                        <a:pt x="3477" y="77674"/>
                        <a:pt x="2347" y="68958"/>
                      </a:cubicBezTo>
                      <a:cubicBezTo>
                        <a:pt x="1217" y="60242"/>
                        <a:pt x="-2030" y="22472"/>
                        <a:pt x="2895" y="629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596" name="Google Shape;1596;p51"/>
              <p:cNvSpPr/>
              <p:nvPr/>
            </p:nvSpPr>
            <p:spPr>
              <a:xfrm>
                <a:off x="7576724" y="5063478"/>
                <a:ext cx="25341" cy="25776"/>
              </a:xfrm>
              <a:custGeom>
                <a:avLst/>
                <a:gdLst/>
                <a:ahLst/>
                <a:cxnLst/>
                <a:rect l="l" t="t" r="r" b="b"/>
                <a:pathLst>
                  <a:path w="25341" h="25776" extrusionOk="0">
                    <a:moveTo>
                      <a:pt x="254" y="10110"/>
                    </a:moveTo>
                    <a:lnTo>
                      <a:pt x="25590" y="10129"/>
                    </a:lnTo>
                    <a:lnTo>
                      <a:pt x="25586" y="16034"/>
                    </a:lnTo>
                    <a:lnTo>
                      <a:pt x="249" y="16015"/>
                    </a:lnTo>
                    <a:close/>
                    <a:moveTo>
                      <a:pt x="8936" y="21927"/>
                    </a:moveTo>
                    <a:cubicBezTo>
                      <a:pt x="8932" y="21386"/>
                      <a:pt x="9043" y="20851"/>
                      <a:pt x="9262" y="20357"/>
                    </a:cubicBezTo>
                    <a:cubicBezTo>
                      <a:pt x="9673" y="19409"/>
                      <a:pt x="10424" y="18650"/>
                      <a:pt x="11366" y="18226"/>
                    </a:cubicBezTo>
                    <a:cubicBezTo>
                      <a:pt x="12353" y="17790"/>
                      <a:pt x="13478" y="17791"/>
                      <a:pt x="14464" y="18228"/>
                    </a:cubicBezTo>
                    <a:cubicBezTo>
                      <a:pt x="14929" y="18439"/>
                      <a:pt x="15352" y="18734"/>
                      <a:pt x="15712" y="19096"/>
                    </a:cubicBezTo>
                    <a:cubicBezTo>
                      <a:pt x="16071" y="19464"/>
                      <a:pt x="16360" y="19893"/>
                      <a:pt x="16566" y="20363"/>
                    </a:cubicBezTo>
                    <a:cubicBezTo>
                      <a:pt x="16997" y="21365"/>
                      <a:pt x="16996" y="22501"/>
                      <a:pt x="16563" y="23503"/>
                    </a:cubicBezTo>
                    <a:cubicBezTo>
                      <a:pt x="16357" y="23973"/>
                      <a:pt x="16067" y="24401"/>
                      <a:pt x="15708" y="24768"/>
                    </a:cubicBezTo>
                    <a:cubicBezTo>
                      <a:pt x="15348" y="25131"/>
                      <a:pt x="14924" y="25425"/>
                      <a:pt x="14458" y="25634"/>
                    </a:cubicBezTo>
                    <a:cubicBezTo>
                      <a:pt x="13471" y="26071"/>
                      <a:pt x="12346" y="26070"/>
                      <a:pt x="11361" y="25632"/>
                    </a:cubicBezTo>
                    <a:cubicBezTo>
                      <a:pt x="10895" y="25422"/>
                      <a:pt x="10472" y="25127"/>
                      <a:pt x="10113" y="24763"/>
                    </a:cubicBezTo>
                    <a:cubicBezTo>
                      <a:pt x="9753" y="24397"/>
                      <a:pt x="9464" y="23968"/>
                      <a:pt x="9259" y="23498"/>
                    </a:cubicBezTo>
                    <a:cubicBezTo>
                      <a:pt x="9041" y="23003"/>
                      <a:pt x="8931" y="22468"/>
                      <a:pt x="8936" y="21927"/>
                    </a:cubicBezTo>
                    <a:close/>
                    <a:moveTo>
                      <a:pt x="8949" y="4211"/>
                    </a:moveTo>
                    <a:cubicBezTo>
                      <a:pt x="8945" y="3671"/>
                      <a:pt x="9056" y="3136"/>
                      <a:pt x="9275" y="2641"/>
                    </a:cubicBezTo>
                    <a:cubicBezTo>
                      <a:pt x="9686" y="1694"/>
                      <a:pt x="10437" y="934"/>
                      <a:pt x="11380" y="511"/>
                    </a:cubicBezTo>
                    <a:cubicBezTo>
                      <a:pt x="12367" y="74"/>
                      <a:pt x="13492" y="75"/>
                      <a:pt x="14478" y="513"/>
                    </a:cubicBezTo>
                    <a:cubicBezTo>
                      <a:pt x="14943" y="724"/>
                      <a:pt x="15366" y="1018"/>
                      <a:pt x="15726" y="1381"/>
                    </a:cubicBezTo>
                    <a:cubicBezTo>
                      <a:pt x="16084" y="1748"/>
                      <a:pt x="16373" y="2177"/>
                      <a:pt x="16580" y="2647"/>
                    </a:cubicBezTo>
                    <a:cubicBezTo>
                      <a:pt x="17011" y="3650"/>
                      <a:pt x="17010" y="4785"/>
                      <a:pt x="16578" y="5787"/>
                    </a:cubicBezTo>
                    <a:cubicBezTo>
                      <a:pt x="16372" y="6257"/>
                      <a:pt x="16082" y="6686"/>
                      <a:pt x="15722" y="7052"/>
                    </a:cubicBezTo>
                    <a:cubicBezTo>
                      <a:pt x="15363" y="7415"/>
                      <a:pt x="14939" y="7709"/>
                      <a:pt x="14473" y="7918"/>
                    </a:cubicBezTo>
                    <a:cubicBezTo>
                      <a:pt x="13486" y="8355"/>
                      <a:pt x="12361" y="8354"/>
                      <a:pt x="11375" y="7916"/>
                    </a:cubicBezTo>
                    <a:cubicBezTo>
                      <a:pt x="10909" y="7706"/>
                      <a:pt x="10487" y="7412"/>
                      <a:pt x="10128" y="7048"/>
                    </a:cubicBezTo>
                    <a:cubicBezTo>
                      <a:pt x="9768" y="6682"/>
                      <a:pt x="9479" y="6253"/>
                      <a:pt x="9274" y="5782"/>
                    </a:cubicBezTo>
                    <a:cubicBezTo>
                      <a:pt x="9056" y="5287"/>
                      <a:pt x="8945" y="4752"/>
                      <a:pt x="8951" y="4212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7" name="Google Shape;1597;p51"/>
              <p:cNvSpPr/>
              <p:nvPr/>
            </p:nvSpPr>
            <p:spPr>
              <a:xfrm>
                <a:off x="7576894" y="5156278"/>
                <a:ext cx="24861" cy="25026"/>
              </a:xfrm>
              <a:custGeom>
                <a:avLst/>
                <a:gdLst/>
                <a:ahLst/>
                <a:cxnLst/>
                <a:rect l="l" t="t" r="r" b="b"/>
                <a:pathLst>
                  <a:path w="24861" h="25026" extrusionOk="0">
                    <a:moveTo>
                      <a:pt x="4552" y="184"/>
                    </a:moveTo>
                    <a:lnTo>
                      <a:pt x="12729" y="8392"/>
                    </a:lnTo>
                    <a:lnTo>
                      <a:pt x="20688" y="243"/>
                    </a:lnTo>
                    <a:lnTo>
                      <a:pt x="24799" y="4277"/>
                    </a:lnTo>
                    <a:lnTo>
                      <a:pt x="16795" y="12706"/>
                    </a:lnTo>
                    <a:lnTo>
                      <a:pt x="25110" y="20821"/>
                    </a:lnTo>
                    <a:lnTo>
                      <a:pt x="20854" y="25176"/>
                    </a:lnTo>
                    <a:lnTo>
                      <a:pt x="12723" y="16921"/>
                    </a:lnTo>
                    <a:lnTo>
                      <a:pt x="4533" y="25211"/>
                    </a:lnTo>
                    <a:lnTo>
                      <a:pt x="421" y="21177"/>
                    </a:lnTo>
                    <a:lnTo>
                      <a:pt x="8473" y="12700"/>
                    </a:lnTo>
                    <a:lnTo>
                      <a:pt x="249" y="4633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8" name="Google Shape;1598;p51"/>
              <p:cNvSpPr/>
              <p:nvPr/>
            </p:nvSpPr>
            <p:spPr>
              <a:xfrm>
                <a:off x="7582719" y="5258340"/>
                <a:ext cx="11378" cy="5631"/>
              </a:xfrm>
              <a:custGeom>
                <a:avLst/>
                <a:gdLst/>
                <a:ahLst/>
                <a:cxnLst/>
                <a:rect l="l" t="t" r="r" b="b"/>
                <a:pathLst>
                  <a:path w="11378" h="5631" extrusionOk="0">
                    <a:moveTo>
                      <a:pt x="11623" y="5816"/>
                    </a:moveTo>
                    <a:lnTo>
                      <a:pt x="249" y="5808"/>
                    </a:lnTo>
                    <a:lnTo>
                      <a:pt x="253" y="184"/>
                    </a:lnTo>
                    <a:lnTo>
                      <a:pt x="11627" y="192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9" name="Google Shape;1599;p51"/>
              <p:cNvSpPr/>
              <p:nvPr/>
            </p:nvSpPr>
            <p:spPr>
              <a:xfrm>
                <a:off x="7575736" y="5337854"/>
                <a:ext cx="25340" cy="25686"/>
              </a:xfrm>
              <a:custGeom>
                <a:avLst/>
                <a:gdLst/>
                <a:ahLst/>
                <a:cxnLst/>
                <a:rect l="l" t="t" r="r" b="b"/>
                <a:pathLst>
                  <a:path w="25340" h="25686" extrusionOk="0">
                    <a:moveTo>
                      <a:pt x="254" y="10065"/>
                    </a:moveTo>
                    <a:lnTo>
                      <a:pt x="10009" y="10073"/>
                    </a:lnTo>
                    <a:lnTo>
                      <a:pt x="10016" y="184"/>
                    </a:lnTo>
                    <a:lnTo>
                      <a:pt x="15841" y="188"/>
                    </a:lnTo>
                    <a:lnTo>
                      <a:pt x="15834" y="10077"/>
                    </a:lnTo>
                    <a:lnTo>
                      <a:pt x="25590" y="10084"/>
                    </a:lnTo>
                    <a:lnTo>
                      <a:pt x="25585" y="15990"/>
                    </a:lnTo>
                    <a:lnTo>
                      <a:pt x="15830" y="15982"/>
                    </a:lnTo>
                    <a:lnTo>
                      <a:pt x="15822" y="25871"/>
                    </a:lnTo>
                    <a:lnTo>
                      <a:pt x="9997" y="25867"/>
                    </a:lnTo>
                    <a:lnTo>
                      <a:pt x="10004" y="15978"/>
                    </a:lnTo>
                    <a:lnTo>
                      <a:pt x="249" y="1597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0" name="Google Shape;1600;p51"/>
              <p:cNvSpPr/>
              <p:nvPr/>
            </p:nvSpPr>
            <p:spPr>
              <a:xfrm>
                <a:off x="7477791" y="5345051"/>
                <a:ext cx="25345" cy="14922"/>
              </a:xfrm>
              <a:custGeom>
                <a:avLst/>
                <a:gdLst/>
                <a:ahLst/>
                <a:cxnLst/>
                <a:rect l="l" t="t" r="r" b="b"/>
                <a:pathLst>
                  <a:path w="25345" h="14922" extrusionOk="0">
                    <a:moveTo>
                      <a:pt x="253" y="9182"/>
                    </a:moveTo>
                    <a:lnTo>
                      <a:pt x="25589" y="9201"/>
                    </a:lnTo>
                    <a:lnTo>
                      <a:pt x="25585" y="15107"/>
                    </a:lnTo>
                    <a:lnTo>
                      <a:pt x="249" y="15087"/>
                    </a:lnTo>
                    <a:close/>
                    <a:moveTo>
                      <a:pt x="260" y="184"/>
                    </a:moveTo>
                    <a:lnTo>
                      <a:pt x="25595" y="203"/>
                    </a:lnTo>
                    <a:lnTo>
                      <a:pt x="25591" y="6108"/>
                    </a:lnTo>
                    <a:lnTo>
                      <a:pt x="256" y="6089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1" name="Google Shape;1601;p51"/>
              <p:cNvSpPr/>
              <p:nvPr/>
            </p:nvSpPr>
            <p:spPr>
              <a:xfrm>
                <a:off x="7280024" y="5059993"/>
                <a:ext cx="17159" cy="33186"/>
              </a:xfrm>
              <a:custGeom>
                <a:avLst/>
                <a:gdLst/>
                <a:ahLst/>
                <a:cxnLst/>
                <a:rect l="l" t="t" r="r" b="b"/>
                <a:pathLst>
                  <a:path w="17159" h="33186" extrusionOk="0">
                    <a:moveTo>
                      <a:pt x="10745" y="8058"/>
                    </a:moveTo>
                    <a:lnTo>
                      <a:pt x="4176" y="13911"/>
                    </a:lnTo>
                    <a:lnTo>
                      <a:pt x="249" y="9315"/>
                    </a:lnTo>
                    <a:lnTo>
                      <a:pt x="10936" y="184"/>
                    </a:lnTo>
                    <a:lnTo>
                      <a:pt x="17408" y="189"/>
                    </a:lnTo>
                    <a:lnTo>
                      <a:pt x="17383" y="33371"/>
                    </a:lnTo>
                    <a:lnTo>
                      <a:pt x="10726" y="33366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2" name="Google Shape;1602;p51"/>
              <p:cNvSpPr/>
              <p:nvPr/>
            </p:nvSpPr>
            <p:spPr>
              <a:xfrm>
                <a:off x="7379019" y="5059507"/>
                <a:ext cx="22843" cy="33753"/>
              </a:xfrm>
              <a:custGeom>
                <a:avLst/>
                <a:gdLst/>
                <a:ahLst/>
                <a:cxnLst/>
                <a:rect l="l" t="t" r="r" b="b"/>
                <a:pathLst>
                  <a:path w="22843" h="33753" extrusionOk="0">
                    <a:moveTo>
                      <a:pt x="255" y="26467"/>
                    </a:moveTo>
                    <a:lnTo>
                      <a:pt x="12977" y="14901"/>
                    </a:lnTo>
                    <a:cubicBezTo>
                      <a:pt x="13663" y="14268"/>
                      <a:pt x="14312" y="13596"/>
                      <a:pt x="14920" y="12887"/>
                    </a:cubicBezTo>
                    <a:cubicBezTo>
                      <a:pt x="15559" y="12164"/>
                      <a:pt x="15905" y="11229"/>
                      <a:pt x="15893" y="10264"/>
                    </a:cubicBezTo>
                    <a:cubicBezTo>
                      <a:pt x="15940" y="9240"/>
                      <a:pt x="15494" y="8255"/>
                      <a:pt x="14693" y="7615"/>
                    </a:cubicBezTo>
                    <a:cubicBezTo>
                      <a:pt x="13894" y="6974"/>
                      <a:pt x="12897" y="6634"/>
                      <a:pt x="11874" y="6652"/>
                    </a:cubicBezTo>
                    <a:cubicBezTo>
                      <a:pt x="10733" y="6588"/>
                      <a:pt x="9623" y="7033"/>
                      <a:pt x="8844" y="7868"/>
                    </a:cubicBezTo>
                    <a:cubicBezTo>
                      <a:pt x="8110" y="8702"/>
                      <a:pt x="7678" y="9758"/>
                      <a:pt x="7616" y="10866"/>
                    </a:cubicBezTo>
                    <a:lnTo>
                      <a:pt x="683" y="10346"/>
                    </a:lnTo>
                    <a:cubicBezTo>
                      <a:pt x="735" y="8798"/>
                      <a:pt x="1098" y="7276"/>
                      <a:pt x="1750" y="5871"/>
                    </a:cubicBezTo>
                    <a:cubicBezTo>
                      <a:pt x="2331" y="4653"/>
                      <a:pt x="3167" y="3574"/>
                      <a:pt x="4203" y="2709"/>
                    </a:cubicBezTo>
                    <a:cubicBezTo>
                      <a:pt x="5260" y="1845"/>
                      <a:pt x="6478" y="1201"/>
                      <a:pt x="7787" y="814"/>
                    </a:cubicBezTo>
                    <a:cubicBezTo>
                      <a:pt x="9234" y="382"/>
                      <a:pt x="10739" y="170"/>
                      <a:pt x="12249" y="185"/>
                    </a:cubicBezTo>
                    <a:cubicBezTo>
                      <a:pt x="13660" y="175"/>
                      <a:pt x="15065" y="390"/>
                      <a:pt x="16409" y="821"/>
                    </a:cubicBezTo>
                    <a:cubicBezTo>
                      <a:pt x="17649" y="1213"/>
                      <a:pt x="18797" y="1851"/>
                      <a:pt x="19783" y="2697"/>
                    </a:cubicBezTo>
                    <a:cubicBezTo>
                      <a:pt x="20757" y="3553"/>
                      <a:pt x="21523" y="4620"/>
                      <a:pt x="22023" y="5816"/>
                    </a:cubicBezTo>
                    <a:cubicBezTo>
                      <a:pt x="22586" y="7199"/>
                      <a:pt x="22861" y="8682"/>
                      <a:pt x="22829" y="10175"/>
                    </a:cubicBezTo>
                    <a:cubicBezTo>
                      <a:pt x="22839" y="11146"/>
                      <a:pt x="22729" y="12113"/>
                      <a:pt x="22503" y="13057"/>
                    </a:cubicBezTo>
                    <a:cubicBezTo>
                      <a:pt x="22303" y="13874"/>
                      <a:pt x="21999" y="14661"/>
                      <a:pt x="21599" y="15400"/>
                    </a:cubicBezTo>
                    <a:cubicBezTo>
                      <a:pt x="21218" y="16097"/>
                      <a:pt x="20760" y="16749"/>
                      <a:pt x="20234" y="17344"/>
                    </a:cubicBezTo>
                    <a:cubicBezTo>
                      <a:pt x="19695" y="17952"/>
                      <a:pt x="19123" y="18530"/>
                      <a:pt x="18522" y="19077"/>
                    </a:cubicBezTo>
                    <a:lnTo>
                      <a:pt x="8576" y="27739"/>
                    </a:lnTo>
                    <a:lnTo>
                      <a:pt x="23093" y="27750"/>
                    </a:lnTo>
                    <a:lnTo>
                      <a:pt x="23088" y="33937"/>
                    </a:lnTo>
                    <a:lnTo>
                      <a:pt x="249" y="33919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3" name="Google Shape;1603;p51"/>
              <p:cNvSpPr/>
              <p:nvPr/>
            </p:nvSpPr>
            <p:spPr>
              <a:xfrm>
                <a:off x="7477007" y="5058632"/>
                <a:ext cx="23535" cy="34311"/>
              </a:xfrm>
              <a:custGeom>
                <a:avLst/>
                <a:gdLst/>
                <a:ahLst/>
                <a:cxnLst/>
                <a:rect l="l" t="t" r="r" b="b"/>
                <a:pathLst>
                  <a:path w="23535" h="34311" extrusionOk="0">
                    <a:moveTo>
                      <a:pt x="8765" y="13820"/>
                    </a:moveTo>
                    <a:lnTo>
                      <a:pt x="11030" y="13822"/>
                    </a:lnTo>
                    <a:cubicBezTo>
                      <a:pt x="11665" y="13823"/>
                      <a:pt x="12298" y="13776"/>
                      <a:pt x="12926" y="13683"/>
                    </a:cubicBezTo>
                    <a:cubicBezTo>
                      <a:pt x="13514" y="13599"/>
                      <a:pt x="14085" y="13417"/>
                      <a:pt x="14613" y="13145"/>
                    </a:cubicBezTo>
                    <a:cubicBezTo>
                      <a:pt x="15115" y="12886"/>
                      <a:pt x="15539" y="12498"/>
                      <a:pt x="15840" y="12021"/>
                    </a:cubicBezTo>
                    <a:cubicBezTo>
                      <a:pt x="16172" y="11445"/>
                      <a:pt x="16332" y="10787"/>
                      <a:pt x="16303" y="10123"/>
                    </a:cubicBezTo>
                    <a:cubicBezTo>
                      <a:pt x="16320" y="9157"/>
                      <a:pt x="15885" y="8238"/>
                      <a:pt x="15126" y="7639"/>
                    </a:cubicBezTo>
                    <a:cubicBezTo>
                      <a:pt x="14314" y="6972"/>
                      <a:pt x="13288" y="6622"/>
                      <a:pt x="12237" y="6652"/>
                    </a:cubicBezTo>
                    <a:cubicBezTo>
                      <a:pt x="11266" y="6615"/>
                      <a:pt x="10313" y="6931"/>
                      <a:pt x="9555" y="7541"/>
                    </a:cubicBezTo>
                    <a:cubicBezTo>
                      <a:pt x="8864" y="8104"/>
                      <a:pt x="8377" y="8877"/>
                      <a:pt x="8166" y="9742"/>
                    </a:cubicBezTo>
                    <a:lnTo>
                      <a:pt x="540" y="8143"/>
                    </a:lnTo>
                    <a:cubicBezTo>
                      <a:pt x="858" y="6822"/>
                      <a:pt x="1423" y="5574"/>
                      <a:pt x="2207" y="4465"/>
                    </a:cubicBezTo>
                    <a:cubicBezTo>
                      <a:pt x="2915" y="3480"/>
                      <a:pt x="3811" y="2645"/>
                      <a:pt x="4843" y="2007"/>
                    </a:cubicBezTo>
                    <a:cubicBezTo>
                      <a:pt x="5895" y="1368"/>
                      <a:pt x="7043" y="903"/>
                      <a:pt x="8242" y="627"/>
                    </a:cubicBezTo>
                    <a:cubicBezTo>
                      <a:pt x="9538" y="325"/>
                      <a:pt x="10865" y="177"/>
                      <a:pt x="12196" y="184"/>
                    </a:cubicBezTo>
                    <a:cubicBezTo>
                      <a:pt x="13608" y="181"/>
                      <a:pt x="15015" y="363"/>
                      <a:pt x="16380" y="726"/>
                    </a:cubicBezTo>
                    <a:cubicBezTo>
                      <a:pt x="17657" y="1056"/>
                      <a:pt x="18857" y="1630"/>
                      <a:pt x="19915" y="2416"/>
                    </a:cubicBezTo>
                    <a:cubicBezTo>
                      <a:pt x="20931" y="3182"/>
                      <a:pt x="21760" y="4168"/>
                      <a:pt x="22340" y="5300"/>
                    </a:cubicBezTo>
                    <a:cubicBezTo>
                      <a:pt x="22969" y="6582"/>
                      <a:pt x="23277" y="7998"/>
                      <a:pt x="23239" y="9425"/>
                    </a:cubicBezTo>
                    <a:cubicBezTo>
                      <a:pt x="23284" y="11116"/>
                      <a:pt x="22780" y="12777"/>
                      <a:pt x="21802" y="14158"/>
                    </a:cubicBezTo>
                    <a:cubicBezTo>
                      <a:pt x="20790" y="15504"/>
                      <a:pt x="19300" y="16409"/>
                      <a:pt x="17639" y="16685"/>
                    </a:cubicBezTo>
                    <a:lnTo>
                      <a:pt x="17639" y="16826"/>
                    </a:lnTo>
                    <a:cubicBezTo>
                      <a:pt x="18564" y="16931"/>
                      <a:pt x="19455" y="17236"/>
                      <a:pt x="20251" y="17719"/>
                    </a:cubicBezTo>
                    <a:cubicBezTo>
                      <a:pt x="20990" y="18175"/>
                      <a:pt x="21640" y="18763"/>
                      <a:pt x="22168" y="19454"/>
                    </a:cubicBezTo>
                    <a:cubicBezTo>
                      <a:pt x="22701" y="20160"/>
                      <a:pt x="23107" y="20954"/>
                      <a:pt x="23368" y="21798"/>
                    </a:cubicBezTo>
                    <a:cubicBezTo>
                      <a:pt x="23649" y="22693"/>
                      <a:pt x="23788" y="23626"/>
                      <a:pt x="23782" y="24564"/>
                    </a:cubicBezTo>
                    <a:cubicBezTo>
                      <a:pt x="23814" y="26071"/>
                      <a:pt x="23489" y="27564"/>
                      <a:pt x="22832" y="28922"/>
                    </a:cubicBezTo>
                    <a:cubicBezTo>
                      <a:pt x="22226" y="30137"/>
                      <a:pt x="21356" y="31202"/>
                      <a:pt x="20285" y="32036"/>
                    </a:cubicBezTo>
                    <a:cubicBezTo>
                      <a:pt x="19169" y="32890"/>
                      <a:pt x="17896" y="33518"/>
                      <a:pt x="16539" y="33885"/>
                    </a:cubicBezTo>
                    <a:cubicBezTo>
                      <a:pt x="15056" y="34297"/>
                      <a:pt x="13524" y="34500"/>
                      <a:pt x="11985" y="34491"/>
                    </a:cubicBezTo>
                    <a:cubicBezTo>
                      <a:pt x="9317" y="34562"/>
                      <a:pt x="6687" y="33842"/>
                      <a:pt x="4427" y="32423"/>
                    </a:cubicBezTo>
                    <a:cubicBezTo>
                      <a:pt x="2218" y="30897"/>
                      <a:pt x="713" y="28549"/>
                      <a:pt x="249" y="25905"/>
                    </a:cubicBezTo>
                    <a:lnTo>
                      <a:pt x="7555" y="24176"/>
                    </a:lnTo>
                    <a:cubicBezTo>
                      <a:pt x="7739" y="25252"/>
                      <a:pt x="8266" y="26238"/>
                      <a:pt x="9056" y="26990"/>
                    </a:cubicBezTo>
                    <a:cubicBezTo>
                      <a:pt x="10004" y="27742"/>
                      <a:pt x="11199" y="28111"/>
                      <a:pt x="12407" y="28023"/>
                    </a:cubicBezTo>
                    <a:cubicBezTo>
                      <a:pt x="13644" y="28127"/>
                      <a:pt x="14866" y="27692"/>
                      <a:pt x="15759" y="26831"/>
                    </a:cubicBezTo>
                    <a:cubicBezTo>
                      <a:pt x="16503" y="25985"/>
                      <a:pt x="16892" y="24886"/>
                      <a:pt x="16848" y="23762"/>
                    </a:cubicBezTo>
                    <a:cubicBezTo>
                      <a:pt x="16896" y="22992"/>
                      <a:pt x="16693" y="22228"/>
                      <a:pt x="16272" y="21582"/>
                    </a:cubicBezTo>
                    <a:cubicBezTo>
                      <a:pt x="15888" y="21068"/>
                      <a:pt x="15368" y="20670"/>
                      <a:pt x="14770" y="20433"/>
                    </a:cubicBezTo>
                    <a:cubicBezTo>
                      <a:pt x="14106" y="20172"/>
                      <a:pt x="13403" y="20021"/>
                      <a:pt x="12690" y="19986"/>
                    </a:cubicBezTo>
                    <a:cubicBezTo>
                      <a:pt x="11919" y="19939"/>
                      <a:pt x="11148" y="19915"/>
                      <a:pt x="10378" y="19914"/>
                    </a:cubicBezTo>
                    <a:lnTo>
                      <a:pt x="8761" y="19913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4" name="Google Shape;1604;p51"/>
              <p:cNvSpPr/>
              <p:nvPr/>
            </p:nvSpPr>
            <p:spPr>
              <a:xfrm>
                <a:off x="7278230" y="5150536"/>
                <a:ext cx="25155" cy="33188"/>
              </a:xfrm>
              <a:custGeom>
                <a:avLst/>
                <a:gdLst/>
                <a:ahLst/>
                <a:cxnLst/>
                <a:rect l="l" t="t" r="r" b="b"/>
                <a:pathLst>
                  <a:path w="25155" h="33188" extrusionOk="0">
                    <a:moveTo>
                      <a:pt x="14535" y="26712"/>
                    </a:moveTo>
                    <a:lnTo>
                      <a:pt x="249" y="26701"/>
                    </a:lnTo>
                    <a:lnTo>
                      <a:pt x="253" y="20796"/>
                    </a:lnTo>
                    <a:lnTo>
                      <a:pt x="13631" y="184"/>
                    </a:lnTo>
                    <a:lnTo>
                      <a:pt x="21213" y="190"/>
                    </a:lnTo>
                    <a:lnTo>
                      <a:pt x="21197" y="20812"/>
                    </a:lnTo>
                    <a:lnTo>
                      <a:pt x="25404" y="20815"/>
                    </a:lnTo>
                    <a:lnTo>
                      <a:pt x="25400" y="26720"/>
                    </a:lnTo>
                    <a:lnTo>
                      <a:pt x="21192" y="26717"/>
                    </a:lnTo>
                    <a:lnTo>
                      <a:pt x="21188" y="33372"/>
                    </a:lnTo>
                    <a:lnTo>
                      <a:pt x="14531" y="33367"/>
                    </a:lnTo>
                    <a:close/>
                    <a:moveTo>
                      <a:pt x="14549" y="9371"/>
                    </a:moveTo>
                    <a:lnTo>
                      <a:pt x="14456" y="9371"/>
                    </a:lnTo>
                    <a:lnTo>
                      <a:pt x="7189" y="20801"/>
                    </a:lnTo>
                    <a:lnTo>
                      <a:pt x="14540" y="20806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5" name="Google Shape;1605;p51"/>
              <p:cNvSpPr/>
              <p:nvPr/>
            </p:nvSpPr>
            <p:spPr>
              <a:xfrm>
                <a:off x="7378167" y="5151549"/>
                <a:ext cx="23537" cy="33758"/>
              </a:xfrm>
              <a:custGeom>
                <a:avLst/>
                <a:gdLst/>
                <a:ahLst/>
                <a:cxnLst/>
                <a:rect l="l" t="t" r="r" b="b"/>
                <a:pathLst>
                  <a:path w="23537" h="33758" extrusionOk="0">
                    <a:moveTo>
                      <a:pt x="22687" y="6385"/>
                    </a:moveTo>
                    <a:lnTo>
                      <a:pt x="9695" y="6376"/>
                    </a:lnTo>
                    <a:lnTo>
                      <a:pt x="9552" y="11485"/>
                    </a:lnTo>
                    <a:cubicBezTo>
                      <a:pt x="10497" y="11203"/>
                      <a:pt x="11481" y="11076"/>
                      <a:pt x="12466" y="11112"/>
                    </a:cubicBezTo>
                    <a:cubicBezTo>
                      <a:pt x="14024" y="11095"/>
                      <a:pt x="15572" y="11350"/>
                      <a:pt x="17042" y="11865"/>
                    </a:cubicBezTo>
                    <a:cubicBezTo>
                      <a:pt x="18376" y="12334"/>
                      <a:pt x="19595" y="13077"/>
                      <a:pt x="20624" y="14047"/>
                    </a:cubicBezTo>
                    <a:cubicBezTo>
                      <a:pt x="21640" y="15024"/>
                      <a:pt x="22435" y="16207"/>
                      <a:pt x="22955" y="17517"/>
                    </a:cubicBezTo>
                    <a:cubicBezTo>
                      <a:pt x="23527" y="18972"/>
                      <a:pt x="23809" y="20524"/>
                      <a:pt x="23785" y="22087"/>
                    </a:cubicBezTo>
                    <a:cubicBezTo>
                      <a:pt x="23814" y="23806"/>
                      <a:pt x="23490" y="25512"/>
                      <a:pt x="22833" y="27101"/>
                    </a:cubicBezTo>
                    <a:cubicBezTo>
                      <a:pt x="22238" y="28515"/>
                      <a:pt x="21347" y="29785"/>
                      <a:pt x="20218" y="30825"/>
                    </a:cubicBezTo>
                    <a:cubicBezTo>
                      <a:pt x="19073" y="31860"/>
                      <a:pt x="17727" y="32649"/>
                      <a:pt x="16263" y="33142"/>
                    </a:cubicBezTo>
                    <a:cubicBezTo>
                      <a:pt x="14663" y="33684"/>
                      <a:pt x="12982" y="33953"/>
                      <a:pt x="11293" y="33935"/>
                    </a:cubicBezTo>
                    <a:cubicBezTo>
                      <a:pt x="8753" y="34023"/>
                      <a:pt x="6254" y="33280"/>
                      <a:pt x="4175" y="31820"/>
                    </a:cubicBezTo>
                    <a:cubicBezTo>
                      <a:pt x="2148" y="30230"/>
                      <a:pt x="756" y="27969"/>
                      <a:pt x="249" y="25444"/>
                    </a:cubicBezTo>
                    <a:lnTo>
                      <a:pt x="7509" y="23762"/>
                    </a:lnTo>
                    <a:cubicBezTo>
                      <a:pt x="7650" y="24866"/>
                      <a:pt x="8172" y="25886"/>
                      <a:pt x="8987" y="26645"/>
                    </a:cubicBezTo>
                    <a:cubicBezTo>
                      <a:pt x="9807" y="27388"/>
                      <a:pt x="10884" y="27783"/>
                      <a:pt x="11990" y="27749"/>
                    </a:cubicBezTo>
                    <a:cubicBezTo>
                      <a:pt x="13317" y="27812"/>
                      <a:pt x="14606" y="27300"/>
                      <a:pt x="15529" y="26346"/>
                    </a:cubicBezTo>
                    <a:cubicBezTo>
                      <a:pt x="16420" y="25378"/>
                      <a:pt x="16894" y="24099"/>
                      <a:pt x="16849" y="22785"/>
                    </a:cubicBezTo>
                    <a:cubicBezTo>
                      <a:pt x="16887" y="21841"/>
                      <a:pt x="16656" y="20906"/>
                      <a:pt x="16181" y="20089"/>
                    </a:cubicBezTo>
                    <a:cubicBezTo>
                      <a:pt x="15740" y="19393"/>
                      <a:pt x="15138" y="18814"/>
                      <a:pt x="14425" y="18401"/>
                    </a:cubicBezTo>
                    <a:cubicBezTo>
                      <a:pt x="13674" y="17970"/>
                      <a:pt x="12852" y="17675"/>
                      <a:pt x="11998" y="17533"/>
                    </a:cubicBezTo>
                    <a:cubicBezTo>
                      <a:pt x="11113" y="17376"/>
                      <a:pt x="10215" y="17297"/>
                      <a:pt x="9317" y="17296"/>
                    </a:cubicBezTo>
                    <a:cubicBezTo>
                      <a:pt x="8161" y="17297"/>
                      <a:pt x="7008" y="17406"/>
                      <a:pt x="5872" y="17622"/>
                    </a:cubicBezTo>
                    <a:cubicBezTo>
                      <a:pt x="4735" y="17834"/>
                      <a:pt x="3615" y="18131"/>
                      <a:pt x="2520" y="18509"/>
                    </a:cubicBezTo>
                    <a:lnTo>
                      <a:pt x="2904" y="184"/>
                    </a:lnTo>
                    <a:lnTo>
                      <a:pt x="22691" y="199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6" name="Google Shape;1606;p51"/>
              <p:cNvSpPr/>
              <p:nvPr/>
            </p:nvSpPr>
            <p:spPr>
              <a:xfrm>
                <a:off x="7475643" y="5151627"/>
                <a:ext cx="24412" cy="33745"/>
              </a:xfrm>
              <a:custGeom>
                <a:avLst/>
                <a:gdLst/>
                <a:ahLst/>
                <a:cxnLst/>
                <a:rect l="l" t="t" r="r" b="b"/>
                <a:pathLst>
                  <a:path w="24412" h="33745" extrusionOk="0">
                    <a:moveTo>
                      <a:pt x="12140" y="12043"/>
                    </a:moveTo>
                    <a:cubicBezTo>
                      <a:pt x="12511" y="11949"/>
                      <a:pt x="12880" y="11872"/>
                      <a:pt x="13251" y="11809"/>
                    </a:cubicBezTo>
                    <a:cubicBezTo>
                      <a:pt x="13632" y="11746"/>
                      <a:pt x="14019" y="11715"/>
                      <a:pt x="14406" y="11716"/>
                    </a:cubicBezTo>
                    <a:cubicBezTo>
                      <a:pt x="15852" y="11698"/>
                      <a:pt x="17286" y="11987"/>
                      <a:pt x="18612" y="12563"/>
                    </a:cubicBezTo>
                    <a:cubicBezTo>
                      <a:pt x="19837" y="13099"/>
                      <a:pt x="20938" y="13881"/>
                      <a:pt x="21847" y="14862"/>
                    </a:cubicBezTo>
                    <a:cubicBezTo>
                      <a:pt x="22759" y="15863"/>
                      <a:pt x="23465" y="17034"/>
                      <a:pt x="23924" y="18309"/>
                    </a:cubicBezTo>
                    <a:cubicBezTo>
                      <a:pt x="24421" y="19667"/>
                      <a:pt x="24671" y="21103"/>
                      <a:pt x="24661" y="22549"/>
                    </a:cubicBezTo>
                    <a:cubicBezTo>
                      <a:pt x="24683" y="24154"/>
                      <a:pt x="24358" y="25745"/>
                      <a:pt x="23709" y="27212"/>
                    </a:cubicBezTo>
                    <a:cubicBezTo>
                      <a:pt x="23099" y="28571"/>
                      <a:pt x="22217" y="29791"/>
                      <a:pt x="21118" y="30796"/>
                    </a:cubicBezTo>
                    <a:cubicBezTo>
                      <a:pt x="19989" y="31816"/>
                      <a:pt x="18668" y="32604"/>
                      <a:pt x="17233" y="33113"/>
                    </a:cubicBezTo>
                    <a:cubicBezTo>
                      <a:pt x="14128" y="34204"/>
                      <a:pt x="10743" y="34201"/>
                      <a:pt x="7640" y="33106"/>
                    </a:cubicBezTo>
                    <a:cubicBezTo>
                      <a:pt x="6214" y="32591"/>
                      <a:pt x="4902" y="31802"/>
                      <a:pt x="3780" y="30783"/>
                    </a:cubicBezTo>
                    <a:cubicBezTo>
                      <a:pt x="2682" y="29776"/>
                      <a:pt x="1802" y="28556"/>
                      <a:pt x="1194" y="27196"/>
                    </a:cubicBezTo>
                    <a:cubicBezTo>
                      <a:pt x="547" y="25727"/>
                      <a:pt x="226" y="24136"/>
                      <a:pt x="250" y="22531"/>
                    </a:cubicBezTo>
                    <a:cubicBezTo>
                      <a:pt x="241" y="21437"/>
                      <a:pt x="351" y="20345"/>
                      <a:pt x="577" y="19274"/>
                    </a:cubicBezTo>
                    <a:cubicBezTo>
                      <a:pt x="783" y="18323"/>
                      <a:pt x="1069" y="17390"/>
                      <a:pt x="1433" y="16487"/>
                    </a:cubicBezTo>
                    <a:cubicBezTo>
                      <a:pt x="1785" y="15620"/>
                      <a:pt x="2203" y="14782"/>
                      <a:pt x="2683" y="13980"/>
                    </a:cubicBezTo>
                    <a:cubicBezTo>
                      <a:pt x="3162" y="13184"/>
                      <a:pt x="3664" y="12364"/>
                      <a:pt x="4188" y="11521"/>
                    </a:cubicBezTo>
                    <a:lnTo>
                      <a:pt x="11363" y="184"/>
                    </a:lnTo>
                    <a:lnTo>
                      <a:pt x="19824" y="191"/>
                    </a:lnTo>
                    <a:close/>
                    <a:moveTo>
                      <a:pt x="17727" y="22263"/>
                    </a:moveTo>
                    <a:cubicBezTo>
                      <a:pt x="17626" y="19492"/>
                      <a:pt x="15295" y="17328"/>
                      <a:pt x="12523" y="17429"/>
                    </a:cubicBezTo>
                    <a:cubicBezTo>
                      <a:pt x="9751" y="17531"/>
                      <a:pt x="7586" y="19859"/>
                      <a:pt x="7688" y="22630"/>
                    </a:cubicBezTo>
                    <a:cubicBezTo>
                      <a:pt x="7789" y="25402"/>
                      <a:pt x="10119" y="27566"/>
                      <a:pt x="12891" y="27465"/>
                    </a:cubicBezTo>
                    <a:cubicBezTo>
                      <a:pt x="14163" y="27418"/>
                      <a:pt x="15370" y="26890"/>
                      <a:pt x="16268" y="25988"/>
                    </a:cubicBezTo>
                    <a:cubicBezTo>
                      <a:pt x="17243" y="24998"/>
                      <a:pt x="17771" y="23652"/>
                      <a:pt x="17727" y="2226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7" name="Google Shape;1607;p51"/>
              <p:cNvSpPr/>
              <p:nvPr/>
            </p:nvSpPr>
            <p:spPr>
              <a:xfrm>
                <a:off x="7278779" y="5244132"/>
                <a:ext cx="23952" cy="33190"/>
              </a:xfrm>
              <a:custGeom>
                <a:avLst/>
                <a:gdLst/>
                <a:ahLst/>
                <a:cxnLst/>
                <a:rect l="l" t="t" r="r" b="b"/>
                <a:pathLst>
                  <a:path w="23952" h="33190" extrusionOk="0">
                    <a:moveTo>
                      <a:pt x="16430" y="6664"/>
                    </a:moveTo>
                    <a:lnTo>
                      <a:pt x="249" y="6652"/>
                    </a:lnTo>
                    <a:lnTo>
                      <a:pt x="254" y="184"/>
                    </a:lnTo>
                    <a:lnTo>
                      <a:pt x="24202" y="202"/>
                    </a:lnTo>
                    <a:lnTo>
                      <a:pt x="24197" y="6389"/>
                    </a:lnTo>
                    <a:lnTo>
                      <a:pt x="11094" y="33375"/>
                    </a:lnTo>
                    <a:lnTo>
                      <a:pt x="3003" y="33368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8" name="Google Shape;1608;p51"/>
              <p:cNvSpPr/>
              <p:nvPr/>
            </p:nvSpPr>
            <p:spPr>
              <a:xfrm>
                <a:off x="7377844" y="5243658"/>
                <a:ext cx="23034" cy="34306"/>
              </a:xfrm>
              <a:custGeom>
                <a:avLst/>
                <a:gdLst/>
                <a:ahLst/>
                <a:cxnLst/>
                <a:rect l="l" t="t" r="r" b="b"/>
                <a:pathLst>
                  <a:path w="23034" h="34306" extrusionOk="0">
                    <a:moveTo>
                      <a:pt x="821" y="9314"/>
                    </a:moveTo>
                    <a:cubicBezTo>
                      <a:pt x="790" y="7930"/>
                      <a:pt x="1084" y="6558"/>
                      <a:pt x="1679" y="5308"/>
                    </a:cubicBezTo>
                    <a:cubicBezTo>
                      <a:pt x="2235" y="4186"/>
                      <a:pt x="3043" y="3209"/>
                      <a:pt x="4039" y="2451"/>
                    </a:cubicBezTo>
                    <a:cubicBezTo>
                      <a:pt x="5084" y="1665"/>
                      <a:pt x="6269" y="1086"/>
                      <a:pt x="7530" y="743"/>
                    </a:cubicBezTo>
                    <a:cubicBezTo>
                      <a:pt x="10317" y="-5"/>
                      <a:pt x="13252" y="-2"/>
                      <a:pt x="16037" y="749"/>
                    </a:cubicBezTo>
                    <a:cubicBezTo>
                      <a:pt x="17293" y="1091"/>
                      <a:pt x="18471" y="1673"/>
                      <a:pt x="19504" y="2463"/>
                    </a:cubicBezTo>
                    <a:cubicBezTo>
                      <a:pt x="20491" y="3231"/>
                      <a:pt x="21296" y="4207"/>
                      <a:pt x="21860" y="5323"/>
                    </a:cubicBezTo>
                    <a:cubicBezTo>
                      <a:pt x="22468" y="6570"/>
                      <a:pt x="22768" y="7944"/>
                      <a:pt x="22735" y="9331"/>
                    </a:cubicBezTo>
                    <a:cubicBezTo>
                      <a:pt x="22781" y="10997"/>
                      <a:pt x="22267" y="12630"/>
                      <a:pt x="21276" y="13970"/>
                    </a:cubicBezTo>
                    <a:cubicBezTo>
                      <a:pt x="20241" y="15293"/>
                      <a:pt x="18805" y="16246"/>
                      <a:pt x="17182" y="16685"/>
                    </a:cubicBezTo>
                    <a:lnTo>
                      <a:pt x="17181" y="16779"/>
                    </a:lnTo>
                    <a:cubicBezTo>
                      <a:pt x="18975" y="17197"/>
                      <a:pt x="20573" y="18215"/>
                      <a:pt x="21710" y="19665"/>
                    </a:cubicBezTo>
                    <a:cubicBezTo>
                      <a:pt x="22793" y="21170"/>
                      <a:pt x="23344" y="22991"/>
                      <a:pt x="23278" y="24844"/>
                    </a:cubicBezTo>
                    <a:cubicBezTo>
                      <a:pt x="23306" y="26306"/>
                      <a:pt x="22980" y="27753"/>
                      <a:pt x="22327" y="29062"/>
                    </a:cubicBezTo>
                    <a:cubicBezTo>
                      <a:pt x="21720" y="30249"/>
                      <a:pt x="20849" y="31283"/>
                      <a:pt x="19781" y="32083"/>
                    </a:cubicBezTo>
                    <a:cubicBezTo>
                      <a:pt x="18674" y="32900"/>
                      <a:pt x="17429" y="33511"/>
                      <a:pt x="16104" y="33884"/>
                    </a:cubicBezTo>
                    <a:cubicBezTo>
                      <a:pt x="13264" y="34695"/>
                      <a:pt x="10252" y="34692"/>
                      <a:pt x="7413" y="33878"/>
                    </a:cubicBezTo>
                    <a:cubicBezTo>
                      <a:pt x="6089" y="33502"/>
                      <a:pt x="4845" y="32890"/>
                      <a:pt x="3739" y="32071"/>
                    </a:cubicBezTo>
                    <a:cubicBezTo>
                      <a:pt x="2672" y="31269"/>
                      <a:pt x="1804" y="30234"/>
                      <a:pt x="1198" y="29046"/>
                    </a:cubicBezTo>
                    <a:cubicBezTo>
                      <a:pt x="547" y="27736"/>
                      <a:pt x="223" y="26289"/>
                      <a:pt x="254" y="24827"/>
                    </a:cubicBezTo>
                    <a:cubicBezTo>
                      <a:pt x="190" y="22974"/>
                      <a:pt x="745" y="21153"/>
                      <a:pt x="1831" y="19650"/>
                    </a:cubicBezTo>
                    <a:cubicBezTo>
                      <a:pt x="2969" y="18202"/>
                      <a:pt x="4568" y="17186"/>
                      <a:pt x="6363" y="16771"/>
                    </a:cubicBezTo>
                    <a:lnTo>
                      <a:pt x="6363" y="16677"/>
                    </a:lnTo>
                    <a:cubicBezTo>
                      <a:pt x="4742" y="16235"/>
                      <a:pt x="3307" y="15280"/>
                      <a:pt x="2274" y="13955"/>
                    </a:cubicBezTo>
                    <a:cubicBezTo>
                      <a:pt x="1284" y="12614"/>
                      <a:pt x="772" y="10980"/>
                      <a:pt x="821" y="9314"/>
                    </a:cubicBezTo>
                    <a:close/>
                    <a:moveTo>
                      <a:pt x="7189" y="23848"/>
                    </a:moveTo>
                    <a:cubicBezTo>
                      <a:pt x="7171" y="24964"/>
                      <a:pt x="7624" y="26036"/>
                      <a:pt x="8436" y="26801"/>
                    </a:cubicBezTo>
                    <a:cubicBezTo>
                      <a:pt x="10356" y="28427"/>
                      <a:pt x="13171" y="28429"/>
                      <a:pt x="15093" y="26807"/>
                    </a:cubicBezTo>
                    <a:cubicBezTo>
                      <a:pt x="15907" y="26042"/>
                      <a:pt x="16360" y="24971"/>
                      <a:pt x="16345" y="23855"/>
                    </a:cubicBezTo>
                    <a:cubicBezTo>
                      <a:pt x="16369" y="22724"/>
                      <a:pt x="15916" y="21635"/>
                      <a:pt x="15097" y="20854"/>
                    </a:cubicBezTo>
                    <a:cubicBezTo>
                      <a:pt x="13178" y="19228"/>
                      <a:pt x="10363" y="19226"/>
                      <a:pt x="8441" y="20849"/>
                    </a:cubicBezTo>
                    <a:cubicBezTo>
                      <a:pt x="7621" y="21629"/>
                      <a:pt x="7167" y="22717"/>
                      <a:pt x="7190" y="23848"/>
                    </a:cubicBezTo>
                    <a:close/>
                    <a:moveTo>
                      <a:pt x="7754" y="10304"/>
                    </a:moveTo>
                    <a:cubicBezTo>
                      <a:pt x="7737" y="11296"/>
                      <a:pt x="8139" y="12250"/>
                      <a:pt x="8862" y="12930"/>
                    </a:cubicBezTo>
                    <a:cubicBezTo>
                      <a:pt x="10537" y="14368"/>
                      <a:pt x="13011" y="14369"/>
                      <a:pt x="14688" y="12934"/>
                    </a:cubicBezTo>
                    <a:cubicBezTo>
                      <a:pt x="15411" y="12255"/>
                      <a:pt x="15815" y="11302"/>
                      <a:pt x="15799" y="10310"/>
                    </a:cubicBezTo>
                    <a:cubicBezTo>
                      <a:pt x="15809" y="9333"/>
                      <a:pt x="15407" y="8397"/>
                      <a:pt x="14692" y="7732"/>
                    </a:cubicBezTo>
                    <a:cubicBezTo>
                      <a:pt x="13017" y="6293"/>
                      <a:pt x="10542" y="6291"/>
                      <a:pt x="8866" y="7727"/>
                    </a:cubicBezTo>
                    <a:cubicBezTo>
                      <a:pt x="8149" y="8392"/>
                      <a:pt x="7746" y="9327"/>
                      <a:pt x="7755" y="1030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9" name="Google Shape;1609;p51"/>
              <p:cNvSpPr/>
              <p:nvPr/>
            </p:nvSpPr>
            <p:spPr>
              <a:xfrm>
                <a:off x="7476985" y="5242781"/>
                <a:ext cx="24412" cy="33745"/>
              </a:xfrm>
              <a:custGeom>
                <a:avLst/>
                <a:gdLst/>
                <a:ahLst/>
                <a:cxnLst/>
                <a:rect l="l" t="t" r="r" b="b"/>
                <a:pathLst>
                  <a:path w="24412" h="33745" extrusionOk="0">
                    <a:moveTo>
                      <a:pt x="12770" y="22071"/>
                    </a:moveTo>
                    <a:cubicBezTo>
                      <a:pt x="12399" y="22164"/>
                      <a:pt x="12030" y="22243"/>
                      <a:pt x="11660" y="22305"/>
                    </a:cubicBezTo>
                    <a:cubicBezTo>
                      <a:pt x="11278" y="22368"/>
                      <a:pt x="10892" y="22399"/>
                      <a:pt x="10505" y="22397"/>
                    </a:cubicBezTo>
                    <a:cubicBezTo>
                      <a:pt x="9058" y="22416"/>
                      <a:pt x="7624" y="22127"/>
                      <a:pt x="6298" y="21551"/>
                    </a:cubicBezTo>
                    <a:cubicBezTo>
                      <a:pt x="5073" y="21015"/>
                      <a:pt x="3972" y="20233"/>
                      <a:pt x="3064" y="19252"/>
                    </a:cubicBezTo>
                    <a:cubicBezTo>
                      <a:pt x="2151" y="18251"/>
                      <a:pt x="1445" y="17080"/>
                      <a:pt x="986" y="15806"/>
                    </a:cubicBezTo>
                    <a:cubicBezTo>
                      <a:pt x="489" y="14447"/>
                      <a:pt x="239" y="13010"/>
                      <a:pt x="250" y="11563"/>
                    </a:cubicBezTo>
                    <a:cubicBezTo>
                      <a:pt x="228" y="9959"/>
                      <a:pt x="552" y="8369"/>
                      <a:pt x="1201" y="6902"/>
                    </a:cubicBezTo>
                    <a:cubicBezTo>
                      <a:pt x="1811" y="5543"/>
                      <a:pt x="2692" y="4323"/>
                      <a:pt x="3791" y="3318"/>
                    </a:cubicBezTo>
                    <a:cubicBezTo>
                      <a:pt x="4916" y="2301"/>
                      <a:pt x="6228" y="1514"/>
                      <a:pt x="7654" y="1000"/>
                    </a:cubicBezTo>
                    <a:cubicBezTo>
                      <a:pt x="10760" y="-91"/>
                      <a:pt x="14144" y="-88"/>
                      <a:pt x="17248" y="1008"/>
                    </a:cubicBezTo>
                    <a:cubicBezTo>
                      <a:pt x="18682" y="1520"/>
                      <a:pt x="20001" y="2309"/>
                      <a:pt x="21129" y="3331"/>
                    </a:cubicBezTo>
                    <a:cubicBezTo>
                      <a:pt x="22227" y="4338"/>
                      <a:pt x="23108" y="5559"/>
                      <a:pt x="23717" y="6918"/>
                    </a:cubicBezTo>
                    <a:cubicBezTo>
                      <a:pt x="24363" y="8387"/>
                      <a:pt x="24685" y="9978"/>
                      <a:pt x="24660" y="11582"/>
                    </a:cubicBezTo>
                    <a:cubicBezTo>
                      <a:pt x="24669" y="12676"/>
                      <a:pt x="24560" y="13768"/>
                      <a:pt x="24334" y="14839"/>
                    </a:cubicBezTo>
                    <a:cubicBezTo>
                      <a:pt x="24127" y="15791"/>
                      <a:pt x="23841" y="16723"/>
                      <a:pt x="23477" y="17627"/>
                    </a:cubicBezTo>
                    <a:cubicBezTo>
                      <a:pt x="23126" y="18494"/>
                      <a:pt x="22708" y="19331"/>
                      <a:pt x="22227" y="20133"/>
                    </a:cubicBezTo>
                    <a:cubicBezTo>
                      <a:pt x="21748" y="20929"/>
                      <a:pt x="21245" y="21749"/>
                      <a:pt x="20721" y="22593"/>
                    </a:cubicBezTo>
                    <a:lnTo>
                      <a:pt x="13547" y="33929"/>
                    </a:lnTo>
                    <a:lnTo>
                      <a:pt x="5086" y="33922"/>
                    </a:lnTo>
                    <a:close/>
                    <a:moveTo>
                      <a:pt x="7183" y="11850"/>
                    </a:moveTo>
                    <a:cubicBezTo>
                      <a:pt x="7285" y="14621"/>
                      <a:pt x="9615" y="16785"/>
                      <a:pt x="12387" y="16684"/>
                    </a:cubicBezTo>
                    <a:cubicBezTo>
                      <a:pt x="15159" y="16582"/>
                      <a:pt x="17325" y="14254"/>
                      <a:pt x="17223" y="11482"/>
                    </a:cubicBezTo>
                    <a:cubicBezTo>
                      <a:pt x="17122" y="8711"/>
                      <a:pt x="14792" y="6547"/>
                      <a:pt x="12020" y="6648"/>
                    </a:cubicBezTo>
                    <a:cubicBezTo>
                      <a:pt x="10748" y="6695"/>
                      <a:pt x="9540" y="7223"/>
                      <a:pt x="8642" y="8125"/>
                    </a:cubicBezTo>
                    <a:cubicBezTo>
                      <a:pt x="7668" y="9115"/>
                      <a:pt x="7141" y="10461"/>
                      <a:pt x="7183" y="1185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0" name="Google Shape;1610;p51"/>
              <p:cNvSpPr/>
              <p:nvPr/>
            </p:nvSpPr>
            <p:spPr>
              <a:xfrm>
                <a:off x="7278511" y="5335258"/>
                <a:ext cx="24318" cy="34306"/>
              </a:xfrm>
              <a:custGeom>
                <a:avLst/>
                <a:gdLst/>
                <a:ahLst/>
                <a:cxnLst/>
                <a:rect l="l" t="t" r="r" b="b"/>
                <a:pathLst>
                  <a:path w="24318" h="34306" extrusionOk="0">
                    <a:moveTo>
                      <a:pt x="250" y="17328"/>
                    </a:moveTo>
                    <a:cubicBezTo>
                      <a:pt x="254" y="15317"/>
                      <a:pt x="434" y="13310"/>
                      <a:pt x="786" y="11330"/>
                    </a:cubicBezTo>
                    <a:cubicBezTo>
                      <a:pt x="1109" y="9395"/>
                      <a:pt x="1751" y="7527"/>
                      <a:pt x="2685" y="5801"/>
                    </a:cubicBezTo>
                    <a:cubicBezTo>
                      <a:pt x="3577" y="4166"/>
                      <a:pt x="4856" y="2776"/>
                      <a:pt x="6411" y="1750"/>
                    </a:cubicBezTo>
                    <a:cubicBezTo>
                      <a:pt x="10145" y="-341"/>
                      <a:pt x="14699" y="-338"/>
                      <a:pt x="18430" y="1759"/>
                    </a:cubicBezTo>
                    <a:cubicBezTo>
                      <a:pt x="19983" y="2786"/>
                      <a:pt x="21260" y="4179"/>
                      <a:pt x="22149" y="5815"/>
                    </a:cubicBezTo>
                    <a:cubicBezTo>
                      <a:pt x="23081" y="7542"/>
                      <a:pt x="23720" y="9411"/>
                      <a:pt x="24040" y="11347"/>
                    </a:cubicBezTo>
                    <a:cubicBezTo>
                      <a:pt x="24746" y="15315"/>
                      <a:pt x="24743" y="19377"/>
                      <a:pt x="24032" y="23345"/>
                    </a:cubicBezTo>
                    <a:cubicBezTo>
                      <a:pt x="23708" y="25280"/>
                      <a:pt x="23066" y="27148"/>
                      <a:pt x="22131" y="28873"/>
                    </a:cubicBezTo>
                    <a:cubicBezTo>
                      <a:pt x="21240" y="30509"/>
                      <a:pt x="19961" y="31900"/>
                      <a:pt x="18406" y="32925"/>
                    </a:cubicBezTo>
                    <a:cubicBezTo>
                      <a:pt x="14672" y="35015"/>
                      <a:pt x="10118" y="35012"/>
                      <a:pt x="6387" y="32916"/>
                    </a:cubicBezTo>
                    <a:cubicBezTo>
                      <a:pt x="4834" y="31888"/>
                      <a:pt x="3556" y="30495"/>
                      <a:pt x="2667" y="28859"/>
                    </a:cubicBezTo>
                    <a:cubicBezTo>
                      <a:pt x="1735" y="27132"/>
                      <a:pt x="1096" y="25263"/>
                      <a:pt x="776" y="23327"/>
                    </a:cubicBezTo>
                    <a:cubicBezTo>
                      <a:pt x="427" y="21346"/>
                      <a:pt x="251" y="19339"/>
                      <a:pt x="249" y="17328"/>
                    </a:cubicBezTo>
                    <a:close/>
                    <a:moveTo>
                      <a:pt x="7185" y="17334"/>
                    </a:moveTo>
                    <a:cubicBezTo>
                      <a:pt x="7184" y="18209"/>
                      <a:pt x="7222" y="19256"/>
                      <a:pt x="7298" y="20475"/>
                    </a:cubicBezTo>
                    <a:cubicBezTo>
                      <a:pt x="7369" y="21666"/>
                      <a:pt x="7577" y="22846"/>
                      <a:pt x="7920" y="23989"/>
                    </a:cubicBezTo>
                    <a:cubicBezTo>
                      <a:pt x="8220" y="25044"/>
                      <a:pt x="8747" y="26021"/>
                      <a:pt x="9466" y="26850"/>
                    </a:cubicBezTo>
                    <a:cubicBezTo>
                      <a:pt x="11101" y="28413"/>
                      <a:pt x="13677" y="28415"/>
                      <a:pt x="15315" y="26854"/>
                    </a:cubicBezTo>
                    <a:cubicBezTo>
                      <a:pt x="16048" y="26031"/>
                      <a:pt x="16586" y="25055"/>
                      <a:pt x="16889" y="23997"/>
                    </a:cubicBezTo>
                    <a:cubicBezTo>
                      <a:pt x="17232" y="22853"/>
                      <a:pt x="17443" y="21674"/>
                      <a:pt x="17515" y="20482"/>
                    </a:cubicBezTo>
                    <a:cubicBezTo>
                      <a:pt x="17593" y="19263"/>
                      <a:pt x="17632" y="18216"/>
                      <a:pt x="17633" y="17342"/>
                    </a:cubicBezTo>
                    <a:cubicBezTo>
                      <a:pt x="17634" y="16467"/>
                      <a:pt x="17596" y="15420"/>
                      <a:pt x="17520" y="14201"/>
                    </a:cubicBezTo>
                    <a:cubicBezTo>
                      <a:pt x="17449" y="13010"/>
                      <a:pt x="17240" y="11830"/>
                      <a:pt x="16899" y="10686"/>
                    </a:cubicBezTo>
                    <a:cubicBezTo>
                      <a:pt x="16597" y="9628"/>
                      <a:pt x="16061" y="8650"/>
                      <a:pt x="15330" y="7827"/>
                    </a:cubicBezTo>
                    <a:cubicBezTo>
                      <a:pt x="13695" y="6263"/>
                      <a:pt x="11118" y="6260"/>
                      <a:pt x="9480" y="7822"/>
                    </a:cubicBezTo>
                    <a:cubicBezTo>
                      <a:pt x="8760" y="8650"/>
                      <a:pt x="8231" y="9625"/>
                      <a:pt x="7930" y="10680"/>
                    </a:cubicBezTo>
                    <a:cubicBezTo>
                      <a:pt x="7585" y="11823"/>
                      <a:pt x="7375" y="13003"/>
                      <a:pt x="7302" y="14194"/>
                    </a:cubicBezTo>
                    <a:cubicBezTo>
                      <a:pt x="7225" y="15413"/>
                      <a:pt x="7186" y="16459"/>
                      <a:pt x="7185" y="1733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1" name="Google Shape;1611;p51"/>
              <p:cNvSpPr/>
              <p:nvPr/>
            </p:nvSpPr>
            <p:spPr>
              <a:xfrm>
                <a:off x="7368177" y="5334404"/>
                <a:ext cx="41461" cy="36169"/>
              </a:xfrm>
              <a:custGeom>
                <a:avLst/>
                <a:gdLst/>
                <a:ahLst/>
                <a:cxnLst/>
                <a:rect l="l" t="t" r="r" b="b"/>
                <a:pathLst>
                  <a:path w="41461" h="36169" extrusionOk="0">
                    <a:moveTo>
                      <a:pt x="249" y="10380"/>
                    </a:moveTo>
                    <a:cubicBezTo>
                      <a:pt x="242" y="9141"/>
                      <a:pt x="487" y="7914"/>
                      <a:pt x="969" y="6772"/>
                    </a:cubicBezTo>
                    <a:cubicBezTo>
                      <a:pt x="1429" y="5676"/>
                      <a:pt x="2087" y="4676"/>
                      <a:pt x="2913" y="3821"/>
                    </a:cubicBezTo>
                    <a:cubicBezTo>
                      <a:pt x="3736" y="2974"/>
                      <a:pt x="4719" y="2298"/>
                      <a:pt x="5804" y="1832"/>
                    </a:cubicBezTo>
                    <a:cubicBezTo>
                      <a:pt x="8079" y="864"/>
                      <a:pt x="10650" y="867"/>
                      <a:pt x="12924" y="1837"/>
                    </a:cubicBezTo>
                    <a:cubicBezTo>
                      <a:pt x="14009" y="2305"/>
                      <a:pt x="14990" y="2983"/>
                      <a:pt x="15812" y="3831"/>
                    </a:cubicBezTo>
                    <a:cubicBezTo>
                      <a:pt x="16636" y="4688"/>
                      <a:pt x="17293" y="5689"/>
                      <a:pt x="17752" y="6785"/>
                    </a:cubicBezTo>
                    <a:cubicBezTo>
                      <a:pt x="18705" y="9097"/>
                      <a:pt x="18703" y="11692"/>
                      <a:pt x="17746" y="14002"/>
                    </a:cubicBezTo>
                    <a:cubicBezTo>
                      <a:pt x="17285" y="15097"/>
                      <a:pt x="16627" y="16098"/>
                      <a:pt x="15802" y="16953"/>
                    </a:cubicBezTo>
                    <a:cubicBezTo>
                      <a:pt x="14979" y="17800"/>
                      <a:pt x="13997" y="18476"/>
                      <a:pt x="12912" y="18943"/>
                    </a:cubicBezTo>
                    <a:cubicBezTo>
                      <a:pt x="10637" y="19910"/>
                      <a:pt x="8066" y="19908"/>
                      <a:pt x="5792" y="18937"/>
                    </a:cubicBezTo>
                    <a:cubicBezTo>
                      <a:pt x="4707" y="18470"/>
                      <a:pt x="3725" y="17792"/>
                      <a:pt x="2903" y="16943"/>
                    </a:cubicBezTo>
                    <a:cubicBezTo>
                      <a:pt x="2079" y="16087"/>
                      <a:pt x="1422" y="15086"/>
                      <a:pt x="964" y="13989"/>
                    </a:cubicBezTo>
                    <a:cubicBezTo>
                      <a:pt x="483" y="12847"/>
                      <a:pt x="240" y="11619"/>
                      <a:pt x="250" y="10380"/>
                    </a:cubicBezTo>
                    <a:close/>
                    <a:moveTo>
                      <a:pt x="13750" y="10390"/>
                    </a:moveTo>
                    <a:cubicBezTo>
                      <a:pt x="13774" y="9200"/>
                      <a:pt x="13317" y="8050"/>
                      <a:pt x="12481" y="7202"/>
                    </a:cubicBezTo>
                    <a:cubicBezTo>
                      <a:pt x="10796" y="5478"/>
                      <a:pt x="8032" y="5446"/>
                      <a:pt x="6307" y="7130"/>
                    </a:cubicBezTo>
                    <a:cubicBezTo>
                      <a:pt x="6284" y="7152"/>
                      <a:pt x="6261" y="7175"/>
                      <a:pt x="6239" y="7198"/>
                    </a:cubicBezTo>
                    <a:cubicBezTo>
                      <a:pt x="4542" y="8983"/>
                      <a:pt x="4540" y="11784"/>
                      <a:pt x="6234" y="13572"/>
                    </a:cubicBezTo>
                    <a:cubicBezTo>
                      <a:pt x="7919" y="15296"/>
                      <a:pt x="10684" y="15328"/>
                      <a:pt x="12409" y="13643"/>
                    </a:cubicBezTo>
                    <a:cubicBezTo>
                      <a:pt x="12431" y="13621"/>
                      <a:pt x="12454" y="13599"/>
                      <a:pt x="12476" y="13576"/>
                    </a:cubicBezTo>
                    <a:cubicBezTo>
                      <a:pt x="13313" y="12730"/>
                      <a:pt x="13772" y="11580"/>
                      <a:pt x="13749" y="10390"/>
                    </a:cubicBezTo>
                    <a:close/>
                    <a:moveTo>
                      <a:pt x="28460" y="184"/>
                    </a:moveTo>
                    <a:lnTo>
                      <a:pt x="32341" y="2390"/>
                    </a:lnTo>
                    <a:lnTo>
                      <a:pt x="13222" y="36354"/>
                    </a:lnTo>
                    <a:lnTo>
                      <a:pt x="9710" y="34336"/>
                    </a:lnTo>
                    <a:close/>
                    <a:moveTo>
                      <a:pt x="23494" y="26098"/>
                    </a:moveTo>
                    <a:cubicBezTo>
                      <a:pt x="23486" y="24859"/>
                      <a:pt x="23730" y="23631"/>
                      <a:pt x="24212" y="22490"/>
                    </a:cubicBezTo>
                    <a:cubicBezTo>
                      <a:pt x="24672" y="21395"/>
                      <a:pt x="25332" y="20394"/>
                      <a:pt x="26157" y="19539"/>
                    </a:cubicBezTo>
                    <a:cubicBezTo>
                      <a:pt x="26980" y="18692"/>
                      <a:pt x="27962" y="18015"/>
                      <a:pt x="29048" y="17549"/>
                    </a:cubicBezTo>
                    <a:cubicBezTo>
                      <a:pt x="31323" y="16582"/>
                      <a:pt x="33894" y="16584"/>
                      <a:pt x="36168" y="17554"/>
                    </a:cubicBezTo>
                    <a:cubicBezTo>
                      <a:pt x="37253" y="18023"/>
                      <a:pt x="38234" y="18701"/>
                      <a:pt x="39057" y="19548"/>
                    </a:cubicBezTo>
                    <a:cubicBezTo>
                      <a:pt x="39880" y="20405"/>
                      <a:pt x="40537" y="21406"/>
                      <a:pt x="40996" y="22502"/>
                    </a:cubicBezTo>
                    <a:cubicBezTo>
                      <a:pt x="41476" y="23644"/>
                      <a:pt x="41719" y="24873"/>
                      <a:pt x="41710" y="26111"/>
                    </a:cubicBezTo>
                    <a:cubicBezTo>
                      <a:pt x="41716" y="27358"/>
                      <a:pt x="41471" y="28593"/>
                      <a:pt x="40991" y="29743"/>
                    </a:cubicBezTo>
                    <a:cubicBezTo>
                      <a:pt x="40534" y="30848"/>
                      <a:pt x="39875" y="31856"/>
                      <a:pt x="39046" y="32718"/>
                    </a:cubicBezTo>
                    <a:cubicBezTo>
                      <a:pt x="38223" y="33565"/>
                      <a:pt x="37240" y="34241"/>
                      <a:pt x="36155" y="34708"/>
                    </a:cubicBezTo>
                    <a:cubicBezTo>
                      <a:pt x="33880" y="35675"/>
                      <a:pt x="31309" y="35673"/>
                      <a:pt x="29034" y="34703"/>
                    </a:cubicBezTo>
                    <a:cubicBezTo>
                      <a:pt x="27949" y="34234"/>
                      <a:pt x="26968" y="33557"/>
                      <a:pt x="26146" y="32708"/>
                    </a:cubicBezTo>
                    <a:cubicBezTo>
                      <a:pt x="25319" y="31846"/>
                      <a:pt x="24661" y="30836"/>
                      <a:pt x="24207" y="29731"/>
                    </a:cubicBezTo>
                    <a:cubicBezTo>
                      <a:pt x="23728" y="28580"/>
                      <a:pt x="23485" y="27345"/>
                      <a:pt x="23494" y="26098"/>
                    </a:cubicBezTo>
                    <a:close/>
                    <a:moveTo>
                      <a:pt x="36994" y="26109"/>
                    </a:moveTo>
                    <a:cubicBezTo>
                      <a:pt x="37018" y="24919"/>
                      <a:pt x="36560" y="23769"/>
                      <a:pt x="35725" y="22920"/>
                    </a:cubicBezTo>
                    <a:cubicBezTo>
                      <a:pt x="34040" y="21196"/>
                      <a:pt x="31275" y="21164"/>
                      <a:pt x="29550" y="22849"/>
                    </a:cubicBezTo>
                    <a:cubicBezTo>
                      <a:pt x="29528" y="22871"/>
                      <a:pt x="29505" y="22893"/>
                      <a:pt x="29483" y="22916"/>
                    </a:cubicBezTo>
                    <a:cubicBezTo>
                      <a:pt x="28645" y="23762"/>
                      <a:pt x="28187" y="24912"/>
                      <a:pt x="28210" y="26102"/>
                    </a:cubicBezTo>
                    <a:cubicBezTo>
                      <a:pt x="28179" y="27307"/>
                      <a:pt x="28636" y="28473"/>
                      <a:pt x="29478" y="29336"/>
                    </a:cubicBezTo>
                    <a:cubicBezTo>
                      <a:pt x="31162" y="31060"/>
                      <a:pt x="33926" y="31093"/>
                      <a:pt x="35652" y="29409"/>
                    </a:cubicBezTo>
                    <a:cubicBezTo>
                      <a:pt x="35675" y="29387"/>
                      <a:pt x="35698" y="29364"/>
                      <a:pt x="35720" y="29341"/>
                    </a:cubicBezTo>
                    <a:cubicBezTo>
                      <a:pt x="36564" y="28480"/>
                      <a:pt x="37024" y="27314"/>
                      <a:pt x="36994" y="2610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2" name="Google Shape;1612;p51"/>
              <p:cNvSpPr/>
              <p:nvPr/>
            </p:nvSpPr>
            <p:spPr>
              <a:xfrm>
                <a:off x="7559449" y="4938282"/>
                <a:ext cx="40623" cy="55052"/>
              </a:xfrm>
              <a:custGeom>
                <a:avLst/>
                <a:gdLst/>
                <a:ahLst/>
                <a:cxnLst/>
                <a:rect l="l" t="t" r="r" b="b"/>
                <a:pathLst>
                  <a:path w="40623" h="55052" extrusionOk="0">
                    <a:moveTo>
                      <a:pt x="24550" y="55172"/>
                    </a:moveTo>
                    <a:cubicBezTo>
                      <a:pt x="18023" y="55193"/>
                      <a:pt x="11501" y="54776"/>
                      <a:pt x="5029" y="53925"/>
                    </a:cubicBezTo>
                    <a:cubicBezTo>
                      <a:pt x="3413" y="53546"/>
                      <a:pt x="2146" y="52295"/>
                      <a:pt x="1746" y="50685"/>
                    </a:cubicBezTo>
                    <a:cubicBezTo>
                      <a:pt x="-59" y="45485"/>
                      <a:pt x="-871" y="8112"/>
                      <a:pt x="3070" y="3457"/>
                    </a:cubicBezTo>
                    <a:cubicBezTo>
                      <a:pt x="4160" y="2171"/>
                      <a:pt x="6133" y="907"/>
                      <a:pt x="13137" y="375"/>
                    </a:cubicBezTo>
                    <a:cubicBezTo>
                      <a:pt x="16963" y="84"/>
                      <a:pt x="33271" y="-345"/>
                      <a:pt x="37225" y="3098"/>
                    </a:cubicBezTo>
                    <a:cubicBezTo>
                      <a:pt x="41756" y="7040"/>
                      <a:pt x="41062" y="36679"/>
                      <a:pt x="40362" y="43531"/>
                    </a:cubicBezTo>
                    <a:cubicBezTo>
                      <a:pt x="39735" y="49657"/>
                      <a:pt x="38716" y="52376"/>
                      <a:pt x="36603" y="53565"/>
                    </a:cubicBezTo>
                    <a:cubicBezTo>
                      <a:pt x="32730" y="54889"/>
                      <a:pt x="28634" y="55435"/>
                      <a:pt x="24550" y="55172"/>
                    </a:cubicBezTo>
                    <a:close/>
                    <a:moveTo>
                      <a:pt x="8130" y="47258"/>
                    </a:moveTo>
                    <a:cubicBezTo>
                      <a:pt x="16244" y="48207"/>
                      <a:pt x="24434" y="48313"/>
                      <a:pt x="32569" y="47576"/>
                    </a:cubicBezTo>
                    <a:cubicBezTo>
                      <a:pt x="34619" y="41729"/>
                      <a:pt x="34024" y="13957"/>
                      <a:pt x="32290" y="8379"/>
                    </a:cubicBezTo>
                    <a:cubicBezTo>
                      <a:pt x="24459" y="6911"/>
                      <a:pt x="16430" y="6840"/>
                      <a:pt x="8574" y="8167"/>
                    </a:cubicBezTo>
                    <a:cubicBezTo>
                      <a:pt x="7004" y="21142"/>
                      <a:pt x="6854" y="34250"/>
                      <a:pt x="8130" y="47258"/>
                    </a:cubicBezTo>
                    <a:close/>
                    <a:moveTo>
                      <a:pt x="6441" y="46998"/>
                    </a:moveTo>
                    <a:lnTo>
                      <a:pt x="6441" y="46998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13" name="Google Shape;1613;p51"/>
            <p:cNvGrpSpPr/>
            <p:nvPr/>
          </p:nvGrpSpPr>
          <p:grpSpPr>
            <a:xfrm>
              <a:off x="1660977" y="1012773"/>
              <a:ext cx="2109802" cy="3213997"/>
              <a:chOff x="1660977" y="1012773"/>
              <a:chExt cx="2109802" cy="3213997"/>
            </a:xfrm>
          </p:grpSpPr>
          <p:sp>
            <p:nvSpPr>
              <p:cNvPr id="1614" name="Google Shape;1614;p51"/>
              <p:cNvSpPr/>
              <p:nvPr/>
            </p:nvSpPr>
            <p:spPr>
              <a:xfrm rot="-507080">
                <a:off x="1872163" y="1120492"/>
                <a:ext cx="1687430" cy="2998558"/>
              </a:xfrm>
              <a:custGeom>
                <a:avLst/>
                <a:gdLst/>
                <a:ahLst/>
                <a:cxnLst/>
                <a:rect l="l" t="t" r="r" b="b"/>
                <a:pathLst>
                  <a:path w="652632" h="1159725" extrusionOk="0">
                    <a:moveTo>
                      <a:pt x="97808" y="184"/>
                    </a:moveTo>
                    <a:lnTo>
                      <a:pt x="555322" y="184"/>
                    </a:lnTo>
                    <a:cubicBezTo>
                      <a:pt x="609202" y="184"/>
                      <a:pt x="652881" y="43844"/>
                      <a:pt x="652881" y="97701"/>
                    </a:cubicBezTo>
                    <a:lnTo>
                      <a:pt x="652881" y="1062393"/>
                    </a:lnTo>
                    <a:cubicBezTo>
                      <a:pt x="652881" y="1116250"/>
                      <a:pt x="609203" y="1159910"/>
                      <a:pt x="555322" y="1159910"/>
                    </a:cubicBezTo>
                    <a:lnTo>
                      <a:pt x="97808" y="1159910"/>
                    </a:lnTo>
                    <a:cubicBezTo>
                      <a:pt x="43927" y="1159910"/>
                      <a:pt x="249" y="1116250"/>
                      <a:pt x="249" y="1062394"/>
                    </a:cubicBezTo>
                    <a:lnTo>
                      <a:pt x="249" y="97701"/>
                    </a:lnTo>
                    <a:cubicBezTo>
                      <a:pt x="249" y="43844"/>
                      <a:pt x="43928" y="184"/>
                      <a:pt x="97809" y="18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615" name="Google Shape;1615;p51"/>
              <p:cNvGrpSpPr/>
              <p:nvPr/>
            </p:nvGrpSpPr>
            <p:grpSpPr>
              <a:xfrm>
                <a:off x="1666753" y="1017936"/>
                <a:ext cx="2097896" cy="3200120"/>
                <a:chOff x="10169214" y="4447863"/>
                <a:chExt cx="812162" cy="1238868"/>
              </a:xfrm>
            </p:grpSpPr>
            <p:sp>
              <p:nvSpPr>
                <p:cNvPr id="1616" name="Google Shape;1616;p51"/>
                <p:cNvSpPr/>
                <p:nvPr/>
              </p:nvSpPr>
              <p:spPr>
                <a:xfrm>
                  <a:off x="10169214" y="4447863"/>
                  <a:ext cx="812162" cy="12388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162" h="1238868" extrusionOk="0">
                      <a:moveTo>
                        <a:pt x="719728" y="1170471"/>
                      </a:moveTo>
                      <a:lnTo>
                        <a:pt x="267210" y="1237868"/>
                      </a:lnTo>
                      <a:cubicBezTo>
                        <a:pt x="207847" y="1246641"/>
                        <a:pt x="152581" y="1205728"/>
                        <a:pt x="143670" y="1146410"/>
                      </a:cubicBezTo>
                      <a:lnTo>
                        <a:pt x="1434" y="192251"/>
                      </a:lnTo>
                      <a:cubicBezTo>
                        <a:pt x="-7343" y="132914"/>
                        <a:pt x="33589" y="77673"/>
                        <a:pt x="92932" y="68766"/>
                      </a:cubicBezTo>
                      <a:lnTo>
                        <a:pt x="545450" y="1368"/>
                      </a:lnTo>
                      <a:cubicBezTo>
                        <a:pt x="604814" y="-7405"/>
                        <a:pt x="660079" y="33509"/>
                        <a:pt x="668990" y="92826"/>
                      </a:cubicBezTo>
                      <a:lnTo>
                        <a:pt x="811227" y="1046985"/>
                      </a:lnTo>
                      <a:cubicBezTo>
                        <a:pt x="820004" y="1106322"/>
                        <a:pt x="779072" y="1161564"/>
                        <a:pt x="719728" y="1170471"/>
                      </a:cubicBezTo>
                      <a:close/>
                      <a:moveTo>
                        <a:pt x="96217" y="90807"/>
                      </a:moveTo>
                      <a:cubicBezTo>
                        <a:pt x="49045" y="97887"/>
                        <a:pt x="16508" y="141799"/>
                        <a:pt x="23484" y="188967"/>
                      </a:cubicBezTo>
                      <a:lnTo>
                        <a:pt x="165721" y="1143127"/>
                      </a:lnTo>
                      <a:cubicBezTo>
                        <a:pt x="172804" y="1190279"/>
                        <a:pt x="216736" y="1222801"/>
                        <a:pt x="263924" y="1215828"/>
                      </a:cubicBezTo>
                      <a:lnTo>
                        <a:pt x="716443" y="1148430"/>
                      </a:lnTo>
                      <a:cubicBezTo>
                        <a:pt x="763616" y="1141349"/>
                        <a:pt x="796152" y="1097437"/>
                        <a:pt x="789176" y="1050269"/>
                      </a:cubicBezTo>
                      <a:lnTo>
                        <a:pt x="646940" y="96110"/>
                      </a:lnTo>
                      <a:cubicBezTo>
                        <a:pt x="639855" y="48958"/>
                        <a:pt x="595924" y="16436"/>
                        <a:pt x="548736" y="2340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17" name="Google Shape;1617;p51"/>
                <p:cNvSpPr/>
                <p:nvPr/>
              </p:nvSpPr>
              <p:spPr>
                <a:xfrm>
                  <a:off x="10352703" y="4467928"/>
                  <a:ext cx="281076" cy="978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1076" h="97869" extrusionOk="0">
                      <a:moveTo>
                        <a:pt x="253256" y="65632"/>
                      </a:moveTo>
                      <a:lnTo>
                        <a:pt x="38020" y="97689"/>
                      </a:lnTo>
                      <a:cubicBezTo>
                        <a:pt x="20041" y="100367"/>
                        <a:pt x="3293" y="87968"/>
                        <a:pt x="613" y="69996"/>
                      </a:cubicBezTo>
                      <a:lnTo>
                        <a:pt x="613" y="69996"/>
                      </a:lnTo>
                      <a:cubicBezTo>
                        <a:pt x="-2066" y="52023"/>
                        <a:pt x="10337" y="35283"/>
                        <a:pt x="28319" y="32605"/>
                      </a:cubicBezTo>
                      <a:lnTo>
                        <a:pt x="243554" y="548"/>
                      </a:lnTo>
                      <a:cubicBezTo>
                        <a:pt x="261534" y="-2130"/>
                        <a:pt x="278282" y="10268"/>
                        <a:pt x="280962" y="28241"/>
                      </a:cubicBezTo>
                      <a:lnTo>
                        <a:pt x="280962" y="28241"/>
                      </a:lnTo>
                      <a:cubicBezTo>
                        <a:pt x="283640" y="46214"/>
                        <a:pt x="271237" y="62954"/>
                        <a:pt x="253256" y="65632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18" name="Google Shape;1618;p51"/>
                <p:cNvSpPr/>
                <p:nvPr/>
              </p:nvSpPr>
              <p:spPr>
                <a:xfrm>
                  <a:off x="10178597" y="4779756"/>
                  <a:ext cx="40120" cy="1023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120" h="102362" extrusionOk="0">
                      <a:moveTo>
                        <a:pt x="27915" y="102385"/>
                      </a:moveTo>
                      <a:lnTo>
                        <a:pt x="27915" y="102385"/>
                      </a:lnTo>
                      <a:cubicBezTo>
                        <a:pt x="19937" y="103573"/>
                        <a:pt x="12506" y="98072"/>
                        <a:pt x="11317" y="90098"/>
                      </a:cubicBezTo>
                      <a:cubicBezTo>
                        <a:pt x="11317" y="90098"/>
                        <a:pt x="11317" y="90097"/>
                        <a:pt x="11317" y="90097"/>
                      </a:cubicBezTo>
                      <a:lnTo>
                        <a:pt x="411" y="16936"/>
                      </a:lnTo>
                      <a:cubicBezTo>
                        <a:pt x="-778" y="8962"/>
                        <a:pt x="4725" y="1534"/>
                        <a:pt x="12703" y="345"/>
                      </a:cubicBezTo>
                      <a:cubicBezTo>
                        <a:pt x="12703" y="345"/>
                        <a:pt x="12704" y="345"/>
                        <a:pt x="12704" y="345"/>
                      </a:cubicBezTo>
                      <a:lnTo>
                        <a:pt x="12704" y="345"/>
                      </a:lnTo>
                      <a:cubicBezTo>
                        <a:pt x="20682" y="-843"/>
                        <a:pt x="28114" y="4659"/>
                        <a:pt x="29302" y="12633"/>
                      </a:cubicBezTo>
                      <a:cubicBezTo>
                        <a:pt x="29302" y="12633"/>
                        <a:pt x="29302" y="12634"/>
                        <a:pt x="29302" y="12634"/>
                      </a:cubicBezTo>
                      <a:lnTo>
                        <a:pt x="40208" y="85794"/>
                      </a:lnTo>
                      <a:cubicBezTo>
                        <a:pt x="41397" y="93768"/>
                        <a:pt x="35893" y="101197"/>
                        <a:pt x="27915" y="102385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19" name="Google Shape;1619;p51"/>
                <p:cNvSpPr/>
                <p:nvPr/>
              </p:nvSpPr>
              <p:spPr>
                <a:xfrm>
                  <a:off x="10197841" y="4908850"/>
                  <a:ext cx="40120" cy="1023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120" h="102362" extrusionOk="0">
                      <a:moveTo>
                        <a:pt x="27915" y="102385"/>
                      </a:moveTo>
                      <a:lnTo>
                        <a:pt x="27915" y="102385"/>
                      </a:lnTo>
                      <a:cubicBezTo>
                        <a:pt x="19937" y="103574"/>
                        <a:pt x="12506" y="98072"/>
                        <a:pt x="11317" y="90097"/>
                      </a:cubicBezTo>
                      <a:lnTo>
                        <a:pt x="411" y="16937"/>
                      </a:lnTo>
                      <a:cubicBezTo>
                        <a:pt x="-778" y="8962"/>
                        <a:pt x="4725" y="1534"/>
                        <a:pt x="12704" y="345"/>
                      </a:cubicBezTo>
                      <a:cubicBezTo>
                        <a:pt x="12704" y="345"/>
                        <a:pt x="12704" y="345"/>
                        <a:pt x="12704" y="345"/>
                      </a:cubicBezTo>
                      <a:lnTo>
                        <a:pt x="12704" y="345"/>
                      </a:lnTo>
                      <a:cubicBezTo>
                        <a:pt x="20682" y="-843"/>
                        <a:pt x="28114" y="4659"/>
                        <a:pt x="29303" y="12633"/>
                      </a:cubicBezTo>
                      <a:lnTo>
                        <a:pt x="40208" y="85794"/>
                      </a:lnTo>
                      <a:cubicBezTo>
                        <a:pt x="41397" y="93769"/>
                        <a:pt x="35893" y="101197"/>
                        <a:pt x="27915" y="102385"/>
                      </a:cubicBezTo>
                      <a:cubicBezTo>
                        <a:pt x="27915" y="102385"/>
                        <a:pt x="27915" y="102385"/>
                        <a:pt x="27915" y="102385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20" name="Google Shape;1620;p51"/>
                <p:cNvSpPr/>
                <p:nvPr/>
              </p:nvSpPr>
              <p:spPr>
                <a:xfrm>
                  <a:off x="10846362" y="4680299"/>
                  <a:ext cx="59365" cy="2314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365" h="231455" extrusionOk="0">
                      <a:moveTo>
                        <a:pt x="47159" y="231479"/>
                      </a:moveTo>
                      <a:lnTo>
                        <a:pt x="47159" y="231479"/>
                      </a:lnTo>
                      <a:cubicBezTo>
                        <a:pt x="39181" y="232667"/>
                        <a:pt x="31749" y="227165"/>
                        <a:pt x="30561" y="219190"/>
                      </a:cubicBezTo>
                      <a:cubicBezTo>
                        <a:pt x="30561" y="219190"/>
                        <a:pt x="30561" y="219190"/>
                        <a:pt x="30561" y="219190"/>
                      </a:cubicBezTo>
                      <a:lnTo>
                        <a:pt x="411" y="16937"/>
                      </a:lnTo>
                      <a:cubicBezTo>
                        <a:pt x="-778" y="8962"/>
                        <a:pt x="4726" y="1534"/>
                        <a:pt x="12703" y="345"/>
                      </a:cubicBezTo>
                      <a:cubicBezTo>
                        <a:pt x="12703" y="345"/>
                        <a:pt x="12703" y="345"/>
                        <a:pt x="12703" y="345"/>
                      </a:cubicBezTo>
                      <a:lnTo>
                        <a:pt x="12704" y="345"/>
                      </a:lnTo>
                      <a:cubicBezTo>
                        <a:pt x="20682" y="-843"/>
                        <a:pt x="28114" y="4659"/>
                        <a:pt x="29303" y="12633"/>
                      </a:cubicBezTo>
                      <a:lnTo>
                        <a:pt x="59453" y="214887"/>
                      </a:lnTo>
                      <a:cubicBezTo>
                        <a:pt x="60642" y="222862"/>
                        <a:pt x="55137" y="230290"/>
                        <a:pt x="47160" y="231479"/>
                      </a:cubicBezTo>
                      <a:cubicBezTo>
                        <a:pt x="47160" y="231479"/>
                        <a:pt x="47160" y="231479"/>
                        <a:pt x="47160" y="23147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621" name="Google Shape;1621;p51"/>
              <p:cNvSpPr/>
              <p:nvPr/>
            </p:nvSpPr>
            <p:spPr>
              <a:xfrm rot="-507080">
                <a:off x="2127698" y="2282445"/>
                <a:ext cx="1191330" cy="771820"/>
              </a:xfrm>
              <a:custGeom>
                <a:avLst/>
                <a:gdLst/>
                <a:ahLst/>
                <a:cxnLst/>
                <a:rect l="l" t="t" r="r" b="b"/>
                <a:pathLst>
                  <a:path w="460760" h="298510" extrusionOk="0">
                    <a:moveTo>
                      <a:pt x="249" y="184"/>
                    </a:moveTo>
                    <a:lnTo>
                      <a:pt x="461010" y="184"/>
                    </a:lnTo>
                    <a:lnTo>
                      <a:pt x="461010" y="298695"/>
                    </a:lnTo>
                    <a:lnTo>
                      <a:pt x="249" y="298695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2" name="Google Shape;1622;p51"/>
              <p:cNvSpPr/>
              <p:nvPr/>
            </p:nvSpPr>
            <p:spPr>
              <a:xfrm rot="-507080">
                <a:off x="2085918" y="2285571"/>
                <a:ext cx="1191330" cy="203720"/>
              </a:xfrm>
              <a:custGeom>
                <a:avLst/>
                <a:gdLst/>
                <a:ahLst/>
                <a:cxnLst/>
                <a:rect l="l" t="t" r="r" b="b"/>
                <a:pathLst>
                  <a:path w="460760" h="78791" extrusionOk="0">
                    <a:moveTo>
                      <a:pt x="249" y="184"/>
                    </a:moveTo>
                    <a:lnTo>
                      <a:pt x="461010" y="184"/>
                    </a:lnTo>
                    <a:lnTo>
                      <a:pt x="461010" y="78975"/>
                    </a:lnTo>
                    <a:lnTo>
                      <a:pt x="249" y="78975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623" name="Google Shape;1623;p51"/>
              <p:cNvGrpSpPr/>
              <p:nvPr/>
            </p:nvGrpSpPr>
            <p:grpSpPr>
              <a:xfrm>
                <a:off x="2159841" y="2420657"/>
                <a:ext cx="188564" cy="58259"/>
                <a:chOff x="10360104" y="4990901"/>
                <a:chExt cx="72999" cy="22554"/>
              </a:xfrm>
            </p:grpSpPr>
            <p:sp>
              <p:nvSpPr>
                <p:cNvPr id="1624" name="Google Shape;1624;p51"/>
                <p:cNvSpPr/>
                <p:nvPr/>
              </p:nvSpPr>
              <p:spPr>
                <a:xfrm>
                  <a:off x="10360104" y="4999797"/>
                  <a:ext cx="13265" cy="136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65" h="13658" extrusionOk="0">
                      <a:moveTo>
                        <a:pt x="7893" y="13798"/>
                      </a:moveTo>
                      <a:cubicBezTo>
                        <a:pt x="11623" y="13110"/>
                        <a:pt x="14087" y="9530"/>
                        <a:pt x="13399" y="5802"/>
                      </a:cubicBezTo>
                      <a:cubicBezTo>
                        <a:pt x="12744" y="2256"/>
                        <a:pt x="9455" y="-179"/>
                        <a:pt x="5871" y="229"/>
                      </a:cubicBezTo>
                      <a:cubicBezTo>
                        <a:pt x="2141" y="917"/>
                        <a:pt x="-324" y="4497"/>
                        <a:pt x="364" y="8225"/>
                      </a:cubicBezTo>
                      <a:cubicBezTo>
                        <a:pt x="1020" y="11771"/>
                        <a:pt x="4309" y="14206"/>
                        <a:pt x="7893" y="13798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25" name="Google Shape;1625;p51"/>
                <p:cNvSpPr/>
                <p:nvPr/>
              </p:nvSpPr>
              <p:spPr>
                <a:xfrm>
                  <a:off x="10389969" y="4995349"/>
                  <a:ext cx="13267" cy="136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67" h="13658" extrusionOk="0">
                      <a:moveTo>
                        <a:pt x="7894" y="13798"/>
                      </a:moveTo>
                      <a:cubicBezTo>
                        <a:pt x="11624" y="13110"/>
                        <a:pt x="14090" y="9531"/>
                        <a:pt x="13401" y="5803"/>
                      </a:cubicBezTo>
                      <a:cubicBezTo>
                        <a:pt x="12746" y="2256"/>
                        <a:pt x="9456" y="-179"/>
                        <a:pt x="5871" y="229"/>
                      </a:cubicBezTo>
                      <a:cubicBezTo>
                        <a:pt x="2141" y="917"/>
                        <a:pt x="-324" y="4496"/>
                        <a:pt x="364" y="8224"/>
                      </a:cubicBezTo>
                      <a:cubicBezTo>
                        <a:pt x="1019" y="11771"/>
                        <a:pt x="4309" y="14206"/>
                        <a:pt x="7894" y="13798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26" name="Google Shape;1626;p51"/>
                <p:cNvSpPr/>
                <p:nvPr/>
              </p:nvSpPr>
              <p:spPr>
                <a:xfrm>
                  <a:off x="10419836" y="4990901"/>
                  <a:ext cx="13267" cy="136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67" h="13658" extrusionOk="0">
                      <a:moveTo>
                        <a:pt x="7894" y="13798"/>
                      </a:moveTo>
                      <a:cubicBezTo>
                        <a:pt x="11624" y="13110"/>
                        <a:pt x="14090" y="9531"/>
                        <a:pt x="13401" y="5803"/>
                      </a:cubicBezTo>
                      <a:cubicBezTo>
                        <a:pt x="12746" y="2256"/>
                        <a:pt x="9456" y="-179"/>
                        <a:pt x="5871" y="229"/>
                      </a:cubicBezTo>
                      <a:cubicBezTo>
                        <a:pt x="2141" y="917"/>
                        <a:pt x="-324" y="4496"/>
                        <a:pt x="364" y="8224"/>
                      </a:cubicBezTo>
                      <a:cubicBezTo>
                        <a:pt x="1019" y="11771"/>
                        <a:pt x="4309" y="14206"/>
                        <a:pt x="7894" y="13798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627" name="Google Shape;1627;p51"/>
              <p:cNvGrpSpPr/>
              <p:nvPr/>
            </p:nvGrpSpPr>
            <p:grpSpPr>
              <a:xfrm>
                <a:off x="2203126" y="2549801"/>
                <a:ext cx="478563" cy="478356"/>
                <a:chOff x="10376861" y="5040897"/>
                <a:chExt cx="185267" cy="185187"/>
              </a:xfrm>
            </p:grpSpPr>
            <p:grpSp>
              <p:nvGrpSpPr>
                <p:cNvPr id="1628" name="Google Shape;1628;p51"/>
                <p:cNvGrpSpPr/>
                <p:nvPr/>
              </p:nvGrpSpPr>
              <p:grpSpPr>
                <a:xfrm>
                  <a:off x="10385066" y="5040897"/>
                  <a:ext cx="168636" cy="185187"/>
                  <a:chOff x="10385066" y="5040897"/>
                  <a:chExt cx="168636" cy="185187"/>
                </a:xfrm>
              </p:grpSpPr>
              <p:grpSp>
                <p:nvGrpSpPr>
                  <p:cNvPr id="1629" name="Google Shape;1629;p51"/>
                  <p:cNvGrpSpPr/>
                  <p:nvPr/>
                </p:nvGrpSpPr>
                <p:grpSpPr>
                  <a:xfrm>
                    <a:off x="10385066" y="5062367"/>
                    <a:ext cx="25012" cy="163717"/>
                    <a:chOff x="10385066" y="5062367"/>
                    <a:chExt cx="25012" cy="163717"/>
                  </a:xfrm>
                </p:grpSpPr>
                <p:sp>
                  <p:nvSpPr>
                    <p:cNvPr id="1630" name="Google Shape;1630;p51"/>
                    <p:cNvSpPr/>
                    <p:nvPr/>
                  </p:nvSpPr>
                  <p:spPr>
                    <a:xfrm>
                      <a:off x="10385378" y="5062414"/>
                      <a:ext cx="24455" cy="1634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4455" h="163457" extrusionOk="0">
                          <a:moveTo>
                            <a:pt x="0" y="0"/>
                          </a:moveTo>
                          <a:lnTo>
                            <a:pt x="24455" y="163458"/>
                          </a:lnTo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631" name="Google Shape;1631;p51"/>
                    <p:cNvSpPr/>
                    <p:nvPr/>
                  </p:nvSpPr>
                  <p:spPr>
                    <a:xfrm rot="-508449">
                      <a:off x="10397252" y="5061511"/>
                      <a:ext cx="641" cy="16542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40" h="165275" extrusionOk="0">
                          <a:moveTo>
                            <a:pt x="249" y="184"/>
                          </a:moveTo>
                          <a:lnTo>
                            <a:pt x="889" y="184"/>
                          </a:lnTo>
                          <a:lnTo>
                            <a:pt x="889" y="165459"/>
                          </a:lnTo>
                          <a:lnTo>
                            <a:pt x="249" y="165459"/>
                          </a:ln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1632" name="Google Shape;1632;p51"/>
                  <p:cNvGrpSpPr/>
                  <p:nvPr/>
                </p:nvGrpSpPr>
                <p:grpSpPr>
                  <a:xfrm>
                    <a:off x="10420972" y="5057000"/>
                    <a:ext cx="25012" cy="163717"/>
                    <a:chOff x="10420972" y="5057000"/>
                    <a:chExt cx="25012" cy="163717"/>
                  </a:xfrm>
                </p:grpSpPr>
                <p:sp>
                  <p:nvSpPr>
                    <p:cNvPr id="1633" name="Google Shape;1633;p51"/>
                    <p:cNvSpPr/>
                    <p:nvPr/>
                  </p:nvSpPr>
                  <p:spPr>
                    <a:xfrm>
                      <a:off x="10421283" y="5057047"/>
                      <a:ext cx="24455" cy="1634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4455" h="163457" extrusionOk="0">
                          <a:moveTo>
                            <a:pt x="0" y="0"/>
                          </a:moveTo>
                          <a:lnTo>
                            <a:pt x="24456" y="163458"/>
                          </a:lnTo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634" name="Google Shape;1634;p51"/>
                    <p:cNvSpPr/>
                    <p:nvPr/>
                  </p:nvSpPr>
                  <p:spPr>
                    <a:xfrm rot="-508449">
                      <a:off x="10433158" y="5056144"/>
                      <a:ext cx="641" cy="16542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40" h="165275" extrusionOk="0">
                          <a:moveTo>
                            <a:pt x="249" y="184"/>
                          </a:moveTo>
                          <a:lnTo>
                            <a:pt x="889" y="184"/>
                          </a:lnTo>
                          <a:lnTo>
                            <a:pt x="889" y="165460"/>
                          </a:lnTo>
                          <a:lnTo>
                            <a:pt x="249" y="165460"/>
                          </a:ln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1635" name="Google Shape;1635;p51"/>
                  <p:cNvGrpSpPr/>
                  <p:nvPr/>
                </p:nvGrpSpPr>
                <p:grpSpPr>
                  <a:xfrm>
                    <a:off x="10456878" y="5051633"/>
                    <a:ext cx="25012" cy="163717"/>
                    <a:chOff x="10456878" y="5051633"/>
                    <a:chExt cx="25012" cy="163717"/>
                  </a:xfrm>
                </p:grpSpPr>
                <p:sp>
                  <p:nvSpPr>
                    <p:cNvPr id="1636" name="Google Shape;1636;p51"/>
                    <p:cNvSpPr/>
                    <p:nvPr/>
                  </p:nvSpPr>
                  <p:spPr>
                    <a:xfrm>
                      <a:off x="10457189" y="5051679"/>
                      <a:ext cx="24455" cy="1634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4455" h="163457" extrusionOk="0">
                          <a:moveTo>
                            <a:pt x="0" y="0"/>
                          </a:moveTo>
                          <a:lnTo>
                            <a:pt x="24455" y="163458"/>
                          </a:lnTo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637" name="Google Shape;1637;p51"/>
                    <p:cNvSpPr/>
                    <p:nvPr/>
                  </p:nvSpPr>
                  <p:spPr>
                    <a:xfrm rot="-508449">
                      <a:off x="10469064" y="5050777"/>
                      <a:ext cx="641" cy="16542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40" h="165275" extrusionOk="0">
                          <a:moveTo>
                            <a:pt x="249" y="184"/>
                          </a:moveTo>
                          <a:lnTo>
                            <a:pt x="889" y="184"/>
                          </a:lnTo>
                          <a:lnTo>
                            <a:pt x="889" y="165460"/>
                          </a:lnTo>
                          <a:lnTo>
                            <a:pt x="249" y="165460"/>
                          </a:ln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1638" name="Google Shape;1638;p51"/>
                  <p:cNvGrpSpPr/>
                  <p:nvPr/>
                </p:nvGrpSpPr>
                <p:grpSpPr>
                  <a:xfrm>
                    <a:off x="10492783" y="5046266"/>
                    <a:ext cx="25012" cy="163717"/>
                    <a:chOff x="10492783" y="5046266"/>
                    <a:chExt cx="25012" cy="163717"/>
                  </a:xfrm>
                </p:grpSpPr>
                <p:sp>
                  <p:nvSpPr>
                    <p:cNvPr id="1639" name="Google Shape;1639;p51"/>
                    <p:cNvSpPr/>
                    <p:nvPr/>
                  </p:nvSpPr>
                  <p:spPr>
                    <a:xfrm>
                      <a:off x="10493095" y="5046312"/>
                      <a:ext cx="24455" cy="1634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4455" h="163457" extrusionOk="0">
                          <a:moveTo>
                            <a:pt x="0" y="0"/>
                          </a:moveTo>
                          <a:lnTo>
                            <a:pt x="24455" y="163458"/>
                          </a:lnTo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640" name="Google Shape;1640;p51"/>
                    <p:cNvSpPr/>
                    <p:nvPr/>
                  </p:nvSpPr>
                  <p:spPr>
                    <a:xfrm rot="-508449">
                      <a:off x="10504969" y="5045410"/>
                      <a:ext cx="641" cy="16542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40" h="165275" extrusionOk="0">
                          <a:moveTo>
                            <a:pt x="250" y="184"/>
                          </a:moveTo>
                          <a:lnTo>
                            <a:pt x="890" y="184"/>
                          </a:lnTo>
                          <a:lnTo>
                            <a:pt x="890" y="165460"/>
                          </a:lnTo>
                          <a:lnTo>
                            <a:pt x="250" y="165460"/>
                          </a:ln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1641" name="Google Shape;1641;p51"/>
                  <p:cNvGrpSpPr/>
                  <p:nvPr/>
                </p:nvGrpSpPr>
                <p:grpSpPr>
                  <a:xfrm>
                    <a:off x="10528690" y="5040897"/>
                    <a:ext cx="25012" cy="163717"/>
                    <a:chOff x="10528690" y="5040897"/>
                    <a:chExt cx="25012" cy="163717"/>
                  </a:xfrm>
                </p:grpSpPr>
                <p:sp>
                  <p:nvSpPr>
                    <p:cNvPr id="1642" name="Google Shape;1642;p51"/>
                    <p:cNvSpPr/>
                    <p:nvPr/>
                  </p:nvSpPr>
                  <p:spPr>
                    <a:xfrm>
                      <a:off x="10529001" y="5040945"/>
                      <a:ext cx="24455" cy="1634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4455" h="163457" extrusionOk="0">
                          <a:moveTo>
                            <a:pt x="0" y="0"/>
                          </a:moveTo>
                          <a:lnTo>
                            <a:pt x="24456" y="163458"/>
                          </a:lnTo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643" name="Google Shape;1643;p51"/>
                    <p:cNvSpPr/>
                    <p:nvPr/>
                  </p:nvSpPr>
                  <p:spPr>
                    <a:xfrm rot="-508449">
                      <a:off x="10540876" y="5040041"/>
                      <a:ext cx="641" cy="16542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40" h="165275" extrusionOk="0">
                          <a:moveTo>
                            <a:pt x="249" y="184"/>
                          </a:moveTo>
                          <a:lnTo>
                            <a:pt x="890" y="184"/>
                          </a:lnTo>
                          <a:lnTo>
                            <a:pt x="890" y="165459"/>
                          </a:lnTo>
                          <a:lnTo>
                            <a:pt x="249" y="165459"/>
                          </a:ln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1644" name="Google Shape;1644;p51"/>
                <p:cNvGrpSpPr/>
                <p:nvPr/>
              </p:nvGrpSpPr>
              <p:grpSpPr>
                <a:xfrm>
                  <a:off x="10376861" y="5049117"/>
                  <a:ext cx="185267" cy="168582"/>
                  <a:chOff x="10376861" y="5049117"/>
                  <a:chExt cx="185267" cy="168582"/>
                </a:xfrm>
              </p:grpSpPr>
              <p:grpSp>
                <p:nvGrpSpPr>
                  <p:cNvPr id="1645" name="Google Shape;1645;p51"/>
                  <p:cNvGrpSpPr/>
                  <p:nvPr/>
                </p:nvGrpSpPr>
                <p:grpSpPr>
                  <a:xfrm>
                    <a:off x="10376861" y="5049117"/>
                    <a:ext cx="163789" cy="25022"/>
                    <a:chOff x="10376861" y="5049117"/>
                    <a:chExt cx="163789" cy="25022"/>
                  </a:xfrm>
                </p:grpSpPr>
                <p:sp>
                  <p:nvSpPr>
                    <p:cNvPr id="1646" name="Google Shape;1646;p51"/>
                    <p:cNvSpPr/>
                    <p:nvPr/>
                  </p:nvSpPr>
                  <p:spPr>
                    <a:xfrm>
                      <a:off x="10376913" y="5049406"/>
                      <a:ext cx="163529" cy="2444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3529" h="24444" extrusionOk="0">
                          <a:moveTo>
                            <a:pt x="163529" y="0"/>
                          </a:moveTo>
                          <a:lnTo>
                            <a:pt x="0" y="24444"/>
                          </a:lnTo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647" name="Google Shape;1647;p51"/>
                    <p:cNvSpPr/>
                    <p:nvPr/>
                  </p:nvSpPr>
                  <p:spPr>
                    <a:xfrm rot="-508449">
                      <a:off x="10376005" y="5061308"/>
                      <a:ext cx="165501" cy="64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5348" h="640" extrusionOk="0">
                          <a:moveTo>
                            <a:pt x="249" y="184"/>
                          </a:moveTo>
                          <a:lnTo>
                            <a:pt x="165597" y="184"/>
                          </a:lnTo>
                          <a:lnTo>
                            <a:pt x="165597" y="824"/>
                          </a:lnTo>
                          <a:lnTo>
                            <a:pt x="249" y="824"/>
                          </a:ln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1648" name="Google Shape;1648;p51"/>
                  <p:cNvGrpSpPr/>
                  <p:nvPr/>
                </p:nvGrpSpPr>
                <p:grpSpPr>
                  <a:xfrm>
                    <a:off x="10382230" y="5085007"/>
                    <a:ext cx="163789" cy="25022"/>
                    <a:chOff x="10382230" y="5085007"/>
                    <a:chExt cx="163789" cy="25022"/>
                  </a:xfrm>
                </p:grpSpPr>
                <p:sp>
                  <p:nvSpPr>
                    <p:cNvPr id="1649" name="Google Shape;1649;p51"/>
                    <p:cNvSpPr/>
                    <p:nvPr/>
                  </p:nvSpPr>
                  <p:spPr>
                    <a:xfrm>
                      <a:off x="10382283" y="5085296"/>
                      <a:ext cx="163529" cy="2444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3529" h="24444" extrusionOk="0">
                          <a:moveTo>
                            <a:pt x="163530" y="0"/>
                          </a:moveTo>
                          <a:lnTo>
                            <a:pt x="0" y="24445"/>
                          </a:lnTo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650" name="Google Shape;1650;p51"/>
                    <p:cNvSpPr/>
                    <p:nvPr/>
                  </p:nvSpPr>
                  <p:spPr>
                    <a:xfrm rot="-508449">
                      <a:off x="10381374" y="5097198"/>
                      <a:ext cx="165501" cy="64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5348" h="640" extrusionOk="0">
                          <a:moveTo>
                            <a:pt x="249" y="184"/>
                          </a:moveTo>
                          <a:lnTo>
                            <a:pt x="165597" y="184"/>
                          </a:lnTo>
                          <a:lnTo>
                            <a:pt x="165597" y="824"/>
                          </a:lnTo>
                          <a:lnTo>
                            <a:pt x="249" y="824"/>
                          </a:ln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1651" name="Google Shape;1651;p51"/>
                  <p:cNvGrpSpPr/>
                  <p:nvPr/>
                </p:nvGrpSpPr>
                <p:grpSpPr>
                  <a:xfrm>
                    <a:off x="10387600" y="5120897"/>
                    <a:ext cx="163789" cy="25022"/>
                    <a:chOff x="10387600" y="5120897"/>
                    <a:chExt cx="163789" cy="25022"/>
                  </a:xfrm>
                </p:grpSpPr>
                <p:sp>
                  <p:nvSpPr>
                    <p:cNvPr id="1652" name="Google Shape;1652;p51"/>
                    <p:cNvSpPr/>
                    <p:nvPr/>
                  </p:nvSpPr>
                  <p:spPr>
                    <a:xfrm>
                      <a:off x="10387652" y="5121186"/>
                      <a:ext cx="163529" cy="2444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3529" h="24444" extrusionOk="0">
                          <a:moveTo>
                            <a:pt x="163530" y="0"/>
                          </a:moveTo>
                          <a:lnTo>
                            <a:pt x="0" y="24445"/>
                          </a:lnTo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653" name="Google Shape;1653;p51"/>
                    <p:cNvSpPr/>
                    <p:nvPr/>
                  </p:nvSpPr>
                  <p:spPr>
                    <a:xfrm rot="-508449">
                      <a:off x="10386744" y="5133088"/>
                      <a:ext cx="165501" cy="64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5348" h="640" extrusionOk="0">
                          <a:moveTo>
                            <a:pt x="249" y="184"/>
                          </a:moveTo>
                          <a:lnTo>
                            <a:pt x="165597" y="184"/>
                          </a:lnTo>
                          <a:lnTo>
                            <a:pt x="165597" y="824"/>
                          </a:lnTo>
                          <a:lnTo>
                            <a:pt x="249" y="824"/>
                          </a:ln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1654" name="Google Shape;1654;p51"/>
                  <p:cNvGrpSpPr/>
                  <p:nvPr/>
                </p:nvGrpSpPr>
                <p:grpSpPr>
                  <a:xfrm>
                    <a:off x="10392969" y="5156782"/>
                    <a:ext cx="163789" cy="25022"/>
                    <a:chOff x="10392969" y="5156782"/>
                    <a:chExt cx="163789" cy="25022"/>
                  </a:xfrm>
                </p:grpSpPr>
                <p:sp>
                  <p:nvSpPr>
                    <p:cNvPr id="1655" name="Google Shape;1655;p51"/>
                    <p:cNvSpPr/>
                    <p:nvPr/>
                  </p:nvSpPr>
                  <p:spPr>
                    <a:xfrm>
                      <a:off x="10393022" y="5157076"/>
                      <a:ext cx="163529" cy="2444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3529" h="24445" extrusionOk="0">
                          <a:moveTo>
                            <a:pt x="163530" y="0"/>
                          </a:moveTo>
                          <a:lnTo>
                            <a:pt x="0" y="24445"/>
                          </a:lnTo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656" name="Google Shape;1656;p51"/>
                    <p:cNvSpPr/>
                    <p:nvPr/>
                  </p:nvSpPr>
                  <p:spPr>
                    <a:xfrm rot="-508449">
                      <a:off x="10392113" y="5168973"/>
                      <a:ext cx="165501" cy="64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5348" h="640" extrusionOk="0">
                          <a:moveTo>
                            <a:pt x="249" y="184"/>
                          </a:moveTo>
                          <a:lnTo>
                            <a:pt x="165597" y="184"/>
                          </a:lnTo>
                          <a:lnTo>
                            <a:pt x="165597" y="824"/>
                          </a:lnTo>
                          <a:lnTo>
                            <a:pt x="249" y="824"/>
                          </a:ln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1657" name="Google Shape;1657;p51"/>
                  <p:cNvGrpSpPr/>
                  <p:nvPr/>
                </p:nvGrpSpPr>
                <p:grpSpPr>
                  <a:xfrm>
                    <a:off x="10398339" y="5192677"/>
                    <a:ext cx="163789" cy="25022"/>
                    <a:chOff x="10398339" y="5192677"/>
                    <a:chExt cx="163789" cy="25022"/>
                  </a:xfrm>
                </p:grpSpPr>
                <p:sp>
                  <p:nvSpPr>
                    <p:cNvPr id="1658" name="Google Shape;1658;p51"/>
                    <p:cNvSpPr/>
                    <p:nvPr/>
                  </p:nvSpPr>
                  <p:spPr>
                    <a:xfrm>
                      <a:off x="10398392" y="5192966"/>
                      <a:ext cx="163529" cy="2444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3529" h="24444" extrusionOk="0">
                          <a:moveTo>
                            <a:pt x="163530" y="0"/>
                          </a:moveTo>
                          <a:lnTo>
                            <a:pt x="0" y="24444"/>
                          </a:lnTo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659" name="Google Shape;1659;p51"/>
                    <p:cNvSpPr/>
                    <p:nvPr/>
                  </p:nvSpPr>
                  <p:spPr>
                    <a:xfrm rot="-508449">
                      <a:off x="10397483" y="5204868"/>
                      <a:ext cx="165501" cy="64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5348" h="640" extrusionOk="0">
                          <a:moveTo>
                            <a:pt x="249" y="184"/>
                          </a:moveTo>
                          <a:lnTo>
                            <a:pt x="165597" y="184"/>
                          </a:lnTo>
                          <a:lnTo>
                            <a:pt x="165597" y="824"/>
                          </a:lnTo>
                          <a:lnTo>
                            <a:pt x="249" y="824"/>
                          </a:ln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</p:grpSp>
          <p:grpSp>
            <p:nvGrpSpPr>
              <p:cNvPr id="1660" name="Google Shape;1660;p51"/>
              <p:cNvGrpSpPr/>
              <p:nvPr/>
            </p:nvGrpSpPr>
            <p:grpSpPr>
              <a:xfrm>
                <a:off x="2225614" y="2653273"/>
                <a:ext cx="403284" cy="260007"/>
                <a:chOff x="10385567" y="5080954"/>
                <a:chExt cx="156124" cy="100657"/>
              </a:xfrm>
            </p:grpSpPr>
            <p:sp>
              <p:nvSpPr>
                <p:cNvPr id="1661" name="Google Shape;1661;p51"/>
                <p:cNvSpPr/>
                <p:nvPr/>
              </p:nvSpPr>
              <p:spPr>
                <a:xfrm>
                  <a:off x="10389739" y="5085130"/>
                  <a:ext cx="147777" cy="923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777" h="92336" extrusionOk="0">
                      <a:moveTo>
                        <a:pt x="49743" y="92501"/>
                      </a:moveTo>
                      <a:cubicBezTo>
                        <a:pt x="49673" y="92512"/>
                        <a:pt x="49603" y="92518"/>
                        <a:pt x="49532" y="92520"/>
                      </a:cubicBezTo>
                      <a:cubicBezTo>
                        <a:pt x="48387" y="92536"/>
                        <a:pt x="46657" y="92561"/>
                        <a:pt x="535" y="24361"/>
                      </a:cubicBezTo>
                      <a:cubicBezTo>
                        <a:pt x="21" y="23603"/>
                        <a:pt x="219" y="22573"/>
                        <a:pt x="977" y="22059"/>
                      </a:cubicBezTo>
                      <a:cubicBezTo>
                        <a:pt x="1735" y="21546"/>
                        <a:pt x="2765" y="21744"/>
                        <a:pt x="3280" y="22501"/>
                      </a:cubicBezTo>
                      <a:cubicBezTo>
                        <a:pt x="3281" y="22503"/>
                        <a:pt x="3282" y="22504"/>
                        <a:pt x="3283" y="22506"/>
                      </a:cubicBezTo>
                      <a:cubicBezTo>
                        <a:pt x="19021" y="45777"/>
                        <a:pt x="42535" y="79979"/>
                        <a:pt x="48904" y="87873"/>
                      </a:cubicBezTo>
                      <a:cubicBezTo>
                        <a:pt x="52145" y="78318"/>
                        <a:pt x="64548" y="39009"/>
                        <a:pt x="72977" y="12079"/>
                      </a:cubicBezTo>
                      <a:cubicBezTo>
                        <a:pt x="73137" y="11565"/>
                        <a:pt x="73538" y="11161"/>
                        <a:pt x="74051" y="10996"/>
                      </a:cubicBezTo>
                      <a:cubicBezTo>
                        <a:pt x="74563" y="10826"/>
                        <a:pt x="75127" y="10921"/>
                        <a:pt x="75556" y="11249"/>
                      </a:cubicBezTo>
                      <a:lnTo>
                        <a:pt x="115568" y="41326"/>
                      </a:lnTo>
                      <a:lnTo>
                        <a:pt x="145029" y="864"/>
                      </a:lnTo>
                      <a:cubicBezTo>
                        <a:pt x="145569" y="124"/>
                        <a:pt x="146607" y="-37"/>
                        <a:pt x="147347" y="504"/>
                      </a:cubicBezTo>
                      <a:cubicBezTo>
                        <a:pt x="148084" y="1042"/>
                        <a:pt x="148247" y="2075"/>
                        <a:pt x="147711" y="2814"/>
                      </a:cubicBezTo>
                      <a:lnTo>
                        <a:pt x="117259" y="44637"/>
                      </a:lnTo>
                      <a:cubicBezTo>
                        <a:pt x="116697" y="45359"/>
                        <a:pt x="115669" y="45512"/>
                        <a:pt x="114921" y="44987"/>
                      </a:cubicBezTo>
                      <a:lnTo>
                        <a:pt x="75439" y="15308"/>
                      </a:lnTo>
                      <a:cubicBezTo>
                        <a:pt x="67868" y="39488"/>
                        <a:pt x="51935" y="90184"/>
                        <a:pt x="50957" y="91724"/>
                      </a:cubicBezTo>
                      <a:cubicBezTo>
                        <a:pt x="50680" y="92143"/>
                        <a:pt x="50239" y="92425"/>
                        <a:pt x="49742" y="9250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62" name="Google Shape;1662;p51"/>
                <p:cNvSpPr/>
                <p:nvPr/>
              </p:nvSpPr>
              <p:spPr>
                <a:xfrm>
                  <a:off x="10385567" y="5102548"/>
                  <a:ext cx="11664" cy="116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64" h="11659" extrusionOk="0">
                      <a:moveTo>
                        <a:pt x="11849" y="5152"/>
                      </a:moveTo>
                      <a:cubicBezTo>
                        <a:pt x="12325" y="8336"/>
                        <a:pt x="10128" y="11302"/>
                        <a:pt x="6944" y="11778"/>
                      </a:cubicBezTo>
                      <a:cubicBezTo>
                        <a:pt x="3758" y="12254"/>
                        <a:pt x="790" y="10059"/>
                        <a:pt x="314" y="6875"/>
                      </a:cubicBezTo>
                      <a:cubicBezTo>
                        <a:pt x="-162" y="3692"/>
                        <a:pt x="2033" y="725"/>
                        <a:pt x="5219" y="249"/>
                      </a:cubicBezTo>
                      <a:cubicBezTo>
                        <a:pt x="8404" y="-227"/>
                        <a:pt x="11372" y="1968"/>
                        <a:pt x="11849" y="5152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63" name="Google Shape;1663;p51"/>
                <p:cNvSpPr/>
                <p:nvPr/>
              </p:nvSpPr>
              <p:spPr>
                <a:xfrm>
                  <a:off x="10433215" y="5169952"/>
                  <a:ext cx="11664" cy="116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64" h="11659" extrusionOk="0">
                      <a:moveTo>
                        <a:pt x="11849" y="5151"/>
                      </a:moveTo>
                      <a:cubicBezTo>
                        <a:pt x="12325" y="8335"/>
                        <a:pt x="10129" y="11302"/>
                        <a:pt x="6944" y="11778"/>
                      </a:cubicBezTo>
                      <a:cubicBezTo>
                        <a:pt x="3758" y="12255"/>
                        <a:pt x="790" y="10060"/>
                        <a:pt x="314" y="6876"/>
                      </a:cubicBezTo>
                      <a:cubicBezTo>
                        <a:pt x="-162" y="3692"/>
                        <a:pt x="2033" y="725"/>
                        <a:pt x="5219" y="249"/>
                      </a:cubicBezTo>
                      <a:cubicBezTo>
                        <a:pt x="8404" y="-227"/>
                        <a:pt x="11372" y="1968"/>
                        <a:pt x="11849" y="515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64" name="Google Shape;1664;p51"/>
                <p:cNvSpPr/>
                <p:nvPr/>
              </p:nvSpPr>
              <p:spPr>
                <a:xfrm>
                  <a:off x="10458215" y="5091689"/>
                  <a:ext cx="11664" cy="116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64" h="11659" extrusionOk="0">
                      <a:moveTo>
                        <a:pt x="11849" y="5151"/>
                      </a:moveTo>
                      <a:cubicBezTo>
                        <a:pt x="12325" y="8335"/>
                        <a:pt x="10129" y="11302"/>
                        <a:pt x="6944" y="11778"/>
                      </a:cubicBezTo>
                      <a:cubicBezTo>
                        <a:pt x="3758" y="12255"/>
                        <a:pt x="790" y="10060"/>
                        <a:pt x="314" y="6876"/>
                      </a:cubicBezTo>
                      <a:cubicBezTo>
                        <a:pt x="-162" y="3692"/>
                        <a:pt x="2033" y="725"/>
                        <a:pt x="5219" y="249"/>
                      </a:cubicBezTo>
                      <a:cubicBezTo>
                        <a:pt x="8404" y="-227"/>
                        <a:pt x="11372" y="1967"/>
                        <a:pt x="11849" y="5151"/>
                      </a:cubicBezTo>
                      <a:cubicBezTo>
                        <a:pt x="11849" y="5151"/>
                        <a:pt x="11849" y="5151"/>
                        <a:pt x="11849" y="5152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65" name="Google Shape;1665;p51"/>
                <p:cNvSpPr/>
                <p:nvPr/>
              </p:nvSpPr>
              <p:spPr>
                <a:xfrm>
                  <a:off x="10499491" y="5122211"/>
                  <a:ext cx="11664" cy="116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64" h="11659" extrusionOk="0">
                      <a:moveTo>
                        <a:pt x="11849" y="5151"/>
                      </a:moveTo>
                      <a:cubicBezTo>
                        <a:pt x="12325" y="8335"/>
                        <a:pt x="10129" y="11302"/>
                        <a:pt x="6944" y="11778"/>
                      </a:cubicBezTo>
                      <a:cubicBezTo>
                        <a:pt x="3758" y="12254"/>
                        <a:pt x="790" y="10059"/>
                        <a:pt x="314" y="6876"/>
                      </a:cubicBezTo>
                      <a:cubicBezTo>
                        <a:pt x="-162" y="3692"/>
                        <a:pt x="2033" y="725"/>
                        <a:pt x="5219" y="249"/>
                      </a:cubicBezTo>
                      <a:cubicBezTo>
                        <a:pt x="8404" y="-227"/>
                        <a:pt x="11372" y="1968"/>
                        <a:pt x="11849" y="515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66" name="Google Shape;1666;p51"/>
                <p:cNvSpPr/>
                <p:nvPr/>
              </p:nvSpPr>
              <p:spPr>
                <a:xfrm>
                  <a:off x="10530027" y="5080954"/>
                  <a:ext cx="11664" cy="116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64" h="11659" extrusionOk="0">
                      <a:moveTo>
                        <a:pt x="11849" y="5151"/>
                      </a:moveTo>
                      <a:cubicBezTo>
                        <a:pt x="12325" y="8335"/>
                        <a:pt x="10129" y="11302"/>
                        <a:pt x="6944" y="11778"/>
                      </a:cubicBezTo>
                      <a:cubicBezTo>
                        <a:pt x="3758" y="12255"/>
                        <a:pt x="790" y="10060"/>
                        <a:pt x="314" y="6876"/>
                      </a:cubicBezTo>
                      <a:cubicBezTo>
                        <a:pt x="-162" y="3692"/>
                        <a:pt x="2033" y="725"/>
                        <a:pt x="5219" y="249"/>
                      </a:cubicBezTo>
                      <a:cubicBezTo>
                        <a:pt x="8404" y="-227"/>
                        <a:pt x="11372" y="1968"/>
                        <a:pt x="11849" y="5151"/>
                      </a:cubicBezTo>
                      <a:cubicBezTo>
                        <a:pt x="11849" y="5151"/>
                        <a:pt x="11849" y="5151"/>
                        <a:pt x="11849" y="515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667" name="Google Shape;1667;p51"/>
              <p:cNvGrpSpPr/>
              <p:nvPr/>
            </p:nvGrpSpPr>
            <p:grpSpPr>
              <a:xfrm>
                <a:off x="2780836" y="2463758"/>
                <a:ext cx="478566" cy="478353"/>
                <a:chOff x="10600511" y="5007587"/>
                <a:chExt cx="185268" cy="185186"/>
              </a:xfrm>
            </p:grpSpPr>
            <p:grpSp>
              <p:nvGrpSpPr>
                <p:cNvPr id="1668" name="Google Shape;1668;p51"/>
                <p:cNvGrpSpPr/>
                <p:nvPr/>
              </p:nvGrpSpPr>
              <p:grpSpPr>
                <a:xfrm>
                  <a:off x="10608717" y="5007587"/>
                  <a:ext cx="168635" cy="185186"/>
                  <a:chOff x="10608717" y="5007587"/>
                  <a:chExt cx="168635" cy="185186"/>
                </a:xfrm>
              </p:grpSpPr>
              <p:grpSp>
                <p:nvGrpSpPr>
                  <p:cNvPr id="1669" name="Google Shape;1669;p51"/>
                  <p:cNvGrpSpPr/>
                  <p:nvPr/>
                </p:nvGrpSpPr>
                <p:grpSpPr>
                  <a:xfrm>
                    <a:off x="10608717" y="5029056"/>
                    <a:ext cx="25012" cy="163717"/>
                    <a:chOff x="10608717" y="5029056"/>
                    <a:chExt cx="25012" cy="163717"/>
                  </a:xfrm>
                </p:grpSpPr>
                <p:sp>
                  <p:nvSpPr>
                    <p:cNvPr id="1670" name="Google Shape;1670;p51"/>
                    <p:cNvSpPr/>
                    <p:nvPr/>
                  </p:nvSpPr>
                  <p:spPr>
                    <a:xfrm>
                      <a:off x="10609028" y="5029104"/>
                      <a:ext cx="24455" cy="1634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4455" h="163457" extrusionOk="0">
                          <a:moveTo>
                            <a:pt x="0" y="0"/>
                          </a:moveTo>
                          <a:lnTo>
                            <a:pt x="24456" y="163458"/>
                          </a:lnTo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671" name="Google Shape;1671;p51"/>
                    <p:cNvSpPr/>
                    <p:nvPr/>
                  </p:nvSpPr>
                  <p:spPr>
                    <a:xfrm rot="-508449">
                      <a:off x="10620903" y="5028200"/>
                      <a:ext cx="641" cy="16542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40" h="165275" extrusionOk="0">
                          <a:moveTo>
                            <a:pt x="250" y="184"/>
                          </a:moveTo>
                          <a:lnTo>
                            <a:pt x="890" y="184"/>
                          </a:lnTo>
                          <a:lnTo>
                            <a:pt x="890" y="165460"/>
                          </a:lnTo>
                          <a:lnTo>
                            <a:pt x="250" y="165460"/>
                          </a:ln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1672" name="Google Shape;1672;p51"/>
                  <p:cNvGrpSpPr/>
                  <p:nvPr/>
                </p:nvGrpSpPr>
                <p:grpSpPr>
                  <a:xfrm>
                    <a:off x="10644622" y="5023689"/>
                    <a:ext cx="25012" cy="163717"/>
                    <a:chOff x="10644622" y="5023689"/>
                    <a:chExt cx="25012" cy="163717"/>
                  </a:xfrm>
                </p:grpSpPr>
                <p:sp>
                  <p:nvSpPr>
                    <p:cNvPr id="1673" name="Google Shape;1673;p51"/>
                    <p:cNvSpPr/>
                    <p:nvPr/>
                  </p:nvSpPr>
                  <p:spPr>
                    <a:xfrm>
                      <a:off x="10644934" y="5023736"/>
                      <a:ext cx="24455" cy="16345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4455" h="163458" extrusionOk="0">
                          <a:moveTo>
                            <a:pt x="0" y="0"/>
                          </a:moveTo>
                          <a:lnTo>
                            <a:pt x="24455" y="163458"/>
                          </a:lnTo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674" name="Google Shape;1674;p51"/>
                    <p:cNvSpPr/>
                    <p:nvPr/>
                  </p:nvSpPr>
                  <p:spPr>
                    <a:xfrm rot="-508449">
                      <a:off x="10656808" y="5022833"/>
                      <a:ext cx="641" cy="16542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40" h="165275" extrusionOk="0">
                          <a:moveTo>
                            <a:pt x="249" y="184"/>
                          </a:moveTo>
                          <a:lnTo>
                            <a:pt x="889" y="184"/>
                          </a:lnTo>
                          <a:lnTo>
                            <a:pt x="889" y="165460"/>
                          </a:lnTo>
                          <a:lnTo>
                            <a:pt x="249" y="165460"/>
                          </a:ln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1675" name="Google Shape;1675;p51"/>
                  <p:cNvGrpSpPr/>
                  <p:nvPr/>
                </p:nvGrpSpPr>
                <p:grpSpPr>
                  <a:xfrm>
                    <a:off x="10680528" y="5018322"/>
                    <a:ext cx="25012" cy="163717"/>
                    <a:chOff x="10680528" y="5018322"/>
                    <a:chExt cx="25012" cy="163717"/>
                  </a:xfrm>
                </p:grpSpPr>
                <p:sp>
                  <p:nvSpPr>
                    <p:cNvPr id="1676" name="Google Shape;1676;p51"/>
                    <p:cNvSpPr/>
                    <p:nvPr/>
                  </p:nvSpPr>
                  <p:spPr>
                    <a:xfrm>
                      <a:off x="10680840" y="5018369"/>
                      <a:ext cx="24455" cy="1634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4455" h="163457" extrusionOk="0">
                          <a:moveTo>
                            <a:pt x="0" y="0"/>
                          </a:moveTo>
                          <a:lnTo>
                            <a:pt x="24455" y="163458"/>
                          </a:lnTo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677" name="Google Shape;1677;p51"/>
                    <p:cNvSpPr/>
                    <p:nvPr/>
                  </p:nvSpPr>
                  <p:spPr>
                    <a:xfrm rot="-508449">
                      <a:off x="10692714" y="5017466"/>
                      <a:ext cx="641" cy="16542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40" h="165275" extrusionOk="0">
                          <a:moveTo>
                            <a:pt x="249" y="184"/>
                          </a:moveTo>
                          <a:lnTo>
                            <a:pt x="889" y="184"/>
                          </a:lnTo>
                          <a:lnTo>
                            <a:pt x="889" y="165459"/>
                          </a:lnTo>
                          <a:lnTo>
                            <a:pt x="249" y="165459"/>
                          </a:ln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1678" name="Google Shape;1678;p51"/>
                  <p:cNvGrpSpPr/>
                  <p:nvPr/>
                </p:nvGrpSpPr>
                <p:grpSpPr>
                  <a:xfrm>
                    <a:off x="10716434" y="5012954"/>
                    <a:ext cx="25012" cy="163717"/>
                    <a:chOff x="10716434" y="5012954"/>
                    <a:chExt cx="25012" cy="163717"/>
                  </a:xfrm>
                </p:grpSpPr>
                <p:sp>
                  <p:nvSpPr>
                    <p:cNvPr id="1679" name="Google Shape;1679;p51"/>
                    <p:cNvSpPr/>
                    <p:nvPr/>
                  </p:nvSpPr>
                  <p:spPr>
                    <a:xfrm>
                      <a:off x="10716746" y="5013002"/>
                      <a:ext cx="24455" cy="1634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4455" h="163457" extrusionOk="0">
                          <a:moveTo>
                            <a:pt x="0" y="0"/>
                          </a:moveTo>
                          <a:lnTo>
                            <a:pt x="24455" y="163458"/>
                          </a:lnTo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680" name="Google Shape;1680;p51"/>
                    <p:cNvSpPr/>
                    <p:nvPr/>
                  </p:nvSpPr>
                  <p:spPr>
                    <a:xfrm rot="-508449">
                      <a:off x="10728620" y="5012098"/>
                      <a:ext cx="641" cy="16542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40" h="165275" extrusionOk="0">
                          <a:moveTo>
                            <a:pt x="249" y="184"/>
                          </a:moveTo>
                          <a:lnTo>
                            <a:pt x="889" y="184"/>
                          </a:lnTo>
                          <a:lnTo>
                            <a:pt x="889" y="165460"/>
                          </a:lnTo>
                          <a:lnTo>
                            <a:pt x="249" y="165460"/>
                          </a:ln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1681" name="Google Shape;1681;p51"/>
                  <p:cNvGrpSpPr/>
                  <p:nvPr/>
                </p:nvGrpSpPr>
                <p:grpSpPr>
                  <a:xfrm>
                    <a:off x="10752340" y="5007587"/>
                    <a:ext cx="25012" cy="163717"/>
                    <a:chOff x="10752340" y="5007587"/>
                    <a:chExt cx="25012" cy="163717"/>
                  </a:xfrm>
                </p:grpSpPr>
                <p:sp>
                  <p:nvSpPr>
                    <p:cNvPr id="1682" name="Google Shape;1682;p51"/>
                    <p:cNvSpPr/>
                    <p:nvPr/>
                  </p:nvSpPr>
                  <p:spPr>
                    <a:xfrm>
                      <a:off x="10752652" y="5007634"/>
                      <a:ext cx="24455" cy="1634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4455" h="163457" extrusionOk="0">
                          <a:moveTo>
                            <a:pt x="0" y="0"/>
                          </a:moveTo>
                          <a:lnTo>
                            <a:pt x="24455" y="163458"/>
                          </a:lnTo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683" name="Google Shape;1683;p51"/>
                    <p:cNvSpPr/>
                    <p:nvPr/>
                  </p:nvSpPr>
                  <p:spPr>
                    <a:xfrm rot="-508449">
                      <a:off x="10764526" y="5006731"/>
                      <a:ext cx="641" cy="16542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40" h="165275" extrusionOk="0">
                          <a:moveTo>
                            <a:pt x="249" y="184"/>
                          </a:moveTo>
                          <a:lnTo>
                            <a:pt x="889" y="184"/>
                          </a:lnTo>
                          <a:lnTo>
                            <a:pt x="889" y="165459"/>
                          </a:lnTo>
                          <a:lnTo>
                            <a:pt x="249" y="165459"/>
                          </a:ln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1684" name="Google Shape;1684;p51"/>
                <p:cNvGrpSpPr/>
                <p:nvPr/>
              </p:nvGrpSpPr>
              <p:grpSpPr>
                <a:xfrm>
                  <a:off x="10600511" y="5015806"/>
                  <a:ext cx="185268" cy="168582"/>
                  <a:chOff x="10600511" y="5015806"/>
                  <a:chExt cx="185268" cy="168582"/>
                </a:xfrm>
              </p:grpSpPr>
              <p:grpSp>
                <p:nvGrpSpPr>
                  <p:cNvPr id="1685" name="Google Shape;1685;p51"/>
                  <p:cNvGrpSpPr/>
                  <p:nvPr/>
                </p:nvGrpSpPr>
                <p:grpSpPr>
                  <a:xfrm>
                    <a:off x="10600511" y="5015806"/>
                    <a:ext cx="163789" cy="25022"/>
                    <a:chOff x="10600511" y="5015806"/>
                    <a:chExt cx="163789" cy="25022"/>
                  </a:xfrm>
                </p:grpSpPr>
                <p:sp>
                  <p:nvSpPr>
                    <p:cNvPr id="1686" name="Google Shape;1686;p51"/>
                    <p:cNvSpPr/>
                    <p:nvPr/>
                  </p:nvSpPr>
                  <p:spPr>
                    <a:xfrm>
                      <a:off x="10600563" y="5016095"/>
                      <a:ext cx="163529" cy="2444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3529" h="24444" extrusionOk="0">
                          <a:moveTo>
                            <a:pt x="163530" y="0"/>
                          </a:moveTo>
                          <a:lnTo>
                            <a:pt x="0" y="24445"/>
                          </a:lnTo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687" name="Google Shape;1687;p51"/>
                    <p:cNvSpPr/>
                    <p:nvPr/>
                  </p:nvSpPr>
                  <p:spPr>
                    <a:xfrm rot="-508449">
                      <a:off x="10599655" y="5027997"/>
                      <a:ext cx="165501" cy="64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5348" h="640" extrusionOk="0">
                          <a:moveTo>
                            <a:pt x="249" y="184"/>
                          </a:moveTo>
                          <a:lnTo>
                            <a:pt x="165597" y="184"/>
                          </a:lnTo>
                          <a:lnTo>
                            <a:pt x="165597" y="824"/>
                          </a:lnTo>
                          <a:lnTo>
                            <a:pt x="249" y="824"/>
                          </a:ln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1688" name="Google Shape;1688;p51"/>
                  <p:cNvGrpSpPr/>
                  <p:nvPr/>
                </p:nvGrpSpPr>
                <p:grpSpPr>
                  <a:xfrm>
                    <a:off x="10605881" y="5051696"/>
                    <a:ext cx="163789" cy="25022"/>
                    <a:chOff x="10605881" y="5051696"/>
                    <a:chExt cx="163789" cy="25022"/>
                  </a:xfrm>
                </p:grpSpPr>
                <p:sp>
                  <p:nvSpPr>
                    <p:cNvPr id="1689" name="Google Shape;1689;p51"/>
                    <p:cNvSpPr/>
                    <p:nvPr/>
                  </p:nvSpPr>
                  <p:spPr>
                    <a:xfrm>
                      <a:off x="10605933" y="5051985"/>
                      <a:ext cx="163529" cy="2444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3529" h="24444" extrusionOk="0">
                          <a:moveTo>
                            <a:pt x="163530" y="0"/>
                          </a:moveTo>
                          <a:lnTo>
                            <a:pt x="0" y="24445"/>
                          </a:lnTo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690" name="Google Shape;1690;p51"/>
                    <p:cNvSpPr/>
                    <p:nvPr/>
                  </p:nvSpPr>
                  <p:spPr>
                    <a:xfrm rot="-508449">
                      <a:off x="10605025" y="5063887"/>
                      <a:ext cx="165501" cy="64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5348" h="640" extrusionOk="0">
                          <a:moveTo>
                            <a:pt x="249" y="184"/>
                          </a:moveTo>
                          <a:lnTo>
                            <a:pt x="165597" y="184"/>
                          </a:lnTo>
                          <a:lnTo>
                            <a:pt x="165597" y="824"/>
                          </a:lnTo>
                          <a:lnTo>
                            <a:pt x="249" y="824"/>
                          </a:ln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1691" name="Google Shape;1691;p51"/>
                  <p:cNvGrpSpPr/>
                  <p:nvPr/>
                </p:nvGrpSpPr>
                <p:grpSpPr>
                  <a:xfrm>
                    <a:off x="10611250" y="5087586"/>
                    <a:ext cx="163789" cy="25022"/>
                    <a:chOff x="10611250" y="5087586"/>
                    <a:chExt cx="163789" cy="25022"/>
                  </a:xfrm>
                </p:grpSpPr>
                <p:sp>
                  <p:nvSpPr>
                    <p:cNvPr id="1692" name="Google Shape;1692;p51"/>
                    <p:cNvSpPr/>
                    <p:nvPr/>
                  </p:nvSpPr>
                  <p:spPr>
                    <a:xfrm>
                      <a:off x="10611303" y="5087875"/>
                      <a:ext cx="163529" cy="2444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3529" h="24444" extrusionOk="0">
                          <a:moveTo>
                            <a:pt x="163530" y="0"/>
                          </a:moveTo>
                          <a:lnTo>
                            <a:pt x="-1" y="24445"/>
                          </a:lnTo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693" name="Google Shape;1693;p51"/>
                    <p:cNvSpPr/>
                    <p:nvPr/>
                  </p:nvSpPr>
                  <p:spPr>
                    <a:xfrm rot="-508449">
                      <a:off x="10610394" y="5099777"/>
                      <a:ext cx="165501" cy="64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5348" h="640" extrusionOk="0">
                          <a:moveTo>
                            <a:pt x="249" y="184"/>
                          </a:moveTo>
                          <a:lnTo>
                            <a:pt x="165597" y="184"/>
                          </a:lnTo>
                          <a:lnTo>
                            <a:pt x="165597" y="824"/>
                          </a:lnTo>
                          <a:lnTo>
                            <a:pt x="249" y="824"/>
                          </a:ln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1694" name="Google Shape;1694;p51"/>
                  <p:cNvGrpSpPr/>
                  <p:nvPr/>
                </p:nvGrpSpPr>
                <p:grpSpPr>
                  <a:xfrm>
                    <a:off x="10616620" y="5123476"/>
                    <a:ext cx="163789" cy="25022"/>
                    <a:chOff x="10616620" y="5123476"/>
                    <a:chExt cx="163789" cy="25022"/>
                  </a:xfrm>
                </p:grpSpPr>
                <p:sp>
                  <p:nvSpPr>
                    <p:cNvPr id="1695" name="Google Shape;1695;p51"/>
                    <p:cNvSpPr/>
                    <p:nvPr/>
                  </p:nvSpPr>
                  <p:spPr>
                    <a:xfrm>
                      <a:off x="10616672" y="5123765"/>
                      <a:ext cx="163529" cy="2444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3529" h="24444" extrusionOk="0">
                          <a:moveTo>
                            <a:pt x="163530" y="0"/>
                          </a:moveTo>
                          <a:lnTo>
                            <a:pt x="0" y="24445"/>
                          </a:lnTo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696" name="Google Shape;1696;p51"/>
                    <p:cNvSpPr/>
                    <p:nvPr/>
                  </p:nvSpPr>
                  <p:spPr>
                    <a:xfrm rot="-508449">
                      <a:off x="10615764" y="5135667"/>
                      <a:ext cx="165501" cy="64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5348" h="640" extrusionOk="0">
                          <a:moveTo>
                            <a:pt x="249" y="184"/>
                          </a:moveTo>
                          <a:lnTo>
                            <a:pt x="165597" y="184"/>
                          </a:lnTo>
                          <a:lnTo>
                            <a:pt x="165597" y="824"/>
                          </a:lnTo>
                          <a:lnTo>
                            <a:pt x="249" y="824"/>
                          </a:ln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1697" name="Google Shape;1697;p51"/>
                  <p:cNvGrpSpPr/>
                  <p:nvPr/>
                </p:nvGrpSpPr>
                <p:grpSpPr>
                  <a:xfrm>
                    <a:off x="10621990" y="5159366"/>
                    <a:ext cx="163789" cy="25022"/>
                    <a:chOff x="10621990" y="5159366"/>
                    <a:chExt cx="163789" cy="25022"/>
                  </a:xfrm>
                </p:grpSpPr>
                <p:sp>
                  <p:nvSpPr>
                    <p:cNvPr id="1698" name="Google Shape;1698;p51"/>
                    <p:cNvSpPr/>
                    <p:nvPr/>
                  </p:nvSpPr>
                  <p:spPr>
                    <a:xfrm>
                      <a:off x="10622042" y="5159655"/>
                      <a:ext cx="163529" cy="2444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3529" h="24444" extrusionOk="0">
                          <a:moveTo>
                            <a:pt x="163530" y="0"/>
                          </a:moveTo>
                          <a:lnTo>
                            <a:pt x="0" y="24445"/>
                          </a:lnTo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699" name="Google Shape;1699;p51"/>
                    <p:cNvSpPr/>
                    <p:nvPr/>
                  </p:nvSpPr>
                  <p:spPr>
                    <a:xfrm rot="-508449">
                      <a:off x="10621134" y="5171557"/>
                      <a:ext cx="165501" cy="64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5348" h="640" extrusionOk="0">
                          <a:moveTo>
                            <a:pt x="249" y="184"/>
                          </a:moveTo>
                          <a:lnTo>
                            <a:pt x="165597" y="184"/>
                          </a:lnTo>
                          <a:lnTo>
                            <a:pt x="165597" y="824"/>
                          </a:lnTo>
                          <a:lnTo>
                            <a:pt x="249" y="824"/>
                          </a:ln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</p:grpSp>
          <p:grpSp>
            <p:nvGrpSpPr>
              <p:cNvPr id="1700" name="Google Shape;1700;p51"/>
              <p:cNvGrpSpPr/>
              <p:nvPr/>
            </p:nvGrpSpPr>
            <p:grpSpPr>
              <a:xfrm>
                <a:off x="2803325" y="2567230"/>
                <a:ext cx="403284" cy="260005"/>
                <a:chOff x="10609217" y="5047644"/>
                <a:chExt cx="156124" cy="100656"/>
              </a:xfrm>
            </p:grpSpPr>
            <p:sp>
              <p:nvSpPr>
                <p:cNvPr id="1701" name="Google Shape;1701;p51"/>
                <p:cNvSpPr/>
                <p:nvPr/>
              </p:nvSpPr>
              <p:spPr>
                <a:xfrm>
                  <a:off x="10613391" y="5051819"/>
                  <a:ext cx="147775" cy="923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775" h="92335" extrusionOk="0">
                      <a:moveTo>
                        <a:pt x="49741" y="92501"/>
                      </a:moveTo>
                      <a:cubicBezTo>
                        <a:pt x="49671" y="92512"/>
                        <a:pt x="49601" y="92518"/>
                        <a:pt x="49530" y="92519"/>
                      </a:cubicBezTo>
                      <a:cubicBezTo>
                        <a:pt x="48385" y="92536"/>
                        <a:pt x="46655" y="92561"/>
                        <a:pt x="533" y="24361"/>
                      </a:cubicBezTo>
                      <a:cubicBezTo>
                        <a:pt x="21" y="23603"/>
                        <a:pt x="220" y="22572"/>
                        <a:pt x="979" y="22060"/>
                      </a:cubicBezTo>
                      <a:cubicBezTo>
                        <a:pt x="1738" y="21548"/>
                        <a:pt x="2769" y="21748"/>
                        <a:pt x="3281" y="22506"/>
                      </a:cubicBezTo>
                      <a:cubicBezTo>
                        <a:pt x="19018" y="45778"/>
                        <a:pt x="42533" y="79979"/>
                        <a:pt x="48903" y="87873"/>
                      </a:cubicBezTo>
                      <a:cubicBezTo>
                        <a:pt x="52143" y="78318"/>
                        <a:pt x="64546" y="39009"/>
                        <a:pt x="72975" y="12079"/>
                      </a:cubicBezTo>
                      <a:cubicBezTo>
                        <a:pt x="73135" y="11565"/>
                        <a:pt x="73536" y="11161"/>
                        <a:pt x="74049" y="10996"/>
                      </a:cubicBezTo>
                      <a:cubicBezTo>
                        <a:pt x="74561" y="10827"/>
                        <a:pt x="75125" y="10921"/>
                        <a:pt x="75554" y="11249"/>
                      </a:cubicBezTo>
                      <a:lnTo>
                        <a:pt x="115567" y="41326"/>
                      </a:lnTo>
                      <a:lnTo>
                        <a:pt x="145027" y="864"/>
                      </a:lnTo>
                      <a:cubicBezTo>
                        <a:pt x="145567" y="124"/>
                        <a:pt x="146605" y="-37"/>
                        <a:pt x="147345" y="504"/>
                      </a:cubicBezTo>
                      <a:cubicBezTo>
                        <a:pt x="148082" y="1042"/>
                        <a:pt x="148245" y="2075"/>
                        <a:pt x="147709" y="2814"/>
                      </a:cubicBezTo>
                      <a:lnTo>
                        <a:pt x="117257" y="44638"/>
                      </a:lnTo>
                      <a:cubicBezTo>
                        <a:pt x="116695" y="45359"/>
                        <a:pt x="115666" y="45513"/>
                        <a:pt x="114919" y="44988"/>
                      </a:cubicBezTo>
                      <a:lnTo>
                        <a:pt x="75438" y="15309"/>
                      </a:lnTo>
                      <a:cubicBezTo>
                        <a:pt x="67866" y="39488"/>
                        <a:pt x="51934" y="90184"/>
                        <a:pt x="50956" y="91724"/>
                      </a:cubicBezTo>
                      <a:cubicBezTo>
                        <a:pt x="50679" y="92143"/>
                        <a:pt x="50238" y="92426"/>
                        <a:pt x="49741" y="9250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02" name="Google Shape;1702;p51"/>
                <p:cNvSpPr/>
                <p:nvPr/>
              </p:nvSpPr>
              <p:spPr>
                <a:xfrm>
                  <a:off x="10609217" y="5069238"/>
                  <a:ext cx="11664" cy="116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64" h="11659" extrusionOk="0">
                      <a:moveTo>
                        <a:pt x="11849" y="5151"/>
                      </a:moveTo>
                      <a:cubicBezTo>
                        <a:pt x="12325" y="8335"/>
                        <a:pt x="10129" y="11302"/>
                        <a:pt x="6944" y="11778"/>
                      </a:cubicBezTo>
                      <a:cubicBezTo>
                        <a:pt x="3758" y="12255"/>
                        <a:pt x="790" y="10060"/>
                        <a:pt x="314" y="6876"/>
                      </a:cubicBezTo>
                      <a:cubicBezTo>
                        <a:pt x="-162" y="3692"/>
                        <a:pt x="2033" y="725"/>
                        <a:pt x="5219" y="249"/>
                      </a:cubicBezTo>
                      <a:cubicBezTo>
                        <a:pt x="5219" y="249"/>
                        <a:pt x="5219" y="249"/>
                        <a:pt x="5219" y="249"/>
                      </a:cubicBezTo>
                      <a:cubicBezTo>
                        <a:pt x="8404" y="-227"/>
                        <a:pt x="11372" y="1968"/>
                        <a:pt x="11849" y="515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03" name="Google Shape;1703;p51"/>
                <p:cNvSpPr/>
                <p:nvPr/>
              </p:nvSpPr>
              <p:spPr>
                <a:xfrm>
                  <a:off x="10656866" y="5136641"/>
                  <a:ext cx="11664" cy="116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64" h="11659" extrusionOk="0">
                      <a:moveTo>
                        <a:pt x="11849" y="5151"/>
                      </a:moveTo>
                      <a:cubicBezTo>
                        <a:pt x="12325" y="8335"/>
                        <a:pt x="10129" y="11302"/>
                        <a:pt x="6944" y="11779"/>
                      </a:cubicBezTo>
                      <a:cubicBezTo>
                        <a:pt x="3758" y="12255"/>
                        <a:pt x="790" y="10060"/>
                        <a:pt x="314" y="6876"/>
                      </a:cubicBezTo>
                      <a:cubicBezTo>
                        <a:pt x="-162" y="3692"/>
                        <a:pt x="2033" y="725"/>
                        <a:pt x="5219" y="249"/>
                      </a:cubicBezTo>
                      <a:cubicBezTo>
                        <a:pt x="8403" y="-228"/>
                        <a:pt x="11372" y="1967"/>
                        <a:pt x="11849" y="5150"/>
                      </a:cubicBezTo>
                      <a:cubicBezTo>
                        <a:pt x="11849" y="5150"/>
                        <a:pt x="11849" y="5151"/>
                        <a:pt x="11849" y="515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04" name="Google Shape;1704;p51"/>
                <p:cNvSpPr/>
                <p:nvPr/>
              </p:nvSpPr>
              <p:spPr>
                <a:xfrm>
                  <a:off x="10681865" y="5058378"/>
                  <a:ext cx="11664" cy="116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64" h="11658" extrusionOk="0">
                      <a:moveTo>
                        <a:pt x="11849" y="5151"/>
                      </a:moveTo>
                      <a:cubicBezTo>
                        <a:pt x="12325" y="8335"/>
                        <a:pt x="10129" y="11302"/>
                        <a:pt x="6944" y="11778"/>
                      </a:cubicBezTo>
                      <a:cubicBezTo>
                        <a:pt x="3758" y="12254"/>
                        <a:pt x="790" y="10059"/>
                        <a:pt x="314" y="6875"/>
                      </a:cubicBezTo>
                      <a:cubicBezTo>
                        <a:pt x="-162" y="3692"/>
                        <a:pt x="2033" y="725"/>
                        <a:pt x="5219" y="249"/>
                      </a:cubicBezTo>
                      <a:cubicBezTo>
                        <a:pt x="8404" y="-227"/>
                        <a:pt x="11372" y="1968"/>
                        <a:pt x="11849" y="515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05" name="Google Shape;1705;p51"/>
                <p:cNvSpPr/>
                <p:nvPr/>
              </p:nvSpPr>
              <p:spPr>
                <a:xfrm>
                  <a:off x="10723141" y="5088901"/>
                  <a:ext cx="11664" cy="116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64" h="11659" extrusionOk="0">
                      <a:moveTo>
                        <a:pt x="11849" y="5151"/>
                      </a:moveTo>
                      <a:cubicBezTo>
                        <a:pt x="12325" y="8335"/>
                        <a:pt x="10129" y="11302"/>
                        <a:pt x="6944" y="11778"/>
                      </a:cubicBezTo>
                      <a:cubicBezTo>
                        <a:pt x="3758" y="12255"/>
                        <a:pt x="790" y="10060"/>
                        <a:pt x="314" y="6876"/>
                      </a:cubicBezTo>
                      <a:cubicBezTo>
                        <a:pt x="-162" y="3692"/>
                        <a:pt x="2033" y="725"/>
                        <a:pt x="5219" y="249"/>
                      </a:cubicBezTo>
                      <a:cubicBezTo>
                        <a:pt x="8404" y="-227"/>
                        <a:pt x="11372" y="1967"/>
                        <a:pt x="11849" y="5151"/>
                      </a:cubicBezTo>
                      <a:cubicBezTo>
                        <a:pt x="11849" y="5151"/>
                        <a:pt x="11849" y="5151"/>
                        <a:pt x="11849" y="5152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06" name="Google Shape;1706;p51"/>
                <p:cNvSpPr/>
                <p:nvPr/>
              </p:nvSpPr>
              <p:spPr>
                <a:xfrm>
                  <a:off x="10753677" y="5047644"/>
                  <a:ext cx="11664" cy="116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64" h="11659" extrusionOk="0">
                      <a:moveTo>
                        <a:pt x="11849" y="5151"/>
                      </a:moveTo>
                      <a:cubicBezTo>
                        <a:pt x="12325" y="8335"/>
                        <a:pt x="10129" y="11302"/>
                        <a:pt x="6944" y="11778"/>
                      </a:cubicBezTo>
                      <a:cubicBezTo>
                        <a:pt x="3758" y="12255"/>
                        <a:pt x="790" y="10060"/>
                        <a:pt x="314" y="6876"/>
                      </a:cubicBezTo>
                      <a:cubicBezTo>
                        <a:pt x="-162" y="3692"/>
                        <a:pt x="2033" y="725"/>
                        <a:pt x="5219" y="249"/>
                      </a:cubicBezTo>
                      <a:cubicBezTo>
                        <a:pt x="5219" y="249"/>
                        <a:pt x="5219" y="249"/>
                        <a:pt x="5220" y="249"/>
                      </a:cubicBezTo>
                      <a:cubicBezTo>
                        <a:pt x="8405" y="-227"/>
                        <a:pt x="11373" y="1968"/>
                        <a:pt x="11850" y="515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707" name="Google Shape;1707;p51"/>
              <p:cNvSpPr/>
              <p:nvPr/>
            </p:nvSpPr>
            <p:spPr>
              <a:xfrm rot="-507080">
                <a:off x="2262277" y="3185231"/>
                <a:ext cx="1191330" cy="771823"/>
              </a:xfrm>
              <a:custGeom>
                <a:avLst/>
                <a:gdLst/>
                <a:ahLst/>
                <a:cxnLst/>
                <a:rect l="l" t="t" r="r" b="b"/>
                <a:pathLst>
                  <a:path w="460760" h="298511" extrusionOk="0">
                    <a:moveTo>
                      <a:pt x="249" y="184"/>
                    </a:moveTo>
                    <a:lnTo>
                      <a:pt x="461009" y="184"/>
                    </a:lnTo>
                    <a:lnTo>
                      <a:pt x="461009" y="298695"/>
                    </a:lnTo>
                    <a:lnTo>
                      <a:pt x="249" y="298695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8" name="Google Shape;1708;p51"/>
              <p:cNvSpPr/>
              <p:nvPr/>
            </p:nvSpPr>
            <p:spPr>
              <a:xfrm rot="-507080">
                <a:off x="2220500" y="3188357"/>
                <a:ext cx="1191330" cy="203720"/>
              </a:xfrm>
              <a:custGeom>
                <a:avLst/>
                <a:gdLst/>
                <a:ahLst/>
                <a:cxnLst/>
                <a:rect l="l" t="t" r="r" b="b"/>
                <a:pathLst>
                  <a:path w="460760" h="78791" extrusionOk="0">
                    <a:moveTo>
                      <a:pt x="249" y="184"/>
                    </a:moveTo>
                    <a:lnTo>
                      <a:pt x="461009" y="184"/>
                    </a:lnTo>
                    <a:lnTo>
                      <a:pt x="461009" y="78976"/>
                    </a:lnTo>
                    <a:lnTo>
                      <a:pt x="249" y="78976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709" name="Google Shape;1709;p51"/>
              <p:cNvGrpSpPr/>
              <p:nvPr/>
            </p:nvGrpSpPr>
            <p:grpSpPr>
              <a:xfrm>
                <a:off x="2294415" y="3323443"/>
                <a:ext cx="188566" cy="58259"/>
                <a:chOff x="10412202" y="5340398"/>
                <a:chExt cx="73000" cy="22554"/>
              </a:xfrm>
            </p:grpSpPr>
            <p:sp>
              <p:nvSpPr>
                <p:cNvPr id="1710" name="Google Shape;1710;p51"/>
                <p:cNvSpPr/>
                <p:nvPr/>
              </p:nvSpPr>
              <p:spPr>
                <a:xfrm>
                  <a:off x="10412202" y="5349294"/>
                  <a:ext cx="13267" cy="136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67" h="13658" extrusionOk="0">
                      <a:moveTo>
                        <a:pt x="7894" y="13798"/>
                      </a:moveTo>
                      <a:cubicBezTo>
                        <a:pt x="11624" y="13110"/>
                        <a:pt x="14090" y="9531"/>
                        <a:pt x="13401" y="5803"/>
                      </a:cubicBezTo>
                      <a:cubicBezTo>
                        <a:pt x="12746" y="2256"/>
                        <a:pt x="9456" y="-179"/>
                        <a:pt x="5871" y="229"/>
                      </a:cubicBezTo>
                      <a:cubicBezTo>
                        <a:pt x="2141" y="917"/>
                        <a:pt x="-324" y="4496"/>
                        <a:pt x="364" y="8224"/>
                      </a:cubicBezTo>
                      <a:cubicBezTo>
                        <a:pt x="1019" y="11771"/>
                        <a:pt x="4309" y="14206"/>
                        <a:pt x="7894" y="13798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11" name="Google Shape;1711;p51"/>
                <p:cNvSpPr/>
                <p:nvPr/>
              </p:nvSpPr>
              <p:spPr>
                <a:xfrm>
                  <a:off x="10442069" y="5344846"/>
                  <a:ext cx="13267" cy="136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67" h="13658" extrusionOk="0">
                      <a:moveTo>
                        <a:pt x="7894" y="13798"/>
                      </a:moveTo>
                      <a:cubicBezTo>
                        <a:pt x="11624" y="13110"/>
                        <a:pt x="14090" y="9531"/>
                        <a:pt x="13401" y="5803"/>
                      </a:cubicBezTo>
                      <a:cubicBezTo>
                        <a:pt x="12746" y="2256"/>
                        <a:pt x="9456" y="-179"/>
                        <a:pt x="5871" y="229"/>
                      </a:cubicBezTo>
                      <a:cubicBezTo>
                        <a:pt x="2141" y="917"/>
                        <a:pt x="-324" y="4496"/>
                        <a:pt x="364" y="8224"/>
                      </a:cubicBezTo>
                      <a:cubicBezTo>
                        <a:pt x="1019" y="11771"/>
                        <a:pt x="4309" y="14206"/>
                        <a:pt x="7894" y="13798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12" name="Google Shape;1712;p51"/>
                <p:cNvSpPr/>
                <p:nvPr/>
              </p:nvSpPr>
              <p:spPr>
                <a:xfrm>
                  <a:off x="10471935" y="5340398"/>
                  <a:ext cx="13267" cy="136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67" h="13658" extrusionOk="0">
                      <a:moveTo>
                        <a:pt x="7894" y="13798"/>
                      </a:moveTo>
                      <a:cubicBezTo>
                        <a:pt x="11624" y="13110"/>
                        <a:pt x="14090" y="9530"/>
                        <a:pt x="13401" y="5803"/>
                      </a:cubicBezTo>
                      <a:cubicBezTo>
                        <a:pt x="12746" y="2256"/>
                        <a:pt x="9456" y="-179"/>
                        <a:pt x="5871" y="229"/>
                      </a:cubicBezTo>
                      <a:cubicBezTo>
                        <a:pt x="2141" y="917"/>
                        <a:pt x="-324" y="4496"/>
                        <a:pt x="364" y="8224"/>
                      </a:cubicBezTo>
                      <a:cubicBezTo>
                        <a:pt x="1019" y="11770"/>
                        <a:pt x="4309" y="14206"/>
                        <a:pt x="7894" y="13798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713" name="Google Shape;1713;p51"/>
              <p:cNvGrpSpPr/>
              <p:nvPr/>
            </p:nvGrpSpPr>
            <p:grpSpPr>
              <a:xfrm>
                <a:off x="2356564" y="3384328"/>
                <a:ext cx="1041174" cy="545192"/>
                <a:chOff x="10436262" y="5363968"/>
                <a:chExt cx="403072" cy="211061"/>
              </a:xfrm>
            </p:grpSpPr>
            <p:sp>
              <p:nvSpPr>
                <p:cNvPr id="1714" name="Google Shape;1714;p51"/>
                <p:cNvSpPr/>
                <p:nvPr/>
              </p:nvSpPr>
              <p:spPr>
                <a:xfrm rot="-508449">
                  <a:off x="10435348" y="5392192"/>
                  <a:ext cx="384245" cy="16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3889" h="16058" extrusionOk="0">
                      <a:moveTo>
                        <a:pt x="249" y="184"/>
                      </a:moveTo>
                      <a:lnTo>
                        <a:pt x="384139" y="184"/>
                      </a:lnTo>
                      <a:lnTo>
                        <a:pt x="384139" y="16243"/>
                      </a:lnTo>
                      <a:lnTo>
                        <a:pt x="249" y="16243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15" name="Google Shape;1715;p51"/>
                <p:cNvSpPr/>
                <p:nvPr/>
              </p:nvSpPr>
              <p:spPr>
                <a:xfrm rot="-508449">
                  <a:off x="10440512" y="5426826"/>
                  <a:ext cx="384245" cy="16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3889" h="16058" extrusionOk="0">
                      <a:moveTo>
                        <a:pt x="249" y="184"/>
                      </a:moveTo>
                      <a:lnTo>
                        <a:pt x="384138" y="184"/>
                      </a:lnTo>
                      <a:lnTo>
                        <a:pt x="384138" y="16243"/>
                      </a:lnTo>
                      <a:lnTo>
                        <a:pt x="249" y="16243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16" name="Google Shape;1716;p51"/>
                <p:cNvSpPr/>
                <p:nvPr/>
              </p:nvSpPr>
              <p:spPr>
                <a:xfrm rot="-508449">
                  <a:off x="10445674" y="5461462"/>
                  <a:ext cx="384246" cy="16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3890" h="16058" extrusionOk="0">
                      <a:moveTo>
                        <a:pt x="250" y="184"/>
                      </a:moveTo>
                      <a:lnTo>
                        <a:pt x="384140" y="184"/>
                      </a:lnTo>
                      <a:lnTo>
                        <a:pt x="384140" y="16243"/>
                      </a:lnTo>
                      <a:lnTo>
                        <a:pt x="250" y="16243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17" name="Google Shape;1717;p51"/>
                <p:cNvSpPr/>
                <p:nvPr/>
              </p:nvSpPr>
              <p:spPr>
                <a:xfrm rot="-508449">
                  <a:off x="10450838" y="5496097"/>
                  <a:ext cx="384246" cy="16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3890" h="16058" extrusionOk="0">
                      <a:moveTo>
                        <a:pt x="249" y="184"/>
                      </a:moveTo>
                      <a:lnTo>
                        <a:pt x="384140" y="184"/>
                      </a:lnTo>
                      <a:lnTo>
                        <a:pt x="384140" y="16243"/>
                      </a:lnTo>
                      <a:lnTo>
                        <a:pt x="249" y="16243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18" name="Google Shape;1718;p51"/>
                <p:cNvSpPr/>
                <p:nvPr/>
              </p:nvSpPr>
              <p:spPr>
                <a:xfrm rot="-508449">
                  <a:off x="10456000" y="5530732"/>
                  <a:ext cx="384246" cy="16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3890" h="16058" extrusionOk="0">
                      <a:moveTo>
                        <a:pt x="249" y="184"/>
                      </a:moveTo>
                      <a:lnTo>
                        <a:pt x="384139" y="184"/>
                      </a:lnTo>
                      <a:lnTo>
                        <a:pt x="384139" y="16243"/>
                      </a:lnTo>
                      <a:lnTo>
                        <a:pt x="249" y="16243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719" name="Google Shape;1719;p51"/>
              <p:cNvSpPr/>
              <p:nvPr/>
            </p:nvSpPr>
            <p:spPr>
              <a:xfrm rot="-507080">
                <a:off x="1993118" y="1379659"/>
                <a:ext cx="1191330" cy="771820"/>
              </a:xfrm>
              <a:custGeom>
                <a:avLst/>
                <a:gdLst/>
                <a:ahLst/>
                <a:cxnLst/>
                <a:rect l="l" t="t" r="r" b="b"/>
                <a:pathLst>
                  <a:path w="460760" h="298510" extrusionOk="0">
                    <a:moveTo>
                      <a:pt x="249" y="184"/>
                    </a:moveTo>
                    <a:lnTo>
                      <a:pt x="461010" y="184"/>
                    </a:lnTo>
                    <a:lnTo>
                      <a:pt x="461010" y="298695"/>
                    </a:lnTo>
                    <a:lnTo>
                      <a:pt x="249" y="298695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20" name="Google Shape;1720;p51"/>
              <p:cNvSpPr/>
              <p:nvPr/>
            </p:nvSpPr>
            <p:spPr>
              <a:xfrm rot="-507080">
                <a:off x="1951351" y="1382745"/>
                <a:ext cx="1191330" cy="203720"/>
              </a:xfrm>
              <a:custGeom>
                <a:avLst/>
                <a:gdLst/>
                <a:ahLst/>
                <a:cxnLst/>
                <a:rect l="l" t="t" r="r" b="b"/>
                <a:pathLst>
                  <a:path w="460760" h="78791" extrusionOk="0">
                    <a:moveTo>
                      <a:pt x="249" y="184"/>
                    </a:moveTo>
                    <a:lnTo>
                      <a:pt x="461010" y="184"/>
                    </a:lnTo>
                    <a:lnTo>
                      <a:pt x="461010" y="78975"/>
                    </a:lnTo>
                    <a:lnTo>
                      <a:pt x="249" y="78975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721" name="Google Shape;1721;p51"/>
              <p:cNvGrpSpPr/>
              <p:nvPr/>
            </p:nvGrpSpPr>
            <p:grpSpPr>
              <a:xfrm>
                <a:off x="2025259" y="1517869"/>
                <a:ext cx="188566" cy="58262"/>
                <a:chOff x="10308003" y="4641403"/>
                <a:chExt cx="73000" cy="22555"/>
              </a:xfrm>
            </p:grpSpPr>
            <p:sp>
              <p:nvSpPr>
                <p:cNvPr id="1722" name="Google Shape;1722;p51"/>
                <p:cNvSpPr/>
                <p:nvPr/>
              </p:nvSpPr>
              <p:spPr>
                <a:xfrm>
                  <a:off x="10308003" y="4650300"/>
                  <a:ext cx="13266" cy="136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66" h="13658" extrusionOk="0">
                      <a:moveTo>
                        <a:pt x="7894" y="13798"/>
                      </a:moveTo>
                      <a:cubicBezTo>
                        <a:pt x="11624" y="13110"/>
                        <a:pt x="14089" y="9530"/>
                        <a:pt x="13401" y="5803"/>
                      </a:cubicBezTo>
                      <a:cubicBezTo>
                        <a:pt x="12746" y="2256"/>
                        <a:pt x="9456" y="-179"/>
                        <a:pt x="5871" y="229"/>
                      </a:cubicBezTo>
                      <a:cubicBezTo>
                        <a:pt x="2141" y="917"/>
                        <a:pt x="-324" y="4496"/>
                        <a:pt x="364" y="8224"/>
                      </a:cubicBezTo>
                      <a:cubicBezTo>
                        <a:pt x="1019" y="11770"/>
                        <a:pt x="4309" y="14206"/>
                        <a:pt x="7894" y="13798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23" name="Google Shape;1723;p51"/>
                <p:cNvSpPr/>
                <p:nvPr/>
              </p:nvSpPr>
              <p:spPr>
                <a:xfrm>
                  <a:off x="10337871" y="4645852"/>
                  <a:ext cx="13265" cy="136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65" h="13658" extrusionOk="0">
                      <a:moveTo>
                        <a:pt x="7893" y="13798"/>
                      </a:moveTo>
                      <a:cubicBezTo>
                        <a:pt x="11623" y="13110"/>
                        <a:pt x="14087" y="9530"/>
                        <a:pt x="13399" y="5802"/>
                      </a:cubicBezTo>
                      <a:cubicBezTo>
                        <a:pt x="12744" y="2256"/>
                        <a:pt x="9455" y="-179"/>
                        <a:pt x="5871" y="229"/>
                      </a:cubicBezTo>
                      <a:cubicBezTo>
                        <a:pt x="2141" y="917"/>
                        <a:pt x="-324" y="4497"/>
                        <a:pt x="364" y="8224"/>
                      </a:cubicBezTo>
                      <a:cubicBezTo>
                        <a:pt x="1020" y="11771"/>
                        <a:pt x="4309" y="14206"/>
                        <a:pt x="7893" y="13798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24" name="Google Shape;1724;p51"/>
                <p:cNvSpPr/>
                <p:nvPr/>
              </p:nvSpPr>
              <p:spPr>
                <a:xfrm>
                  <a:off x="10367736" y="4641403"/>
                  <a:ext cx="13267" cy="136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67" h="13658" extrusionOk="0">
                      <a:moveTo>
                        <a:pt x="7894" y="13798"/>
                      </a:moveTo>
                      <a:cubicBezTo>
                        <a:pt x="11624" y="13110"/>
                        <a:pt x="14090" y="9531"/>
                        <a:pt x="13401" y="5803"/>
                      </a:cubicBezTo>
                      <a:cubicBezTo>
                        <a:pt x="12746" y="2256"/>
                        <a:pt x="9456" y="-179"/>
                        <a:pt x="5871" y="229"/>
                      </a:cubicBezTo>
                      <a:cubicBezTo>
                        <a:pt x="2141" y="917"/>
                        <a:pt x="-324" y="4496"/>
                        <a:pt x="364" y="8224"/>
                      </a:cubicBezTo>
                      <a:cubicBezTo>
                        <a:pt x="1019" y="11771"/>
                        <a:pt x="4309" y="14206"/>
                        <a:pt x="7894" y="13798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725" name="Google Shape;1725;p51"/>
              <p:cNvGrpSpPr/>
              <p:nvPr/>
            </p:nvGrpSpPr>
            <p:grpSpPr>
              <a:xfrm>
                <a:off x="2373337" y="1621208"/>
                <a:ext cx="449658" cy="422574"/>
                <a:chOff x="10442755" y="4681409"/>
                <a:chExt cx="174077" cy="163592"/>
              </a:xfrm>
            </p:grpSpPr>
            <p:sp>
              <p:nvSpPr>
                <p:cNvPr id="1726" name="Google Shape;1726;p51"/>
                <p:cNvSpPr/>
                <p:nvPr/>
              </p:nvSpPr>
              <p:spPr>
                <a:xfrm>
                  <a:off x="10530433" y="4764641"/>
                  <a:ext cx="75935" cy="790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935" h="79039" extrusionOk="0">
                      <a:moveTo>
                        <a:pt x="76184" y="184"/>
                      </a:moveTo>
                      <a:lnTo>
                        <a:pt x="30345" y="383"/>
                      </a:lnTo>
                      <a:cubicBezTo>
                        <a:pt x="29673" y="15020"/>
                        <a:pt x="20191" y="27789"/>
                        <a:pt x="6370" y="32672"/>
                      </a:cubicBezTo>
                      <a:cubicBezTo>
                        <a:pt x="4381" y="33377"/>
                        <a:pt x="2333" y="33902"/>
                        <a:pt x="249" y="34240"/>
                      </a:cubicBezTo>
                      <a:lnTo>
                        <a:pt x="8918" y="79224"/>
                      </a:lnTo>
                      <a:cubicBezTo>
                        <a:pt x="12014" y="78670"/>
                        <a:pt x="15075" y="77934"/>
                        <a:pt x="18085" y="77021"/>
                      </a:cubicBezTo>
                      <a:cubicBezTo>
                        <a:pt x="52084" y="66729"/>
                        <a:pt x="75556" y="35687"/>
                        <a:pt x="76184" y="18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27" name="Google Shape;1727;p51"/>
                <p:cNvSpPr/>
                <p:nvPr/>
              </p:nvSpPr>
              <p:spPr>
                <a:xfrm>
                  <a:off x="10454145" y="4681409"/>
                  <a:ext cx="133184" cy="649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184" h="64998" extrusionOk="0">
                      <a:moveTo>
                        <a:pt x="71455" y="188"/>
                      </a:moveTo>
                      <a:cubicBezTo>
                        <a:pt x="44034" y="-90"/>
                        <a:pt x="18301" y="13397"/>
                        <a:pt x="2937" y="36099"/>
                      </a:cubicBezTo>
                      <a:cubicBezTo>
                        <a:pt x="1998" y="37483"/>
                        <a:pt x="1095" y="38895"/>
                        <a:pt x="249" y="40336"/>
                      </a:cubicBezTo>
                      <a:lnTo>
                        <a:pt x="38837" y="65183"/>
                      </a:lnTo>
                      <a:cubicBezTo>
                        <a:pt x="39577" y="63766"/>
                        <a:pt x="40414" y="62403"/>
                        <a:pt x="41345" y="61103"/>
                      </a:cubicBezTo>
                      <a:cubicBezTo>
                        <a:pt x="52867" y="44913"/>
                        <a:pt x="75339" y="41124"/>
                        <a:pt x="91536" y="52642"/>
                      </a:cubicBezTo>
                      <a:cubicBezTo>
                        <a:pt x="94109" y="54472"/>
                        <a:pt x="96431" y="56632"/>
                        <a:pt x="98441" y="59068"/>
                      </a:cubicBezTo>
                      <a:lnTo>
                        <a:pt x="133434" y="29501"/>
                      </a:lnTo>
                      <a:cubicBezTo>
                        <a:pt x="118082" y="11109"/>
                        <a:pt x="95418" y="390"/>
                        <a:pt x="71455" y="188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28" name="Google Shape;1728;p51"/>
                <p:cNvSpPr/>
                <p:nvPr/>
              </p:nvSpPr>
              <p:spPr>
                <a:xfrm>
                  <a:off x="10442755" y="4717324"/>
                  <a:ext cx="105512" cy="1276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512" h="127677" extrusionOk="0">
                      <a:moveTo>
                        <a:pt x="46068" y="45706"/>
                      </a:moveTo>
                      <a:cubicBezTo>
                        <a:pt x="45889" y="65588"/>
                        <a:pt x="61869" y="81852"/>
                        <a:pt x="81760" y="82031"/>
                      </a:cubicBezTo>
                      <a:cubicBezTo>
                        <a:pt x="85943" y="82069"/>
                        <a:pt x="90101" y="81378"/>
                        <a:pt x="94047" y="79989"/>
                      </a:cubicBezTo>
                      <a:lnTo>
                        <a:pt x="105762" y="124338"/>
                      </a:lnTo>
                      <a:cubicBezTo>
                        <a:pt x="62505" y="137414"/>
                        <a:pt x="16834" y="112963"/>
                        <a:pt x="3753" y="69726"/>
                      </a:cubicBezTo>
                      <a:cubicBezTo>
                        <a:pt x="-3384" y="46137"/>
                        <a:pt x="501" y="20589"/>
                        <a:pt x="14326" y="184"/>
                      </a:cubicBezTo>
                      <a:lnTo>
                        <a:pt x="52734" y="25188"/>
                      </a:lnTo>
                      <a:cubicBezTo>
                        <a:pt x="48454" y="31180"/>
                        <a:pt x="46127" y="38344"/>
                        <a:pt x="46068" y="4570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29" name="Google Shape;1729;p51"/>
                <p:cNvSpPr/>
                <p:nvPr/>
              </p:nvSpPr>
              <p:spPr>
                <a:xfrm>
                  <a:off x="10562112" y="4707537"/>
                  <a:ext cx="54720" cy="530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720" h="53074" extrusionOk="0">
                      <a:moveTo>
                        <a:pt x="54969" y="53258"/>
                      </a:moveTo>
                      <a:lnTo>
                        <a:pt x="9141" y="53115"/>
                      </a:lnTo>
                      <a:cubicBezTo>
                        <a:pt x="9055" y="44717"/>
                        <a:pt x="6017" y="36617"/>
                        <a:pt x="558" y="30232"/>
                      </a:cubicBezTo>
                      <a:cubicBezTo>
                        <a:pt x="456" y="30111"/>
                        <a:pt x="353" y="29990"/>
                        <a:pt x="249" y="29882"/>
                      </a:cubicBezTo>
                      <a:lnTo>
                        <a:pt x="35126" y="184"/>
                      </a:lnTo>
                      <a:cubicBezTo>
                        <a:pt x="35237" y="299"/>
                        <a:pt x="35334" y="413"/>
                        <a:pt x="35436" y="534"/>
                      </a:cubicBezTo>
                      <a:cubicBezTo>
                        <a:pt x="47998" y="15236"/>
                        <a:pt x="54921" y="33924"/>
                        <a:pt x="54969" y="5325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1730" name="Google Shape;1730;p51"/>
          <p:cNvGrpSpPr/>
          <p:nvPr/>
        </p:nvGrpSpPr>
        <p:grpSpPr>
          <a:xfrm rot="-1763425" flipH="1">
            <a:off x="3485055" y="-1094771"/>
            <a:ext cx="1331353" cy="2023273"/>
            <a:chOff x="5800732" y="1401703"/>
            <a:chExt cx="1123598" cy="1707545"/>
          </a:xfrm>
        </p:grpSpPr>
        <p:sp>
          <p:nvSpPr>
            <p:cNvPr id="1731" name="Google Shape;1731;p51"/>
            <p:cNvSpPr/>
            <p:nvPr/>
          </p:nvSpPr>
          <p:spPr>
            <a:xfrm rot="6693721">
              <a:off x="5574449" y="1949536"/>
              <a:ext cx="1576165" cy="585304"/>
            </a:xfrm>
            <a:custGeom>
              <a:avLst/>
              <a:gdLst/>
              <a:ahLst/>
              <a:cxnLst/>
              <a:rect l="l" t="t" r="r" b="b"/>
              <a:pathLst>
                <a:path w="1576199" h="585317" extrusionOk="0">
                  <a:moveTo>
                    <a:pt x="410822" y="573790"/>
                  </a:moveTo>
                  <a:cubicBezTo>
                    <a:pt x="404674" y="572336"/>
                    <a:pt x="400869" y="566175"/>
                    <a:pt x="402322" y="560027"/>
                  </a:cubicBezTo>
                  <a:cubicBezTo>
                    <a:pt x="403776" y="553880"/>
                    <a:pt x="409939" y="550075"/>
                    <a:pt x="416087" y="551528"/>
                  </a:cubicBezTo>
                  <a:cubicBezTo>
                    <a:pt x="416093" y="551529"/>
                    <a:pt x="416098" y="551531"/>
                    <a:pt x="416104" y="551532"/>
                  </a:cubicBezTo>
                  <a:cubicBezTo>
                    <a:pt x="441959" y="557737"/>
                    <a:pt x="468351" y="561437"/>
                    <a:pt x="494915" y="562582"/>
                  </a:cubicBezTo>
                  <a:cubicBezTo>
                    <a:pt x="501228" y="562828"/>
                    <a:pt x="506146" y="568144"/>
                    <a:pt x="505900" y="574457"/>
                  </a:cubicBezTo>
                  <a:cubicBezTo>
                    <a:pt x="505654" y="580769"/>
                    <a:pt x="500337" y="585686"/>
                    <a:pt x="494025" y="585440"/>
                  </a:cubicBezTo>
                  <a:cubicBezTo>
                    <a:pt x="494018" y="585440"/>
                    <a:pt x="494011" y="585440"/>
                    <a:pt x="494004" y="585439"/>
                  </a:cubicBezTo>
                  <a:cubicBezTo>
                    <a:pt x="477323" y="584755"/>
                    <a:pt x="460698" y="583083"/>
                    <a:pt x="444215" y="580432"/>
                  </a:cubicBezTo>
                  <a:cubicBezTo>
                    <a:pt x="433194" y="578667"/>
                    <a:pt x="421959" y="576433"/>
                    <a:pt x="410822" y="573790"/>
                  </a:cubicBezTo>
                  <a:close/>
                  <a:moveTo>
                    <a:pt x="331251" y="547879"/>
                  </a:moveTo>
                  <a:cubicBezTo>
                    <a:pt x="305569" y="537211"/>
                    <a:pt x="280581" y="524945"/>
                    <a:pt x="256433" y="511154"/>
                  </a:cubicBezTo>
                  <a:cubicBezTo>
                    <a:pt x="250940" y="508032"/>
                    <a:pt x="249018" y="501050"/>
                    <a:pt x="252140" y="495558"/>
                  </a:cubicBezTo>
                  <a:cubicBezTo>
                    <a:pt x="255262" y="490066"/>
                    <a:pt x="262245" y="488144"/>
                    <a:pt x="267737" y="491265"/>
                  </a:cubicBezTo>
                  <a:cubicBezTo>
                    <a:pt x="291051" y="504583"/>
                    <a:pt x="315176" y="516428"/>
                    <a:pt x="339971" y="526730"/>
                  </a:cubicBezTo>
                  <a:cubicBezTo>
                    <a:pt x="345812" y="529138"/>
                    <a:pt x="348594" y="535824"/>
                    <a:pt x="346186" y="541664"/>
                  </a:cubicBezTo>
                  <a:cubicBezTo>
                    <a:pt x="343779" y="547504"/>
                    <a:pt x="337092" y="550287"/>
                    <a:pt x="331251" y="547879"/>
                  </a:cubicBezTo>
                  <a:close/>
                  <a:moveTo>
                    <a:pt x="564737" y="570436"/>
                  </a:moveTo>
                  <a:cubicBezTo>
                    <a:pt x="563599" y="564223"/>
                    <a:pt x="567713" y="558262"/>
                    <a:pt x="573927" y="557124"/>
                  </a:cubicBezTo>
                  <a:cubicBezTo>
                    <a:pt x="573927" y="557124"/>
                    <a:pt x="573927" y="557124"/>
                    <a:pt x="573927" y="557124"/>
                  </a:cubicBezTo>
                  <a:cubicBezTo>
                    <a:pt x="599949" y="552343"/>
                    <a:pt x="625335" y="544588"/>
                    <a:pt x="649587" y="534013"/>
                  </a:cubicBezTo>
                  <a:cubicBezTo>
                    <a:pt x="655378" y="531488"/>
                    <a:pt x="662119" y="534136"/>
                    <a:pt x="664644" y="539927"/>
                  </a:cubicBezTo>
                  <a:cubicBezTo>
                    <a:pt x="667169" y="545718"/>
                    <a:pt x="664521" y="552458"/>
                    <a:pt x="658730" y="554983"/>
                  </a:cubicBezTo>
                  <a:cubicBezTo>
                    <a:pt x="632869" y="566260"/>
                    <a:pt x="605799" y="574528"/>
                    <a:pt x="578051" y="579625"/>
                  </a:cubicBezTo>
                  <a:cubicBezTo>
                    <a:pt x="571844" y="580768"/>
                    <a:pt x="565885" y="576664"/>
                    <a:pt x="564741" y="570458"/>
                  </a:cubicBezTo>
                  <a:cubicBezTo>
                    <a:pt x="564740" y="570451"/>
                    <a:pt x="564739" y="570444"/>
                    <a:pt x="564737" y="570436"/>
                  </a:cubicBezTo>
                  <a:close/>
                  <a:moveTo>
                    <a:pt x="186437" y="466416"/>
                  </a:moveTo>
                  <a:cubicBezTo>
                    <a:pt x="164772" y="451052"/>
                    <a:pt x="142722" y="433994"/>
                    <a:pt x="120896" y="415714"/>
                  </a:cubicBezTo>
                  <a:cubicBezTo>
                    <a:pt x="116053" y="411658"/>
                    <a:pt x="115416" y="404444"/>
                    <a:pt x="119472" y="399601"/>
                  </a:cubicBezTo>
                  <a:cubicBezTo>
                    <a:pt x="123529" y="394759"/>
                    <a:pt x="130744" y="394122"/>
                    <a:pt x="135588" y="398177"/>
                  </a:cubicBezTo>
                  <a:cubicBezTo>
                    <a:pt x="156945" y="416065"/>
                    <a:pt x="178506" y="432746"/>
                    <a:pt x="199672" y="447756"/>
                  </a:cubicBezTo>
                  <a:cubicBezTo>
                    <a:pt x="204825" y="451411"/>
                    <a:pt x="206039" y="458550"/>
                    <a:pt x="202385" y="463703"/>
                  </a:cubicBezTo>
                  <a:cubicBezTo>
                    <a:pt x="198730" y="468855"/>
                    <a:pt x="191590" y="470070"/>
                    <a:pt x="186437" y="466416"/>
                  </a:cubicBezTo>
                  <a:close/>
                  <a:moveTo>
                    <a:pt x="715817" y="510474"/>
                  </a:moveTo>
                  <a:cubicBezTo>
                    <a:pt x="712101" y="505366"/>
                    <a:pt x="713230" y="498212"/>
                    <a:pt x="718339" y="494497"/>
                  </a:cubicBezTo>
                  <a:cubicBezTo>
                    <a:pt x="718340" y="494497"/>
                    <a:pt x="718340" y="494496"/>
                    <a:pt x="718340" y="494496"/>
                  </a:cubicBezTo>
                  <a:cubicBezTo>
                    <a:pt x="739817" y="478808"/>
                    <a:pt x="759712" y="461061"/>
                    <a:pt x="777740" y="441508"/>
                  </a:cubicBezTo>
                  <a:cubicBezTo>
                    <a:pt x="782025" y="436866"/>
                    <a:pt x="789262" y="436576"/>
                    <a:pt x="793905" y="440860"/>
                  </a:cubicBezTo>
                  <a:cubicBezTo>
                    <a:pt x="798547" y="445144"/>
                    <a:pt x="798837" y="452381"/>
                    <a:pt x="794553" y="457023"/>
                  </a:cubicBezTo>
                  <a:cubicBezTo>
                    <a:pt x="794547" y="457029"/>
                    <a:pt x="794540" y="457036"/>
                    <a:pt x="794534" y="457043"/>
                  </a:cubicBezTo>
                  <a:cubicBezTo>
                    <a:pt x="775492" y="477691"/>
                    <a:pt x="754480" y="496431"/>
                    <a:pt x="731797" y="512997"/>
                  </a:cubicBezTo>
                  <a:cubicBezTo>
                    <a:pt x="726687" y="516713"/>
                    <a:pt x="719533" y="515583"/>
                    <a:pt x="715817" y="510475"/>
                  </a:cubicBezTo>
                  <a:close/>
                  <a:moveTo>
                    <a:pt x="59331" y="360495"/>
                  </a:moveTo>
                  <a:cubicBezTo>
                    <a:pt x="40976" y="342950"/>
                    <a:pt x="22317" y="324133"/>
                    <a:pt x="3877" y="304569"/>
                  </a:cubicBezTo>
                  <a:cubicBezTo>
                    <a:pt x="-456" y="299973"/>
                    <a:pt x="-243" y="292734"/>
                    <a:pt x="4354" y="288401"/>
                  </a:cubicBezTo>
                  <a:cubicBezTo>
                    <a:pt x="4355" y="288401"/>
                    <a:pt x="4355" y="288401"/>
                    <a:pt x="4355" y="288400"/>
                  </a:cubicBezTo>
                  <a:cubicBezTo>
                    <a:pt x="8953" y="284068"/>
                    <a:pt x="16193" y="284282"/>
                    <a:pt x="20526" y="288879"/>
                  </a:cubicBezTo>
                  <a:cubicBezTo>
                    <a:pt x="38695" y="308154"/>
                    <a:pt x="57070" y="326687"/>
                    <a:pt x="75140" y="343960"/>
                  </a:cubicBezTo>
                  <a:cubicBezTo>
                    <a:pt x="79707" y="348326"/>
                    <a:pt x="79870" y="355565"/>
                    <a:pt x="75505" y="360132"/>
                  </a:cubicBezTo>
                  <a:cubicBezTo>
                    <a:pt x="72906" y="362854"/>
                    <a:pt x="69133" y="364122"/>
                    <a:pt x="65418" y="363522"/>
                  </a:cubicBezTo>
                  <a:cubicBezTo>
                    <a:pt x="63128" y="363156"/>
                    <a:pt x="61005" y="362101"/>
                    <a:pt x="59331" y="360496"/>
                  </a:cubicBezTo>
                  <a:close/>
                  <a:moveTo>
                    <a:pt x="829960" y="394066"/>
                  </a:moveTo>
                  <a:cubicBezTo>
                    <a:pt x="824638" y="390662"/>
                    <a:pt x="823084" y="383589"/>
                    <a:pt x="826488" y="378267"/>
                  </a:cubicBezTo>
                  <a:cubicBezTo>
                    <a:pt x="826488" y="378267"/>
                    <a:pt x="826488" y="378267"/>
                    <a:pt x="826488" y="378267"/>
                  </a:cubicBezTo>
                  <a:cubicBezTo>
                    <a:pt x="833664" y="367052"/>
                    <a:pt x="840356" y="355537"/>
                    <a:pt x="846564" y="343723"/>
                  </a:cubicBezTo>
                  <a:cubicBezTo>
                    <a:pt x="846059" y="343486"/>
                    <a:pt x="845572" y="343212"/>
                    <a:pt x="845107" y="342903"/>
                  </a:cubicBezTo>
                  <a:cubicBezTo>
                    <a:pt x="821685" y="327396"/>
                    <a:pt x="799815" y="309663"/>
                    <a:pt x="779802" y="289950"/>
                  </a:cubicBezTo>
                  <a:cubicBezTo>
                    <a:pt x="775303" y="285516"/>
                    <a:pt x="775251" y="278273"/>
                    <a:pt x="779686" y="273774"/>
                  </a:cubicBezTo>
                  <a:cubicBezTo>
                    <a:pt x="784121" y="269275"/>
                    <a:pt x="791364" y="269223"/>
                    <a:pt x="795863" y="273658"/>
                  </a:cubicBezTo>
                  <a:cubicBezTo>
                    <a:pt x="814537" y="292052"/>
                    <a:pt x="834919" y="308628"/>
                    <a:pt x="856733" y="323162"/>
                  </a:cubicBezTo>
                  <a:cubicBezTo>
                    <a:pt x="859142" y="317973"/>
                    <a:pt x="861451" y="312748"/>
                    <a:pt x="863659" y="307489"/>
                  </a:cubicBezTo>
                  <a:cubicBezTo>
                    <a:pt x="866105" y="301664"/>
                    <a:pt x="872809" y="298924"/>
                    <a:pt x="878635" y="301369"/>
                  </a:cubicBezTo>
                  <a:cubicBezTo>
                    <a:pt x="884460" y="303815"/>
                    <a:pt x="887200" y="310519"/>
                    <a:pt x="884754" y="316343"/>
                  </a:cubicBezTo>
                  <a:cubicBezTo>
                    <a:pt x="873900" y="342162"/>
                    <a:pt x="860854" y="367003"/>
                    <a:pt x="845760" y="390595"/>
                  </a:cubicBezTo>
                  <a:cubicBezTo>
                    <a:pt x="842363" y="395915"/>
                    <a:pt x="835296" y="397473"/>
                    <a:pt x="829975" y="394076"/>
                  </a:cubicBezTo>
                  <a:cubicBezTo>
                    <a:pt x="829970" y="394073"/>
                    <a:pt x="829965" y="394069"/>
                    <a:pt x="829960" y="394066"/>
                  </a:cubicBezTo>
                  <a:close/>
                  <a:moveTo>
                    <a:pt x="1000256" y="405774"/>
                  </a:moveTo>
                  <a:cubicBezTo>
                    <a:pt x="972593" y="400697"/>
                    <a:pt x="945524" y="392796"/>
                    <a:pt x="919472" y="382197"/>
                  </a:cubicBezTo>
                  <a:cubicBezTo>
                    <a:pt x="913621" y="379817"/>
                    <a:pt x="910806" y="373144"/>
                    <a:pt x="913187" y="367293"/>
                  </a:cubicBezTo>
                  <a:cubicBezTo>
                    <a:pt x="915567" y="361441"/>
                    <a:pt x="922241" y="358627"/>
                    <a:pt x="928093" y="361008"/>
                  </a:cubicBezTo>
                  <a:cubicBezTo>
                    <a:pt x="952692" y="371017"/>
                    <a:pt x="978252" y="378477"/>
                    <a:pt x="1004373" y="383272"/>
                  </a:cubicBezTo>
                  <a:cubicBezTo>
                    <a:pt x="1010587" y="384409"/>
                    <a:pt x="1014703" y="390369"/>
                    <a:pt x="1013565" y="396582"/>
                  </a:cubicBezTo>
                  <a:cubicBezTo>
                    <a:pt x="1012446" y="402696"/>
                    <a:pt x="1006649" y="406797"/>
                    <a:pt x="1000511" y="405818"/>
                  </a:cubicBezTo>
                  <a:close/>
                  <a:moveTo>
                    <a:pt x="1072442" y="401199"/>
                  </a:moveTo>
                  <a:cubicBezTo>
                    <a:pt x="1072299" y="394884"/>
                    <a:pt x="1077303" y="389649"/>
                    <a:pt x="1083618" y="389507"/>
                  </a:cubicBezTo>
                  <a:cubicBezTo>
                    <a:pt x="1083619" y="389507"/>
                    <a:pt x="1083619" y="389507"/>
                    <a:pt x="1083620" y="389507"/>
                  </a:cubicBezTo>
                  <a:cubicBezTo>
                    <a:pt x="1110228" y="388852"/>
                    <a:pt x="1136716" y="385694"/>
                    <a:pt x="1162732" y="380076"/>
                  </a:cubicBezTo>
                  <a:cubicBezTo>
                    <a:pt x="1168909" y="378753"/>
                    <a:pt x="1174990" y="382687"/>
                    <a:pt x="1176314" y="388864"/>
                  </a:cubicBezTo>
                  <a:cubicBezTo>
                    <a:pt x="1177637" y="395041"/>
                    <a:pt x="1173703" y="401121"/>
                    <a:pt x="1167525" y="402445"/>
                  </a:cubicBezTo>
                  <a:cubicBezTo>
                    <a:pt x="1140102" y="408364"/>
                    <a:pt x="1112182" y="411689"/>
                    <a:pt x="1084136" y="412376"/>
                  </a:cubicBezTo>
                  <a:cubicBezTo>
                    <a:pt x="1077825" y="412524"/>
                    <a:pt x="1072590" y="407528"/>
                    <a:pt x="1072442" y="401218"/>
                  </a:cubicBezTo>
                  <a:cubicBezTo>
                    <a:pt x="1072442" y="401212"/>
                    <a:pt x="1072442" y="401205"/>
                    <a:pt x="1072442" y="401199"/>
                  </a:cubicBezTo>
                  <a:close/>
                  <a:moveTo>
                    <a:pt x="1232796" y="371621"/>
                  </a:moveTo>
                  <a:cubicBezTo>
                    <a:pt x="1230480" y="365744"/>
                    <a:pt x="1233367" y="359103"/>
                    <a:pt x="1239244" y="356786"/>
                  </a:cubicBezTo>
                  <a:cubicBezTo>
                    <a:pt x="1264157" y="346900"/>
                    <a:pt x="1288367" y="335325"/>
                    <a:pt x="1311703" y="322141"/>
                  </a:cubicBezTo>
                  <a:cubicBezTo>
                    <a:pt x="1317208" y="319042"/>
                    <a:pt x="1324184" y="320992"/>
                    <a:pt x="1327284" y="326496"/>
                  </a:cubicBezTo>
                  <a:cubicBezTo>
                    <a:pt x="1330383" y="332001"/>
                    <a:pt x="1328433" y="338976"/>
                    <a:pt x="1322928" y="342075"/>
                  </a:cubicBezTo>
                  <a:cubicBezTo>
                    <a:pt x="1322925" y="342077"/>
                    <a:pt x="1322922" y="342079"/>
                    <a:pt x="1322920" y="342080"/>
                  </a:cubicBezTo>
                  <a:cubicBezTo>
                    <a:pt x="1298672" y="355776"/>
                    <a:pt x="1273517" y="367801"/>
                    <a:pt x="1247632" y="378071"/>
                  </a:cubicBezTo>
                  <a:cubicBezTo>
                    <a:pt x="1241757" y="380388"/>
                    <a:pt x="1235116" y="377504"/>
                    <a:pt x="1232799" y="371630"/>
                  </a:cubicBezTo>
                  <a:cubicBezTo>
                    <a:pt x="1232798" y="371627"/>
                    <a:pt x="1232797" y="371624"/>
                    <a:pt x="1232796" y="371622"/>
                  </a:cubicBezTo>
                  <a:close/>
                  <a:moveTo>
                    <a:pt x="726070" y="225103"/>
                  </a:moveTo>
                  <a:cubicBezTo>
                    <a:pt x="710123" y="201579"/>
                    <a:pt x="697448" y="175998"/>
                    <a:pt x="688392" y="149061"/>
                  </a:cubicBezTo>
                  <a:cubicBezTo>
                    <a:pt x="686440" y="143053"/>
                    <a:pt x="689729" y="136600"/>
                    <a:pt x="695738" y="134648"/>
                  </a:cubicBezTo>
                  <a:cubicBezTo>
                    <a:pt x="701746" y="132696"/>
                    <a:pt x="708200" y="135984"/>
                    <a:pt x="710152" y="141993"/>
                  </a:cubicBezTo>
                  <a:cubicBezTo>
                    <a:pt x="718565" y="166950"/>
                    <a:pt x="730330" y="190650"/>
                    <a:pt x="745124" y="212441"/>
                  </a:cubicBezTo>
                  <a:cubicBezTo>
                    <a:pt x="748628" y="217697"/>
                    <a:pt x="747207" y="224799"/>
                    <a:pt x="741950" y="228302"/>
                  </a:cubicBezTo>
                  <a:cubicBezTo>
                    <a:pt x="736693" y="231806"/>
                    <a:pt x="729591" y="230385"/>
                    <a:pt x="726087" y="225129"/>
                  </a:cubicBezTo>
                  <a:cubicBezTo>
                    <a:pt x="726082" y="225120"/>
                    <a:pt x="726076" y="225112"/>
                    <a:pt x="726070" y="225103"/>
                  </a:cubicBezTo>
                  <a:close/>
                  <a:moveTo>
                    <a:pt x="896505" y="245020"/>
                  </a:moveTo>
                  <a:cubicBezTo>
                    <a:pt x="890326" y="243706"/>
                    <a:pt x="886381" y="237632"/>
                    <a:pt x="887695" y="231452"/>
                  </a:cubicBezTo>
                  <a:cubicBezTo>
                    <a:pt x="888997" y="225321"/>
                    <a:pt x="890152" y="219138"/>
                    <a:pt x="891123" y="213072"/>
                  </a:cubicBezTo>
                  <a:cubicBezTo>
                    <a:pt x="894415" y="193183"/>
                    <a:pt x="895726" y="173016"/>
                    <a:pt x="895037" y="152867"/>
                  </a:cubicBezTo>
                  <a:cubicBezTo>
                    <a:pt x="894784" y="146555"/>
                    <a:pt x="899697" y="141233"/>
                    <a:pt x="906010" y="140981"/>
                  </a:cubicBezTo>
                  <a:cubicBezTo>
                    <a:pt x="912320" y="140729"/>
                    <a:pt x="917641" y="145637"/>
                    <a:pt x="917897" y="151946"/>
                  </a:cubicBezTo>
                  <a:cubicBezTo>
                    <a:pt x="918646" y="173613"/>
                    <a:pt x="917245" y="195300"/>
                    <a:pt x="913714" y="216690"/>
                  </a:cubicBezTo>
                  <a:cubicBezTo>
                    <a:pt x="912681" y="223134"/>
                    <a:pt x="911456" y="229702"/>
                    <a:pt x="910073" y="236210"/>
                  </a:cubicBezTo>
                  <a:cubicBezTo>
                    <a:pt x="908807" y="242165"/>
                    <a:pt x="903097" y="246085"/>
                    <a:pt x="897084" y="245127"/>
                  </a:cubicBezTo>
                  <a:cubicBezTo>
                    <a:pt x="896891" y="245096"/>
                    <a:pt x="896698" y="245060"/>
                    <a:pt x="896505" y="245020"/>
                  </a:cubicBezTo>
                  <a:close/>
                  <a:moveTo>
                    <a:pt x="1376970" y="294576"/>
                  </a:moveTo>
                  <a:cubicBezTo>
                    <a:pt x="1373275" y="289453"/>
                    <a:pt x="1374433" y="282305"/>
                    <a:pt x="1379556" y="278609"/>
                  </a:cubicBezTo>
                  <a:cubicBezTo>
                    <a:pt x="1400613" y="263425"/>
                    <a:pt x="1421900" y="246480"/>
                    <a:pt x="1442825" y="228245"/>
                  </a:cubicBezTo>
                  <a:cubicBezTo>
                    <a:pt x="1447588" y="224095"/>
                    <a:pt x="1454814" y="224591"/>
                    <a:pt x="1458964" y="229354"/>
                  </a:cubicBezTo>
                  <a:cubicBezTo>
                    <a:pt x="1463115" y="234116"/>
                    <a:pt x="1462618" y="241341"/>
                    <a:pt x="1457855" y="245491"/>
                  </a:cubicBezTo>
                  <a:cubicBezTo>
                    <a:pt x="1436404" y="264185"/>
                    <a:pt x="1414562" y="281570"/>
                    <a:pt x="1392940" y="297163"/>
                  </a:cubicBezTo>
                  <a:cubicBezTo>
                    <a:pt x="1387815" y="300858"/>
                    <a:pt x="1380666" y="299700"/>
                    <a:pt x="1376970" y="294576"/>
                  </a:cubicBezTo>
                  <a:close/>
                  <a:moveTo>
                    <a:pt x="690100" y="75949"/>
                  </a:moveTo>
                  <a:cubicBezTo>
                    <a:pt x="683981" y="74382"/>
                    <a:pt x="680291" y="68150"/>
                    <a:pt x="681858" y="62032"/>
                  </a:cubicBezTo>
                  <a:cubicBezTo>
                    <a:pt x="681859" y="62031"/>
                    <a:pt x="681859" y="62031"/>
                    <a:pt x="681859" y="62030"/>
                  </a:cubicBezTo>
                  <a:cubicBezTo>
                    <a:pt x="690208" y="29453"/>
                    <a:pt x="712605" y="8151"/>
                    <a:pt x="746627" y="423"/>
                  </a:cubicBezTo>
                  <a:cubicBezTo>
                    <a:pt x="752785" y="-988"/>
                    <a:pt x="758921" y="2860"/>
                    <a:pt x="760331" y="9018"/>
                  </a:cubicBezTo>
                  <a:cubicBezTo>
                    <a:pt x="761742" y="15175"/>
                    <a:pt x="757894" y="21310"/>
                    <a:pt x="751736" y="22721"/>
                  </a:cubicBezTo>
                  <a:cubicBezTo>
                    <a:pt x="751722" y="22724"/>
                    <a:pt x="751708" y="22728"/>
                    <a:pt x="751694" y="22731"/>
                  </a:cubicBezTo>
                  <a:cubicBezTo>
                    <a:pt x="726227" y="28515"/>
                    <a:pt x="710188" y="43648"/>
                    <a:pt x="704021" y="67709"/>
                  </a:cubicBezTo>
                  <a:cubicBezTo>
                    <a:pt x="702555" y="73429"/>
                    <a:pt x="696976" y="77094"/>
                    <a:pt x="691144" y="76167"/>
                  </a:cubicBezTo>
                  <a:cubicBezTo>
                    <a:pt x="690796" y="76111"/>
                    <a:pt x="690448" y="76038"/>
                    <a:pt x="690100" y="75949"/>
                  </a:cubicBezTo>
                  <a:close/>
                  <a:moveTo>
                    <a:pt x="1501924" y="188812"/>
                  </a:moveTo>
                  <a:cubicBezTo>
                    <a:pt x="1497424" y="184378"/>
                    <a:pt x="1497371" y="177136"/>
                    <a:pt x="1501805" y="172637"/>
                  </a:cubicBezTo>
                  <a:cubicBezTo>
                    <a:pt x="1501805" y="172637"/>
                    <a:pt x="1501805" y="172636"/>
                    <a:pt x="1501805" y="172636"/>
                  </a:cubicBezTo>
                  <a:cubicBezTo>
                    <a:pt x="1520173" y="153994"/>
                    <a:pt x="1538709" y="133916"/>
                    <a:pt x="1556895" y="112960"/>
                  </a:cubicBezTo>
                  <a:cubicBezTo>
                    <a:pt x="1561044" y="108196"/>
                    <a:pt x="1568270" y="107696"/>
                    <a:pt x="1573034" y="111845"/>
                  </a:cubicBezTo>
                  <a:cubicBezTo>
                    <a:pt x="1577788" y="115983"/>
                    <a:pt x="1578298" y="123186"/>
                    <a:pt x="1574175" y="127953"/>
                  </a:cubicBezTo>
                  <a:cubicBezTo>
                    <a:pt x="1555673" y="149272"/>
                    <a:pt x="1536807" y="169708"/>
                    <a:pt x="1518101" y="188691"/>
                  </a:cubicBezTo>
                  <a:cubicBezTo>
                    <a:pt x="1513670" y="193191"/>
                    <a:pt x="1506429" y="193247"/>
                    <a:pt x="1501929" y="188816"/>
                  </a:cubicBezTo>
                  <a:cubicBezTo>
                    <a:pt x="1501927" y="188815"/>
                    <a:pt x="1501926" y="188813"/>
                    <a:pt x="1501924" y="188812"/>
                  </a:cubicBezTo>
                  <a:close/>
                  <a:moveTo>
                    <a:pt x="877631" y="78386"/>
                  </a:moveTo>
                  <a:cubicBezTo>
                    <a:pt x="866959" y="55937"/>
                    <a:pt x="848335" y="38247"/>
                    <a:pt x="825367" y="28742"/>
                  </a:cubicBezTo>
                  <a:cubicBezTo>
                    <a:pt x="819521" y="26346"/>
                    <a:pt x="816725" y="19665"/>
                    <a:pt x="819121" y="13820"/>
                  </a:cubicBezTo>
                  <a:cubicBezTo>
                    <a:pt x="821513" y="7987"/>
                    <a:pt x="828172" y="5189"/>
                    <a:pt x="834012" y="7561"/>
                  </a:cubicBezTo>
                  <a:cubicBezTo>
                    <a:pt x="862117" y="19101"/>
                    <a:pt x="884937" y="40662"/>
                    <a:pt x="898049" y="68065"/>
                  </a:cubicBezTo>
                  <a:cubicBezTo>
                    <a:pt x="900908" y="73699"/>
                    <a:pt x="898657" y="80583"/>
                    <a:pt x="893023" y="83441"/>
                  </a:cubicBezTo>
                  <a:cubicBezTo>
                    <a:pt x="887389" y="86299"/>
                    <a:pt x="880505" y="84049"/>
                    <a:pt x="877646" y="78415"/>
                  </a:cubicBezTo>
                  <a:cubicBezTo>
                    <a:pt x="877641" y="78405"/>
                    <a:pt x="877636" y="78396"/>
                    <a:pt x="877631" y="783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2" name="Google Shape;1732;p51"/>
            <p:cNvSpPr/>
            <p:nvPr/>
          </p:nvSpPr>
          <p:spPr>
            <a:xfrm rot="6693721">
              <a:off x="6184408" y="2964936"/>
              <a:ext cx="121811" cy="128217"/>
            </a:xfrm>
            <a:custGeom>
              <a:avLst/>
              <a:gdLst/>
              <a:ahLst/>
              <a:cxnLst/>
              <a:rect l="l" t="t" r="r" b="b"/>
              <a:pathLst>
                <a:path w="121814" h="128220" extrusionOk="0">
                  <a:moveTo>
                    <a:pt x="100314" y="128221"/>
                  </a:moveTo>
                  <a:lnTo>
                    <a:pt x="121815" y="0"/>
                  </a:lnTo>
                  <a:lnTo>
                    <a:pt x="0" y="45479"/>
                  </a:lnTo>
                  <a:lnTo>
                    <a:pt x="100314" y="12822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" name="Google Shape;1167;p45"/>
          <p:cNvSpPr txBox="1">
            <a:spLocks noGrp="1"/>
          </p:cNvSpPr>
          <p:nvPr>
            <p:ph type="title"/>
          </p:nvPr>
        </p:nvSpPr>
        <p:spPr>
          <a:xfrm>
            <a:off x="720000" y="397909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Jenis – Jenis Royalti</a:t>
            </a:r>
            <a:endParaRPr dirty="0"/>
          </a:p>
        </p:txBody>
      </p:sp>
      <p:sp>
        <p:nvSpPr>
          <p:cNvPr id="1168" name="Google Shape;1168;p45"/>
          <p:cNvSpPr txBox="1">
            <a:spLocks noGrp="1"/>
          </p:cNvSpPr>
          <p:nvPr>
            <p:ph type="subTitle" idx="1"/>
          </p:nvPr>
        </p:nvSpPr>
        <p:spPr>
          <a:xfrm>
            <a:off x="987900" y="1961138"/>
            <a:ext cx="1986000" cy="11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dirty="0" err="1"/>
              <a:t>Pendapatan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penggunaan</a:t>
            </a:r>
            <a:r>
              <a:rPr lang="en-ID" dirty="0"/>
              <a:t> </a:t>
            </a:r>
            <a:r>
              <a:rPr lang="en-ID" dirty="0" err="1"/>
              <a:t>karya</a:t>
            </a:r>
            <a:r>
              <a:rPr lang="en-ID" dirty="0"/>
              <a:t> </a:t>
            </a:r>
            <a:r>
              <a:rPr lang="en-ID" dirty="0" err="1"/>
              <a:t>seni</a:t>
            </a:r>
            <a:r>
              <a:rPr lang="en-ID" dirty="0"/>
              <a:t>, </a:t>
            </a:r>
            <a:r>
              <a:rPr lang="en-ID" dirty="0" err="1"/>
              <a:t>musik</a:t>
            </a:r>
            <a:r>
              <a:rPr lang="en-ID" dirty="0"/>
              <a:t>, film, dan </a:t>
            </a:r>
            <a:r>
              <a:rPr lang="en-ID" dirty="0" err="1"/>
              <a:t>buku</a:t>
            </a:r>
            <a:r>
              <a:rPr lang="en-ID" dirty="0"/>
              <a:t>.</a:t>
            </a:r>
            <a:endParaRPr dirty="0"/>
          </a:p>
        </p:txBody>
      </p:sp>
      <p:sp>
        <p:nvSpPr>
          <p:cNvPr id="1169" name="Google Shape;1169;p45"/>
          <p:cNvSpPr txBox="1">
            <a:spLocks noGrp="1"/>
          </p:cNvSpPr>
          <p:nvPr>
            <p:ph type="subTitle" idx="2"/>
          </p:nvPr>
        </p:nvSpPr>
        <p:spPr>
          <a:xfrm>
            <a:off x="3578998" y="1958152"/>
            <a:ext cx="1986000" cy="11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dirty="0" err="1"/>
              <a:t>Pendapatan</a:t>
            </a:r>
            <a:r>
              <a:rPr lang="en-ID" dirty="0"/>
              <a:t> </a:t>
            </a:r>
            <a:r>
              <a:rPr lang="en-ID" dirty="0" err="1"/>
              <a:t>atas</a:t>
            </a:r>
            <a:r>
              <a:rPr lang="en-ID" dirty="0"/>
              <a:t> </a:t>
            </a:r>
            <a:r>
              <a:rPr lang="en-ID" dirty="0" err="1"/>
              <a:t>penggunaan</a:t>
            </a:r>
            <a:r>
              <a:rPr lang="en-ID" dirty="0"/>
              <a:t> </a:t>
            </a:r>
            <a:r>
              <a:rPr lang="en-ID" dirty="0" err="1"/>
              <a:t>teknologi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metode</a:t>
            </a:r>
            <a:r>
              <a:rPr lang="en-ID" dirty="0"/>
              <a:t> </a:t>
            </a:r>
            <a:r>
              <a:rPr lang="en-ID" dirty="0" err="1"/>
              <a:t>produksi</a:t>
            </a:r>
            <a:r>
              <a:rPr lang="en-ID" dirty="0"/>
              <a:t> </a:t>
            </a:r>
            <a:r>
              <a:rPr lang="en-ID" dirty="0" err="1"/>
              <a:t>tertentu</a:t>
            </a:r>
            <a:r>
              <a:rPr lang="en-ID" dirty="0"/>
              <a:t>.</a:t>
            </a:r>
            <a:endParaRPr dirty="0"/>
          </a:p>
        </p:txBody>
      </p:sp>
      <p:sp>
        <p:nvSpPr>
          <p:cNvPr id="1170" name="Google Shape;1170;p45"/>
          <p:cNvSpPr txBox="1">
            <a:spLocks noGrp="1"/>
          </p:cNvSpPr>
          <p:nvPr>
            <p:ph type="subTitle" idx="3"/>
          </p:nvPr>
        </p:nvSpPr>
        <p:spPr>
          <a:xfrm>
            <a:off x="1877877" y="3643519"/>
            <a:ext cx="1986000" cy="11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/>
              <a:t>Pendapatan dari penggunaan aplikasi atau sistem yang dilisensikan.</a:t>
            </a:r>
            <a:endParaRPr dirty="0"/>
          </a:p>
        </p:txBody>
      </p:sp>
      <p:sp>
        <p:nvSpPr>
          <p:cNvPr id="1171" name="Google Shape;1171;p45"/>
          <p:cNvSpPr txBox="1">
            <a:spLocks noGrp="1"/>
          </p:cNvSpPr>
          <p:nvPr>
            <p:ph type="subTitle" idx="4"/>
          </p:nvPr>
        </p:nvSpPr>
        <p:spPr>
          <a:xfrm>
            <a:off x="5280125" y="3643519"/>
            <a:ext cx="1986000" cy="11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dirty="0" err="1"/>
              <a:t>Royalti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tambang</a:t>
            </a:r>
            <a:r>
              <a:rPr lang="en-ID" dirty="0"/>
              <a:t>, </a:t>
            </a:r>
            <a:r>
              <a:rPr lang="en-ID" dirty="0" err="1"/>
              <a:t>hutan</a:t>
            </a:r>
            <a:r>
              <a:rPr lang="en-ID" dirty="0"/>
              <a:t>,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minyak</a:t>
            </a:r>
            <a:r>
              <a:rPr lang="en-ID" dirty="0"/>
              <a:t> yang </a:t>
            </a:r>
            <a:r>
              <a:rPr lang="en-ID" dirty="0" err="1"/>
              <a:t>dieksploitasi</a:t>
            </a:r>
            <a:r>
              <a:rPr lang="en-ID" dirty="0"/>
              <a:t> oleh </a:t>
            </a:r>
            <a:r>
              <a:rPr lang="en-ID" dirty="0" err="1"/>
              <a:t>pihak</a:t>
            </a:r>
            <a:r>
              <a:rPr lang="en-ID" dirty="0"/>
              <a:t> lain.</a:t>
            </a:r>
            <a:endParaRPr dirty="0"/>
          </a:p>
        </p:txBody>
      </p:sp>
      <p:sp>
        <p:nvSpPr>
          <p:cNvPr id="1172" name="Google Shape;1172;p45"/>
          <p:cNvSpPr txBox="1">
            <a:spLocks noGrp="1"/>
          </p:cNvSpPr>
          <p:nvPr>
            <p:ph type="subTitle" idx="5"/>
          </p:nvPr>
        </p:nvSpPr>
        <p:spPr>
          <a:xfrm>
            <a:off x="6133197" y="1941253"/>
            <a:ext cx="1986000" cy="11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dirty="0" err="1"/>
              <a:t>Pendapatan</a:t>
            </a:r>
            <a:r>
              <a:rPr lang="en-ID" dirty="0"/>
              <a:t> </a:t>
            </a:r>
            <a:r>
              <a:rPr lang="en-ID" dirty="0" err="1"/>
              <a:t>bagi</a:t>
            </a:r>
            <a:r>
              <a:rPr lang="en-ID" dirty="0"/>
              <a:t> </a:t>
            </a:r>
            <a:r>
              <a:rPr lang="en-ID" dirty="0" err="1"/>
              <a:t>pemilik</a:t>
            </a:r>
            <a:r>
              <a:rPr lang="en-ID" dirty="0"/>
              <a:t> brand yang </a:t>
            </a:r>
            <a:r>
              <a:rPr lang="en-ID" dirty="0" err="1"/>
              <a:t>mengizinkan</a:t>
            </a:r>
            <a:r>
              <a:rPr lang="en-ID" dirty="0"/>
              <a:t> </a:t>
            </a:r>
            <a:r>
              <a:rPr lang="en-ID" dirty="0" err="1"/>
              <a:t>pihak</a:t>
            </a:r>
            <a:r>
              <a:rPr lang="en-ID" dirty="0"/>
              <a:t> lain </a:t>
            </a:r>
            <a:r>
              <a:rPr lang="en-ID" dirty="0" err="1"/>
              <a:t>memanfaatkan</a:t>
            </a:r>
            <a:r>
              <a:rPr lang="en-ID" dirty="0"/>
              <a:t> </a:t>
            </a:r>
            <a:r>
              <a:rPr lang="en-ID" dirty="0" err="1"/>
              <a:t>nama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logo.</a:t>
            </a:r>
            <a:endParaRPr dirty="0"/>
          </a:p>
        </p:txBody>
      </p:sp>
      <p:sp>
        <p:nvSpPr>
          <p:cNvPr id="1174" name="Google Shape;1174;p45"/>
          <p:cNvSpPr txBox="1">
            <a:spLocks noGrp="1"/>
          </p:cNvSpPr>
          <p:nvPr>
            <p:ph type="subTitle" idx="7"/>
          </p:nvPr>
        </p:nvSpPr>
        <p:spPr>
          <a:xfrm>
            <a:off x="1003291" y="1451330"/>
            <a:ext cx="2297301" cy="377100"/>
          </a:xfrm>
          <a:prstGeom prst="rect">
            <a:avLst/>
          </a:prstGeom>
        </p:spPr>
        <p:txBody>
          <a:bodyPr spcFirstLastPara="1" wrap="square" lIns="91425" tIns="91425" rIns="91425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dirty="0" err="1"/>
              <a:t>Royalti</a:t>
            </a:r>
            <a:r>
              <a:rPr lang="en-ID" dirty="0"/>
              <a:t> </a:t>
            </a:r>
            <a:r>
              <a:rPr lang="en-ID" dirty="0" err="1"/>
              <a:t>Hak</a:t>
            </a:r>
            <a:r>
              <a:rPr lang="en-ID" dirty="0"/>
              <a:t> </a:t>
            </a:r>
            <a:r>
              <a:rPr lang="en-ID" dirty="0" err="1"/>
              <a:t>Cipta</a:t>
            </a:r>
            <a:endParaRPr dirty="0"/>
          </a:p>
        </p:txBody>
      </p:sp>
      <p:sp>
        <p:nvSpPr>
          <p:cNvPr id="1175" name="Google Shape;1175;p45"/>
          <p:cNvSpPr txBox="1">
            <a:spLocks noGrp="1"/>
          </p:cNvSpPr>
          <p:nvPr>
            <p:ph type="subTitle" idx="8"/>
          </p:nvPr>
        </p:nvSpPr>
        <p:spPr>
          <a:xfrm>
            <a:off x="3578998" y="1451330"/>
            <a:ext cx="1986000" cy="377100"/>
          </a:xfrm>
          <a:prstGeom prst="rect">
            <a:avLst/>
          </a:prstGeom>
        </p:spPr>
        <p:txBody>
          <a:bodyPr spcFirstLastPara="1" wrap="square" lIns="91425" tIns="91425" rIns="91425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dirty="0" err="1"/>
              <a:t>Royalti</a:t>
            </a:r>
            <a:r>
              <a:rPr lang="en-ID" dirty="0"/>
              <a:t> Paten</a:t>
            </a:r>
            <a:endParaRPr dirty="0"/>
          </a:p>
        </p:txBody>
      </p:sp>
      <p:sp>
        <p:nvSpPr>
          <p:cNvPr id="1176" name="Google Shape;1176;p45"/>
          <p:cNvSpPr txBox="1">
            <a:spLocks noGrp="1"/>
          </p:cNvSpPr>
          <p:nvPr>
            <p:ph type="subTitle" idx="9"/>
          </p:nvPr>
        </p:nvSpPr>
        <p:spPr>
          <a:xfrm>
            <a:off x="5942422" y="1451330"/>
            <a:ext cx="2570050" cy="377100"/>
          </a:xfrm>
          <a:prstGeom prst="rect">
            <a:avLst/>
          </a:prstGeom>
        </p:spPr>
        <p:txBody>
          <a:bodyPr spcFirstLastPara="1" wrap="square" lIns="91425" tIns="91425" rIns="91425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2000" dirty="0" err="1"/>
              <a:t>Royalti</a:t>
            </a:r>
            <a:r>
              <a:rPr lang="en-ID" sz="2000" dirty="0"/>
              <a:t> </a:t>
            </a:r>
            <a:r>
              <a:rPr lang="en-ID" sz="2000" dirty="0" err="1"/>
              <a:t>Merek</a:t>
            </a:r>
            <a:r>
              <a:rPr lang="en-ID" sz="2000" dirty="0"/>
              <a:t> </a:t>
            </a:r>
            <a:r>
              <a:rPr lang="en-ID" sz="2000" dirty="0" err="1"/>
              <a:t>Dagang</a:t>
            </a:r>
            <a:endParaRPr sz="2000" dirty="0"/>
          </a:p>
        </p:txBody>
      </p:sp>
      <p:sp>
        <p:nvSpPr>
          <p:cNvPr id="1177" name="Google Shape;1177;p45"/>
          <p:cNvSpPr txBox="1">
            <a:spLocks noGrp="1"/>
          </p:cNvSpPr>
          <p:nvPr>
            <p:ph type="subTitle" idx="13"/>
          </p:nvPr>
        </p:nvSpPr>
        <p:spPr>
          <a:xfrm>
            <a:off x="1877877" y="3147406"/>
            <a:ext cx="2192046" cy="377100"/>
          </a:xfrm>
          <a:prstGeom prst="rect">
            <a:avLst/>
          </a:prstGeom>
        </p:spPr>
        <p:txBody>
          <a:bodyPr spcFirstLastPara="1" wrap="square" lIns="91425" tIns="91425" rIns="91425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dirty="0" err="1"/>
              <a:t>Royalti</a:t>
            </a:r>
            <a:r>
              <a:rPr lang="en-ID" dirty="0"/>
              <a:t> Software</a:t>
            </a:r>
            <a:endParaRPr dirty="0"/>
          </a:p>
        </p:txBody>
      </p:sp>
      <p:sp>
        <p:nvSpPr>
          <p:cNvPr id="1178" name="Google Shape;1178;p45"/>
          <p:cNvSpPr txBox="1">
            <a:spLocks noGrp="1"/>
          </p:cNvSpPr>
          <p:nvPr>
            <p:ph type="subTitle" idx="14"/>
          </p:nvPr>
        </p:nvSpPr>
        <p:spPr>
          <a:xfrm>
            <a:off x="4777701" y="3176175"/>
            <a:ext cx="3341496" cy="377100"/>
          </a:xfrm>
          <a:prstGeom prst="rect">
            <a:avLst/>
          </a:prstGeom>
        </p:spPr>
        <p:txBody>
          <a:bodyPr spcFirstLastPara="1" wrap="square" lIns="91425" tIns="91425" rIns="91425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dirty="0" err="1"/>
              <a:t>Royalti</a:t>
            </a:r>
            <a:r>
              <a:rPr lang="en-ID" dirty="0"/>
              <a:t> </a:t>
            </a:r>
            <a:r>
              <a:rPr lang="en-ID" dirty="0" err="1"/>
              <a:t>Sumber</a:t>
            </a:r>
            <a:r>
              <a:rPr lang="en-ID" dirty="0"/>
              <a:t> </a:t>
            </a:r>
            <a:r>
              <a:rPr lang="en-ID" dirty="0" err="1"/>
              <a:t>Daya</a:t>
            </a:r>
            <a:r>
              <a:rPr lang="en-ID" dirty="0"/>
              <a:t> </a:t>
            </a:r>
            <a:r>
              <a:rPr lang="en-ID" dirty="0" err="1"/>
              <a:t>Alam</a:t>
            </a:r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1" name="Google Shape;1541;p51"/>
          <p:cNvSpPr txBox="1">
            <a:spLocks noGrp="1"/>
          </p:cNvSpPr>
          <p:nvPr>
            <p:ph type="title" idx="4"/>
          </p:nvPr>
        </p:nvSpPr>
        <p:spPr>
          <a:xfrm>
            <a:off x="3327342" y="579878"/>
            <a:ext cx="5183648" cy="76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Pendapatan Deviden</a:t>
            </a:r>
            <a:endParaRPr sz="3600" dirty="0"/>
          </a:p>
        </p:txBody>
      </p:sp>
      <p:sp>
        <p:nvSpPr>
          <p:cNvPr id="1542" name="Google Shape;1542;p51"/>
          <p:cNvSpPr txBox="1">
            <a:spLocks noGrp="1"/>
          </p:cNvSpPr>
          <p:nvPr>
            <p:ph type="subTitle" idx="5"/>
          </p:nvPr>
        </p:nvSpPr>
        <p:spPr>
          <a:xfrm>
            <a:off x="3128770" y="1250089"/>
            <a:ext cx="5815159" cy="598800"/>
          </a:xfrm>
          <a:prstGeom prst="rect">
            <a:avLst/>
          </a:prstGeom>
        </p:spPr>
        <p:txBody>
          <a:bodyPr spcFirstLastPara="1" wrap="square" lIns="91425" tIns="182875" rIns="91425" bIns="91425" anchor="t" anchorCtr="0">
            <a:noAutofit/>
          </a:bodyPr>
          <a:lstStyle/>
          <a:p>
            <a:pPr marL="177800" indent="-25400" algn="just"/>
            <a:r>
              <a:rPr lang="en-ID" sz="1600" dirty="0" err="1"/>
              <a:t>Pendapatan</a:t>
            </a:r>
            <a:r>
              <a:rPr lang="en-ID" sz="1600" dirty="0"/>
              <a:t> </a:t>
            </a:r>
            <a:r>
              <a:rPr lang="en-ID" sz="1600" dirty="0" err="1"/>
              <a:t>dividen</a:t>
            </a:r>
            <a:r>
              <a:rPr lang="en-ID" sz="1600" dirty="0"/>
              <a:t> </a:t>
            </a:r>
            <a:r>
              <a:rPr lang="en-ID" sz="1600" dirty="0" err="1"/>
              <a:t>adalah</a:t>
            </a:r>
            <a:r>
              <a:rPr lang="en-ID" sz="1600" dirty="0"/>
              <a:t> </a:t>
            </a:r>
            <a:r>
              <a:rPr lang="en-ID" sz="1600" dirty="0" err="1"/>
              <a:t>pendapatan</a:t>
            </a:r>
            <a:r>
              <a:rPr lang="en-ID" sz="1600" dirty="0"/>
              <a:t> yang </a:t>
            </a:r>
            <a:r>
              <a:rPr lang="en-ID" sz="1600" dirty="0" err="1"/>
              <a:t>diperoleh</a:t>
            </a:r>
            <a:r>
              <a:rPr lang="en-ID" sz="1600" dirty="0"/>
              <a:t> </a:t>
            </a:r>
            <a:r>
              <a:rPr lang="en-ID" sz="1600" dirty="0" err="1"/>
              <a:t>perusahaan</a:t>
            </a:r>
            <a:r>
              <a:rPr lang="en-ID" sz="1600" dirty="0"/>
              <a:t> </a:t>
            </a:r>
            <a:r>
              <a:rPr lang="en-ID" sz="1600" dirty="0" err="1"/>
              <a:t>atau</a:t>
            </a:r>
            <a:r>
              <a:rPr lang="en-ID" sz="1600" dirty="0"/>
              <a:t> </a:t>
            </a:r>
            <a:r>
              <a:rPr lang="en-ID" sz="1600" dirty="0" err="1"/>
              <a:t>individu</a:t>
            </a:r>
            <a:r>
              <a:rPr lang="en-ID" sz="1600" dirty="0"/>
              <a:t> </a:t>
            </a:r>
            <a:r>
              <a:rPr lang="en-ID" sz="1600" dirty="0" err="1"/>
              <a:t>karena</a:t>
            </a:r>
            <a:r>
              <a:rPr lang="en-ID" sz="1600" dirty="0"/>
              <a:t> </a:t>
            </a:r>
            <a:r>
              <a:rPr lang="en-ID" sz="1600" dirty="0" err="1"/>
              <a:t>memiliki</a:t>
            </a:r>
            <a:r>
              <a:rPr lang="en-ID" sz="1600" dirty="0"/>
              <a:t> </a:t>
            </a:r>
            <a:r>
              <a:rPr lang="en-ID" sz="1600" dirty="0" err="1"/>
              <a:t>saham</a:t>
            </a:r>
            <a:r>
              <a:rPr lang="en-ID" sz="1600" dirty="0"/>
              <a:t> pada </a:t>
            </a:r>
            <a:r>
              <a:rPr lang="en-ID" sz="1600" dirty="0" err="1"/>
              <a:t>perusahaan</a:t>
            </a:r>
            <a:r>
              <a:rPr lang="en-ID" sz="1600" dirty="0"/>
              <a:t> lain. </a:t>
            </a:r>
            <a:r>
              <a:rPr lang="en-ID" sz="1600" dirty="0" err="1"/>
              <a:t>Dividen</a:t>
            </a:r>
            <a:r>
              <a:rPr lang="en-ID" sz="1600" dirty="0"/>
              <a:t> </a:t>
            </a:r>
            <a:r>
              <a:rPr lang="en-ID" sz="1600" dirty="0" err="1"/>
              <a:t>merupakan</a:t>
            </a:r>
            <a:r>
              <a:rPr lang="en-ID" sz="1600" dirty="0"/>
              <a:t> </a:t>
            </a:r>
            <a:r>
              <a:rPr lang="en-ID" sz="1600" dirty="0" err="1"/>
              <a:t>bagian</a:t>
            </a:r>
            <a:r>
              <a:rPr lang="en-ID" sz="1600" dirty="0"/>
              <a:t> </a:t>
            </a:r>
            <a:r>
              <a:rPr lang="en-ID" sz="1600" dirty="0" err="1"/>
              <a:t>laba</a:t>
            </a:r>
            <a:r>
              <a:rPr lang="en-ID" sz="1600" dirty="0"/>
              <a:t> yang </a:t>
            </a:r>
            <a:r>
              <a:rPr lang="en-ID" sz="1600" dirty="0" err="1"/>
              <a:t>dibagikan</a:t>
            </a:r>
            <a:r>
              <a:rPr lang="en-ID" sz="1600" dirty="0"/>
              <a:t> oleh </a:t>
            </a:r>
            <a:r>
              <a:rPr lang="en-ID" sz="1600" dirty="0" err="1"/>
              <a:t>perusahaan</a:t>
            </a:r>
            <a:r>
              <a:rPr lang="en-ID" sz="1600" dirty="0"/>
              <a:t> </a:t>
            </a:r>
            <a:r>
              <a:rPr lang="en-ID" sz="1600" dirty="0" err="1"/>
              <a:t>kepada</a:t>
            </a:r>
            <a:r>
              <a:rPr lang="en-ID" sz="1600" dirty="0"/>
              <a:t> para </a:t>
            </a:r>
            <a:r>
              <a:rPr lang="en-ID" sz="1600" dirty="0" err="1"/>
              <a:t>pemegang</a:t>
            </a:r>
            <a:r>
              <a:rPr lang="en-ID" sz="1600" dirty="0"/>
              <a:t> </a:t>
            </a:r>
            <a:r>
              <a:rPr lang="en-ID" sz="1600" dirty="0" err="1"/>
              <a:t>saham</a:t>
            </a:r>
            <a:r>
              <a:rPr lang="en-ID" sz="1600" dirty="0"/>
              <a:t> </a:t>
            </a:r>
            <a:r>
              <a:rPr lang="en-ID" sz="1600" dirty="0" err="1"/>
              <a:t>sebagai</a:t>
            </a:r>
            <a:r>
              <a:rPr lang="en-ID" sz="1600" dirty="0"/>
              <a:t> </a:t>
            </a:r>
            <a:r>
              <a:rPr lang="en-ID" sz="1600" dirty="0" err="1"/>
              <a:t>bentuk</a:t>
            </a:r>
            <a:r>
              <a:rPr lang="en-ID" sz="1600" dirty="0"/>
              <a:t> </a:t>
            </a:r>
            <a:r>
              <a:rPr lang="en-ID" sz="1600" dirty="0" err="1"/>
              <a:t>distribusi</a:t>
            </a:r>
            <a:r>
              <a:rPr lang="en-ID" sz="1600" dirty="0"/>
              <a:t> </a:t>
            </a:r>
            <a:r>
              <a:rPr lang="en-ID" sz="1600" dirty="0" err="1"/>
              <a:t>keuntungan</a:t>
            </a:r>
            <a:r>
              <a:rPr lang="en-ID" sz="1600" dirty="0"/>
              <a:t>.</a:t>
            </a:r>
          </a:p>
          <a:p>
            <a:pPr marL="177800" indent="-25400" algn="just"/>
            <a:endParaRPr lang="en-ID" sz="1600" dirty="0"/>
          </a:p>
          <a:p>
            <a:pPr algn="l"/>
            <a:r>
              <a:rPr lang="en-ID" sz="1600" dirty="0" err="1"/>
              <a:t>Dividen</a:t>
            </a:r>
            <a:r>
              <a:rPr lang="en-ID" sz="1600" dirty="0"/>
              <a:t> </a:t>
            </a:r>
            <a:r>
              <a:rPr lang="en-ID" sz="1600" dirty="0" err="1"/>
              <a:t>bisa</a:t>
            </a:r>
            <a:r>
              <a:rPr lang="en-ID" sz="1600" dirty="0"/>
              <a:t> </a:t>
            </a:r>
            <a:r>
              <a:rPr lang="en-ID" sz="1600" dirty="0" err="1"/>
              <a:t>berbentuk</a:t>
            </a:r>
            <a:r>
              <a:rPr lang="en-ID" sz="1600" dirty="0"/>
              <a:t>:</a:t>
            </a:r>
          </a:p>
          <a:p>
            <a:pPr algn="l"/>
            <a:endParaRPr lang="en-ID" sz="1600" dirty="0"/>
          </a:p>
          <a:p>
            <a:pPr algn="l">
              <a:buFont typeface="Arial" panose="020B0604020202020204" pitchFamily="34" charset="0"/>
              <a:buChar char="•"/>
            </a:pPr>
            <a:r>
              <a:rPr lang="en-ID" sz="1600" b="1" dirty="0" err="1"/>
              <a:t>Dividen</a:t>
            </a:r>
            <a:r>
              <a:rPr lang="en-ID" sz="1600" b="1" dirty="0"/>
              <a:t> </a:t>
            </a:r>
            <a:r>
              <a:rPr lang="en-ID" sz="1600" b="1" dirty="0" err="1"/>
              <a:t>tunai</a:t>
            </a:r>
            <a:r>
              <a:rPr lang="en-ID" sz="1600" dirty="0"/>
              <a:t> (cash dividend)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ID" sz="1600" b="1" dirty="0" err="1"/>
              <a:t>Dividen</a:t>
            </a:r>
            <a:r>
              <a:rPr lang="en-ID" sz="1600" b="1" dirty="0"/>
              <a:t> </a:t>
            </a:r>
            <a:r>
              <a:rPr lang="en-ID" sz="1600" b="1" dirty="0" err="1"/>
              <a:t>saham</a:t>
            </a:r>
            <a:r>
              <a:rPr lang="en-ID" sz="1600" dirty="0"/>
              <a:t> (stock dividend)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ID" sz="1600" b="1" dirty="0" err="1"/>
              <a:t>Dividen</a:t>
            </a:r>
            <a:r>
              <a:rPr lang="en-ID" sz="1600" b="1" dirty="0"/>
              <a:t> </a:t>
            </a:r>
            <a:r>
              <a:rPr lang="en-ID" sz="1600" b="1" dirty="0" err="1"/>
              <a:t>properti</a:t>
            </a:r>
            <a:endParaRPr lang="en-ID" sz="1600" dirty="0"/>
          </a:p>
          <a:p>
            <a:pPr algn="l">
              <a:buFont typeface="Arial" panose="020B0604020202020204" pitchFamily="34" charset="0"/>
              <a:buChar char="•"/>
            </a:pPr>
            <a:r>
              <a:rPr lang="en-ID" sz="1600" b="1" dirty="0" err="1"/>
              <a:t>Dividen</a:t>
            </a:r>
            <a:r>
              <a:rPr lang="en-ID" sz="1600" b="1" dirty="0"/>
              <a:t> interim</a:t>
            </a:r>
            <a:r>
              <a:rPr lang="en-ID" sz="1600" dirty="0"/>
              <a:t> (</a:t>
            </a:r>
            <a:r>
              <a:rPr lang="en-ID" sz="1600" dirty="0" err="1"/>
              <a:t>dividen</a:t>
            </a:r>
            <a:r>
              <a:rPr lang="en-ID" sz="1600" dirty="0"/>
              <a:t> </a:t>
            </a:r>
            <a:r>
              <a:rPr lang="en-ID" sz="1600" dirty="0" err="1"/>
              <a:t>sementara</a:t>
            </a:r>
            <a:r>
              <a:rPr lang="en-ID" sz="1600" dirty="0"/>
              <a:t>)</a:t>
            </a:r>
          </a:p>
          <a:p>
            <a:pPr marL="177800" indent="-25400" algn="l"/>
            <a:endParaRPr lang="en-ID" sz="1400" dirty="0"/>
          </a:p>
        </p:txBody>
      </p:sp>
      <p:grpSp>
        <p:nvGrpSpPr>
          <p:cNvPr id="1730" name="Google Shape;1730;p51"/>
          <p:cNvGrpSpPr/>
          <p:nvPr/>
        </p:nvGrpSpPr>
        <p:grpSpPr>
          <a:xfrm rot="-1763425" flipH="1">
            <a:off x="3485055" y="-1094771"/>
            <a:ext cx="1331353" cy="2023273"/>
            <a:chOff x="5800732" y="1401703"/>
            <a:chExt cx="1123598" cy="1707545"/>
          </a:xfrm>
        </p:grpSpPr>
        <p:sp>
          <p:nvSpPr>
            <p:cNvPr id="1731" name="Google Shape;1731;p51"/>
            <p:cNvSpPr/>
            <p:nvPr/>
          </p:nvSpPr>
          <p:spPr>
            <a:xfrm rot="6693721">
              <a:off x="5574449" y="1949536"/>
              <a:ext cx="1576165" cy="585304"/>
            </a:xfrm>
            <a:custGeom>
              <a:avLst/>
              <a:gdLst/>
              <a:ahLst/>
              <a:cxnLst/>
              <a:rect l="l" t="t" r="r" b="b"/>
              <a:pathLst>
                <a:path w="1576199" h="585317" extrusionOk="0">
                  <a:moveTo>
                    <a:pt x="410822" y="573790"/>
                  </a:moveTo>
                  <a:cubicBezTo>
                    <a:pt x="404674" y="572336"/>
                    <a:pt x="400869" y="566175"/>
                    <a:pt x="402322" y="560027"/>
                  </a:cubicBezTo>
                  <a:cubicBezTo>
                    <a:pt x="403776" y="553880"/>
                    <a:pt x="409939" y="550075"/>
                    <a:pt x="416087" y="551528"/>
                  </a:cubicBezTo>
                  <a:cubicBezTo>
                    <a:pt x="416093" y="551529"/>
                    <a:pt x="416098" y="551531"/>
                    <a:pt x="416104" y="551532"/>
                  </a:cubicBezTo>
                  <a:cubicBezTo>
                    <a:pt x="441959" y="557737"/>
                    <a:pt x="468351" y="561437"/>
                    <a:pt x="494915" y="562582"/>
                  </a:cubicBezTo>
                  <a:cubicBezTo>
                    <a:pt x="501228" y="562828"/>
                    <a:pt x="506146" y="568144"/>
                    <a:pt x="505900" y="574457"/>
                  </a:cubicBezTo>
                  <a:cubicBezTo>
                    <a:pt x="505654" y="580769"/>
                    <a:pt x="500337" y="585686"/>
                    <a:pt x="494025" y="585440"/>
                  </a:cubicBezTo>
                  <a:cubicBezTo>
                    <a:pt x="494018" y="585440"/>
                    <a:pt x="494011" y="585440"/>
                    <a:pt x="494004" y="585439"/>
                  </a:cubicBezTo>
                  <a:cubicBezTo>
                    <a:pt x="477323" y="584755"/>
                    <a:pt x="460698" y="583083"/>
                    <a:pt x="444215" y="580432"/>
                  </a:cubicBezTo>
                  <a:cubicBezTo>
                    <a:pt x="433194" y="578667"/>
                    <a:pt x="421959" y="576433"/>
                    <a:pt x="410822" y="573790"/>
                  </a:cubicBezTo>
                  <a:close/>
                  <a:moveTo>
                    <a:pt x="331251" y="547879"/>
                  </a:moveTo>
                  <a:cubicBezTo>
                    <a:pt x="305569" y="537211"/>
                    <a:pt x="280581" y="524945"/>
                    <a:pt x="256433" y="511154"/>
                  </a:cubicBezTo>
                  <a:cubicBezTo>
                    <a:pt x="250940" y="508032"/>
                    <a:pt x="249018" y="501050"/>
                    <a:pt x="252140" y="495558"/>
                  </a:cubicBezTo>
                  <a:cubicBezTo>
                    <a:pt x="255262" y="490066"/>
                    <a:pt x="262245" y="488144"/>
                    <a:pt x="267737" y="491265"/>
                  </a:cubicBezTo>
                  <a:cubicBezTo>
                    <a:pt x="291051" y="504583"/>
                    <a:pt x="315176" y="516428"/>
                    <a:pt x="339971" y="526730"/>
                  </a:cubicBezTo>
                  <a:cubicBezTo>
                    <a:pt x="345812" y="529138"/>
                    <a:pt x="348594" y="535824"/>
                    <a:pt x="346186" y="541664"/>
                  </a:cubicBezTo>
                  <a:cubicBezTo>
                    <a:pt x="343779" y="547504"/>
                    <a:pt x="337092" y="550287"/>
                    <a:pt x="331251" y="547879"/>
                  </a:cubicBezTo>
                  <a:close/>
                  <a:moveTo>
                    <a:pt x="564737" y="570436"/>
                  </a:moveTo>
                  <a:cubicBezTo>
                    <a:pt x="563599" y="564223"/>
                    <a:pt x="567713" y="558262"/>
                    <a:pt x="573927" y="557124"/>
                  </a:cubicBezTo>
                  <a:cubicBezTo>
                    <a:pt x="573927" y="557124"/>
                    <a:pt x="573927" y="557124"/>
                    <a:pt x="573927" y="557124"/>
                  </a:cubicBezTo>
                  <a:cubicBezTo>
                    <a:pt x="599949" y="552343"/>
                    <a:pt x="625335" y="544588"/>
                    <a:pt x="649587" y="534013"/>
                  </a:cubicBezTo>
                  <a:cubicBezTo>
                    <a:pt x="655378" y="531488"/>
                    <a:pt x="662119" y="534136"/>
                    <a:pt x="664644" y="539927"/>
                  </a:cubicBezTo>
                  <a:cubicBezTo>
                    <a:pt x="667169" y="545718"/>
                    <a:pt x="664521" y="552458"/>
                    <a:pt x="658730" y="554983"/>
                  </a:cubicBezTo>
                  <a:cubicBezTo>
                    <a:pt x="632869" y="566260"/>
                    <a:pt x="605799" y="574528"/>
                    <a:pt x="578051" y="579625"/>
                  </a:cubicBezTo>
                  <a:cubicBezTo>
                    <a:pt x="571844" y="580768"/>
                    <a:pt x="565885" y="576664"/>
                    <a:pt x="564741" y="570458"/>
                  </a:cubicBezTo>
                  <a:cubicBezTo>
                    <a:pt x="564740" y="570451"/>
                    <a:pt x="564739" y="570444"/>
                    <a:pt x="564737" y="570436"/>
                  </a:cubicBezTo>
                  <a:close/>
                  <a:moveTo>
                    <a:pt x="186437" y="466416"/>
                  </a:moveTo>
                  <a:cubicBezTo>
                    <a:pt x="164772" y="451052"/>
                    <a:pt x="142722" y="433994"/>
                    <a:pt x="120896" y="415714"/>
                  </a:cubicBezTo>
                  <a:cubicBezTo>
                    <a:pt x="116053" y="411658"/>
                    <a:pt x="115416" y="404444"/>
                    <a:pt x="119472" y="399601"/>
                  </a:cubicBezTo>
                  <a:cubicBezTo>
                    <a:pt x="123529" y="394759"/>
                    <a:pt x="130744" y="394122"/>
                    <a:pt x="135588" y="398177"/>
                  </a:cubicBezTo>
                  <a:cubicBezTo>
                    <a:pt x="156945" y="416065"/>
                    <a:pt x="178506" y="432746"/>
                    <a:pt x="199672" y="447756"/>
                  </a:cubicBezTo>
                  <a:cubicBezTo>
                    <a:pt x="204825" y="451411"/>
                    <a:pt x="206039" y="458550"/>
                    <a:pt x="202385" y="463703"/>
                  </a:cubicBezTo>
                  <a:cubicBezTo>
                    <a:pt x="198730" y="468855"/>
                    <a:pt x="191590" y="470070"/>
                    <a:pt x="186437" y="466416"/>
                  </a:cubicBezTo>
                  <a:close/>
                  <a:moveTo>
                    <a:pt x="715817" y="510474"/>
                  </a:moveTo>
                  <a:cubicBezTo>
                    <a:pt x="712101" y="505366"/>
                    <a:pt x="713230" y="498212"/>
                    <a:pt x="718339" y="494497"/>
                  </a:cubicBezTo>
                  <a:cubicBezTo>
                    <a:pt x="718340" y="494497"/>
                    <a:pt x="718340" y="494496"/>
                    <a:pt x="718340" y="494496"/>
                  </a:cubicBezTo>
                  <a:cubicBezTo>
                    <a:pt x="739817" y="478808"/>
                    <a:pt x="759712" y="461061"/>
                    <a:pt x="777740" y="441508"/>
                  </a:cubicBezTo>
                  <a:cubicBezTo>
                    <a:pt x="782025" y="436866"/>
                    <a:pt x="789262" y="436576"/>
                    <a:pt x="793905" y="440860"/>
                  </a:cubicBezTo>
                  <a:cubicBezTo>
                    <a:pt x="798547" y="445144"/>
                    <a:pt x="798837" y="452381"/>
                    <a:pt x="794553" y="457023"/>
                  </a:cubicBezTo>
                  <a:cubicBezTo>
                    <a:pt x="794547" y="457029"/>
                    <a:pt x="794540" y="457036"/>
                    <a:pt x="794534" y="457043"/>
                  </a:cubicBezTo>
                  <a:cubicBezTo>
                    <a:pt x="775492" y="477691"/>
                    <a:pt x="754480" y="496431"/>
                    <a:pt x="731797" y="512997"/>
                  </a:cubicBezTo>
                  <a:cubicBezTo>
                    <a:pt x="726687" y="516713"/>
                    <a:pt x="719533" y="515583"/>
                    <a:pt x="715817" y="510475"/>
                  </a:cubicBezTo>
                  <a:close/>
                  <a:moveTo>
                    <a:pt x="59331" y="360495"/>
                  </a:moveTo>
                  <a:cubicBezTo>
                    <a:pt x="40976" y="342950"/>
                    <a:pt x="22317" y="324133"/>
                    <a:pt x="3877" y="304569"/>
                  </a:cubicBezTo>
                  <a:cubicBezTo>
                    <a:pt x="-456" y="299973"/>
                    <a:pt x="-243" y="292734"/>
                    <a:pt x="4354" y="288401"/>
                  </a:cubicBezTo>
                  <a:cubicBezTo>
                    <a:pt x="4355" y="288401"/>
                    <a:pt x="4355" y="288401"/>
                    <a:pt x="4355" y="288400"/>
                  </a:cubicBezTo>
                  <a:cubicBezTo>
                    <a:pt x="8953" y="284068"/>
                    <a:pt x="16193" y="284282"/>
                    <a:pt x="20526" y="288879"/>
                  </a:cubicBezTo>
                  <a:cubicBezTo>
                    <a:pt x="38695" y="308154"/>
                    <a:pt x="57070" y="326687"/>
                    <a:pt x="75140" y="343960"/>
                  </a:cubicBezTo>
                  <a:cubicBezTo>
                    <a:pt x="79707" y="348326"/>
                    <a:pt x="79870" y="355565"/>
                    <a:pt x="75505" y="360132"/>
                  </a:cubicBezTo>
                  <a:cubicBezTo>
                    <a:pt x="72906" y="362854"/>
                    <a:pt x="69133" y="364122"/>
                    <a:pt x="65418" y="363522"/>
                  </a:cubicBezTo>
                  <a:cubicBezTo>
                    <a:pt x="63128" y="363156"/>
                    <a:pt x="61005" y="362101"/>
                    <a:pt x="59331" y="360496"/>
                  </a:cubicBezTo>
                  <a:close/>
                  <a:moveTo>
                    <a:pt x="829960" y="394066"/>
                  </a:moveTo>
                  <a:cubicBezTo>
                    <a:pt x="824638" y="390662"/>
                    <a:pt x="823084" y="383589"/>
                    <a:pt x="826488" y="378267"/>
                  </a:cubicBezTo>
                  <a:cubicBezTo>
                    <a:pt x="826488" y="378267"/>
                    <a:pt x="826488" y="378267"/>
                    <a:pt x="826488" y="378267"/>
                  </a:cubicBezTo>
                  <a:cubicBezTo>
                    <a:pt x="833664" y="367052"/>
                    <a:pt x="840356" y="355537"/>
                    <a:pt x="846564" y="343723"/>
                  </a:cubicBezTo>
                  <a:cubicBezTo>
                    <a:pt x="846059" y="343486"/>
                    <a:pt x="845572" y="343212"/>
                    <a:pt x="845107" y="342903"/>
                  </a:cubicBezTo>
                  <a:cubicBezTo>
                    <a:pt x="821685" y="327396"/>
                    <a:pt x="799815" y="309663"/>
                    <a:pt x="779802" y="289950"/>
                  </a:cubicBezTo>
                  <a:cubicBezTo>
                    <a:pt x="775303" y="285516"/>
                    <a:pt x="775251" y="278273"/>
                    <a:pt x="779686" y="273774"/>
                  </a:cubicBezTo>
                  <a:cubicBezTo>
                    <a:pt x="784121" y="269275"/>
                    <a:pt x="791364" y="269223"/>
                    <a:pt x="795863" y="273658"/>
                  </a:cubicBezTo>
                  <a:cubicBezTo>
                    <a:pt x="814537" y="292052"/>
                    <a:pt x="834919" y="308628"/>
                    <a:pt x="856733" y="323162"/>
                  </a:cubicBezTo>
                  <a:cubicBezTo>
                    <a:pt x="859142" y="317973"/>
                    <a:pt x="861451" y="312748"/>
                    <a:pt x="863659" y="307489"/>
                  </a:cubicBezTo>
                  <a:cubicBezTo>
                    <a:pt x="866105" y="301664"/>
                    <a:pt x="872809" y="298924"/>
                    <a:pt x="878635" y="301369"/>
                  </a:cubicBezTo>
                  <a:cubicBezTo>
                    <a:pt x="884460" y="303815"/>
                    <a:pt x="887200" y="310519"/>
                    <a:pt x="884754" y="316343"/>
                  </a:cubicBezTo>
                  <a:cubicBezTo>
                    <a:pt x="873900" y="342162"/>
                    <a:pt x="860854" y="367003"/>
                    <a:pt x="845760" y="390595"/>
                  </a:cubicBezTo>
                  <a:cubicBezTo>
                    <a:pt x="842363" y="395915"/>
                    <a:pt x="835296" y="397473"/>
                    <a:pt x="829975" y="394076"/>
                  </a:cubicBezTo>
                  <a:cubicBezTo>
                    <a:pt x="829970" y="394073"/>
                    <a:pt x="829965" y="394069"/>
                    <a:pt x="829960" y="394066"/>
                  </a:cubicBezTo>
                  <a:close/>
                  <a:moveTo>
                    <a:pt x="1000256" y="405774"/>
                  </a:moveTo>
                  <a:cubicBezTo>
                    <a:pt x="972593" y="400697"/>
                    <a:pt x="945524" y="392796"/>
                    <a:pt x="919472" y="382197"/>
                  </a:cubicBezTo>
                  <a:cubicBezTo>
                    <a:pt x="913621" y="379817"/>
                    <a:pt x="910806" y="373144"/>
                    <a:pt x="913187" y="367293"/>
                  </a:cubicBezTo>
                  <a:cubicBezTo>
                    <a:pt x="915567" y="361441"/>
                    <a:pt x="922241" y="358627"/>
                    <a:pt x="928093" y="361008"/>
                  </a:cubicBezTo>
                  <a:cubicBezTo>
                    <a:pt x="952692" y="371017"/>
                    <a:pt x="978252" y="378477"/>
                    <a:pt x="1004373" y="383272"/>
                  </a:cubicBezTo>
                  <a:cubicBezTo>
                    <a:pt x="1010587" y="384409"/>
                    <a:pt x="1014703" y="390369"/>
                    <a:pt x="1013565" y="396582"/>
                  </a:cubicBezTo>
                  <a:cubicBezTo>
                    <a:pt x="1012446" y="402696"/>
                    <a:pt x="1006649" y="406797"/>
                    <a:pt x="1000511" y="405818"/>
                  </a:cubicBezTo>
                  <a:close/>
                  <a:moveTo>
                    <a:pt x="1072442" y="401199"/>
                  </a:moveTo>
                  <a:cubicBezTo>
                    <a:pt x="1072299" y="394884"/>
                    <a:pt x="1077303" y="389649"/>
                    <a:pt x="1083618" y="389507"/>
                  </a:cubicBezTo>
                  <a:cubicBezTo>
                    <a:pt x="1083619" y="389507"/>
                    <a:pt x="1083619" y="389507"/>
                    <a:pt x="1083620" y="389507"/>
                  </a:cubicBezTo>
                  <a:cubicBezTo>
                    <a:pt x="1110228" y="388852"/>
                    <a:pt x="1136716" y="385694"/>
                    <a:pt x="1162732" y="380076"/>
                  </a:cubicBezTo>
                  <a:cubicBezTo>
                    <a:pt x="1168909" y="378753"/>
                    <a:pt x="1174990" y="382687"/>
                    <a:pt x="1176314" y="388864"/>
                  </a:cubicBezTo>
                  <a:cubicBezTo>
                    <a:pt x="1177637" y="395041"/>
                    <a:pt x="1173703" y="401121"/>
                    <a:pt x="1167525" y="402445"/>
                  </a:cubicBezTo>
                  <a:cubicBezTo>
                    <a:pt x="1140102" y="408364"/>
                    <a:pt x="1112182" y="411689"/>
                    <a:pt x="1084136" y="412376"/>
                  </a:cubicBezTo>
                  <a:cubicBezTo>
                    <a:pt x="1077825" y="412524"/>
                    <a:pt x="1072590" y="407528"/>
                    <a:pt x="1072442" y="401218"/>
                  </a:cubicBezTo>
                  <a:cubicBezTo>
                    <a:pt x="1072442" y="401212"/>
                    <a:pt x="1072442" y="401205"/>
                    <a:pt x="1072442" y="401199"/>
                  </a:cubicBezTo>
                  <a:close/>
                  <a:moveTo>
                    <a:pt x="1232796" y="371621"/>
                  </a:moveTo>
                  <a:cubicBezTo>
                    <a:pt x="1230480" y="365744"/>
                    <a:pt x="1233367" y="359103"/>
                    <a:pt x="1239244" y="356786"/>
                  </a:cubicBezTo>
                  <a:cubicBezTo>
                    <a:pt x="1264157" y="346900"/>
                    <a:pt x="1288367" y="335325"/>
                    <a:pt x="1311703" y="322141"/>
                  </a:cubicBezTo>
                  <a:cubicBezTo>
                    <a:pt x="1317208" y="319042"/>
                    <a:pt x="1324184" y="320992"/>
                    <a:pt x="1327284" y="326496"/>
                  </a:cubicBezTo>
                  <a:cubicBezTo>
                    <a:pt x="1330383" y="332001"/>
                    <a:pt x="1328433" y="338976"/>
                    <a:pt x="1322928" y="342075"/>
                  </a:cubicBezTo>
                  <a:cubicBezTo>
                    <a:pt x="1322925" y="342077"/>
                    <a:pt x="1322922" y="342079"/>
                    <a:pt x="1322920" y="342080"/>
                  </a:cubicBezTo>
                  <a:cubicBezTo>
                    <a:pt x="1298672" y="355776"/>
                    <a:pt x="1273517" y="367801"/>
                    <a:pt x="1247632" y="378071"/>
                  </a:cubicBezTo>
                  <a:cubicBezTo>
                    <a:pt x="1241757" y="380388"/>
                    <a:pt x="1235116" y="377504"/>
                    <a:pt x="1232799" y="371630"/>
                  </a:cubicBezTo>
                  <a:cubicBezTo>
                    <a:pt x="1232798" y="371627"/>
                    <a:pt x="1232797" y="371624"/>
                    <a:pt x="1232796" y="371622"/>
                  </a:cubicBezTo>
                  <a:close/>
                  <a:moveTo>
                    <a:pt x="726070" y="225103"/>
                  </a:moveTo>
                  <a:cubicBezTo>
                    <a:pt x="710123" y="201579"/>
                    <a:pt x="697448" y="175998"/>
                    <a:pt x="688392" y="149061"/>
                  </a:cubicBezTo>
                  <a:cubicBezTo>
                    <a:pt x="686440" y="143053"/>
                    <a:pt x="689729" y="136600"/>
                    <a:pt x="695738" y="134648"/>
                  </a:cubicBezTo>
                  <a:cubicBezTo>
                    <a:pt x="701746" y="132696"/>
                    <a:pt x="708200" y="135984"/>
                    <a:pt x="710152" y="141993"/>
                  </a:cubicBezTo>
                  <a:cubicBezTo>
                    <a:pt x="718565" y="166950"/>
                    <a:pt x="730330" y="190650"/>
                    <a:pt x="745124" y="212441"/>
                  </a:cubicBezTo>
                  <a:cubicBezTo>
                    <a:pt x="748628" y="217697"/>
                    <a:pt x="747207" y="224799"/>
                    <a:pt x="741950" y="228302"/>
                  </a:cubicBezTo>
                  <a:cubicBezTo>
                    <a:pt x="736693" y="231806"/>
                    <a:pt x="729591" y="230385"/>
                    <a:pt x="726087" y="225129"/>
                  </a:cubicBezTo>
                  <a:cubicBezTo>
                    <a:pt x="726082" y="225120"/>
                    <a:pt x="726076" y="225112"/>
                    <a:pt x="726070" y="225103"/>
                  </a:cubicBezTo>
                  <a:close/>
                  <a:moveTo>
                    <a:pt x="896505" y="245020"/>
                  </a:moveTo>
                  <a:cubicBezTo>
                    <a:pt x="890326" y="243706"/>
                    <a:pt x="886381" y="237632"/>
                    <a:pt x="887695" y="231452"/>
                  </a:cubicBezTo>
                  <a:cubicBezTo>
                    <a:pt x="888997" y="225321"/>
                    <a:pt x="890152" y="219138"/>
                    <a:pt x="891123" y="213072"/>
                  </a:cubicBezTo>
                  <a:cubicBezTo>
                    <a:pt x="894415" y="193183"/>
                    <a:pt x="895726" y="173016"/>
                    <a:pt x="895037" y="152867"/>
                  </a:cubicBezTo>
                  <a:cubicBezTo>
                    <a:pt x="894784" y="146555"/>
                    <a:pt x="899697" y="141233"/>
                    <a:pt x="906010" y="140981"/>
                  </a:cubicBezTo>
                  <a:cubicBezTo>
                    <a:pt x="912320" y="140729"/>
                    <a:pt x="917641" y="145637"/>
                    <a:pt x="917897" y="151946"/>
                  </a:cubicBezTo>
                  <a:cubicBezTo>
                    <a:pt x="918646" y="173613"/>
                    <a:pt x="917245" y="195300"/>
                    <a:pt x="913714" y="216690"/>
                  </a:cubicBezTo>
                  <a:cubicBezTo>
                    <a:pt x="912681" y="223134"/>
                    <a:pt x="911456" y="229702"/>
                    <a:pt x="910073" y="236210"/>
                  </a:cubicBezTo>
                  <a:cubicBezTo>
                    <a:pt x="908807" y="242165"/>
                    <a:pt x="903097" y="246085"/>
                    <a:pt x="897084" y="245127"/>
                  </a:cubicBezTo>
                  <a:cubicBezTo>
                    <a:pt x="896891" y="245096"/>
                    <a:pt x="896698" y="245060"/>
                    <a:pt x="896505" y="245020"/>
                  </a:cubicBezTo>
                  <a:close/>
                  <a:moveTo>
                    <a:pt x="1376970" y="294576"/>
                  </a:moveTo>
                  <a:cubicBezTo>
                    <a:pt x="1373275" y="289453"/>
                    <a:pt x="1374433" y="282305"/>
                    <a:pt x="1379556" y="278609"/>
                  </a:cubicBezTo>
                  <a:cubicBezTo>
                    <a:pt x="1400613" y="263425"/>
                    <a:pt x="1421900" y="246480"/>
                    <a:pt x="1442825" y="228245"/>
                  </a:cubicBezTo>
                  <a:cubicBezTo>
                    <a:pt x="1447588" y="224095"/>
                    <a:pt x="1454814" y="224591"/>
                    <a:pt x="1458964" y="229354"/>
                  </a:cubicBezTo>
                  <a:cubicBezTo>
                    <a:pt x="1463115" y="234116"/>
                    <a:pt x="1462618" y="241341"/>
                    <a:pt x="1457855" y="245491"/>
                  </a:cubicBezTo>
                  <a:cubicBezTo>
                    <a:pt x="1436404" y="264185"/>
                    <a:pt x="1414562" y="281570"/>
                    <a:pt x="1392940" y="297163"/>
                  </a:cubicBezTo>
                  <a:cubicBezTo>
                    <a:pt x="1387815" y="300858"/>
                    <a:pt x="1380666" y="299700"/>
                    <a:pt x="1376970" y="294576"/>
                  </a:cubicBezTo>
                  <a:close/>
                  <a:moveTo>
                    <a:pt x="690100" y="75949"/>
                  </a:moveTo>
                  <a:cubicBezTo>
                    <a:pt x="683981" y="74382"/>
                    <a:pt x="680291" y="68150"/>
                    <a:pt x="681858" y="62032"/>
                  </a:cubicBezTo>
                  <a:cubicBezTo>
                    <a:pt x="681859" y="62031"/>
                    <a:pt x="681859" y="62031"/>
                    <a:pt x="681859" y="62030"/>
                  </a:cubicBezTo>
                  <a:cubicBezTo>
                    <a:pt x="690208" y="29453"/>
                    <a:pt x="712605" y="8151"/>
                    <a:pt x="746627" y="423"/>
                  </a:cubicBezTo>
                  <a:cubicBezTo>
                    <a:pt x="752785" y="-988"/>
                    <a:pt x="758921" y="2860"/>
                    <a:pt x="760331" y="9018"/>
                  </a:cubicBezTo>
                  <a:cubicBezTo>
                    <a:pt x="761742" y="15175"/>
                    <a:pt x="757894" y="21310"/>
                    <a:pt x="751736" y="22721"/>
                  </a:cubicBezTo>
                  <a:cubicBezTo>
                    <a:pt x="751722" y="22724"/>
                    <a:pt x="751708" y="22728"/>
                    <a:pt x="751694" y="22731"/>
                  </a:cubicBezTo>
                  <a:cubicBezTo>
                    <a:pt x="726227" y="28515"/>
                    <a:pt x="710188" y="43648"/>
                    <a:pt x="704021" y="67709"/>
                  </a:cubicBezTo>
                  <a:cubicBezTo>
                    <a:pt x="702555" y="73429"/>
                    <a:pt x="696976" y="77094"/>
                    <a:pt x="691144" y="76167"/>
                  </a:cubicBezTo>
                  <a:cubicBezTo>
                    <a:pt x="690796" y="76111"/>
                    <a:pt x="690448" y="76038"/>
                    <a:pt x="690100" y="75949"/>
                  </a:cubicBezTo>
                  <a:close/>
                  <a:moveTo>
                    <a:pt x="1501924" y="188812"/>
                  </a:moveTo>
                  <a:cubicBezTo>
                    <a:pt x="1497424" y="184378"/>
                    <a:pt x="1497371" y="177136"/>
                    <a:pt x="1501805" y="172637"/>
                  </a:cubicBezTo>
                  <a:cubicBezTo>
                    <a:pt x="1501805" y="172637"/>
                    <a:pt x="1501805" y="172636"/>
                    <a:pt x="1501805" y="172636"/>
                  </a:cubicBezTo>
                  <a:cubicBezTo>
                    <a:pt x="1520173" y="153994"/>
                    <a:pt x="1538709" y="133916"/>
                    <a:pt x="1556895" y="112960"/>
                  </a:cubicBezTo>
                  <a:cubicBezTo>
                    <a:pt x="1561044" y="108196"/>
                    <a:pt x="1568270" y="107696"/>
                    <a:pt x="1573034" y="111845"/>
                  </a:cubicBezTo>
                  <a:cubicBezTo>
                    <a:pt x="1577788" y="115983"/>
                    <a:pt x="1578298" y="123186"/>
                    <a:pt x="1574175" y="127953"/>
                  </a:cubicBezTo>
                  <a:cubicBezTo>
                    <a:pt x="1555673" y="149272"/>
                    <a:pt x="1536807" y="169708"/>
                    <a:pt x="1518101" y="188691"/>
                  </a:cubicBezTo>
                  <a:cubicBezTo>
                    <a:pt x="1513670" y="193191"/>
                    <a:pt x="1506429" y="193247"/>
                    <a:pt x="1501929" y="188816"/>
                  </a:cubicBezTo>
                  <a:cubicBezTo>
                    <a:pt x="1501927" y="188815"/>
                    <a:pt x="1501926" y="188813"/>
                    <a:pt x="1501924" y="188812"/>
                  </a:cubicBezTo>
                  <a:close/>
                  <a:moveTo>
                    <a:pt x="877631" y="78386"/>
                  </a:moveTo>
                  <a:cubicBezTo>
                    <a:pt x="866959" y="55937"/>
                    <a:pt x="848335" y="38247"/>
                    <a:pt x="825367" y="28742"/>
                  </a:cubicBezTo>
                  <a:cubicBezTo>
                    <a:pt x="819521" y="26346"/>
                    <a:pt x="816725" y="19665"/>
                    <a:pt x="819121" y="13820"/>
                  </a:cubicBezTo>
                  <a:cubicBezTo>
                    <a:pt x="821513" y="7987"/>
                    <a:pt x="828172" y="5189"/>
                    <a:pt x="834012" y="7561"/>
                  </a:cubicBezTo>
                  <a:cubicBezTo>
                    <a:pt x="862117" y="19101"/>
                    <a:pt x="884937" y="40662"/>
                    <a:pt x="898049" y="68065"/>
                  </a:cubicBezTo>
                  <a:cubicBezTo>
                    <a:pt x="900908" y="73699"/>
                    <a:pt x="898657" y="80583"/>
                    <a:pt x="893023" y="83441"/>
                  </a:cubicBezTo>
                  <a:cubicBezTo>
                    <a:pt x="887389" y="86299"/>
                    <a:pt x="880505" y="84049"/>
                    <a:pt x="877646" y="78415"/>
                  </a:cubicBezTo>
                  <a:cubicBezTo>
                    <a:pt x="877641" y="78405"/>
                    <a:pt x="877636" y="78396"/>
                    <a:pt x="877631" y="783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2" name="Google Shape;1732;p51"/>
            <p:cNvSpPr/>
            <p:nvPr/>
          </p:nvSpPr>
          <p:spPr>
            <a:xfrm rot="6693721">
              <a:off x="6184408" y="2964936"/>
              <a:ext cx="121811" cy="128217"/>
            </a:xfrm>
            <a:custGeom>
              <a:avLst/>
              <a:gdLst/>
              <a:ahLst/>
              <a:cxnLst/>
              <a:rect l="l" t="t" r="r" b="b"/>
              <a:pathLst>
                <a:path w="121814" h="128220" extrusionOk="0">
                  <a:moveTo>
                    <a:pt x="100314" y="128221"/>
                  </a:moveTo>
                  <a:lnTo>
                    <a:pt x="121815" y="0"/>
                  </a:lnTo>
                  <a:lnTo>
                    <a:pt x="0" y="45479"/>
                  </a:lnTo>
                  <a:lnTo>
                    <a:pt x="100314" y="12822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4" name="Google Shape;2248;p69">
            <a:extLst>
              <a:ext uri="{FF2B5EF4-FFF2-40B4-BE49-F238E27FC236}">
                <a16:creationId xmlns:a16="http://schemas.microsoft.com/office/drawing/2014/main" id="{9BD8151E-4C9B-448D-98ED-6767A8B72973}"/>
              </a:ext>
            </a:extLst>
          </p:cNvPr>
          <p:cNvGrpSpPr/>
          <p:nvPr/>
        </p:nvGrpSpPr>
        <p:grpSpPr>
          <a:xfrm>
            <a:off x="353897" y="1068107"/>
            <a:ext cx="2973445" cy="3007285"/>
            <a:chOff x="4508512" y="1102154"/>
            <a:chExt cx="3703730" cy="3448163"/>
          </a:xfrm>
        </p:grpSpPr>
        <p:grpSp>
          <p:nvGrpSpPr>
            <p:cNvPr id="195" name="Google Shape;2249;p69">
              <a:extLst>
                <a:ext uri="{FF2B5EF4-FFF2-40B4-BE49-F238E27FC236}">
                  <a16:creationId xmlns:a16="http://schemas.microsoft.com/office/drawing/2014/main" id="{22F20DF8-0DA9-4E28-B0A3-6B01A9F01206}"/>
                </a:ext>
              </a:extLst>
            </p:cNvPr>
            <p:cNvGrpSpPr/>
            <p:nvPr/>
          </p:nvGrpSpPr>
          <p:grpSpPr>
            <a:xfrm rot="-1055257">
              <a:off x="4874409" y="1543194"/>
              <a:ext cx="3168438" cy="1611618"/>
              <a:chOff x="2630883" y="3262708"/>
              <a:chExt cx="2541512" cy="1292864"/>
            </a:xfrm>
          </p:grpSpPr>
          <p:grpSp>
            <p:nvGrpSpPr>
              <p:cNvPr id="254" name="Google Shape;2250;p69">
                <a:extLst>
                  <a:ext uri="{FF2B5EF4-FFF2-40B4-BE49-F238E27FC236}">
                    <a16:creationId xmlns:a16="http://schemas.microsoft.com/office/drawing/2014/main" id="{A67BB8BD-957A-4E5C-9975-141E08D57129}"/>
                  </a:ext>
                </a:extLst>
              </p:cNvPr>
              <p:cNvGrpSpPr/>
              <p:nvPr/>
            </p:nvGrpSpPr>
            <p:grpSpPr>
              <a:xfrm>
                <a:off x="2630883" y="3262708"/>
                <a:ext cx="2511443" cy="1287876"/>
                <a:chOff x="2630883" y="3262708"/>
                <a:chExt cx="2511443" cy="1287876"/>
              </a:xfrm>
            </p:grpSpPr>
            <p:sp>
              <p:nvSpPr>
                <p:cNvPr id="258" name="Google Shape;2251;p69">
                  <a:extLst>
                    <a:ext uri="{FF2B5EF4-FFF2-40B4-BE49-F238E27FC236}">
                      <a16:creationId xmlns:a16="http://schemas.microsoft.com/office/drawing/2014/main" id="{62A1B595-A18A-477A-B70F-B7AE5FED9566}"/>
                    </a:ext>
                  </a:extLst>
                </p:cNvPr>
                <p:cNvSpPr/>
                <p:nvPr/>
              </p:nvSpPr>
              <p:spPr>
                <a:xfrm>
                  <a:off x="2630883" y="3410147"/>
                  <a:ext cx="2340824" cy="11404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0824" h="1140437" extrusionOk="0">
                      <a:moveTo>
                        <a:pt x="93228" y="1140438"/>
                      </a:moveTo>
                      <a:lnTo>
                        <a:pt x="0" y="1014625"/>
                      </a:lnTo>
                      <a:lnTo>
                        <a:pt x="1305654" y="48010"/>
                      </a:lnTo>
                      <a:lnTo>
                        <a:pt x="1681376" y="507871"/>
                      </a:lnTo>
                      <a:lnTo>
                        <a:pt x="2234906" y="0"/>
                      </a:lnTo>
                      <a:lnTo>
                        <a:pt x="2340825" y="115339"/>
                      </a:lnTo>
                      <a:lnTo>
                        <a:pt x="1665039" y="735389"/>
                      </a:lnTo>
                      <a:lnTo>
                        <a:pt x="1278835" y="262694"/>
                      </a:lnTo>
                      <a:lnTo>
                        <a:pt x="93228" y="1140438"/>
                      </a:lnTo>
                      <a:close/>
                    </a:path>
                  </a:pathLst>
                </a:custGeom>
                <a:solidFill>
                  <a:srgbClr val="000000">
                    <a:alpha val="1013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9" name="Google Shape;2252;p69">
                  <a:extLst>
                    <a:ext uri="{FF2B5EF4-FFF2-40B4-BE49-F238E27FC236}">
                      <a16:creationId xmlns:a16="http://schemas.microsoft.com/office/drawing/2014/main" id="{CAD610BC-4B61-4C87-9133-35D4433B5682}"/>
                    </a:ext>
                  </a:extLst>
                </p:cNvPr>
                <p:cNvSpPr/>
                <p:nvPr/>
              </p:nvSpPr>
              <p:spPr>
                <a:xfrm>
                  <a:off x="4730706" y="3262708"/>
                  <a:ext cx="411620" cy="4020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620" h="402082" extrusionOk="0">
                      <a:moveTo>
                        <a:pt x="285174" y="402083"/>
                      </a:moveTo>
                      <a:lnTo>
                        <a:pt x="411620" y="0"/>
                      </a:lnTo>
                      <a:lnTo>
                        <a:pt x="0" y="91546"/>
                      </a:lnTo>
                      <a:lnTo>
                        <a:pt x="285174" y="402083"/>
                      </a:lnTo>
                      <a:close/>
                    </a:path>
                  </a:pathLst>
                </a:custGeom>
                <a:solidFill>
                  <a:srgbClr val="000000">
                    <a:alpha val="1013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55" name="Google Shape;2253;p69">
                <a:extLst>
                  <a:ext uri="{FF2B5EF4-FFF2-40B4-BE49-F238E27FC236}">
                    <a16:creationId xmlns:a16="http://schemas.microsoft.com/office/drawing/2014/main" id="{FF863A63-8339-4CC3-BB75-C6F0FDEE9A4A}"/>
                  </a:ext>
                </a:extLst>
              </p:cNvPr>
              <p:cNvGrpSpPr/>
              <p:nvPr/>
            </p:nvGrpSpPr>
            <p:grpSpPr>
              <a:xfrm>
                <a:off x="2660953" y="3267695"/>
                <a:ext cx="2511442" cy="1287877"/>
                <a:chOff x="2660953" y="3267695"/>
                <a:chExt cx="2511442" cy="1287877"/>
              </a:xfrm>
            </p:grpSpPr>
            <p:sp>
              <p:nvSpPr>
                <p:cNvPr id="256" name="Google Shape;2254;p69">
                  <a:extLst>
                    <a:ext uri="{FF2B5EF4-FFF2-40B4-BE49-F238E27FC236}">
                      <a16:creationId xmlns:a16="http://schemas.microsoft.com/office/drawing/2014/main" id="{306A6C13-CCAF-4C2D-9ABA-6A01C2E6BD9D}"/>
                    </a:ext>
                  </a:extLst>
                </p:cNvPr>
                <p:cNvSpPr/>
                <p:nvPr/>
              </p:nvSpPr>
              <p:spPr>
                <a:xfrm>
                  <a:off x="2660953" y="3415134"/>
                  <a:ext cx="2340824" cy="11404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0824" h="1140438" extrusionOk="0">
                      <a:moveTo>
                        <a:pt x="93228" y="1140438"/>
                      </a:moveTo>
                      <a:lnTo>
                        <a:pt x="0" y="1014625"/>
                      </a:lnTo>
                      <a:lnTo>
                        <a:pt x="1305654" y="48011"/>
                      </a:lnTo>
                      <a:lnTo>
                        <a:pt x="1681376" y="507871"/>
                      </a:lnTo>
                      <a:lnTo>
                        <a:pt x="2234906" y="0"/>
                      </a:lnTo>
                      <a:lnTo>
                        <a:pt x="2340824" y="115339"/>
                      </a:lnTo>
                      <a:lnTo>
                        <a:pt x="1665039" y="735389"/>
                      </a:lnTo>
                      <a:lnTo>
                        <a:pt x="1278835" y="262699"/>
                      </a:lnTo>
                      <a:lnTo>
                        <a:pt x="93228" y="1140438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7" name="Google Shape;2255;p69">
                  <a:extLst>
                    <a:ext uri="{FF2B5EF4-FFF2-40B4-BE49-F238E27FC236}">
                      <a16:creationId xmlns:a16="http://schemas.microsoft.com/office/drawing/2014/main" id="{40E672C4-EE35-47D7-B756-24251E08AE4A}"/>
                    </a:ext>
                  </a:extLst>
                </p:cNvPr>
                <p:cNvSpPr/>
                <p:nvPr/>
              </p:nvSpPr>
              <p:spPr>
                <a:xfrm>
                  <a:off x="4760776" y="3267695"/>
                  <a:ext cx="411619" cy="4020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619" h="402082" extrusionOk="0">
                      <a:moveTo>
                        <a:pt x="285174" y="402083"/>
                      </a:moveTo>
                      <a:lnTo>
                        <a:pt x="411620" y="0"/>
                      </a:lnTo>
                      <a:lnTo>
                        <a:pt x="0" y="91545"/>
                      </a:lnTo>
                      <a:lnTo>
                        <a:pt x="285174" y="402083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196" name="Google Shape;2256;p69">
              <a:extLst>
                <a:ext uri="{FF2B5EF4-FFF2-40B4-BE49-F238E27FC236}">
                  <a16:creationId xmlns:a16="http://schemas.microsoft.com/office/drawing/2014/main" id="{8B83A56B-FE0E-4502-B747-639859274FB9}"/>
                </a:ext>
              </a:extLst>
            </p:cNvPr>
            <p:cNvGrpSpPr/>
            <p:nvPr/>
          </p:nvGrpSpPr>
          <p:grpSpPr>
            <a:xfrm>
              <a:off x="4508512" y="2931576"/>
              <a:ext cx="1640955" cy="1495564"/>
              <a:chOff x="4418024" y="2931576"/>
              <a:chExt cx="1640955" cy="1495564"/>
            </a:xfrm>
          </p:grpSpPr>
          <p:grpSp>
            <p:nvGrpSpPr>
              <p:cNvPr id="238" name="Google Shape;2257;p69">
                <a:extLst>
                  <a:ext uri="{FF2B5EF4-FFF2-40B4-BE49-F238E27FC236}">
                    <a16:creationId xmlns:a16="http://schemas.microsoft.com/office/drawing/2014/main" id="{126E60C3-7357-4AD8-85D2-9C0CF7150367}"/>
                  </a:ext>
                </a:extLst>
              </p:cNvPr>
              <p:cNvGrpSpPr/>
              <p:nvPr/>
            </p:nvGrpSpPr>
            <p:grpSpPr>
              <a:xfrm rot="-1089589">
                <a:off x="4512441" y="3397825"/>
                <a:ext cx="1407020" cy="830742"/>
                <a:chOff x="4778337" y="5141250"/>
                <a:chExt cx="1335335" cy="788417"/>
              </a:xfrm>
            </p:grpSpPr>
            <p:sp>
              <p:nvSpPr>
                <p:cNvPr id="247" name="Google Shape;2258;p69">
                  <a:extLst>
                    <a:ext uri="{FF2B5EF4-FFF2-40B4-BE49-F238E27FC236}">
                      <a16:creationId xmlns:a16="http://schemas.microsoft.com/office/drawing/2014/main" id="{214D97FD-EF0F-4829-8434-A85FE36DE35F}"/>
                    </a:ext>
                  </a:extLst>
                </p:cNvPr>
                <p:cNvSpPr/>
                <p:nvPr/>
              </p:nvSpPr>
              <p:spPr>
                <a:xfrm>
                  <a:off x="4778337" y="5141250"/>
                  <a:ext cx="1335334" cy="7877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45534" h="1029752" extrusionOk="0">
                      <a:moveTo>
                        <a:pt x="5103" y="167486"/>
                      </a:moveTo>
                      <a:cubicBezTo>
                        <a:pt x="-86406" y="691790"/>
                        <a:pt x="1052911" y="1396174"/>
                        <a:pt x="1745445" y="803631"/>
                      </a:cubicBezTo>
                      <a:cubicBezTo>
                        <a:pt x="1467424" y="94438"/>
                        <a:pt x="387793" y="-221495"/>
                        <a:pt x="5103" y="16748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8" name="Google Shape;2259;p69">
                  <a:extLst>
                    <a:ext uri="{FF2B5EF4-FFF2-40B4-BE49-F238E27FC236}">
                      <a16:creationId xmlns:a16="http://schemas.microsoft.com/office/drawing/2014/main" id="{A5B8E42E-6F93-4E8D-BA03-1AF670369E41}"/>
                    </a:ext>
                  </a:extLst>
                </p:cNvPr>
                <p:cNvSpPr/>
                <p:nvPr/>
              </p:nvSpPr>
              <p:spPr>
                <a:xfrm>
                  <a:off x="5204163" y="5142875"/>
                  <a:ext cx="102221" cy="3249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622" h="424825" extrusionOk="0">
                      <a:moveTo>
                        <a:pt x="133534" y="418484"/>
                      </a:moveTo>
                      <a:lnTo>
                        <a:pt x="23088" y="953"/>
                      </a:lnTo>
                      <a:cubicBezTo>
                        <a:pt x="15344" y="333"/>
                        <a:pt x="7606" y="-262"/>
                        <a:pt x="-89" y="-728"/>
                      </a:cubicBezTo>
                      <a:lnTo>
                        <a:pt x="112286" y="424098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9" name="Google Shape;2260;p69">
                  <a:extLst>
                    <a:ext uri="{FF2B5EF4-FFF2-40B4-BE49-F238E27FC236}">
                      <a16:creationId xmlns:a16="http://schemas.microsoft.com/office/drawing/2014/main" id="{A2522AF5-A25C-441A-A5BA-292AF8181D50}"/>
                    </a:ext>
                  </a:extLst>
                </p:cNvPr>
                <p:cNvSpPr/>
                <p:nvPr/>
              </p:nvSpPr>
              <p:spPr>
                <a:xfrm>
                  <a:off x="4817422" y="5352727"/>
                  <a:ext cx="187330" cy="1343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876" h="175595" extrusionOk="0">
                      <a:moveTo>
                        <a:pt x="232548" y="-728"/>
                      </a:moveTo>
                      <a:lnTo>
                        <a:pt x="-89" y="155148"/>
                      </a:lnTo>
                      <a:cubicBezTo>
                        <a:pt x="3113" y="161731"/>
                        <a:pt x="6459" y="168305"/>
                        <a:pt x="9948" y="174867"/>
                      </a:cubicBezTo>
                      <a:lnTo>
                        <a:pt x="244788" y="17516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0" name="Google Shape;2261;p69">
                  <a:extLst>
                    <a:ext uri="{FF2B5EF4-FFF2-40B4-BE49-F238E27FC236}">
                      <a16:creationId xmlns:a16="http://schemas.microsoft.com/office/drawing/2014/main" id="{95B6FE5B-61A2-4CF0-B01B-BA225F97E54F}"/>
                    </a:ext>
                  </a:extLst>
                </p:cNvPr>
                <p:cNvSpPr/>
                <p:nvPr/>
              </p:nvSpPr>
              <p:spPr>
                <a:xfrm>
                  <a:off x="5205180" y="5554833"/>
                  <a:ext cx="365072" cy="2786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218" h="364285" extrusionOk="0">
                      <a:moveTo>
                        <a:pt x="463799" y="-728"/>
                      </a:moveTo>
                      <a:lnTo>
                        <a:pt x="-89" y="352899"/>
                      </a:lnTo>
                      <a:cubicBezTo>
                        <a:pt x="7290" y="356507"/>
                        <a:pt x="14709" y="360060"/>
                        <a:pt x="22169" y="363558"/>
                      </a:cubicBezTo>
                      <a:lnTo>
                        <a:pt x="477129" y="16737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1" name="Google Shape;2262;p69">
                  <a:extLst>
                    <a:ext uri="{FF2B5EF4-FFF2-40B4-BE49-F238E27FC236}">
                      <a16:creationId xmlns:a16="http://schemas.microsoft.com/office/drawing/2014/main" id="{425B36DC-3619-44EA-8D61-8D97CE9CBC01}"/>
                    </a:ext>
                  </a:extLst>
                </p:cNvPr>
                <p:cNvSpPr/>
                <p:nvPr/>
              </p:nvSpPr>
              <p:spPr>
                <a:xfrm>
                  <a:off x="5728282" y="5315912"/>
                  <a:ext cx="66602" cy="3253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062" h="425347" extrusionOk="0">
                      <a:moveTo>
                        <a:pt x="86974" y="421286"/>
                      </a:moveTo>
                      <a:lnTo>
                        <a:pt x="24541" y="14862"/>
                      </a:lnTo>
                      <a:cubicBezTo>
                        <a:pt x="16387" y="9574"/>
                        <a:pt x="8162" y="4400"/>
                        <a:pt x="-89" y="-728"/>
                      </a:cubicBezTo>
                      <a:lnTo>
                        <a:pt x="65250" y="42462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2" name="Google Shape;2263;p69">
                  <a:extLst>
                    <a:ext uri="{FF2B5EF4-FFF2-40B4-BE49-F238E27FC236}">
                      <a16:creationId xmlns:a16="http://schemas.microsoft.com/office/drawing/2014/main" id="{F42860B0-4B8D-4E22-AC50-994D9B6CE6B3}"/>
                    </a:ext>
                  </a:extLst>
                </p:cNvPr>
                <p:cNvSpPr/>
                <p:nvPr/>
              </p:nvSpPr>
              <p:spPr>
                <a:xfrm>
                  <a:off x="5642170" y="5695733"/>
                  <a:ext cx="322891" cy="2339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2080" h="305797" extrusionOk="0">
                      <a:moveTo>
                        <a:pt x="421991" y="16860"/>
                      </a:moveTo>
                      <a:lnTo>
                        <a:pt x="408822" y="-728"/>
                      </a:lnTo>
                      <a:lnTo>
                        <a:pt x="-89" y="305069"/>
                      </a:lnTo>
                      <a:cubicBezTo>
                        <a:pt x="12556" y="304979"/>
                        <a:pt x="25200" y="304669"/>
                        <a:pt x="37842" y="30413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3" name="Google Shape;2264;p69">
                  <a:extLst>
                    <a:ext uri="{FF2B5EF4-FFF2-40B4-BE49-F238E27FC236}">
                      <a16:creationId xmlns:a16="http://schemas.microsoft.com/office/drawing/2014/main" id="{7CD3B0C0-991D-45A5-968A-0F94F538D206}"/>
                    </a:ext>
                  </a:extLst>
                </p:cNvPr>
                <p:cNvSpPr/>
                <p:nvPr/>
              </p:nvSpPr>
              <p:spPr>
                <a:xfrm>
                  <a:off x="4779643" y="5272811"/>
                  <a:ext cx="1334029" cy="4904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43829" h="641156" extrusionOk="0">
                      <a:moveTo>
                        <a:pt x="1738354" y="618832"/>
                      </a:moveTo>
                      <a:lnTo>
                        <a:pt x="2846" y="-728"/>
                      </a:lnTo>
                      <a:cubicBezTo>
                        <a:pt x="1635" y="6666"/>
                        <a:pt x="639" y="14090"/>
                        <a:pt x="-89" y="21550"/>
                      </a:cubicBezTo>
                      <a:lnTo>
                        <a:pt x="1733514" y="640429"/>
                      </a:lnTo>
                      <a:cubicBezTo>
                        <a:pt x="1736927" y="637589"/>
                        <a:pt x="1740349" y="634773"/>
                        <a:pt x="1743740" y="631872"/>
                      </a:cubicBezTo>
                      <a:cubicBezTo>
                        <a:pt x="1742022" y="627487"/>
                        <a:pt x="1740133" y="623186"/>
                        <a:pt x="1738354" y="61883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39" name="Google Shape;2265;p69">
                <a:extLst>
                  <a:ext uri="{FF2B5EF4-FFF2-40B4-BE49-F238E27FC236}">
                    <a16:creationId xmlns:a16="http://schemas.microsoft.com/office/drawing/2014/main" id="{D0A0FC96-C9E0-4841-8E3E-B7B2CAA63E34}"/>
                  </a:ext>
                </a:extLst>
              </p:cNvPr>
              <p:cNvGrpSpPr/>
              <p:nvPr/>
            </p:nvGrpSpPr>
            <p:grpSpPr>
              <a:xfrm rot="-359516">
                <a:off x="4894506" y="2986002"/>
                <a:ext cx="1105211" cy="1193263"/>
                <a:chOff x="4921769" y="3642162"/>
                <a:chExt cx="1048829" cy="1132389"/>
              </a:xfrm>
            </p:grpSpPr>
            <p:sp>
              <p:nvSpPr>
                <p:cNvPr id="240" name="Google Shape;2266;p69">
                  <a:extLst>
                    <a:ext uri="{FF2B5EF4-FFF2-40B4-BE49-F238E27FC236}">
                      <a16:creationId xmlns:a16="http://schemas.microsoft.com/office/drawing/2014/main" id="{AF3D870A-DAEF-421F-9750-947131E1215D}"/>
                    </a:ext>
                  </a:extLst>
                </p:cNvPr>
                <p:cNvSpPr/>
                <p:nvPr/>
              </p:nvSpPr>
              <p:spPr>
                <a:xfrm>
                  <a:off x="4921769" y="3642162"/>
                  <a:ext cx="1048829" cy="11323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018" h="1480233" extrusionOk="0">
                      <a:moveTo>
                        <a:pt x="24217" y="13961"/>
                      </a:moveTo>
                      <a:cubicBezTo>
                        <a:pt x="-94878" y="497744"/>
                        <a:pt x="207410" y="1383284"/>
                        <a:pt x="1293296" y="1479506"/>
                      </a:cubicBezTo>
                      <a:cubicBezTo>
                        <a:pt x="1574677" y="888315"/>
                        <a:pt x="1077452" y="-135295"/>
                        <a:pt x="24217" y="1396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1" name="Google Shape;2267;p69">
                  <a:extLst>
                    <a:ext uri="{FF2B5EF4-FFF2-40B4-BE49-F238E27FC236}">
                      <a16:creationId xmlns:a16="http://schemas.microsoft.com/office/drawing/2014/main" id="{D764C2A7-3847-4D97-ACDC-F141D8E2E8D9}"/>
                    </a:ext>
                  </a:extLst>
                </p:cNvPr>
                <p:cNvSpPr/>
                <p:nvPr/>
              </p:nvSpPr>
              <p:spPr>
                <a:xfrm>
                  <a:off x="4938097" y="3651132"/>
                  <a:ext cx="976193" cy="11234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6069" h="1468522" extrusionOk="0">
                      <a:moveTo>
                        <a:pt x="1275980" y="1459154"/>
                      </a:moveTo>
                      <a:lnTo>
                        <a:pt x="25185" y="-728"/>
                      </a:lnTo>
                      <a:cubicBezTo>
                        <a:pt x="17782" y="212"/>
                        <a:pt x="10353" y="1204"/>
                        <a:pt x="2899" y="2249"/>
                      </a:cubicBezTo>
                      <a:cubicBezTo>
                        <a:pt x="1845" y="6533"/>
                        <a:pt x="899" y="10919"/>
                        <a:pt x="-89" y="15265"/>
                      </a:cubicBezTo>
                      <a:lnTo>
                        <a:pt x="1241796" y="1464746"/>
                      </a:lnTo>
                      <a:cubicBezTo>
                        <a:pt x="1251834" y="1465785"/>
                        <a:pt x="1261804" y="1466893"/>
                        <a:pt x="1271979" y="1467795"/>
                      </a:cubicBezTo>
                      <a:cubicBezTo>
                        <a:pt x="1273342" y="1464931"/>
                        <a:pt x="1274653" y="1462037"/>
                        <a:pt x="1275980" y="145915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2" name="Google Shape;2268;p69">
                  <a:extLst>
                    <a:ext uri="{FF2B5EF4-FFF2-40B4-BE49-F238E27FC236}">
                      <a16:creationId xmlns:a16="http://schemas.microsoft.com/office/drawing/2014/main" id="{D9084988-69D4-4073-8010-8F74F999ED83}"/>
                    </a:ext>
                  </a:extLst>
                </p:cNvPr>
                <p:cNvSpPr/>
                <p:nvPr/>
              </p:nvSpPr>
              <p:spPr>
                <a:xfrm>
                  <a:off x="4965616" y="4023850"/>
                  <a:ext cx="307717" cy="859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2245" h="112378" extrusionOk="0">
                      <a:moveTo>
                        <a:pt x="396002" y="-728"/>
                      </a:moveTo>
                      <a:lnTo>
                        <a:pt x="-89" y="83401"/>
                      </a:lnTo>
                      <a:cubicBezTo>
                        <a:pt x="2932" y="92818"/>
                        <a:pt x="6076" y="102234"/>
                        <a:pt x="9343" y="111651"/>
                      </a:cubicBezTo>
                      <a:lnTo>
                        <a:pt x="402156" y="2821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3" name="Google Shape;2269;p69">
                  <a:extLst>
                    <a:ext uri="{FF2B5EF4-FFF2-40B4-BE49-F238E27FC236}">
                      <a16:creationId xmlns:a16="http://schemas.microsoft.com/office/drawing/2014/main" id="{2A274EEF-6E82-40BA-AB5C-2C3B191D5FC6}"/>
                    </a:ext>
                  </a:extLst>
                </p:cNvPr>
                <p:cNvSpPr/>
                <p:nvPr/>
              </p:nvSpPr>
              <p:spPr>
                <a:xfrm>
                  <a:off x="5461021" y="3802587"/>
                  <a:ext cx="170353" cy="4692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684" h="613364" extrusionOk="0">
                      <a:moveTo>
                        <a:pt x="28049" y="612637"/>
                      </a:moveTo>
                      <a:lnTo>
                        <a:pt x="222595" y="17894"/>
                      </a:lnTo>
                      <a:cubicBezTo>
                        <a:pt x="214348" y="11586"/>
                        <a:pt x="205997" y="5379"/>
                        <a:pt x="197541" y="-728"/>
                      </a:cubicBezTo>
                      <a:lnTo>
                        <a:pt x="-89" y="6034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244" name="Google Shape;2270;p69">
                  <a:extLst>
                    <a:ext uri="{FF2B5EF4-FFF2-40B4-BE49-F238E27FC236}">
                      <a16:creationId xmlns:a16="http://schemas.microsoft.com/office/drawing/2014/main" id="{011C9EDF-F7E6-4FA9-8412-767294C77292}"/>
                    </a:ext>
                  </a:extLst>
                </p:cNvPr>
                <p:cNvGrpSpPr/>
                <p:nvPr/>
              </p:nvGrpSpPr>
              <p:grpSpPr>
                <a:xfrm>
                  <a:off x="5242608" y="4480691"/>
                  <a:ext cx="420919" cy="42073"/>
                  <a:chOff x="2422386" y="2810148"/>
                  <a:chExt cx="549503" cy="54926"/>
                </a:xfrm>
              </p:grpSpPr>
              <p:sp>
                <p:nvSpPr>
                  <p:cNvPr id="245" name="Google Shape;2271;p69">
                    <a:extLst>
                      <a:ext uri="{FF2B5EF4-FFF2-40B4-BE49-F238E27FC236}">
                        <a16:creationId xmlns:a16="http://schemas.microsoft.com/office/drawing/2014/main" id="{586FC6DA-4477-4F0D-B784-4F2013E53318}"/>
                      </a:ext>
                    </a:extLst>
                  </p:cNvPr>
                  <p:cNvSpPr/>
                  <p:nvPr/>
                </p:nvSpPr>
                <p:spPr>
                  <a:xfrm>
                    <a:off x="2423063" y="2850164"/>
                    <a:ext cx="16318" cy="149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318" h="14910" extrusionOk="0">
                        <a:moveTo>
                          <a:pt x="600" y="14183"/>
                        </a:moveTo>
                        <a:lnTo>
                          <a:pt x="16230" y="13459"/>
                        </a:lnTo>
                        <a:cubicBezTo>
                          <a:pt x="10700" y="8781"/>
                          <a:pt x="5325" y="4016"/>
                          <a:pt x="-89" y="-728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6" name="Google Shape;2272;p69">
                    <a:extLst>
                      <a:ext uri="{FF2B5EF4-FFF2-40B4-BE49-F238E27FC236}">
                        <a16:creationId xmlns:a16="http://schemas.microsoft.com/office/drawing/2014/main" id="{2952EF39-C0ED-4C84-9871-B3FBC3EB7B99}"/>
                      </a:ext>
                    </a:extLst>
                  </p:cNvPr>
                  <p:cNvSpPr/>
                  <p:nvPr/>
                </p:nvSpPr>
                <p:spPr>
                  <a:xfrm>
                    <a:off x="2422386" y="2810148"/>
                    <a:ext cx="549503" cy="5420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9503" h="54203" extrusionOk="0">
                        <a:moveTo>
                          <a:pt x="548046" y="-728"/>
                        </a:moveTo>
                        <a:lnTo>
                          <a:pt x="-89" y="24642"/>
                        </a:lnTo>
                        <a:lnTo>
                          <a:pt x="589" y="39288"/>
                        </a:lnTo>
                        <a:cubicBezTo>
                          <a:pt x="6002" y="44032"/>
                          <a:pt x="11378" y="48797"/>
                          <a:pt x="16907" y="53475"/>
                        </a:cubicBezTo>
                        <a:lnTo>
                          <a:pt x="549414" y="2882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grpSp>
          <p:nvGrpSpPr>
            <p:cNvPr id="197" name="Google Shape;2273;p69">
              <a:extLst>
                <a:ext uri="{FF2B5EF4-FFF2-40B4-BE49-F238E27FC236}">
                  <a16:creationId xmlns:a16="http://schemas.microsoft.com/office/drawing/2014/main" id="{7369D8B0-599D-4D14-8F9E-E756E4DEA5CA}"/>
                </a:ext>
              </a:extLst>
            </p:cNvPr>
            <p:cNvGrpSpPr/>
            <p:nvPr/>
          </p:nvGrpSpPr>
          <p:grpSpPr>
            <a:xfrm>
              <a:off x="6508093" y="2453508"/>
              <a:ext cx="1581659" cy="2096808"/>
              <a:chOff x="6508093" y="2453508"/>
              <a:chExt cx="1581659" cy="2096808"/>
            </a:xfrm>
          </p:grpSpPr>
          <p:grpSp>
            <p:nvGrpSpPr>
              <p:cNvPr id="227" name="Google Shape;2274;p69">
                <a:extLst>
                  <a:ext uri="{FF2B5EF4-FFF2-40B4-BE49-F238E27FC236}">
                    <a16:creationId xmlns:a16="http://schemas.microsoft.com/office/drawing/2014/main" id="{03D1D7BE-E359-4DEB-81D2-AFCBD0ABD628}"/>
                  </a:ext>
                </a:extLst>
              </p:cNvPr>
              <p:cNvGrpSpPr/>
              <p:nvPr/>
            </p:nvGrpSpPr>
            <p:grpSpPr>
              <a:xfrm rot="-736122" flipH="1">
                <a:off x="6870476" y="2557300"/>
                <a:ext cx="1105113" cy="1193158"/>
                <a:chOff x="4921769" y="3642162"/>
                <a:chExt cx="1048829" cy="1132389"/>
              </a:xfrm>
            </p:grpSpPr>
            <p:sp>
              <p:nvSpPr>
                <p:cNvPr id="231" name="Google Shape;2275;p69">
                  <a:extLst>
                    <a:ext uri="{FF2B5EF4-FFF2-40B4-BE49-F238E27FC236}">
                      <a16:creationId xmlns:a16="http://schemas.microsoft.com/office/drawing/2014/main" id="{7CA8FDF9-A80B-4580-AA2B-172D6BA8EBEB}"/>
                    </a:ext>
                  </a:extLst>
                </p:cNvPr>
                <p:cNvSpPr/>
                <p:nvPr/>
              </p:nvSpPr>
              <p:spPr>
                <a:xfrm>
                  <a:off x="4921769" y="3642162"/>
                  <a:ext cx="1048829" cy="11323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018" h="1480233" extrusionOk="0">
                      <a:moveTo>
                        <a:pt x="24217" y="13961"/>
                      </a:moveTo>
                      <a:cubicBezTo>
                        <a:pt x="-94878" y="497744"/>
                        <a:pt x="207410" y="1383284"/>
                        <a:pt x="1293296" y="1479506"/>
                      </a:cubicBezTo>
                      <a:cubicBezTo>
                        <a:pt x="1574677" y="888315"/>
                        <a:pt x="1077452" y="-135295"/>
                        <a:pt x="24217" y="1396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2" name="Google Shape;2276;p69">
                  <a:extLst>
                    <a:ext uri="{FF2B5EF4-FFF2-40B4-BE49-F238E27FC236}">
                      <a16:creationId xmlns:a16="http://schemas.microsoft.com/office/drawing/2014/main" id="{786A5E33-7DBD-4D53-B41D-E710962463DE}"/>
                    </a:ext>
                  </a:extLst>
                </p:cNvPr>
                <p:cNvSpPr/>
                <p:nvPr/>
              </p:nvSpPr>
              <p:spPr>
                <a:xfrm>
                  <a:off x="4938097" y="3651132"/>
                  <a:ext cx="976193" cy="11234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6069" h="1468522" extrusionOk="0">
                      <a:moveTo>
                        <a:pt x="1275980" y="1459154"/>
                      </a:moveTo>
                      <a:lnTo>
                        <a:pt x="25185" y="-728"/>
                      </a:lnTo>
                      <a:cubicBezTo>
                        <a:pt x="17782" y="212"/>
                        <a:pt x="10353" y="1204"/>
                        <a:pt x="2899" y="2249"/>
                      </a:cubicBezTo>
                      <a:cubicBezTo>
                        <a:pt x="1845" y="6533"/>
                        <a:pt x="899" y="10919"/>
                        <a:pt x="-89" y="15265"/>
                      </a:cubicBezTo>
                      <a:lnTo>
                        <a:pt x="1241796" y="1464746"/>
                      </a:lnTo>
                      <a:cubicBezTo>
                        <a:pt x="1251834" y="1465785"/>
                        <a:pt x="1261804" y="1466893"/>
                        <a:pt x="1271979" y="1467795"/>
                      </a:cubicBezTo>
                      <a:cubicBezTo>
                        <a:pt x="1273342" y="1464931"/>
                        <a:pt x="1274653" y="1462037"/>
                        <a:pt x="1275980" y="145915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3" name="Google Shape;2277;p69">
                  <a:extLst>
                    <a:ext uri="{FF2B5EF4-FFF2-40B4-BE49-F238E27FC236}">
                      <a16:creationId xmlns:a16="http://schemas.microsoft.com/office/drawing/2014/main" id="{32CB887F-3599-40BF-9AE0-31CA38BFD14E}"/>
                    </a:ext>
                  </a:extLst>
                </p:cNvPr>
                <p:cNvSpPr/>
                <p:nvPr/>
              </p:nvSpPr>
              <p:spPr>
                <a:xfrm>
                  <a:off x="4965616" y="4023850"/>
                  <a:ext cx="307717" cy="859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2245" h="112378" extrusionOk="0">
                      <a:moveTo>
                        <a:pt x="396002" y="-728"/>
                      </a:moveTo>
                      <a:lnTo>
                        <a:pt x="-89" y="83401"/>
                      </a:lnTo>
                      <a:cubicBezTo>
                        <a:pt x="2932" y="92818"/>
                        <a:pt x="6076" y="102234"/>
                        <a:pt x="9343" y="111651"/>
                      </a:cubicBezTo>
                      <a:lnTo>
                        <a:pt x="402156" y="2821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4" name="Google Shape;2278;p69">
                  <a:extLst>
                    <a:ext uri="{FF2B5EF4-FFF2-40B4-BE49-F238E27FC236}">
                      <a16:creationId xmlns:a16="http://schemas.microsoft.com/office/drawing/2014/main" id="{3C3BEA77-96AB-4B62-ACD1-6AD24A631AB2}"/>
                    </a:ext>
                  </a:extLst>
                </p:cNvPr>
                <p:cNvSpPr/>
                <p:nvPr/>
              </p:nvSpPr>
              <p:spPr>
                <a:xfrm>
                  <a:off x="5461021" y="3802587"/>
                  <a:ext cx="170353" cy="4692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684" h="613364" extrusionOk="0">
                      <a:moveTo>
                        <a:pt x="28049" y="612637"/>
                      </a:moveTo>
                      <a:lnTo>
                        <a:pt x="222595" y="17894"/>
                      </a:lnTo>
                      <a:cubicBezTo>
                        <a:pt x="214348" y="11586"/>
                        <a:pt x="205997" y="5379"/>
                        <a:pt x="197541" y="-728"/>
                      </a:cubicBezTo>
                      <a:lnTo>
                        <a:pt x="-89" y="6034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235" name="Google Shape;2279;p69">
                  <a:extLst>
                    <a:ext uri="{FF2B5EF4-FFF2-40B4-BE49-F238E27FC236}">
                      <a16:creationId xmlns:a16="http://schemas.microsoft.com/office/drawing/2014/main" id="{535EA09C-AC43-4572-9A45-0ABD15166919}"/>
                    </a:ext>
                  </a:extLst>
                </p:cNvPr>
                <p:cNvGrpSpPr/>
                <p:nvPr/>
              </p:nvGrpSpPr>
              <p:grpSpPr>
                <a:xfrm>
                  <a:off x="5242608" y="4480691"/>
                  <a:ext cx="420919" cy="42073"/>
                  <a:chOff x="2422386" y="2810148"/>
                  <a:chExt cx="549503" cy="54926"/>
                </a:xfrm>
              </p:grpSpPr>
              <p:sp>
                <p:nvSpPr>
                  <p:cNvPr id="236" name="Google Shape;2280;p69">
                    <a:extLst>
                      <a:ext uri="{FF2B5EF4-FFF2-40B4-BE49-F238E27FC236}">
                        <a16:creationId xmlns:a16="http://schemas.microsoft.com/office/drawing/2014/main" id="{88B22DC3-2777-400B-9340-6BA1EF582976}"/>
                      </a:ext>
                    </a:extLst>
                  </p:cNvPr>
                  <p:cNvSpPr/>
                  <p:nvPr/>
                </p:nvSpPr>
                <p:spPr>
                  <a:xfrm>
                    <a:off x="2423063" y="2850164"/>
                    <a:ext cx="16318" cy="149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318" h="14910" extrusionOk="0">
                        <a:moveTo>
                          <a:pt x="600" y="14183"/>
                        </a:moveTo>
                        <a:lnTo>
                          <a:pt x="16230" y="13459"/>
                        </a:lnTo>
                        <a:cubicBezTo>
                          <a:pt x="10700" y="8781"/>
                          <a:pt x="5325" y="4016"/>
                          <a:pt x="-89" y="-728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7" name="Google Shape;2281;p69">
                    <a:extLst>
                      <a:ext uri="{FF2B5EF4-FFF2-40B4-BE49-F238E27FC236}">
                        <a16:creationId xmlns:a16="http://schemas.microsoft.com/office/drawing/2014/main" id="{63E41A2D-30A8-4484-98E1-6C700128F46D}"/>
                      </a:ext>
                    </a:extLst>
                  </p:cNvPr>
                  <p:cNvSpPr/>
                  <p:nvPr/>
                </p:nvSpPr>
                <p:spPr>
                  <a:xfrm>
                    <a:off x="2422386" y="2810148"/>
                    <a:ext cx="549503" cy="5420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9503" h="54203" extrusionOk="0">
                        <a:moveTo>
                          <a:pt x="548046" y="-728"/>
                        </a:moveTo>
                        <a:lnTo>
                          <a:pt x="-89" y="24642"/>
                        </a:lnTo>
                        <a:lnTo>
                          <a:pt x="589" y="39288"/>
                        </a:lnTo>
                        <a:cubicBezTo>
                          <a:pt x="6002" y="44032"/>
                          <a:pt x="11378" y="48797"/>
                          <a:pt x="16907" y="53475"/>
                        </a:cubicBezTo>
                        <a:lnTo>
                          <a:pt x="549414" y="2882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28" name="Google Shape;2282;p69">
                <a:extLst>
                  <a:ext uri="{FF2B5EF4-FFF2-40B4-BE49-F238E27FC236}">
                    <a16:creationId xmlns:a16="http://schemas.microsoft.com/office/drawing/2014/main" id="{6426D537-BC28-419C-83A6-6A368B1F5BC4}"/>
                  </a:ext>
                </a:extLst>
              </p:cNvPr>
              <p:cNvGrpSpPr/>
              <p:nvPr/>
            </p:nvGrpSpPr>
            <p:grpSpPr>
              <a:xfrm rot="2699770" flipH="1">
                <a:off x="6872800" y="3067276"/>
                <a:ext cx="852245" cy="1384502"/>
                <a:chOff x="6434831" y="3097962"/>
                <a:chExt cx="804739" cy="1313905"/>
              </a:xfrm>
            </p:grpSpPr>
            <p:sp>
              <p:nvSpPr>
                <p:cNvPr id="229" name="Google Shape;2283;p69">
                  <a:extLst>
                    <a:ext uri="{FF2B5EF4-FFF2-40B4-BE49-F238E27FC236}">
                      <a16:creationId xmlns:a16="http://schemas.microsoft.com/office/drawing/2014/main" id="{575D27A9-F7F3-4B91-B243-8E98EABDDC7C}"/>
                    </a:ext>
                  </a:extLst>
                </p:cNvPr>
                <p:cNvSpPr/>
                <p:nvPr/>
              </p:nvSpPr>
              <p:spPr>
                <a:xfrm>
                  <a:off x="6434831" y="3097962"/>
                  <a:ext cx="804739" cy="13139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1946" h="1717523" extrusionOk="0">
                      <a:moveTo>
                        <a:pt x="252087" y="-728"/>
                      </a:moveTo>
                      <a:cubicBezTo>
                        <a:pt x="-192638" y="430159"/>
                        <a:pt x="-90454" y="1501261"/>
                        <a:pt x="892054" y="1716796"/>
                      </a:cubicBezTo>
                      <a:cubicBezTo>
                        <a:pt x="1157488" y="1327487"/>
                        <a:pt x="1182379" y="443081"/>
                        <a:pt x="252087" y="-728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0" name="Google Shape;2284;p69">
                  <a:extLst>
                    <a:ext uri="{FF2B5EF4-FFF2-40B4-BE49-F238E27FC236}">
                      <a16:creationId xmlns:a16="http://schemas.microsoft.com/office/drawing/2014/main" id="{348F6E10-F60C-411E-81DF-A0B45C1C50F8}"/>
                    </a:ext>
                  </a:extLst>
                </p:cNvPr>
                <p:cNvSpPr/>
                <p:nvPr/>
              </p:nvSpPr>
              <p:spPr>
                <a:xfrm>
                  <a:off x="6623112" y="3097962"/>
                  <a:ext cx="499761" cy="13139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3283" h="1717523" extrusionOk="0">
                      <a:moveTo>
                        <a:pt x="653195" y="1706248"/>
                      </a:moveTo>
                      <a:lnTo>
                        <a:pt x="32013" y="11941"/>
                      </a:lnTo>
                      <a:cubicBezTo>
                        <a:pt x="23462" y="7705"/>
                        <a:pt x="14995" y="3431"/>
                        <a:pt x="6276" y="-728"/>
                      </a:cubicBezTo>
                      <a:cubicBezTo>
                        <a:pt x="4113" y="1368"/>
                        <a:pt x="2049" y="3579"/>
                        <a:pt x="-89" y="5705"/>
                      </a:cubicBezTo>
                      <a:lnTo>
                        <a:pt x="625444" y="1711884"/>
                      </a:lnTo>
                      <a:cubicBezTo>
                        <a:pt x="632385" y="1713514"/>
                        <a:pt x="639212" y="1715253"/>
                        <a:pt x="646243" y="1716796"/>
                      </a:cubicBezTo>
                      <a:cubicBezTo>
                        <a:pt x="648594" y="1713348"/>
                        <a:pt x="650882" y="1709773"/>
                        <a:pt x="653195" y="1706248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198" name="Google Shape;2285;p69">
              <a:extLst>
                <a:ext uri="{FF2B5EF4-FFF2-40B4-BE49-F238E27FC236}">
                  <a16:creationId xmlns:a16="http://schemas.microsoft.com/office/drawing/2014/main" id="{C9279534-2F27-40BC-B6AF-C48C1ACF6F77}"/>
                </a:ext>
              </a:extLst>
            </p:cNvPr>
            <p:cNvGrpSpPr/>
            <p:nvPr/>
          </p:nvGrpSpPr>
          <p:grpSpPr>
            <a:xfrm>
              <a:off x="5602535" y="2410893"/>
              <a:ext cx="1887941" cy="1819394"/>
              <a:chOff x="5571585" y="2356668"/>
              <a:chExt cx="1887941" cy="1819394"/>
            </a:xfrm>
          </p:grpSpPr>
          <p:grpSp>
            <p:nvGrpSpPr>
              <p:cNvPr id="203" name="Google Shape;2286;p69">
                <a:extLst>
                  <a:ext uri="{FF2B5EF4-FFF2-40B4-BE49-F238E27FC236}">
                    <a16:creationId xmlns:a16="http://schemas.microsoft.com/office/drawing/2014/main" id="{AF6B6FB2-260B-435E-8486-7D0BDCFE0B90}"/>
                  </a:ext>
                </a:extLst>
              </p:cNvPr>
              <p:cNvGrpSpPr/>
              <p:nvPr/>
            </p:nvGrpSpPr>
            <p:grpSpPr>
              <a:xfrm rot="-1266963">
                <a:off x="5768986" y="2414080"/>
                <a:ext cx="541715" cy="1197322"/>
                <a:chOff x="2770354" y="3061567"/>
                <a:chExt cx="434552" cy="960521"/>
              </a:xfrm>
            </p:grpSpPr>
            <p:sp>
              <p:nvSpPr>
                <p:cNvPr id="220" name="Google Shape;2287;p69">
                  <a:extLst>
                    <a:ext uri="{FF2B5EF4-FFF2-40B4-BE49-F238E27FC236}">
                      <a16:creationId xmlns:a16="http://schemas.microsoft.com/office/drawing/2014/main" id="{A996DE77-4965-4649-8395-0251E215A29A}"/>
                    </a:ext>
                  </a:extLst>
                </p:cNvPr>
                <p:cNvSpPr/>
                <p:nvPr/>
              </p:nvSpPr>
              <p:spPr>
                <a:xfrm>
                  <a:off x="2770354" y="3061567"/>
                  <a:ext cx="434552" cy="9605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4552" h="960521" extrusionOk="0">
                      <a:moveTo>
                        <a:pt x="424799" y="448"/>
                      </a:moveTo>
                      <a:cubicBezTo>
                        <a:pt x="444431" y="169702"/>
                        <a:pt x="414129" y="926774"/>
                        <a:pt x="434802" y="957436"/>
                      </a:cubicBezTo>
                      <a:cubicBezTo>
                        <a:pt x="347497" y="957436"/>
                        <a:pt x="40741" y="964794"/>
                        <a:pt x="249" y="957435"/>
                      </a:cubicBezTo>
                      <a:cubicBezTo>
                        <a:pt x="13746" y="910829"/>
                        <a:pt x="23563" y="31440"/>
                        <a:pt x="7612" y="14270"/>
                      </a:cubicBezTo>
                      <a:cubicBezTo>
                        <a:pt x="-8339" y="-2901"/>
                        <a:pt x="424799" y="448"/>
                        <a:pt x="424799" y="448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1" name="Google Shape;2288;p69">
                  <a:extLst>
                    <a:ext uri="{FF2B5EF4-FFF2-40B4-BE49-F238E27FC236}">
                      <a16:creationId xmlns:a16="http://schemas.microsoft.com/office/drawing/2014/main" id="{A97556B5-0554-4E47-99C3-70EDC79245A4}"/>
                    </a:ext>
                  </a:extLst>
                </p:cNvPr>
                <p:cNvSpPr/>
                <p:nvPr/>
              </p:nvSpPr>
              <p:spPr>
                <a:xfrm>
                  <a:off x="2792942" y="3108470"/>
                  <a:ext cx="389378" cy="866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378" h="866714" extrusionOk="0">
                      <a:moveTo>
                        <a:pt x="249" y="863951"/>
                      </a:moveTo>
                      <a:cubicBezTo>
                        <a:pt x="9709" y="831274"/>
                        <a:pt x="17174" y="344954"/>
                        <a:pt x="13277" y="122396"/>
                      </a:cubicBezTo>
                      <a:cubicBezTo>
                        <a:pt x="18167" y="122788"/>
                        <a:pt x="23119" y="122984"/>
                        <a:pt x="28133" y="122985"/>
                      </a:cubicBezTo>
                      <a:cubicBezTo>
                        <a:pt x="107090" y="122985"/>
                        <a:pt x="171088" y="73835"/>
                        <a:pt x="171088" y="13214"/>
                      </a:cubicBezTo>
                      <a:cubicBezTo>
                        <a:pt x="171089" y="9165"/>
                        <a:pt x="170803" y="5121"/>
                        <a:pt x="170230" y="1113"/>
                      </a:cubicBezTo>
                      <a:cubicBezTo>
                        <a:pt x="271902" y="-437"/>
                        <a:pt x="383343" y="421"/>
                        <a:pt x="383343" y="421"/>
                      </a:cubicBezTo>
                      <a:cubicBezTo>
                        <a:pt x="396505" y="113953"/>
                        <a:pt x="384780" y="520544"/>
                        <a:pt x="385566" y="733150"/>
                      </a:cubicBezTo>
                      <a:cubicBezTo>
                        <a:pt x="313691" y="738917"/>
                        <a:pt x="257664" y="785586"/>
                        <a:pt x="257664" y="842311"/>
                      </a:cubicBezTo>
                      <a:cubicBezTo>
                        <a:pt x="257664" y="850136"/>
                        <a:pt x="258735" y="857925"/>
                        <a:pt x="260849" y="865459"/>
                      </a:cubicBezTo>
                      <a:cubicBezTo>
                        <a:pt x="153367" y="866927"/>
                        <a:pt x="24380" y="868332"/>
                        <a:pt x="249" y="863951"/>
                      </a:cubicBezTo>
                      <a:close/>
                    </a:path>
                  </a:pathLst>
                </a:custGeom>
                <a:solidFill>
                  <a:srgbClr val="FFFFFF">
                    <a:alpha val="2975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2" name="Google Shape;2289;p69">
                  <a:extLst>
                    <a:ext uri="{FF2B5EF4-FFF2-40B4-BE49-F238E27FC236}">
                      <a16:creationId xmlns:a16="http://schemas.microsoft.com/office/drawing/2014/main" id="{9084F082-1921-42DA-A212-8ECDBA05003D}"/>
                    </a:ext>
                  </a:extLst>
                </p:cNvPr>
                <p:cNvSpPr/>
                <p:nvPr/>
              </p:nvSpPr>
              <p:spPr>
                <a:xfrm rot="-4052055">
                  <a:off x="2851446" y="3405397"/>
                  <a:ext cx="272625" cy="2725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362" h="272242" extrusionOk="0">
                      <a:moveTo>
                        <a:pt x="272611" y="136305"/>
                      </a:moveTo>
                      <a:cubicBezTo>
                        <a:pt x="272611" y="211483"/>
                        <a:pt x="211641" y="272427"/>
                        <a:pt x="136430" y="272427"/>
                      </a:cubicBezTo>
                      <a:cubicBezTo>
                        <a:pt x="61219" y="272427"/>
                        <a:pt x="249" y="211483"/>
                        <a:pt x="249" y="136305"/>
                      </a:cubicBezTo>
                      <a:cubicBezTo>
                        <a:pt x="249" y="61128"/>
                        <a:pt x="61219" y="184"/>
                        <a:pt x="136430" y="184"/>
                      </a:cubicBezTo>
                      <a:cubicBezTo>
                        <a:pt x="211641" y="184"/>
                        <a:pt x="272611" y="61127"/>
                        <a:pt x="272611" y="136305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3" name="Google Shape;2290;p69">
                  <a:extLst>
                    <a:ext uri="{FF2B5EF4-FFF2-40B4-BE49-F238E27FC236}">
                      <a16:creationId xmlns:a16="http://schemas.microsoft.com/office/drawing/2014/main" id="{0BB3BEB0-B196-4EDB-B0FC-2951FE3DAD0D}"/>
                    </a:ext>
                  </a:extLst>
                </p:cNvPr>
                <p:cNvSpPr/>
                <p:nvPr/>
              </p:nvSpPr>
              <p:spPr>
                <a:xfrm>
                  <a:off x="2876078" y="3478102"/>
                  <a:ext cx="223106" cy="1274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106" h="127449" extrusionOk="0">
                      <a:moveTo>
                        <a:pt x="77131" y="127634"/>
                      </a:moveTo>
                      <a:cubicBezTo>
                        <a:pt x="108017" y="127634"/>
                        <a:pt x="116488" y="101368"/>
                        <a:pt x="122561" y="76514"/>
                      </a:cubicBezTo>
                      <a:lnTo>
                        <a:pt x="168743" y="76514"/>
                      </a:lnTo>
                      <a:cubicBezTo>
                        <a:pt x="167196" y="88933"/>
                        <a:pt x="163109" y="100901"/>
                        <a:pt x="156737" y="111675"/>
                      </a:cubicBezTo>
                      <a:lnTo>
                        <a:pt x="179775" y="121023"/>
                      </a:lnTo>
                      <a:cubicBezTo>
                        <a:pt x="187926" y="107528"/>
                        <a:pt x="192666" y="92251"/>
                        <a:pt x="193582" y="76514"/>
                      </a:cubicBezTo>
                      <a:lnTo>
                        <a:pt x="223355" y="76514"/>
                      </a:lnTo>
                      <a:lnTo>
                        <a:pt x="223355" y="51304"/>
                      </a:lnTo>
                      <a:lnTo>
                        <a:pt x="192741" y="51304"/>
                      </a:lnTo>
                      <a:cubicBezTo>
                        <a:pt x="187878" y="18919"/>
                        <a:pt x="168509" y="3604"/>
                        <a:pt x="146245" y="3604"/>
                      </a:cubicBezTo>
                      <a:cubicBezTo>
                        <a:pt x="116476" y="3604"/>
                        <a:pt x="107340" y="27500"/>
                        <a:pt x="101268" y="51304"/>
                      </a:cubicBezTo>
                      <a:lnTo>
                        <a:pt x="55171" y="51304"/>
                      </a:lnTo>
                      <a:cubicBezTo>
                        <a:pt x="57118" y="36470"/>
                        <a:pt x="62876" y="22392"/>
                        <a:pt x="71885" y="10444"/>
                      </a:cubicBezTo>
                      <a:lnTo>
                        <a:pt x="48847" y="184"/>
                      </a:lnTo>
                      <a:cubicBezTo>
                        <a:pt x="39256" y="11305"/>
                        <a:pt x="32247" y="30651"/>
                        <a:pt x="30261" y="51304"/>
                      </a:cubicBezTo>
                      <a:lnTo>
                        <a:pt x="249" y="51304"/>
                      </a:lnTo>
                      <a:lnTo>
                        <a:pt x="249" y="76514"/>
                      </a:lnTo>
                      <a:lnTo>
                        <a:pt x="30434" y="76514"/>
                      </a:lnTo>
                      <a:cubicBezTo>
                        <a:pt x="34469" y="111132"/>
                        <a:pt x="54349" y="127634"/>
                        <a:pt x="77131" y="127634"/>
                      </a:cubicBezTo>
                      <a:close/>
                      <a:moveTo>
                        <a:pt x="147613" y="33016"/>
                      </a:moveTo>
                      <a:cubicBezTo>
                        <a:pt x="156548" y="33016"/>
                        <a:pt x="164107" y="38504"/>
                        <a:pt x="167446" y="51304"/>
                      </a:cubicBezTo>
                      <a:lnTo>
                        <a:pt x="129193" y="51304"/>
                      </a:lnTo>
                      <a:cubicBezTo>
                        <a:pt x="132920" y="40521"/>
                        <a:pt x="138041" y="33016"/>
                        <a:pt x="147613" y="33016"/>
                      </a:cubicBezTo>
                      <a:close/>
                      <a:moveTo>
                        <a:pt x="55381" y="76514"/>
                      </a:moveTo>
                      <a:lnTo>
                        <a:pt x="94882" y="76514"/>
                      </a:lnTo>
                      <a:cubicBezTo>
                        <a:pt x="91020" y="89218"/>
                        <a:pt x="85824" y="98451"/>
                        <a:pt x="75078" y="98451"/>
                      </a:cubicBezTo>
                      <a:cubicBezTo>
                        <a:pt x="65630" y="98451"/>
                        <a:pt x="58068" y="91785"/>
                        <a:pt x="55381" y="76514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224" name="Google Shape;2291;p69">
                  <a:extLst>
                    <a:ext uri="{FF2B5EF4-FFF2-40B4-BE49-F238E27FC236}">
                      <a16:creationId xmlns:a16="http://schemas.microsoft.com/office/drawing/2014/main" id="{9DAEDDE1-524C-4C42-B44A-D30BD6663AB0}"/>
                    </a:ext>
                  </a:extLst>
                </p:cNvPr>
                <p:cNvGrpSpPr/>
                <p:nvPr/>
              </p:nvGrpSpPr>
              <p:grpSpPr>
                <a:xfrm>
                  <a:off x="2961439" y="3320235"/>
                  <a:ext cx="52383" cy="443184"/>
                  <a:chOff x="2961439" y="3320235"/>
                  <a:chExt cx="52383" cy="443184"/>
                </a:xfrm>
              </p:grpSpPr>
              <p:sp>
                <p:nvSpPr>
                  <p:cNvPr id="225" name="Google Shape;2292;p69">
                    <a:extLst>
                      <a:ext uri="{FF2B5EF4-FFF2-40B4-BE49-F238E27FC236}">
                        <a16:creationId xmlns:a16="http://schemas.microsoft.com/office/drawing/2014/main" id="{897A6700-15E7-46B4-9763-1AD0A2F821D7}"/>
                      </a:ext>
                    </a:extLst>
                  </p:cNvPr>
                  <p:cNvSpPr/>
                  <p:nvPr/>
                </p:nvSpPr>
                <p:spPr>
                  <a:xfrm>
                    <a:off x="2961439" y="3711059"/>
                    <a:ext cx="52383" cy="52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2383" h="52360" extrusionOk="0">
                        <a:moveTo>
                          <a:pt x="26440" y="52544"/>
                        </a:moveTo>
                        <a:cubicBezTo>
                          <a:pt x="11975" y="52544"/>
                          <a:pt x="249" y="40823"/>
                          <a:pt x="249" y="26364"/>
                        </a:cubicBezTo>
                        <a:cubicBezTo>
                          <a:pt x="249" y="11905"/>
                          <a:pt x="11976" y="184"/>
                          <a:pt x="26441" y="184"/>
                        </a:cubicBezTo>
                        <a:cubicBezTo>
                          <a:pt x="40906" y="184"/>
                          <a:pt x="52632" y="11905"/>
                          <a:pt x="52632" y="26364"/>
                        </a:cubicBezTo>
                        <a:cubicBezTo>
                          <a:pt x="52632" y="40823"/>
                          <a:pt x="40906" y="52544"/>
                          <a:pt x="26440" y="52544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6" name="Google Shape;2293;p69">
                    <a:extLst>
                      <a:ext uri="{FF2B5EF4-FFF2-40B4-BE49-F238E27FC236}">
                        <a16:creationId xmlns:a16="http://schemas.microsoft.com/office/drawing/2014/main" id="{17BBF661-C048-4815-89C7-5870330BB942}"/>
                      </a:ext>
                    </a:extLst>
                  </p:cNvPr>
                  <p:cNvSpPr/>
                  <p:nvPr/>
                </p:nvSpPr>
                <p:spPr>
                  <a:xfrm>
                    <a:off x="2961439" y="3320235"/>
                    <a:ext cx="52383" cy="52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2383" h="52360" extrusionOk="0">
                        <a:moveTo>
                          <a:pt x="26441" y="52545"/>
                        </a:moveTo>
                        <a:cubicBezTo>
                          <a:pt x="11976" y="52545"/>
                          <a:pt x="249" y="40823"/>
                          <a:pt x="249" y="26364"/>
                        </a:cubicBezTo>
                        <a:cubicBezTo>
                          <a:pt x="249" y="11905"/>
                          <a:pt x="11976" y="184"/>
                          <a:pt x="26441" y="184"/>
                        </a:cubicBezTo>
                        <a:cubicBezTo>
                          <a:pt x="40906" y="184"/>
                          <a:pt x="52633" y="11905"/>
                          <a:pt x="52633" y="26364"/>
                        </a:cubicBezTo>
                        <a:cubicBezTo>
                          <a:pt x="52632" y="40823"/>
                          <a:pt x="40906" y="52544"/>
                          <a:pt x="26441" y="52545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04" name="Google Shape;2294;p69">
                <a:extLst>
                  <a:ext uri="{FF2B5EF4-FFF2-40B4-BE49-F238E27FC236}">
                    <a16:creationId xmlns:a16="http://schemas.microsoft.com/office/drawing/2014/main" id="{B445C7F1-BA70-4CDE-AB77-7BC98AF17201}"/>
                  </a:ext>
                </a:extLst>
              </p:cNvPr>
              <p:cNvGrpSpPr/>
              <p:nvPr/>
            </p:nvGrpSpPr>
            <p:grpSpPr>
              <a:xfrm rot="-276">
                <a:off x="5948501" y="2367296"/>
                <a:ext cx="1020272" cy="1290913"/>
                <a:chOff x="2781107" y="3085810"/>
                <a:chExt cx="818378" cy="1035547"/>
              </a:xfrm>
            </p:grpSpPr>
            <p:sp>
              <p:nvSpPr>
                <p:cNvPr id="213" name="Google Shape;2295;p69">
                  <a:extLst>
                    <a:ext uri="{FF2B5EF4-FFF2-40B4-BE49-F238E27FC236}">
                      <a16:creationId xmlns:a16="http://schemas.microsoft.com/office/drawing/2014/main" id="{68D1BF5B-713F-4D9D-A2B9-AD42E3CE7087}"/>
                    </a:ext>
                  </a:extLst>
                </p:cNvPr>
                <p:cNvSpPr/>
                <p:nvPr/>
              </p:nvSpPr>
              <p:spPr>
                <a:xfrm>
                  <a:off x="2781107" y="3085810"/>
                  <a:ext cx="818378" cy="10355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8378" h="1035547" extrusionOk="0">
                      <a:moveTo>
                        <a:pt x="818627" y="182067"/>
                      </a:moveTo>
                      <a:cubicBezTo>
                        <a:pt x="757923" y="341286"/>
                        <a:pt x="381601" y="998994"/>
                        <a:pt x="385789" y="1035732"/>
                      </a:cubicBezTo>
                      <a:cubicBezTo>
                        <a:pt x="308331" y="995470"/>
                        <a:pt x="32777" y="860535"/>
                        <a:pt x="249" y="835333"/>
                      </a:cubicBezTo>
                      <a:cubicBezTo>
                        <a:pt x="33736" y="800208"/>
                        <a:pt x="448340" y="24531"/>
                        <a:pt x="442114" y="1941"/>
                      </a:cubicBezTo>
                      <a:cubicBezTo>
                        <a:pt x="435887" y="-20649"/>
                        <a:pt x="818627" y="182067"/>
                        <a:pt x="818627" y="182067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4" name="Google Shape;2296;p69">
                  <a:extLst>
                    <a:ext uri="{FF2B5EF4-FFF2-40B4-BE49-F238E27FC236}">
                      <a16:creationId xmlns:a16="http://schemas.microsoft.com/office/drawing/2014/main" id="{CB52CEA3-7C12-49DC-A32A-EEE9D479BED9}"/>
                    </a:ext>
                  </a:extLst>
                </p:cNvPr>
                <p:cNvSpPr/>
                <p:nvPr/>
              </p:nvSpPr>
              <p:spPr>
                <a:xfrm>
                  <a:off x="2822647" y="3202917"/>
                  <a:ext cx="738461" cy="8086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8461" h="808648" extrusionOk="0">
                      <a:moveTo>
                        <a:pt x="249" y="687316"/>
                      </a:moveTo>
                      <a:cubicBezTo>
                        <a:pt x="23725" y="662687"/>
                        <a:pt x="254816" y="234661"/>
                        <a:pt x="354083" y="35407"/>
                      </a:cubicBezTo>
                      <a:cubicBezTo>
                        <a:pt x="358240" y="38010"/>
                        <a:pt x="362543" y="40468"/>
                        <a:pt x="366992" y="42781"/>
                      </a:cubicBezTo>
                      <a:cubicBezTo>
                        <a:pt x="437044" y="79192"/>
                        <a:pt x="516509" y="65100"/>
                        <a:pt x="544489" y="11316"/>
                      </a:cubicBezTo>
                      <a:cubicBezTo>
                        <a:pt x="546359" y="7725"/>
                        <a:pt x="547972" y="4004"/>
                        <a:pt x="549314" y="184"/>
                      </a:cubicBezTo>
                      <a:cubicBezTo>
                        <a:pt x="640233" y="45695"/>
                        <a:pt x="738710" y="97849"/>
                        <a:pt x="738710" y="97849"/>
                      </a:cubicBezTo>
                      <a:cubicBezTo>
                        <a:pt x="697984" y="204645"/>
                        <a:pt x="499915" y="559971"/>
                        <a:pt x="402480" y="748960"/>
                      </a:cubicBezTo>
                      <a:cubicBezTo>
                        <a:pt x="336049" y="720931"/>
                        <a:pt x="264801" y="736499"/>
                        <a:pt x="238619" y="786826"/>
                      </a:cubicBezTo>
                      <a:cubicBezTo>
                        <a:pt x="235007" y="793769"/>
                        <a:pt x="232362" y="801173"/>
                        <a:pt x="230760" y="808833"/>
                      </a:cubicBezTo>
                      <a:cubicBezTo>
                        <a:pt x="134723" y="760568"/>
                        <a:pt x="19636" y="702331"/>
                        <a:pt x="249" y="687316"/>
                      </a:cubicBezTo>
                      <a:close/>
                    </a:path>
                  </a:pathLst>
                </a:custGeom>
                <a:solidFill>
                  <a:srgbClr val="FFFFFF">
                    <a:alpha val="2975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5" name="Google Shape;2297;p69">
                  <a:extLst>
                    <a:ext uri="{FF2B5EF4-FFF2-40B4-BE49-F238E27FC236}">
                      <a16:creationId xmlns:a16="http://schemas.microsoft.com/office/drawing/2014/main" id="{0D263995-6F30-4809-8AA7-3D04345F8635}"/>
                    </a:ext>
                  </a:extLst>
                </p:cNvPr>
                <p:cNvSpPr/>
                <p:nvPr/>
              </p:nvSpPr>
              <p:spPr>
                <a:xfrm rot="-1048943">
                  <a:off x="3057745" y="3462038"/>
                  <a:ext cx="271987" cy="2718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361" h="272242" extrusionOk="0">
                      <a:moveTo>
                        <a:pt x="272611" y="136305"/>
                      </a:moveTo>
                      <a:cubicBezTo>
                        <a:pt x="272611" y="211483"/>
                        <a:pt x="211641" y="272426"/>
                        <a:pt x="136430" y="272426"/>
                      </a:cubicBezTo>
                      <a:cubicBezTo>
                        <a:pt x="61219" y="272426"/>
                        <a:pt x="249" y="211483"/>
                        <a:pt x="249" y="136305"/>
                      </a:cubicBezTo>
                      <a:cubicBezTo>
                        <a:pt x="249" y="61128"/>
                        <a:pt x="61219" y="184"/>
                        <a:pt x="136430" y="184"/>
                      </a:cubicBezTo>
                      <a:cubicBezTo>
                        <a:pt x="211641" y="184"/>
                        <a:pt x="272611" y="61128"/>
                        <a:pt x="272611" y="136305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6" name="Google Shape;2298;p69">
                  <a:extLst>
                    <a:ext uri="{FF2B5EF4-FFF2-40B4-BE49-F238E27FC236}">
                      <a16:creationId xmlns:a16="http://schemas.microsoft.com/office/drawing/2014/main" id="{6D2A5BAA-93A4-471F-88C6-D554494A7891}"/>
                    </a:ext>
                  </a:extLst>
                </p:cNvPr>
                <p:cNvSpPr/>
                <p:nvPr/>
              </p:nvSpPr>
              <p:spPr>
                <a:xfrm>
                  <a:off x="3089251" y="3512397"/>
                  <a:ext cx="209578" cy="1675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578" h="167588" extrusionOk="0">
                      <a:moveTo>
                        <a:pt x="44864" y="126303"/>
                      </a:moveTo>
                      <a:cubicBezTo>
                        <a:pt x="72267" y="140547"/>
                        <a:pt x="91906" y="121149"/>
                        <a:pt x="108765" y="101899"/>
                      </a:cubicBezTo>
                      <a:lnTo>
                        <a:pt x="149738" y="123196"/>
                      </a:lnTo>
                      <a:cubicBezTo>
                        <a:pt x="142634" y="133501"/>
                        <a:pt x="133484" y="142235"/>
                        <a:pt x="122858" y="148854"/>
                      </a:cubicBezTo>
                      <a:lnTo>
                        <a:pt x="138983" y="167772"/>
                      </a:lnTo>
                      <a:cubicBezTo>
                        <a:pt x="152444" y="159559"/>
                        <a:pt x="163699" y="148190"/>
                        <a:pt x="171776" y="134651"/>
                      </a:cubicBezTo>
                      <a:lnTo>
                        <a:pt x="198191" y="148381"/>
                      </a:lnTo>
                      <a:lnTo>
                        <a:pt x="209827" y="126015"/>
                      </a:lnTo>
                      <a:lnTo>
                        <a:pt x="182666" y="111897"/>
                      </a:lnTo>
                      <a:cubicBezTo>
                        <a:pt x="193299" y="80921"/>
                        <a:pt x="183184" y="58402"/>
                        <a:pt x="163431" y="48134"/>
                      </a:cubicBezTo>
                      <a:cubicBezTo>
                        <a:pt x="137020" y="34406"/>
                        <a:pt x="117885" y="51395"/>
                        <a:pt x="101510" y="69713"/>
                      </a:cubicBezTo>
                      <a:lnTo>
                        <a:pt x="60612" y="48455"/>
                      </a:lnTo>
                      <a:cubicBezTo>
                        <a:pt x="69186" y="36191"/>
                        <a:pt x="80793" y="26357"/>
                        <a:pt x="94301" y="19911"/>
                      </a:cubicBezTo>
                      <a:lnTo>
                        <a:pt x="78597" y="184"/>
                      </a:lnTo>
                      <a:cubicBezTo>
                        <a:pt x="64954" y="5628"/>
                        <a:pt x="49807" y="19560"/>
                        <a:pt x="38511" y="36967"/>
                      </a:cubicBezTo>
                      <a:lnTo>
                        <a:pt x="11885" y="23127"/>
                      </a:lnTo>
                      <a:lnTo>
                        <a:pt x="249" y="45493"/>
                      </a:lnTo>
                      <a:lnTo>
                        <a:pt x="27029" y="59414"/>
                      </a:lnTo>
                      <a:cubicBezTo>
                        <a:pt x="14631" y="91988"/>
                        <a:pt x="24651" y="115797"/>
                        <a:pt x="44864" y="126303"/>
                      </a:cubicBezTo>
                      <a:close/>
                      <a:moveTo>
                        <a:pt x="151070" y="74859"/>
                      </a:moveTo>
                      <a:cubicBezTo>
                        <a:pt x="158997" y="78980"/>
                        <a:pt x="163170" y="87336"/>
                        <a:pt x="160224" y="100232"/>
                      </a:cubicBezTo>
                      <a:lnTo>
                        <a:pt x="126285" y="82591"/>
                      </a:lnTo>
                      <a:cubicBezTo>
                        <a:pt x="134569" y="74743"/>
                        <a:pt x="142577" y="70445"/>
                        <a:pt x="151070" y="74859"/>
                      </a:cubicBezTo>
                      <a:close/>
                      <a:moveTo>
                        <a:pt x="49163" y="70918"/>
                      </a:moveTo>
                      <a:lnTo>
                        <a:pt x="84209" y="89135"/>
                      </a:lnTo>
                      <a:cubicBezTo>
                        <a:pt x="74917" y="98624"/>
                        <a:pt x="66047" y="104420"/>
                        <a:pt x="56513" y="99464"/>
                      </a:cubicBezTo>
                      <a:cubicBezTo>
                        <a:pt x="48130" y="95107"/>
                        <a:pt x="44498" y="85706"/>
                        <a:pt x="49163" y="70918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217" name="Google Shape;2299;p69">
                  <a:extLst>
                    <a:ext uri="{FF2B5EF4-FFF2-40B4-BE49-F238E27FC236}">
                      <a16:creationId xmlns:a16="http://schemas.microsoft.com/office/drawing/2014/main" id="{5DB2E946-0B55-4C71-8F82-3E097EE6C020}"/>
                    </a:ext>
                  </a:extLst>
                </p:cNvPr>
                <p:cNvGrpSpPr/>
                <p:nvPr/>
              </p:nvGrpSpPr>
              <p:grpSpPr>
                <a:xfrm>
                  <a:off x="3077647" y="3398410"/>
                  <a:ext cx="232785" cy="399114"/>
                  <a:chOff x="3077647" y="3398410"/>
                  <a:chExt cx="232785" cy="399114"/>
                </a:xfrm>
              </p:grpSpPr>
              <p:sp>
                <p:nvSpPr>
                  <p:cNvPr id="218" name="Google Shape;2300;p69">
                    <a:extLst>
                      <a:ext uri="{FF2B5EF4-FFF2-40B4-BE49-F238E27FC236}">
                        <a16:creationId xmlns:a16="http://schemas.microsoft.com/office/drawing/2014/main" id="{EAD10EAA-4AE3-49EE-B1BF-BCFC09812BE1}"/>
                      </a:ext>
                    </a:extLst>
                  </p:cNvPr>
                  <p:cNvSpPr/>
                  <p:nvPr/>
                </p:nvSpPr>
                <p:spPr>
                  <a:xfrm>
                    <a:off x="3077647" y="3745154"/>
                    <a:ext cx="52394" cy="523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2394" h="52370" extrusionOk="0">
                        <a:moveTo>
                          <a:pt x="14362" y="49597"/>
                        </a:moveTo>
                        <a:cubicBezTo>
                          <a:pt x="1529" y="42926"/>
                          <a:pt x="-3465" y="27119"/>
                          <a:pt x="3209" y="14291"/>
                        </a:cubicBezTo>
                        <a:cubicBezTo>
                          <a:pt x="9882" y="1463"/>
                          <a:pt x="25696" y="-3529"/>
                          <a:pt x="38530" y="3142"/>
                        </a:cubicBezTo>
                        <a:cubicBezTo>
                          <a:pt x="51364" y="9813"/>
                          <a:pt x="56358" y="25620"/>
                          <a:pt x="49684" y="38448"/>
                        </a:cubicBezTo>
                        <a:cubicBezTo>
                          <a:pt x="49684" y="38448"/>
                          <a:pt x="49684" y="38448"/>
                          <a:pt x="49684" y="38448"/>
                        </a:cubicBezTo>
                        <a:cubicBezTo>
                          <a:pt x="43010" y="51276"/>
                          <a:pt x="27196" y="56267"/>
                          <a:pt x="14362" y="49597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9" name="Google Shape;2301;p69">
                    <a:extLst>
                      <a:ext uri="{FF2B5EF4-FFF2-40B4-BE49-F238E27FC236}">
                        <a16:creationId xmlns:a16="http://schemas.microsoft.com/office/drawing/2014/main" id="{3AFAAD66-220F-497A-8BC7-403FCB9FE6A4}"/>
                      </a:ext>
                    </a:extLst>
                  </p:cNvPr>
                  <p:cNvSpPr/>
                  <p:nvPr/>
                </p:nvSpPr>
                <p:spPr>
                  <a:xfrm>
                    <a:off x="3258038" y="3398410"/>
                    <a:ext cx="52394" cy="523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2394" h="52371" extrusionOk="0">
                        <a:moveTo>
                          <a:pt x="14362" y="49597"/>
                        </a:moveTo>
                        <a:cubicBezTo>
                          <a:pt x="1528" y="42926"/>
                          <a:pt x="-3465" y="27119"/>
                          <a:pt x="3209" y="14291"/>
                        </a:cubicBezTo>
                        <a:cubicBezTo>
                          <a:pt x="9882" y="1463"/>
                          <a:pt x="25696" y="-3529"/>
                          <a:pt x="38530" y="3142"/>
                        </a:cubicBezTo>
                        <a:cubicBezTo>
                          <a:pt x="51364" y="9813"/>
                          <a:pt x="56357" y="25620"/>
                          <a:pt x="49684" y="38448"/>
                        </a:cubicBezTo>
                        <a:cubicBezTo>
                          <a:pt x="43010" y="51276"/>
                          <a:pt x="27196" y="56268"/>
                          <a:pt x="14362" y="49597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05" name="Google Shape;2302;p69">
                <a:extLst>
                  <a:ext uri="{FF2B5EF4-FFF2-40B4-BE49-F238E27FC236}">
                    <a16:creationId xmlns:a16="http://schemas.microsoft.com/office/drawing/2014/main" id="{C8507A4C-2922-4604-865C-323F176C5B63}"/>
                  </a:ext>
                </a:extLst>
              </p:cNvPr>
              <p:cNvGrpSpPr/>
              <p:nvPr/>
            </p:nvGrpSpPr>
            <p:grpSpPr>
              <a:xfrm rot="955019">
                <a:off x="6115258" y="2808920"/>
                <a:ext cx="1199050" cy="1226248"/>
                <a:chOff x="2990034" y="3287473"/>
                <a:chExt cx="961780" cy="983651"/>
              </a:xfrm>
            </p:grpSpPr>
            <p:sp>
              <p:nvSpPr>
                <p:cNvPr id="206" name="Google Shape;2303;p69">
                  <a:extLst>
                    <a:ext uri="{FF2B5EF4-FFF2-40B4-BE49-F238E27FC236}">
                      <a16:creationId xmlns:a16="http://schemas.microsoft.com/office/drawing/2014/main" id="{765774A9-1CE3-416F-9B53-151225B8C64F}"/>
                    </a:ext>
                  </a:extLst>
                </p:cNvPr>
                <p:cNvSpPr/>
                <p:nvPr/>
              </p:nvSpPr>
              <p:spPr>
                <a:xfrm>
                  <a:off x="2990034" y="3287473"/>
                  <a:ext cx="961780" cy="983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1780" h="983651" extrusionOk="0">
                      <a:moveTo>
                        <a:pt x="962029" y="274518"/>
                      </a:moveTo>
                      <a:cubicBezTo>
                        <a:pt x="861460" y="412094"/>
                        <a:pt x="324909" y="947295"/>
                        <a:pt x="319255" y="983835"/>
                      </a:cubicBezTo>
                      <a:cubicBezTo>
                        <a:pt x="255164" y="924578"/>
                        <a:pt x="24975" y="721773"/>
                        <a:pt x="249" y="688887"/>
                      </a:cubicBezTo>
                      <a:cubicBezTo>
                        <a:pt x="41819" y="663834"/>
                        <a:pt x="646425" y="24935"/>
                        <a:pt x="646380" y="1503"/>
                      </a:cubicBezTo>
                      <a:cubicBezTo>
                        <a:pt x="646335" y="-21929"/>
                        <a:pt x="962029" y="274518"/>
                        <a:pt x="962029" y="274518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7" name="Google Shape;2304;p69">
                  <a:extLst>
                    <a:ext uri="{FF2B5EF4-FFF2-40B4-BE49-F238E27FC236}">
                      <a16:creationId xmlns:a16="http://schemas.microsoft.com/office/drawing/2014/main" id="{FF60A074-C27A-415C-A475-18A565B20CEC}"/>
                    </a:ext>
                  </a:extLst>
                </p:cNvPr>
                <p:cNvSpPr/>
                <p:nvPr/>
              </p:nvSpPr>
              <p:spPr>
                <a:xfrm>
                  <a:off x="3038259" y="3421776"/>
                  <a:ext cx="867857" cy="7135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7857" h="713523" extrusionOk="0">
                      <a:moveTo>
                        <a:pt x="249" y="535720"/>
                      </a:moveTo>
                      <a:cubicBezTo>
                        <a:pt x="29392" y="518153"/>
                        <a:pt x="365247" y="166210"/>
                        <a:pt x="513578" y="184"/>
                      </a:cubicBezTo>
                      <a:cubicBezTo>
                        <a:pt x="516901" y="3792"/>
                        <a:pt x="520403" y="7297"/>
                        <a:pt x="524084" y="10700"/>
                      </a:cubicBezTo>
                      <a:cubicBezTo>
                        <a:pt x="582047" y="64292"/>
                        <a:pt x="662417" y="71648"/>
                        <a:pt x="703598" y="27146"/>
                      </a:cubicBezTo>
                      <a:cubicBezTo>
                        <a:pt x="706350" y="24175"/>
                        <a:pt x="708887" y="21012"/>
                        <a:pt x="711189" y="17681"/>
                      </a:cubicBezTo>
                      <a:cubicBezTo>
                        <a:pt x="786880" y="85551"/>
                        <a:pt x="868107" y="161821"/>
                        <a:pt x="868107" y="161821"/>
                      </a:cubicBezTo>
                      <a:cubicBezTo>
                        <a:pt x="800643" y="254098"/>
                        <a:pt x="515823" y="544620"/>
                        <a:pt x="371969" y="701229"/>
                      </a:cubicBezTo>
                      <a:cubicBezTo>
                        <a:pt x="315288" y="656677"/>
                        <a:pt x="242454" y="652910"/>
                        <a:pt x="203919" y="694552"/>
                      </a:cubicBezTo>
                      <a:cubicBezTo>
                        <a:pt x="198603" y="700296"/>
                        <a:pt x="194098" y="706741"/>
                        <a:pt x="190531" y="713707"/>
                      </a:cubicBezTo>
                      <a:cubicBezTo>
                        <a:pt x="110631" y="641832"/>
                        <a:pt x="14987" y="555315"/>
                        <a:pt x="249" y="535720"/>
                      </a:cubicBezTo>
                      <a:close/>
                    </a:path>
                  </a:pathLst>
                </a:custGeom>
                <a:solidFill>
                  <a:srgbClr val="FFFFFF">
                    <a:alpha val="2975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8" name="Google Shape;2305;p69">
                  <a:extLst>
                    <a:ext uri="{FF2B5EF4-FFF2-40B4-BE49-F238E27FC236}">
                      <a16:creationId xmlns:a16="http://schemas.microsoft.com/office/drawing/2014/main" id="{98DF0936-6E0F-4F84-A643-56587DDE5288}"/>
                    </a:ext>
                  </a:extLst>
                </p:cNvPr>
                <p:cNvSpPr/>
                <p:nvPr/>
              </p:nvSpPr>
              <p:spPr>
                <a:xfrm rot="-4416143">
                  <a:off x="3337405" y="3637189"/>
                  <a:ext cx="272552" cy="2724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361" h="272241" extrusionOk="0">
                      <a:moveTo>
                        <a:pt x="272611" y="136305"/>
                      </a:moveTo>
                      <a:cubicBezTo>
                        <a:pt x="272611" y="211482"/>
                        <a:pt x="211640" y="272426"/>
                        <a:pt x="136430" y="272426"/>
                      </a:cubicBezTo>
                      <a:cubicBezTo>
                        <a:pt x="61219" y="272426"/>
                        <a:pt x="249" y="211482"/>
                        <a:pt x="249" y="136305"/>
                      </a:cubicBezTo>
                      <a:cubicBezTo>
                        <a:pt x="249" y="61127"/>
                        <a:pt x="61219" y="184"/>
                        <a:pt x="136430" y="184"/>
                      </a:cubicBezTo>
                      <a:cubicBezTo>
                        <a:pt x="211640" y="184"/>
                        <a:pt x="272611" y="61128"/>
                        <a:pt x="272611" y="136305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9" name="Google Shape;2306;p69">
                  <a:extLst>
                    <a:ext uri="{FF2B5EF4-FFF2-40B4-BE49-F238E27FC236}">
                      <a16:creationId xmlns:a16="http://schemas.microsoft.com/office/drawing/2014/main" id="{5096B68D-6F62-4178-A939-B5086B224FC1}"/>
                    </a:ext>
                  </a:extLst>
                </p:cNvPr>
                <p:cNvSpPr/>
                <p:nvPr/>
              </p:nvSpPr>
              <p:spPr>
                <a:xfrm>
                  <a:off x="3383119" y="3683979"/>
                  <a:ext cx="180908" cy="1775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908" h="177573" extrusionOk="0">
                      <a:moveTo>
                        <a:pt x="21961" y="112943"/>
                      </a:moveTo>
                      <a:cubicBezTo>
                        <a:pt x="44634" y="133907"/>
                        <a:pt x="68696" y="120374"/>
                        <a:pt x="90038" y="106250"/>
                      </a:cubicBezTo>
                      <a:lnTo>
                        <a:pt x="123940" y="137596"/>
                      </a:lnTo>
                      <a:cubicBezTo>
                        <a:pt x="114368" y="145663"/>
                        <a:pt x="103238" y="151675"/>
                        <a:pt x="91242" y="155259"/>
                      </a:cubicBezTo>
                      <a:lnTo>
                        <a:pt x="101803" y="177757"/>
                      </a:lnTo>
                      <a:cubicBezTo>
                        <a:pt x="116955" y="173384"/>
                        <a:pt x="130812" y="165386"/>
                        <a:pt x="142175" y="154455"/>
                      </a:cubicBezTo>
                      <a:lnTo>
                        <a:pt x="164032" y="174664"/>
                      </a:lnTo>
                      <a:lnTo>
                        <a:pt x="181158" y="156157"/>
                      </a:lnTo>
                      <a:lnTo>
                        <a:pt x="158684" y="135378"/>
                      </a:lnTo>
                      <a:cubicBezTo>
                        <a:pt x="177115" y="108302"/>
                        <a:pt x="173300" y="83914"/>
                        <a:pt x="156955" y="68802"/>
                      </a:cubicBezTo>
                      <a:cubicBezTo>
                        <a:pt x="135102" y="48597"/>
                        <a:pt x="112162" y="59939"/>
                        <a:pt x="91533" y="73291"/>
                      </a:cubicBezTo>
                      <a:lnTo>
                        <a:pt x="57694" y="42004"/>
                      </a:lnTo>
                      <a:cubicBezTo>
                        <a:pt x="69200" y="32435"/>
                        <a:pt x="82991" y="26009"/>
                        <a:pt x="97721" y="23352"/>
                      </a:cubicBezTo>
                      <a:lnTo>
                        <a:pt x="87779" y="184"/>
                      </a:lnTo>
                      <a:cubicBezTo>
                        <a:pt x="73183" y="1838"/>
                        <a:pt x="54896" y="11283"/>
                        <a:pt x="39406" y="25096"/>
                      </a:cubicBezTo>
                      <a:lnTo>
                        <a:pt x="17375" y="4726"/>
                      </a:lnTo>
                      <a:lnTo>
                        <a:pt x="249" y="23232"/>
                      </a:lnTo>
                      <a:lnTo>
                        <a:pt x="22408" y="43720"/>
                      </a:lnTo>
                      <a:cubicBezTo>
                        <a:pt x="1853" y="71873"/>
                        <a:pt x="5236" y="97480"/>
                        <a:pt x="21961" y="112943"/>
                      </a:cubicBezTo>
                      <a:close/>
                      <a:moveTo>
                        <a:pt x="137979" y="91322"/>
                      </a:moveTo>
                      <a:cubicBezTo>
                        <a:pt x="144539" y="97386"/>
                        <a:pt x="146359" y="106546"/>
                        <a:pt x="140115" y="118209"/>
                      </a:cubicBezTo>
                      <a:lnTo>
                        <a:pt x="112033" y="92245"/>
                      </a:lnTo>
                      <a:cubicBezTo>
                        <a:pt x="122095" y="86859"/>
                        <a:pt x="130953" y="84825"/>
                        <a:pt x="137979" y="91322"/>
                      </a:cubicBezTo>
                      <a:close/>
                      <a:moveTo>
                        <a:pt x="40722" y="60653"/>
                      </a:moveTo>
                      <a:lnTo>
                        <a:pt x="69720" y="87464"/>
                      </a:lnTo>
                      <a:cubicBezTo>
                        <a:pt x="58253" y="94168"/>
                        <a:pt x="48168" y="97420"/>
                        <a:pt x="40279" y="90126"/>
                      </a:cubicBezTo>
                      <a:cubicBezTo>
                        <a:pt x="33343" y="83712"/>
                        <a:pt x="32320" y="73687"/>
                        <a:pt x="40722" y="60653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210" name="Google Shape;2307;p69">
                  <a:extLst>
                    <a:ext uri="{FF2B5EF4-FFF2-40B4-BE49-F238E27FC236}">
                      <a16:creationId xmlns:a16="http://schemas.microsoft.com/office/drawing/2014/main" id="{23C75CA2-5A07-44CB-9F3A-DBDD6D7B81A1}"/>
                    </a:ext>
                  </a:extLst>
                </p:cNvPr>
                <p:cNvGrpSpPr/>
                <p:nvPr/>
              </p:nvGrpSpPr>
              <p:grpSpPr>
                <a:xfrm>
                  <a:off x="3314631" y="3603857"/>
                  <a:ext cx="317885" cy="339265"/>
                  <a:chOff x="3314631" y="3603857"/>
                  <a:chExt cx="317885" cy="339265"/>
                </a:xfrm>
              </p:grpSpPr>
              <p:sp>
                <p:nvSpPr>
                  <p:cNvPr id="211" name="Google Shape;2308;p69">
                    <a:extLst>
                      <a:ext uri="{FF2B5EF4-FFF2-40B4-BE49-F238E27FC236}">
                        <a16:creationId xmlns:a16="http://schemas.microsoft.com/office/drawing/2014/main" id="{C12C32A9-1B18-4266-A732-E5F21C078C5E}"/>
                      </a:ext>
                    </a:extLst>
                  </p:cNvPr>
                  <p:cNvSpPr/>
                  <p:nvPr/>
                </p:nvSpPr>
                <p:spPr>
                  <a:xfrm>
                    <a:off x="3314631" y="3890762"/>
                    <a:ext cx="52383" cy="52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2383" h="52360" extrusionOk="0">
                        <a:moveTo>
                          <a:pt x="8656" y="45583"/>
                        </a:moveTo>
                        <a:cubicBezTo>
                          <a:pt x="-1963" y="35765"/>
                          <a:pt x="-2609" y="19201"/>
                          <a:pt x="7213" y="8587"/>
                        </a:cubicBezTo>
                        <a:cubicBezTo>
                          <a:pt x="17036" y="-2027"/>
                          <a:pt x="33607" y="-2673"/>
                          <a:pt x="44226" y="7145"/>
                        </a:cubicBezTo>
                        <a:cubicBezTo>
                          <a:pt x="54845" y="16963"/>
                          <a:pt x="55491" y="33527"/>
                          <a:pt x="45668" y="44141"/>
                        </a:cubicBezTo>
                        <a:cubicBezTo>
                          <a:pt x="35846" y="54756"/>
                          <a:pt x="19275" y="55401"/>
                          <a:pt x="8656" y="45583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2" name="Google Shape;2309;p69">
                    <a:extLst>
                      <a:ext uri="{FF2B5EF4-FFF2-40B4-BE49-F238E27FC236}">
                        <a16:creationId xmlns:a16="http://schemas.microsoft.com/office/drawing/2014/main" id="{686A10E2-CF0B-463F-8784-2DF262C33702}"/>
                      </a:ext>
                    </a:extLst>
                  </p:cNvPr>
                  <p:cNvSpPr/>
                  <p:nvPr/>
                </p:nvSpPr>
                <p:spPr>
                  <a:xfrm>
                    <a:off x="3580133" y="3603857"/>
                    <a:ext cx="52383" cy="52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2383" h="52360" extrusionOk="0">
                        <a:moveTo>
                          <a:pt x="8656" y="45583"/>
                        </a:moveTo>
                        <a:cubicBezTo>
                          <a:pt x="-1963" y="35765"/>
                          <a:pt x="-2609" y="19201"/>
                          <a:pt x="7213" y="8587"/>
                        </a:cubicBezTo>
                        <a:cubicBezTo>
                          <a:pt x="17036" y="-2027"/>
                          <a:pt x="33607" y="-2673"/>
                          <a:pt x="44226" y="7145"/>
                        </a:cubicBezTo>
                        <a:cubicBezTo>
                          <a:pt x="54845" y="16963"/>
                          <a:pt x="55491" y="33527"/>
                          <a:pt x="45669" y="44141"/>
                        </a:cubicBezTo>
                        <a:cubicBezTo>
                          <a:pt x="35846" y="54756"/>
                          <a:pt x="19275" y="55401"/>
                          <a:pt x="8656" y="45583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grpSp>
          <p:nvGrpSpPr>
            <p:cNvPr id="199" name="Google Shape;2310;p69">
              <a:extLst>
                <a:ext uri="{FF2B5EF4-FFF2-40B4-BE49-F238E27FC236}">
                  <a16:creationId xmlns:a16="http://schemas.microsoft.com/office/drawing/2014/main" id="{DA8968D1-429C-4963-A562-8C926673337C}"/>
                </a:ext>
              </a:extLst>
            </p:cNvPr>
            <p:cNvGrpSpPr/>
            <p:nvPr/>
          </p:nvGrpSpPr>
          <p:grpSpPr>
            <a:xfrm>
              <a:off x="5692632" y="3091906"/>
              <a:ext cx="1335327" cy="1335234"/>
              <a:chOff x="2269333" y="4370695"/>
              <a:chExt cx="928536" cy="928536"/>
            </a:xfrm>
          </p:grpSpPr>
          <p:sp>
            <p:nvSpPr>
              <p:cNvPr id="200" name="Google Shape;2311;p69">
                <a:extLst>
                  <a:ext uri="{FF2B5EF4-FFF2-40B4-BE49-F238E27FC236}">
                    <a16:creationId xmlns:a16="http://schemas.microsoft.com/office/drawing/2014/main" id="{4C7BCA71-D7C0-47F0-98C6-05D735E93E8B}"/>
                  </a:ext>
                </a:extLst>
              </p:cNvPr>
              <p:cNvSpPr/>
              <p:nvPr/>
            </p:nvSpPr>
            <p:spPr>
              <a:xfrm rot="-2700000">
                <a:off x="2405242" y="4506748"/>
                <a:ext cx="656718" cy="656430"/>
              </a:xfrm>
              <a:custGeom>
                <a:avLst/>
                <a:gdLst/>
                <a:ahLst/>
                <a:cxnLst/>
                <a:rect l="l" t="t" r="r" b="b"/>
                <a:pathLst>
                  <a:path w="656353" h="656065" extrusionOk="0">
                    <a:moveTo>
                      <a:pt x="656603" y="328217"/>
                    </a:moveTo>
                    <a:cubicBezTo>
                      <a:pt x="656603" y="509384"/>
                      <a:pt x="509673" y="656249"/>
                      <a:pt x="328426" y="656249"/>
                    </a:cubicBezTo>
                    <a:cubicBezTo>
                      <a:pt x="147179" y="656249"/>
                      <a:pt x="249" y="509384"/>
                      <a:pt x="249" y="328217"/>
                    </a:cubicBezTo>
                    <a:cubicBezTo>
                      <a:pt x="249" y="147049"/>
                      <a:pt x="147179" y="184"/>
                      <a:pt x="328426" y="184"/>
                    </a:cubicBezTo>
                    <a:cubicBezTo>
                      <a:pt x="509673" y="184"/>
                      <a:pt x="656603" y="147049"/>
                      <a:pt x="656603" y="32821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1" name="Google Shape;2312;p69">
                <a:extLst>
                  <a:ext uri="{FF2B5EF4-FFF2-40B4-BE49-F238E27FC236}">
                    <a16:creationId xmlns:a16="http://schemas.microsoft.com/office/drawing/2014/main" id="{023FCE54-BD66-4A35-BD1F-0E4D08C407D7}"/>
                  </a:ext>
                </a:extLst>
              </p:cNvPr>
              <p:cNvSpPr/>
              <p:nvPr/>
            </p:nvSpPr>
            <p:spPr>
              <a:xfrm rot="-4106279">
                <a:off x="2422650" y="4524340"/>
                <a:ext cx="621247" cy="620974"/>
              </a:xfrm>
              <a:custGeom>
                <a:avLst/>
                <a:gdLst/>
                <a:ahLst/>
                <a:cxnLst/>
                <a:rect l="l" t="t" r="r" b="b"/>
                <a:pathLst>
                  <a:path w="621261" h="620988" extrusionOk="0">
                    <a:moveTo>
                      <a:pt x="621510" y="310678"/>
                    </a:moveTo>
                    <a:cubicBezTo>
                      <a:pt x="621510" y="482159"/>
                      <a:pt x="482436" y="621173"/>
                      <a:pt x="310880" y="621173"/>
                    </a:cubicBezTo>
                    <a:cubicBezTo>
                      <a:pt x="139323" y="621173"/>
                      <a:pt x="249" y="482160"/>
                      <a:pt x="249" y="310678"/>
                    </a:cubicBezTo>
                    <a:cubicBezTo>
                      <a:pt x="249" y="139197"/>
                      <a:pt x="139323" y="184"/>
                      <a:pt x="310880" y="184"/>
                    </a:cubicBezTo>
                    <a:cubicBezTo>
                      <a:pt x="482436" y="184"/>
                      <a:pt x="621510" y="139197"/>
                      <a:pt x="621510" y="310678"/>
                    </a:cubicBezTo>
                    <a:close/>
                  </a:path>
                </a:pathLst>
              </a:custGeom>
              <a:solidFill>
                <a:srgbClr val="FFFFFF">
                  <a:alpha val="1962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" name="Google Shape;2313;p69">
                <a:extLst>
                  <a:ext uri="{FF2B5EF4-FFF2-40B4-BE49-F238E27FC236}">
                    <a16:creationId xmlns:a16="http://schemas.microsoft.com/office/drawing/2014/main" id="{C71997F3-2F12-4C0C-8BED-A1035F466287}"/>
                  </a:ext>
                </a:extLst>
              </p:cNvPr>
              <p:cNvSpPr/>
              <p:nvPr/>
            </p:nvSpPr>
            <p:spPr>
              <a:xfrm>
                <a:off x="2559684" y="4588740"/>
                <a:ext cx="336110" cy="492445"/>
              </a:xfrm>
              <a:custGeom>
                <a:avLst/>
                <a:gdLst/>
                <a:ahLst/>
                <a:cxnLst/>
                <a:rect l="l" t="t" r="r" b="b"/>
                <a:pathLst>
                  <a:path w="336110" h="492445" extrusionOk="0">
                    <a:moveTo>
                      <a:pt x="289988" y="358206"/>
                    </a:moveTo>
                    <a:cubicBezTo>
                      <a:pt x="308204" y="292092"/>
                      <a:pt x="256926" y="258469"/>
                      <a:pt x="207258" y="230811"/>
                    </a:cubicBezTo>
                    <a:lnTo>
                      <a:pt x="234494" y="131955"/>
                    </a:lnTo>
                    <a:cubicBezTo>
                      <a:pt x="260190" y="142591"/>
                      <a:pt x="283421" y="158397"/>
                      <a:pt x="302745" y="178391"/>
                    </a:cubicBezTo>
                    <a:lnTo>
                      <a:pt x="336359" y="134590"/>
                    </a:lnTo>
                    <a:cubicBezTo>
                      <a:pt x="315588" y="110996"/>
                      <a:pt x="283518" y="91142"/>
                      <a:pt x="249144" y="78784"/>
                    </a:cubicBezTo>
                    <a:lnTo>
                      <a:pt x="266704" y="15052"/>
                    </a:lnTo>
                    <a:lnTo>
                      <a:pt x="212693" y="184"/>
                    </a:lnTo>
                    <a:lnTo>
                      <a:pt x="194638" y="65716"/>
                    </a:lnTo>
                    <a:cubicBezTo>
                      <a:pt x="122384" y="57026"/>
                      <a:pt x="78150" y="89453"/>
                      <a:pt x="65019" y="137113"/>
                    </a:cubicBezTo>
                    <a:cubicBezTo>
                      <a:pt x="47463" y="200834"/>
                      <a:pt x="93272" y="234485"/>
                      <a:pt x="140689" y="261523"/>
                    </a:cubicBezTo>
                    <a:lnTo>
                      <a:pt x="113502" y="360196"/>
                    </a:lnTo>
                    <a:cubicBezTo>
                      <a:pt x="81307" y="346266"/>
                      <a:pt x="52849" y="323908"/>
                      <a:pt x="35818" y="300320"/>
                    </a:cubicBezTo>
                    <a:lnTo>
                      <a:pt x="249" y="343584"/>
                    </a:lnTo>
                    <a:cubicBezTo>
                      <a:pt x="18419" y="370674"/>
                      <a:pt x="55734" y="397086"/>
                      <a:pt x="98811" y="413520"/>
                    </a:cubicBezTo>
                    <a:lnTo>
                      <a:pt x="81110" y="477762"/>
                    </a:lnTo>
                    <a:lnTo>
                      <a:pt x="135121" y="492630"/>
                    </a:lnTo>
                    <a:lnTo>
                      <a:pt x="152924" y="428016"/>
                    </a:lnTo>
                    <a:cubicBezTo>
                      <a:pt x="229473" y="439794"/>
                      <a:pt x="276552" y="406975"/>
                      <a:pt x="289988" y="358206"/>
                    </a:cubicBezTo>
                    <a:close/>
                    <a:moveTo>
                      <a:pt x="128839" y="151530"/>
                    </a:moveTo>
                    <a:cubicBezTo>
                      <a:pt x="134109" y="132404"/>
                      <a:pt x="150326" y="119460"/>
                      <a:pt x="179720" y="119862"/>
                    </a:cubicBezTo>
                    <a:lnTo>
                      <a:pt x="157158" y="201747"/>
                    </a:lnTo>
                    <a:cubicBezTo>
                      <a:pt x="136254" y="187408"/>
                      <a:pt x="123194" y="172019"/>
                      <a:pt x="128839" y="151530"/>
                    </a:cubicBezTo>
                    <a:close/>
                    <a:moveTo>
                      <a:pt x="167637" y="374614"/>
                    </a:moveTo>
                    <a:lnTo>
                      <a:pt x="190934" y="290059"/>
                    </a:lnTo>
                    <a:cubicBezTo>
                      <a:pt x="215873" y="305821"/>
                      <a:pt x="232590" y="322386"/>
                      <a:pt x="226253" y="345389"/>
                    </a:cubicBezTo>
                    <a:cubicBezTo>
                      <a:pt x="220680" y="365615"/>
                      <a:pt x="201939" y="377869"/>
                      <a:pt x="167637" y="374614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962072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Google Shape;854;p40"/>
          <p:cNvSpPr txBox="1">
            <a:spLocks noGrp="1"/>
          </p:cNvSpPr>
          <p:nvPr>
            <p:ph type="title"/>
          </p:nvPr>
        </p:nvSpPr>
        <p:spPr>
          <a:xfrm>
            <a:off x="720000" y="595261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dirty="0"/>
              <a:t>Kapan </a:t>
            </a:r>
            <a:r>
              <a:rPr lang="en-ID" dirty="0" err="1"/>
              <a:t>Pendapatan</a:t>
            </a:r>
            <a:r>
              <a:rPr lang="en-ID" dirty="0"/>
              <a:t> </a:t>
            </a:r>
            <a:r>
              <a:rPr lang="en-ID" dirty="0" err="1"/>
              <a:t>Dividen</a:t>
            </a:r>
            <a:r>
              <a:rPr lang="en-ID" dirty="0"/>
              <a:t> </a:t>
            </a:r>
            <a:r>
              <a:rPr lang="en-ID" dirty="0" err="1"/>
              <a:t>Diakui</a:t>
            </a:r>
            <a:r>
              <a:rPr lang="en-ID" dirty="0"/>
              <a:t>?</a:t>
            </a:r>
            <a:endParaRPr dirty="0"/>
          </a:p>
        </p:txBody>
      </p:sp>
      <p:sp>
        <p:nvSpPr>
          <p:cNvPr id="856" name="Google Shape;856;p40"/>
          <p:cNvSpPr txBox="1">
            <a:spLocks noGrp="1"/>
          </p:cNvSpPr>
          <p:nvPr>
            <p:ph type="subTitle" idx="2"/>
          </p:nvPr>
        </p:nvSpPr>
        <p:spPr>
          <a:xfrm>
            <a:off x="719999" y="1392496"/>
            <a:ext cx="7703999" cy="205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7800" indent="-25400">
              <a:lnSpc>
                <a:spcPct val="150000"/>
              </a:lnSpc>
            </a:pPr>
            <a:r>
              <a:rPr lang="en-ID" sz="1600" dirty="0" err="1"/>
              <a:t>Pendapatan</a:t>
            </a:r>
            <a:r>
              <a:rPr lang="en-ID" sz="1600" dirty="0"/>
              <a:t> </a:t>
            </a:r>
            <a:r>
              <a:rPr lang="en-ID" sz="1600" dirty="0" err="1"/>
              <a:t>dividen</a:t>
            </a:r>
            <a:r>
              <a:rPr lang="en-ID" sz="1600" dirty="0"/>
              <a:t> </a:t>
            </a:r>
            <a:r>
              <a:rPr lang="en-ID" sz="1600" dirty="0" err="1"/>
              <a:t>diakui</a:t>
            </a:r>
            <a:r>
              <a:rPr lang="en-ID" sz="1600" dirty="0"/>
              <a:t> </a:t>
            </a:r>
            <a:r>
              <a:rPr lang="en-ID" sz="1600" dirty="0" err="1"/>
              <a:t>ketika</a:t>
            </a:r>
            <a:r>
              <a:rPr lang="en-ID" sz="1600" dirty="0"/>
              <a:t> </a:t>
            </a:r>
            <a:r>
              <a:rPr lang="en-ID" sz="1600" dirty="0" err="1"/>
              <a:t>hak</a:t>
            </a:r>
            <a:r>
              <a:rPr lang="en-ID" sz="1600" dirty="0"/>
              <a:t> </a:t>
            </a:r>
            <a:r>
              <a:rPr lang="en-ID" sz="1600" dirty="0" err="1"/>
              <a:t>pemegang</a:t>
            </a:r>
            <a:r>
              <a:rPr lang="en-ID" sz="1600" dirty="0"/>
              <a:t> </a:t>
            </a:r>
            <a:r>
              <a:rPr lang="en-ID" sz="1600" dirty="0" err="1"/>
              <a:t>saham</a:t>
            </a:r>
            <a:r>
              <a:rPr lang="en-ID" sz="1600" dirty="0"/>
              <a:t> </a:t>
            </a:r>
            <a:r>
              <a:rPr lang="en-ID" sz="1600" dirty="0" err="1"/>
              <a:t>untuk</a:t>
            </a:r>
            <a:r>
              <a:rPr lang="en-ID" sz="1600" dirty="0"/>
              <a:t> </a:t>
            </a:r>
            <a:r>
              <a:rPr lang="en-ID" sz="1600" dirty="0" err="1"/>
              <a:t>menerima</a:t>
            </a:r>
            <a:r>
              <a:rPr lang="en-ID" sz="1600" dirty="0"/>
              <a:t> </a:t>
            </a:r>
            <a:r>
              <a:rPr lang="en-ID" sz="1600" dirty="0" err="1"/>
              <a:t>dividen</a:t>
            </a:r>
            <a:r>
              <a:rPr lang="en-ID" sz="1600" dirty="0"/>
              <a:t> </a:t>
            </a:r>
            <a:r>
              <a:rPr lang="en-ID" sz="1600" dirty="0" err="1"/>
              <a:t>sudah</a:t>
            </a:r>
            <a:r>
              <a:rPr lang="en-ID" sz="1600" dirty="0"/>
              <a:t> </a:t>
            </a:r>
            <a:r>
              <a:rPr lang="en-ID" sz="1600" dirty="0" err="1"/>
              <a:t>ditetapkan</a:t>
            </a:r>
            <a:r>
              <a:rPr lang="en-ID" sz="1600" dirty="0"/>
              <a:t>.</a:t>
            </a:r>
            <a:br>
              <a:rPr lang="en-ID" sz="1600" dirty="0"/>
            </a:br>
            <a:r>
              <a:rPr lang="en-ID" sz="1600" dirty="0" err="1"/>
              <a:t>Pengakuan</a:t>
            </a:r>
            <a:r>
              <a:rPr lang="en-ID" sz="1600" dirty="0"/>
              <a:t> </a:t>
            </a:r>
            <a:r>
              <a:rPr lang="en-ID" sz="1600" dirty="0" err="1"/>
              <a:t>pendapatan</a:t>
            </a:r>
            <a:r>
              <a:rPr lang="en-ID" sz="1600" dirty="0"/>
              <a:t> </a:t>
            </a:r>
            <a:r>
              <a:rPr lang="en-ID" sz="1600" dirty="0" err="1"/>
              <a:t>tidak</a:t>
            </a:r>
            <a:r>
              <a:rPr lang="en-ID" sz="1600" dirty="0"/>
              <a:t> </a:t>
            </a:r>
            <a:r>
              <a:rPr lang="en-ID" sz="1600" dirty="0" err="1"/>
              <a:t>menunggu</a:t>
            </a:r>
            <a:r>
              <a:rPr lang="en-ID" sz="1600" dirty="0"/>
              <a:t> uang kas </a:t>
            </a:r>
            <a:r>
              <a:rPr lang="en-ID" sz="1600" dirty="0" err="1"/>
              <a:t>diterima</a:t>
            </a:r>
            <a:r>
              <a:rPr lang="en-ID" sz="1600" dirty="0"/>
              <a:t>.</a:t>
            </a:r>
          </a:p>
          <a:p>
            <a:pPr>
              <a:lnSpc>
                <a:spcPct val="150000"/>
              </a:lnSpc>
            </a:pPr>
            <a:r>
              <a:rPr lang="en-ID" sz="1600" dirty="0" err="1"/>
              <a:t>Hak</a:t>
            </a:r>
            <a:r>
              <a:rPr lang="en-ID" sz="1600" dirty="0"/>
              <a:t> </a:t>
            </a:r>
            <a:r>
              <a:rPr lang="en-ID" sz="1600" dirty="0" err="1"/>
              <a:t>tersebut</a:t>
            </a:r>
            <a:r>
              <a:rPr lang="en-ID" sz="1600" dirty="0"/>
              <a:t> </a:t>
            </a:r>
            <a:r>
              <a:rPr lang="en-ID" sz="1600" dirty="0" err="1"/>
              <a:t>timbul</a:t>
            </a:r>
            <a:r>
              <a:rPr lang="en-ID" sz="1600" dirty="0"/>
              <a:t> </a:t>
            </a:r>
            <a:r>
              <a:rPr lang="en-ID" sz="1600" dirty="0" err="1"/>
              <a:t>ketika</a:t>
            </a:r>
            <a:r>
              <a:rPr lang="en-ID" sz="1600" dirty="0"/>
              <a:t>: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D" sz="1600" dirty="0"/>
              <a:t>RUPS </a:t>
            </a:r>
            <a:r>
              <a:rPr lang="en-ID" sz="1600" dirty="0" err="1"/>
              <a:t>mengumumkan</a:t>
            </a:r>
            <a:r>
              <a:rPr lang="en-ID" sz="1600" dirty="0"/>
              <a:t> </a:t>
            </a:r>
            <a:r>
              <a:rPr lang="en-ID" sz="1600" dirty="0" err="1"/>
              <a:t>pembagian</a:t>
            </a:r>
            <a:r>
              <a:rPr lang="en-ID" sz="1600" dirty="0"/>
              <a:t> </a:t>
            </a:r>
            <a:r>
              <a:rPr lang="en-ID" sz="1600" dirty="0" err="1"/>
              <a:t>dividen</a:t>
            </a:r>
            <a:r>
              <a:rPr lang="en-ID" sz="1600" dirty="0"/>
              <a:t>, dan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D" sz="1600" dirty="0"/>
              <a:t>Perusahaan </a:t>
            </a:r>
            <a:r>
              <a:rPr lang="en-ID" sz="1600" dirty="0" err="1"/>
              <a:t>menetapkan</a:t>
            </a:r>
            <a:r>
              <a:rPr lang="en-ID" sz="1600" dirty="0"/>
              <a:t> </a:t>
            </a:r>
            <a:r>
              <a:rPr lang="en-ID" sz="1600" dirty="0" err="1"/>
              <a:t>tanggal</a:t>
            </a:r>
            <a:r>
              <a:rPr lang="en-ID" sz="1600" dirty="0"/>
              <a:t> record date, </a:t>
            </a:r>
            <a:r>
              <a:rPr lang="en-ID" sz="1600" dirty="0" err="1"/>
              <a:t>yaitu</a:t>
            </a:r>
            <a:r>
              <a:rPr lang="en-ID" sz="1600" dirty="0"/>
              <a:t> </a:t>
            </a:r>
            <a:r>
              <a:rPr lang="en-ID" sz="1600" dirty="0" err="1"/>
              <a:t>tanggal</a:t>
            </a:r>
            <a:r>
              <a:rPr lang="en-ID" sz="1600" dirty="0"/>
              <a:t> </a:t>
            </a:r>
            <a:r>
              <a:rPr lang="en-ID" sz="1600" dirty="0" err="1"/>
              <a:t>penentuan</a:t>
            </a:r>
            <a:r>
              <a:rPr lang="en-ID" sz="1600" dirty="0"/>
              <a:t> </a:t>
            </a:r>
            <a:r>
              <a:rPr lang="en-ID" sz="1600" dirty="0" err="1"/>
              <a:t>siapa</a:t>
            </a:r>
            <a:r>
              <a:rPr lang="en-ID" sz="1600" dirty="0"/>
              <a:t> yang </a:t>
            </a:r>
            <a:r>
              <a:rPr lang="en-ID" sz="1600" dirty="0" err="1"/>
              <a:t>berhak</a:t>
            </a:r>
            <a:r>
              <a:rPr lang="en-ID" sz="1600" dirty="0"/>
              <a:t> </a:t>
            </a:r>
            <a:r>
              <a:rPr lang="en-ID" sz="1600" dirty="0" err="1"/>
              <a:t>menerima</a:t>
            </a:r>
            <a:r>
              <a:rPr lang="en-ID" sz="1600" dirty="0"/>
              <a:t> </a:t>
            </a:r>
            <a:r>
              <a:rPr lang="en-ID" sz="1600" dirty="0" err="1"/>
              <a:t>dividen</a:t>
            </a:r>
            <a:r>
              <a:rPr lang="en-ID" sz="1600" dirty="0"/>
              <a:t>.</a:t>
            </a:r>
          </a:p>
          <a:p>
            <a:pPr marL="177800" indent="-25400">
              <a:lnSpc>
                <a:spcPct val="150000"/>
              </a:lnSpc>
            </a:pPr>
            <a:r>
              <a:rPr lang="en-ID" sz="1600" dirty="0"/>
              <a:t>Pada </a:t>
            </a:r>
            <a:r>
              <a:rPr lang="en-ID" sz="1600" dirty="0" err="1"/>
              <a:t>saat</a:t>
            </a:r>
            <a:r>
              <a:rPr lang="en-ID" sz="1600" dirty="0"/>
              <a:t> </a:t>
            </a:r>
            <a:r>
              <a:rPr lang="en-ID" sz="1600" dirty="0" err="1"/>
              <a:t>itu</a:t>
            </a:r>
            <a:r>
              <a:rPr lang="en-ID" sz="1600" dirty="0"/>
              <a:t>, </a:t>
            </a:r>
            <a:r>
              <a:rPr lang="en-ID" sz="1600" dirty="0" err="1"/>
              <a:t>pemilik</a:t>
            </a:r>
            <a:r>
              <a:rPr lang="en-ID" sz="1600" dirty="0"/>
              <a:t> </a:t>
            </a:r>
            <a:r>
              <a:rPr lang="en-ID" sz="1600" dirty="0" err="1"/>
              <a:t>saham</a:t>
            </a:r>
            <a:r>
              <a:rPr lang="en-ID" sz="1600" dirty="0"/>
              <a:t> </a:t>
            </a:r>
            <a:r>
              <a:rPr lang="en-ID" sz="1600" dirty="0" err="1"/>
              <a:t>telah</a:t>
            </a:r>
            <a:r>
              <a:rPr lang="en-ID" sz="1600" dirty="0"/>
              <a:t> </a:t>
            </a:r>
            <a:r>
              <a:rPr lang="en-ID" sz="1600" dirty="0" err="1"/>
              <a:t>memiliki</a:t>
            </a:r>
            <a:r>
              <a:rPr lang="en-ID" sz="1600" dirty="0"/>
              <a:t> </a:t>
            </a:r>
            <a:r>
              <a:rPr lang="en-ID" sz="1600" dirty="0" err="1"/>
              <a:t>hak</a:t>
            </a:r>
            <a:r>
              <a:rPr lang="en-ID" sz="1600" dirty="0"/>
              <a:t> </a:t>
            </a:r>
            <a:r>
              <a:rPr lang="en-ID" sz="1600" dirty="0" err="1"/>
              <a:t>pasti</a:t>
            </a:r>
            <a:r>
              <a:rPr lang="en-ID" sz="1600" dirty="0"/>
              <a:t> </a:t>
            </a:r>
            <a:r>
              <a:rPr lang="en-ID" sz="1600" dirty="0" err="1"/>
              <a:t>menerima</a:t>
            </a:r>
            <a:r>
              <a:rPr lang="en-ID" sz="1600" dirty="0"/>
              <a:t> </a:t>
            </a:r>
            <a:r>
              <a:rPr lang="en-ID" sz="1600" dirty="0" err="1"/>
              <a:t>dividen</a:t>
            </a:r>
            <a:r>
              <a:rPr lang="en-ID" sz="1600" dirty="0"/>
              <a:t>, </a:t>
            </a:r>
            <a:r>
              <a:rPr lang="en-ID" sz="1600" dirty="0" err="1"/>
              <a:t>sehingga</a:t>
            </a:r>
            <a:r>
              <a:rPr lang="en-ID" sz="1600" dirty="0"/>
              <a:t> </a:t>
            </a:r>
            <a:r>
              <a:rPr lang="en-ID" sz="1600" dirty="0" err="1"/>
              <a:t>pendapatan</a:t>
            </a:r>
            <a:r>
              <a:rPr lang="en-ID" sz="1600" dirty="0"/>
              <a:t> </a:t>
            </a:r>
            <a:r>
              <a:rPr lang="en-ID" sz="1600" dirty="0" err="1"/>
              <a:t>harus</a:t>
            </a:r>
            <a:r>
              <a:rPr lang="en-ID" sz="1600" dirty="0"/>
              <a:t> </a:t>
            </a:r>
            <a:r>
              <a:rPr lang="en-ID" sz="1600" dirty="0" err="1"/>
              <a:t>diakui</a:t>
            </a:r>
            <a:r>
              <a:rPr lang="en-ID" sz="1600" dirty="0"/>
              <a:t>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Google Shape;854;p40"/>
          <p:cNvSpPr txBox="1">
            <a:spLocks noGrp="1"/>
          </p:cNvSpPr>
          <p:nvPr>
            <p:ph type="title"/>
          </p:nvPr>
        </p:nvSpPr>
        <p:spPr>
          <a:xfrm>
            <a:off x="720000" y="595261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dirty="0"/>
              <a:t>Dasar </a:t>
            </a:r>
            <a:r>
              <a:rPr lang="en-ID" dirty="0" err="1"/>
              <a:t>Pengukuran</a:t>
            </a:r>
            <a:r>
              <a:rPr lang="en-ID" dirty="0"/>
              <a:t> </a:t>
            </a:r>
            <a:r>
              <a:rPr lang="en-ID" dirty="0" err="1"/>
              <a:t>Pendapatan</a:t>
            </a:r>
            <a:r>
              <a:rPr lang="en-ID" dirty="0"/>
              <a:t> </a:t>
            </a:r>
            <a:r>
              <a:rPr lang="en-ID" dirty="0" err="1"/>
              <a:t>Deviden</a:t>
            </a:r>
            <a:endParaRPr dirty="0"/>
          </a:p>
        </p:txBody>
      </p:sp>
      <p:sp>
        <p:nvSpPr>
          <p:cNvPr id="856" name="Google Shape;856;p40"/>
          <p:cNvSpPr txBox="1">
            <a:spLocks noGrp="1"/>
          </p:cNvSpPr>
          <p:nvPr>
            <p:ph type="subTitle" idx="2"/>
          </p:nvPr>
        </p:nvSpPr>
        <p:spPr>
          <a:xfrm>
            <a:off x="720000" y="1596427"/>
            <a:ext cx="7703999" cy="205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ID" sz="1800" dirty="0" err="1"/>
              <a:t>Pendapatan</a:t>
            </a:r>
            <a:r>
              <a:rPr lang="en-ID" sz="1800" dirty="0"/>
              <a:t> </a:t>
            </a:r>
            <a:r>
              <a:rPr lang="en-ID" sz="1800" dirty="0" err="1"/>
              <a:t>dividen</a:t>
            </a:r>
            <a:r>
              <a:rPr lang="en-ID" sz="1800" dirty="0"/>
              <a:t> </a:t>
            </a:r>
            <a:r>
              <a:rPr lang="en-ID" sz="1800" dirty="0" err="1"/>
              <a:t>diukur</a:t>
            </a:r>
            <a:r>
              <a:rPr lang="en-ID" sz="1800" dirty="0"/>
              <a:t> </a:t>
            </a:r>
            <a:r>
              <a:rPr lang="en-ID" sz="1800" dirty="0" err="1"/>
              <a:t>berdasarkan</a:t>
            </a:r>
            <a:r>
              <a:rPr lang="en-ID" sz="1800" dirty="0"/>
              <a:t>: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D" sz="1800" dirty="0" err="1"/>
              <a:t>Jumlah</a:t>
            </a:r>
            <a:r>
              <a:rPr lang="en-ID" sz="1800" dirty="0"/>
              <a:t> </a:t>
            </a:r>
            <a:r>
              <a:rPr lang="en-ID" sz="1800" dirty="0" err="1"/>
              <a:t>dividen</a:t>
            </a:r>
            <a:r>
              <a:rPr lang="en-ID" sz="1800" dirty="0"/>
              <a:t> yang </a:t>
            </a:r>
            <a:r>
              <a:rPr lang="en-ID" sz="1800" dirty="0" err="1"/>
              <a:t>diumumkan</a:t>
            </a:r>
            <a:r>
              <a:rPr lang="en-ID" sz="1800" dirty="0"/>
              <a:t> </a:t>
            </a:r>
            <a:r>
              <a:rPr lang="en-ID" sz="1800" dirty="0" err="1"/>
              <a:t>untuk</a:t>
            </a:r>
            <a:r>
              <a:rPr lang="en-ID" sz="1800" dirty="0"/>
              <a:t> </a:t>
            </a:r>
            <a:r>
              <a:rPr lang="en-ID" sz="1800" dirty="0" err="1"/>
              <a:t>setiap</a:t>
            </a:r>
            <a:r>
              <a:rPr lang="en-ID" sz="1800" dirty="0"/>
              <a:t> </a:t>
            </a:r>
            <a:r>
              <a:rPr lang="en-ID" sz="1800" dirty="0" err="1"/>
              <a:t>lembar</a:t>
            </a:r>
            <a:r>
              <a:rPr lang="en-ID" sz="1800" dirty="0"/>
              <a:t> </a:t>
            </a:r>
            <a:r>
              <a:rPr lang="en-ID" sz="1800" dirty="0" err="1"/>
              <a:t>saham</a:t>
            </a:r>
            <a:r>
              <a:rPr lang="en-ID" sz="1800" dirty="0"/>
              <a:t>, dan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D" sz="1800" dirty="0" err="1"/>
              <a:t>Jumlah</a:t>
            </a:r>
            <a:r>
              <a:rPr lang="en-ID" sz="1800" dirty="0"/>
              <a:t> </a:t>
            </a:r>
            <a:r>
              <a:rPr lang="en-ID" sz="1800" dirty="0" err="1"/>
              <a:t>saham</a:t>
            </a:r>
            <a:r>
              <a:rPr lang="en-ID" sz="1800" dirty="0"/>
              <a:t> yang </a:t>
            </a:r>
            <a:r>
              <a:rPr lang="en-ID" sz="1800" dirty="0" err="1"/>
              <a:t>dimiliki</a:t>
            </a:r>
            <a:r>
              <a:rPr lang="en-ID" sz="1800" dirty="0"/>
              <a:t> oleh </a:t>
            </a:r>
            <a:r>
              <a:rPr lang="en-ID" sz="1800" dirty="0" err="1"/>
              <a:t>pemegang</a:t>
            </a:r>
            <a:r>
              <a:rPr lang="en-ID" sz="1800" dirty="0"/>
              <a:t> </a:t>
            </a:r>
            <a:r>
              <a:rPr lang="en-ID" sz="1800" dirty="0" err="1"/>
              <a:t>saham</a:t>
            </a:r>
            <a:r>
              <a:rPr lang="en-ID" sz="1800" dirty="0"/>
              <a:t> pada </a:t>
            </a:r>
            <a:r>
              <a:rPr lang="en-ID" sz="1800" dirty="0" err="1"/>
              <a:t>tanggal</a:t>
            </a:r>
            <a:r>
              <a:rPr lang="en-ID" sz="1800" dirty="0"/>
              <a:t> </a:t>
            </a:r>
            <a:r>
              <a:rPr lang="en-ID" sz="1800" dirty="0" err="1"/>
              <a:t>pencatatan</a:t>
            </a:r>
            <a:r>
              <a:rPr lang="en-ID" sz="1800" dirty="0"/>
              <a:t>.</a:t>
            </a:r>
          </a:p>
          <a:p>
            <a:pPr>
              <a:lnSpc>
                <a:spcPct val="150000"/>
              </a:lnSpc>
            </a:pPr>
            <a:r>
              <a:rPr lang="en-ID" sz="1800" dirty="0"/>
              <a:t>Karena </a:t>
            </a:r>
            <a:r>
              <a:rPr lang="en-ID" sz="1800" dirty="0" err="1"/>
              <a:t>dividen</a:t>
            </a:r>
            <a:r>
              <a:rPr lang="en-ID" sz="1800" dirty="0"/>
              <a:t> </a:t>
            </a:r>
            <a:r>
              <a:rPr lang="en-ID" sz="1800" dirty="0" err="1"/>
              <a:t>tunai</a:t>
            </a:r>
            <a:r>
              <a:rPr lang="en-ID" sz="1800" dirty="0"/>
              <a:t> </a:t>
            </a:r>
            <a:r>
              <a:rPr lang="en-ID" sz="1800" dirty="0" err="1"/>
              <a:t>jumlahnya</a:t>
            </a:r>
            <a:r>
              <a:rPr lang="en-ID" sz="1800" dirty="0"/>
              <a:t> </a:t>
            </a:r>
            <a:r>
              <a:rPr lang="en-ID" sz="1800" dirty="0" err="1"/>
              <a:t>pasti</a:t>
            </a:r>
            <a:r>
              <a:rPr lang="en-ID" sz="1800" dirty="0"/>
              <a:t> (</a:t>
            </a:r>
            <a:r>
              <a:rPr lang="en-ID" sz="1800" dirty="0" err="1"/>
              <a:t>ditetapkan</a:t>
            </a:r>
            <a:r>
              <a:rPr lang="en-ID" sz="1800" dirty="0"/>
              <a:t> per </a:t>
            </a:r>
            <a:r>
              <a:rPr lang="en-ID" sz="1800" dirty="0" err="1"/>
              <a:t>lembar</a:t>
            </a:r>
            <a:r>
              <a:rPr lang="en-ID" sz="1800" dirty="0"/>
              <a:t> </a:t>
            </a:r>
            <a:r>
              <a:rPr lang="en-ID" sz="1800" dirty="0" err="1"/>
              <a:t>saham</a:t>
            </a:r>
            <a:r>
              <a:rPr lang="en-ID" sz="1800" dirty="0"/>
              <a:t>), </a:t>
            </a:r>
            <a:r>
              <a:rPr lang="en-ID" sz="1800" dirty="0" err="1"/>
              <a:t>maka</a:t>
            </a:r>
            <a:r>
              <a:rPr lang="en-ID" sz="1800" dirty="0"/>
              <a:t> </a:t>
            </a:r>
            <a:r>
              <a:rPr lang="en-ID" sz="1800" dirty="0" err="1"/>
              <a:t>pengukurannya</a:t>
            </a:r>
            <a:r>
              <a:rPr lang="en-ID" sz="1800" dirty="0"/>
              <a:t> </a:t>
            </a:r>
            <a:r>
              <a:rPr lang="en-ID" sz="1800" dirty="0" err="1"/>
              <a:t>bersifat</a:t>
            </a:r>
            <a:r>
              <a:rPr lang="en-ID" sz="1800" dirty="0"/>
              <a:t> </a:t>
            </a:r>
            <a:r>
              <a:rPr lang="en-ID" sz="1800" dirty="0" err="1"/>
              <a:t>objektif</a:t>
            </a:r>
            <a:r>
              <a:rPr lang="en-ID" sz="1800" dirty="0"/>
              <a:t> dan </a:t>
            </a:r>
            <a:r>
              <a:rPr lang="en-ID" sz="1800" dirty="0" err="1"/>
              <a:t>mudah</a:t>
            </a:r>
            <a:r>
              <a:rPr lang="en-ID" sz="1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327021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0" name="Google Shape;1240;p47"/>
          <p:cNvSpPr txBox="1">
            <a:spLocks noGrp="1"/>
          </p:cNvSpPr>
          <p:nvPr>
            <p:ph type="subTitle" idx="1"/>
          </p:nvPr>
        </p:nvSpPr>
        <p:spPr>
          <a:xfrm>
            <a:off x="998056" y="1369764"/>
            <a:ext cx="6901833" cy="239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7800" indent="-25400" algn="just"/>
            <a:r>
              <a:rPr lang="en-ID" sz="1600" dirty="0" err="1"/>
              <a:t>Pendapatan</a:t>
            </a:r>
            <a:r>
              <a:rPr lang="en-ID" sz="1600" dirty="0"/>
              <a:t> </a:t>
            </a:r>
            <a:r>
              <a:rPr lang="en-ID" sz="1600" dirty="0" err="1"/>
              <a:t>diakui</a:t>
            </a:r>
            <a:r>
              <a:rPr lang="en-ID" sz="1600" dirty="0"/>
              <a:t> </a:t>
            </a:r>
            <a:r>
              <a:rPr lang="en-ID" sz="1600" dirty="0" err="1"/>
              <a:t>ketika</a:t>
            </a:r>
            <a:r>
              <a:rPr lang="en-ID" sz="1600" dirty="0"/>
              <a:t> </a:t>
            </a:r>
            <a:r>
              <a:rPr lang="en-ID" sz="1600" dirty="0" err="1"/>
              <a:t>perusahaan</a:t>
            </a:r>
            <a:r>
              <a:rPr lang="en-ID" sz="1600" dirty="0"/>
              <a:t> </a:t>
            </a:r>
            <a:r>
              <a:rPr lang="en-ID" sz="1600" dirty="0" err="1"/>
              <a:t>telah</a:t>
            </a:r>
            <a:r>
              <a:rPr lang="en-ID" sz="1600" dirty="0"/>
              <a:t> </a:t>
            </a:r>
            <a:r>
              <a:rPr lang="en-ID" sz="1600" dirty="0" err="1"/>
              <a:t>memenuhi</a:t>
            </a:r>
            <a:r>
              <a:rPr lang="en-ID" sz="1600" dirty="0"/>
              <a:t> </a:t>
            </a:r>
            <a:r>
              <a:rPr lang="en-ID" sz="1600" dirty="0" err="1"/>
              <a:t>kewajibannya</a:t>
            </a:r>
            <a:r>
              <a:rPr lang="en-ID" sz="1600" dirty="0"/>
              <a:t> </a:t>
            </a:r>
            <a:r>
              <a:rPr lang="en-ID" sz="1600" dirty="0" err="1"/>
              <a:t>kepada</a:t>
            </a:r>
            <a:r>
              <a:rPr lang="en-ID" sz="1600" dirty="0"/>
              <a:t> </a:t>
            </a:r>
            <a:r>
              <a:rPr lang="en-ID" sz="1600" dirty="0" err="1"/>
              <a:t>pelanggan</a:t>
            </a:r>
            <a:r>
              <a:rPr lang="en-ID" sz="1600" dirty="0"/>
              <a:t>, </a:t>
            </a:r>
            <a:r>
              <a:rPr lang="en-ID" sz="1600" dirty="0" err="1"/>
              <a:t>baik</a:t>
            </a:r>
            <a:r>
              <a:rPr lang="en-ID" sz="1600" dirty="0"/>
              <a:t> </a:t>
            </a:r>
            <a:r>
              <a:rPr lang="en-ID" sz="1600" dirty="0" err="1"/>
              <a:t>melalui</a:t>
            </a:r>
            <a:r>
              <a:rPr lang="en-ID" sz="1600" dirty="0"/>
              <a:t> </a:t>
            </a:r>
            <a:r>
              <a:rPr lang="en-ID" sz="1600" dirty="0" err="1"/>
              <a:t>penyerahan</a:t>
            </a:r>
            <a:r>
              <a:rPr lang="en-ID" sz="1600" dirty="0"/>
              <a:t> </a:t>
            </a:r>
            <a:r>
              <a:rPr lang="en-ID" sz="1600" dirty="0" err="1"/>
              <a:t>barang</a:t>
            </a:r>
            <a:r>
              <a:rPr lang="en-ID" sz="1600" dirty="0"/>
              <a:t> </a:t>
            </a:r>
            <a:r>
              <a:rPr lang="en-ID" sz="1600" dirty="0" err="1"/>
              <a:t>maupun</a:t>
            </a:r>
            <a:r>
              <a:rPr lang="en-ID" sz="1600" dirty="0"/>
              <a:t> </a:t>
            </a:r>
            <a:r>
              <a:rPr lang="en-ID" sz="1600" dirty="0" err="1"/>
              <a:t>pemberian</a:t>
            </a:r>
            <a:r>
              <a:rPr lang="en-ID" sz="1600" dirty="0"/>
              <a:t> </a:t>
            </a:r>
            <a:r>
              <a:rPr lang="en-ID" sz="1600" dirty="0" err="1"/>
              <a:t>jasa</a:t>
            </a:r>
            <a:r>
              <a:rPr lang="en-ID" sz="1600" dirty="0"/>
              <a:t>. </a:t>
            </a:r>
            <a:r>
              <a:rPr lang="en-ID" sz="1600" dirty="0" err="1"/>
              <a:t>Setiap</a:t>
            </a:r>
            <a:r>
              <a:rPr lang="en-ID" sz="1600" dirty="0"/>
              <a:t> </a:t>
            </a:r>
            <a:r>
              <a:rPr lang="en-ID" sz="1600" dirty="0" err="1"/>
              <a:t>jenis</a:t>
            </a:r>
            <a:r>
              <a:rPr lang="en-ID" sz="1600" dirty="0"/>
              <a:t> </a:t>
            </a:r>
            <a:r>
              <a:rPr lang="en-ID" sz="1600" dirty="0" err="1"/>
              <a:t>pendapatan</a:t>
            </a:r>
            <a:r>
              <a:rPr lang="en-ID" sz="1600" dirty="0"/>
              <a:t>—</a:t>
            </a:r>
            <a:r>
              <a:rPr lang="en-ID" sz="1600" dirty="0" err="1"/>
              <a:t>termasuk</a:t>
            </a:r>
            <a:r>
              <a:rPr lang="en-ID" sz="1600" dirty="0"/>
              <a:t> </a:t>
            </a:r>
            <a:r>
              <a:rPr lang="en-ID" sz="1600" dirty="0" err="1"/>
              <a:t>bunga</a:t>
            </a:r>
            <a:r>
              <a:rPr lang="en-ID" sz="1600" dirty="0"/>
              <a:t>, </a:t>
            </a:r>
            <a:r>
              <a:rPr lang="en-ID" sz="1600" dirty="0" err="1"/>
              <a:t>royalti</a:t>
            </a:r>
            <a:r>
              <a:rPr lang="en-ID" sz="1600" dirty="0"/>
              <a:t>, dan </a:t>
            </a:r>
            <a:r>
              <a:rPr lang="en-ID" sz="1600" dirty="0" err="1"/>
              <a:t>dividen</a:t>
            </a:r>
            <a:r>
              <a:rPr lang="en-ID" sz="1600" dirty="0"/>
              <a:t>—</a:t>
            </a:r>
            <a:r>
              <a:rPr lang="en-ID" sz="1600" dirty="0" err="1"/>
              <a:t>diakui</a:t>
            </a:r>
            <a:r>
              <a:rPr lang="en-ID" sz="1600" dirty="0"/>
              <a:t> </a:t>
            </a:r>
            <a:r>
              <a:rPr lang="en-ID" sz="1600" dirty="0" err="1"/>
              <a:t>sesuai</a:t>
            </a:r>
            <a:r>
              <a:rPr lang="en-ID" sz="1600" dirty="0"/>
              <a:t> </a:t>
            </a:r>
            <a:r>
              <a:rPr lang="en-ID" sz="1600" dirty="0" err="1"/>
              <a:t>hak</a:t>
            </a:r>
            <a:r>
              <a:rPr lang="en-ID" sz="1600" dirty="0"/>
              <a:t> </a:t>
            </a:r>
            <a:r>
              <a:rPr lang="en-ID" sz="1600" dirty="0" err="1"/>
              <a:t>ekonomi</a:t>
            </a:r>
            <a:r>
              <a:rPr lang="en-ID" sz="1600" dirty="0"/>
              <a:t> yang </a:t>
            </a:r>
            <a:r>
              <a:rPr lang="en-ID" sz="1600" dirty="0" err="1"/>
              <a:t>telah</a:t>
            </a:r>
            <a:r>
              <a:rPr lang="en-ID" sz="1600" dirty="0"/>
              <a:t> </a:t>
            </a:r>
            <a:r>
              <a:rPr lang="en-ID" sz="1600" dirty="0" err="1"/>
              <a:t>timbul</a:t>
            </a:r>
            <a:r>
              <a:rPr lang="en-ID" sz="1600" dirty="0"/>
              <a:t>.</a:t>
            </a:r>
          </a:p>
          <a:p>
            <a:pPr marL="177800" indent="-25400" algn="just"/>
            <a:r>
              <a:rPr lang="en-ID" sz="1600" dirty="0" err="1"/>
              <a:t>Secara</a:t>
            </a:r>
            <a:r>
              <a:rPr lang="en-ID" sz="1600" dirty="0"/>
              <a:t> </a:t>
            </a:r>
            <a:r>
              <a:rPr lang="en-ID" sz="1600" dirty="0" err="1"/>
              <a:t>keseluruhan</a:t>
            </a:r>
            <a:r>
              <a:rPr lang="en-ID" sz="1600" dirty="0"/>
              <a:t>, </a:t>
            </a:r>
            <a:r>
              <a:rPr lang="en-ID" sz="1600" dirty="0" err="1"/>
              <a:t>pemahaman</a:t>
            </a:r>
            <a:r>
              <a:rPr lang="en-ID" sz="1600" dirty="0"/>
              <a:t> </a:t>
            </a:r>
            <a:r>
              <a:rPr lang="en-ID" sz="1600" dirty="0" err="1"/>
              <a:t>pendapatan</a:t>
            </a:r>
            <a:r>
              <a:rPr lang="en-ID" sz="1600" dirty="0"/>
              <a:t> </a:t>
            </a:r>
            <a:r>
              <a:rPr lang="en-ID" sz="1600" dirty="0" err="1"/>
              <a:t>penting</a:t>
            </a:r>
            <a:r>
              <a:rPr lang="en-ID" sz="1600" dirty="0"/>
              <a:t> </a:t>
            </a:r>
            <a:r>
              <a:rPr lang="en-ID" sz="1600" dirty="0" err="1"/>
              <a:t>untuk</a:t>
            </a:r>
            <a:r>
              <a:rPr lang="en-ID" sz="1600" dirty="0"/>
              <a:t> </a:t>
            </a:r>
            <a:r>
              <a:rPr lang="en-ID" sz="1600" dirty="0" err="1"/>
              <a:t>menghasilkan</a:t>
            </a:r>
            <a:r>
              <a:rPr lang="en-ID" sz="1600" dirty="0"/>
              <a:t> </a:t>
            </a:r>
            <a:r>
              <a:rPr lang="en-ID" sz="1600" dirty="0" err="1"/>
              <a:t>laporan</a:t>
            </a:r>
            <a:r>
              <a:rPr lang="en-ID" sz="1600" dirty="0"/>
              <a:t> </a:t>
            </a:r>
            <a:r>
              <a:rPr lang="en-ID" sz="1600" dirty="0" err="1"/>
              <a:t>keuangan</a:t>
            </a:r>
            <a:r>
              <a:rPr lang="en-ID" sz="1600" dirty="0"/>
              <a:t> yang </a:t>
            </a:r>
            <a:r>
              <a:rPr lang="en-ID" sz="1600" dirty="0" err="1"/>
              <a:t>akurat</a:t>
            </a:r>
            <a:r>
              <a:rPr lang="en-ID" sz="1600" dirty="0"/>
              <a:t> dan </a:t>
            </a:r>
            <a:r>
              <a:rPr lang="en-ID" sz="1600" dirty="0" err="1"/>
              <a:t>sesuai</a:t>
            </a:r>
            <a:r>
              <a:rPr lang="en-ID" sz="1600" dirty="0"/>
              <a:t> </a:t>
            </a:r>
            <a:r>
              <a:rPr lang="en-ID" sz="1600" dirty="0" err="1"/>
              <a:t>standar</a:t>
            </a:r>
            <a:r>
              <a:rPr lang="en-ID" sz="1600" dirty="0"/>
              <a:t> </a:t>
            </a:r>
            <a:r>
              <a:rPr lang="en-ID" sz="1600" dirty="0" err="1"/>
              <a:t>akuntansi</a:t>
            </a:r>
            <a:r>
              <a:rPr lang="en-ID" sz="1600" dirty="0"/>
              <a:t>.</a:t>
            </a:r>
          </a:p>
        </p:txBody>
      </p:sp>
      <p:sp>
        <p:nvSpPr>
          <p:cNvPr id="1241" name="Google Shape;1241;p47"/>
          <p:cNvSpPr txBox="1">
            <a:spLocks noGrp="1"/>
          </p:cNvSpPr>
          <p:nvPr>
            <p:ph type="title"/>
          </p:nvPr>
        </p:nvSpPr>
        <p:spPr>
          <a:xfrm>
            <a:off x="1244111" y="853992"/>
            <a:ext cx="6551313" cy="49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Kesimpulan</a:t>
            </a:r>
            <a:endParaRPr sz="2800" dirty="0"/>
          </a:p>
        </p:txBody>
      </p:sp>
      <p:grpSp>
        <p:nvGrpSpPr>
          <p:cNvPr id="1321" name="Google Shape;1321;p47"/>
          <p:cNvGrpSpPr/>
          <p:nvPr/>
        </p:nvGrpSpPr>
        <p:grpSpPr>
          <a:xfrm>
            <a:off x="-825305" y="-417831"/>
            <a:ext cx="10934770" cy="6769705"/>
            <a:chOff x="-825305" y="-417831"/>
            <a:chExt cx="10934770" cy="6769705"/>
          </a:xfrm>
        </p:grpSpPr>
        <p:sp>
          <p:nvSpPr>
            <p:cNvPr id="1322" name="Google Shape;1322;p47"/>
            <p:cNvSpPr/>
            <p:nvPr/>
          </p:nvSpPr>
          <p:spPr>
            <a:xfrm flipH="1">
              <a:off x="6049433" y="3117310"/>
              <a:ext cx="4060032" cy="3234564"/>
            </a:xfrm>
            <a:custGeom>
              <a:avLst/>
              <a:gdLst/>
              <a:ahLst/>
              <a:cxnLst/>
              <a:rect l="l" t="t" r="r" b="b"/>
              <a:pathLst>
                <a:path w="4060032" h="3234564" extrusionOk="0">
                  <a:moveTo>
                    <a:pt x="249" y="45192"/>
                  </a:moveTo>
                  <a:cubicBezTo>
                    <a:pt x="269487" y="-12410"/>
                    <a:pt x="547625" y="-14747"/>
                    <a:pt x="817794" y="38324"/>
                  </a:cubicBezTo>
                  <a:cubicBezTo>
                    <a:pt x="992831" y="72834"/>
                    <a:pt x="1173188" y="137272"/>
                    <a:pt x="1284308" y="276791"/>
                  </a:cubicBezTo>
                  <a:cubicBezTo>
                    <a:pt x="1430236" y="460012"/>
                    <a:pt x="1427533" y="735318"/>
                    <a:pt x="1591010" y="903082"/>
                  </a:cubicBezTo>
                  <a:cubicBezTo>
                    <a:pt x="1691415" y="1006119"/>
                    <a:pt x="1836723" y="1049287"/>
                    <a:pt x="1975738" y="1086446"/>
                  </a:cubicBezTo>
                  <a:cubicBezTo>
                    <a:pt x="2155871" y="1134596"/>
                    <a:pt x="2339429" y="1179582"/>
                    <a:pt x="2525874" y="1176947"/>
                  </a:cubicBezTo>
                  <a:cubicBezTo>
                    <a:pt x="2702848" y="1174444"/>
                    <a:pt x="2876528" y="1129077"/>
                    <a:pt x="3053104" y="1116965"/>
                  </a:cubicBezTo>
                  <a:cubicBezTo>
                    <a:pt x="3279101" y="1101462"/>
                    <a:pt x="3513389" y="1143435"/>
                    <a:pt x="3704967" y="1264267"/>
                  </a:cubicBezTo>
                  <a:cubicBezTo>
                    <a:pt x="3896545" y="1385099"/>
                    <a:pt x="4040017" y="1590458"/>
                    <a:pt x="4058161" y="1816160"/>
                  </a:cubicBezTo>
                  <a:cubicBezTo>
                    <a:pt x="4095786" y="2284203"/>
                    <a:pt x="3619387" y="2685752"/>
                    <a:pt x="3678317" y="3151595"/>
                  </a:cubicBezTo>
                  <a:cubicBezTo>
                    <a:pt x="3680501" y="3168863"/>
                    <a:pt x="3682116" y="3189621"/>
                    <a:pt x="3668418" y="3200365"/>
                  </a:cubicBezTo>
                  <a:cubicBezTo>
                    <a:pt x="3660715" y="3206407"/>
                    <a:pt x="3650277" y="3207248"/>
                    <a:pt x="3640505" y="3207847"/>
                  </a:cubicBezTo>
                  <a:cubicBezTo>
                    <a:pt x="3143593" y="3238329"/>
                    <a:pt x="2637212" y="3267995"/>
                    <a:pt x="2154600" y="3145832"/>
                  </a:cubicBezTo>
                  <a:cubicBezTo>
                    <a:pt x="1968662" y="3098766"/>
                    <a:pt x="1788894" y="3029702"/>
                    <a:pt x="1603199" y="2981685"/>
                  </a:cubicBezTo>
                  <a:cubicBezTo>
                    <a:pt x="1289120" y="2900471"/>
                    <a:pt x="961814" y="2880382"/>
                    <a:pt x="647308" y="2800835"/>
                  </a:cubicBezTo>
                  <a:cubicBezTo>
                    <a:pt x="489159" y="2760824"/>
                    <a:pt x="335135" y="2706000"/>
                    <a:pt x="187281" y="2637091"/>
                  </a:cubicBezTo>
                  <a:cubicBezTo>
                    <a:pt x="157960" y="2623423"/>
                    <a:pt x="127877" y="2608411"/>
                    <a:pt x="107739" y="2583100"/>
                  </a:cubicBezTo>
                  <a:cubicBezTo>
                    <a:pt x="77923" y="2545625"/>
                    <a:pt x="75902" y="2493861"/>
                    <a:pt x="75424" y="2445983"/>
                  </a:cubicBezTo>
                  <a:cubicBezTo>
                    <a:pt x="69005" y="1801817"/>
                    <a:pt x="103238" y="1157888"/>
                    <a:pt x="177918" y="51803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3" name="Google Shape;1323;p47"/>
            <p:cNvSpPr/>
            <p:nvPr/>
          </p:nvSpPr>
          <p:spPr>
            <a:xfrm>
              <a:off x="-825305" y="-417831"/>
              <a:ext cx="3567774" cy="2824005"/>
            </a:xfrm>
            <a:custGeom>
              <a:avLst/>
              <a:gdLst/>
              <a:ahLst/>
              <a:cxnLst/>
              <a:rect l="l" t="t" r="r" b="b"/>
              <a:pathLst>
                <a:path w="3567774" h="2824005" extrusionOk="0">
                  <a:moveTo>
                    <a:pt x="3568024" y="10828"/>
                  </a:moveTo>
                  <a:cubicBezTo>
                    <a:pt x="3208635" y="577616"/>
                    <a:pt x="2386031" y="829154"/>
                    <a:pt x="1970736" y="799180"/>
                  </a:cubicBezTo>
                  <a:cubicBezTo>
                    <a:pt x="1555442" y="769206"/>
                    <a:pt x="1156119" y="944831"/>
                    <a:pt x="1235984" y="1232216"/>
                  </a:cubicBezTo>
                  <a:cubicBezTo>
                    <a:pt x="1315849" y="1519602"/>
                    <a:pt x="1620553" y="1687243"/>
                    <a:pt x="1591990" y="1974629"/>
                  </a:cubicBezTo>
                  <a:cubicBezTo>
                    <a:pt x="1563427" y="2262015"/>
                    <a:pt x="1395713" y="2789867"/>
                    <a:pt x="1124174" y="2817318"/>
                  </a:cubicBezTo>
                  <a:cubicBezTo>
                    <a:pt x="852635" y="2844768"/>
                    <a:pt x="46004" y="2822559"/>
                    <a:pt x="77950" y="2115200"/>
                  </a:cubicBezTo>
                  <a:cubicBezTo>
                    <a:pt x="109896" y="1407840"/>
                    <a:pt x="-497074" y="34777"/>
                    <a:pt x="1235984" y="10828"/>
                  </a:cubicBezTo>
                  <a:cubicBezTo>
                    <a:pt x="2969041" y="-13121"/>
                    <a:pt x="3568024" y="10828"/>
                    <a:pt x="3568024" y="1082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24" name="Google Shape;1324;p47"/>
          <p:cNvGrpSpPr/>
          <p:nvPr/>
        </p:nvGrpSpPr>
        <p:grpSpPr>
          <a:xfrm>
            <a:off x="2072212" y="-366275"/>
            <a:ext cx="5827676" cy="5840046"/>
            <a:chOff x="2072212" y="-366275"/>
            <a:chExt cx="5827676" cy="5840046"/>
          </a:xfrm>
        </p:grpSpPr>
        <p:grpSp>
          <p:nvGrpSpPr>
            <p:cNvPr id="1325" name="Google Shape;1325;p47"/>
            <p:cNvGrpSpPr/>
            <p:nvPr/>
          </p:nvGrpSpPr>
          <p:grpSpPr>
            <a:xfrm rot="10191051" flipH="1">
              <a:off x="2094932" y="4625900"/>
              <a:ext cx="3359736" cy="556210"/>
              <a:chOff x="3572381" y="1090803"/>
              <a:chExt cx="2835360" cy="469399"/>
            </a:xfrm>
          </p:grpSpPr>
          <p:sp>
            <p:nvSpPr>
              <p:cNvPr id="1326" name="Google Shape;1326;p47"/>
              <p:cNvSpPr/>
              <p:nvPr/>
            </p:nvSpPr>
            <p:spPr>
              <a:xfrm>
                <a:off x="6333961" y="1442399"/>
                <a:ext cx="37407" cy="48561"/>
              </a:xfrm>
              <a:custGeom>
                <a:avLst/>
                <a:gdLst/>
                <a:ahLst/>
                <a:cxnLst/>
                <a:rect l="l" t="t" r="r" b="b"/>
                <a:pathLst>
                  <a:path w="37407" h="48561" extrusionOk="0">
                    <a:moveTo>
                      <a:pt x="31099" y="48348"/>
                    </a:moveTo>
                    <a:cubicBezTo>
                      <a:pt x="36228" y="46931"/>
                      <a:pt x="39237" y="41624"/>
                      <a:pt x="37819" y="36496"/>
                    </a:cubicBezTo>
                    <a:cubicBezTo>
                      <a:pt x="37614" y="35755"/>
                      <a:pt x="37322" y="35042"/>
                      <a:pt x="36948" y="34371"/>
                    </a:cubicBezTo>
                    <a:cubicBezTo>
                      <a:pt x="31219" y="24119"/>
                      <a:pt x="24957" y="14010"/>
                      <a:pt x="18334" y="4325"/>
                    </a:cubicBezTo>
                    <a:cubicBezTo>
                      <a:pt x="15334" y="-63"/>
                      <a:pt x="9345" y="-1188"/>
                      <a:pt x="4956" y="1811"/>
                    </a:cubicBezTo>
                    <a:cubicBezTo>
                      <a:pt x="568" y="4811"/>
                      <a:pt x="-558" y="10800"/>
                      <a:pt x="2442" y="15188"/>
                    </a:cubicBezTo>
                    <a:cubicBezTo>
                      <a:pt x="8739" y="24398"/>
                      <a:pt x="14694" y="34011"/>
                      <a:pt x="20142" y="43761"/>
                    </a:cubicBezTo>
                    <a:cubicBezTo>
                      <a:pt x="22304" y="47629"/>
                      <a:pt x="26826" y="49522"/>
                      <a:pt x="31099" y="4834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7" name="Google Shape;1327;p47"/>
              <p:cNvSpPr/>
              <p:nvPr/>
            </p:nvSpPr>
            <p:spPr>
              <a:xfrm>
                <a:off x="3626651" y="1178116"/>
                <a:ext cx="2682050" cy="229589"/>
              </a:xfrm>
              <a:custGeom>
                <a:avLst/>
                <a:gdLst/>
                <a:ahLst/>
                <a:cxnLst/>
                <a:rect l="l" t="t" r="r" b="b"/>
                <a:pathLst>
                  <a:path w="2682050" h="229589" extrusionOk="0">
                    <a:moveTo>
                      <a:pt x="2675754" y="229371"/>
                    </a:moveTo>
                    <a:cubicBezTo>
                      <a:pt x="2680878" y="227951"/>
                      <a:pt x="2683881" y="222646"/>
                      <a:pt x="2682460" y="217522"/>
                    </a:cubicBezTo>
                    <a:cubicBezTo>
                      <a:pt x="2682023" y="215945"/>
                      <a:pt x="2681191" y="214505"/>
                      <a:pt x="2680042" y="213339"/>
                    </a:cubicBezTo>
                    <a:cubicBezTo>
                      <a:pt x="2663356" y="196482"/>
                      <a:pt x="2645363" y="180971"/>
                      <a:pt x="2626231" y="166952"/>
                    </a:cubicBezTo>
                    <a:cubicBezTo>
                      <a:pt x="2621948" y="163803"/>
                      <a:pt x="2615923" y="164722"/>
                      <a:pt x="2612774" y="169004"/>
                    </a:cubicBezTo>
                    <a:cubicBezTo>
                      <a:pt x="2609624" y="173287"/>
                      <a:pt x="2610543" y="179311"/>
                      <a:pt x="2614826" y="182460"/>
                    </a:cubicBezTo>
                    <a:cubicBezTo>
                      <a:pt x="2633138" y="195875"/>
                      <a:pt x="2650359" y="210718"/>
                      <a:pt x="2666328" y="226849"/>
                    </a:cubicBezTo>
                    <a:cubicBezTo>
                      <a:pt x="2668780" y="229338"/>
                      <a:pt x="2672388" y="230304"/>
                      <a:pt x="2675755" y="229371"/>
                    </a:cubicBezTo>
                    <a:close/>
                    <a:moveTo>
                      <a:pt x="2564221" y="146657"/>
                    </a:moveTo>
                    <a:cubicBezTo>
                      <a:pt x="2569346" y="145244"/>
                      <a:pt x="2572354" y="139944"/>
                      <a:pt x="2570940" y="134820"/>
                    </a:cubicBezTo>
                    <a:cubicBezTo>
                      <a:pt x="2570247" y="132309"/>
                      <a:pt x="2568566" y="130186"/>
                      <a:pt x="2566281" y="128936"/>
                    </a:cubicBezTo>
                    <a:cubicBezTo>
                      <a:pt x="2545510" y="117632"/>
                      <a:pt x="2524145" y="107455"/>
                      <a:pt x="2502279" y="98452"/>
                    </a:cubicBezTo>
                    <a:cubicBezTo>
                      <a:pt x="2497368" y="96417"/>
                      <a:pt x="2491737" y="98748"/>
                      <a:pt x="2489701" y="103659"/>
                    </a:cubicBezTo>
                    <a:cubicBezTo>
                      <a:pt x="2487666" y="108569"/>
                      <a:pt x="2489998" y="114200"/>
                      <a:pt x="2494909" y="116235"/>
                    </a:cubicBezTo>
                    <a:cubicBezTo>
                      <a:pt x="2494912" y="116236"/>
                      <a:pt x="2494915" y="116237"/>
                      <a:pt x="2494918" y="116238"/>
                    </a:cubicBezTo>
                    <a:cubicBezTo>
                      <a:pt x="2516142" y="124977"/>
                      <a:pt x="2536880" y="134853"/>
                      <a:pt x="2557041" y="145823"/>
                    </a:cubicBezTo>
                    <a:cubicBezTo>
                      <a:pt x="2559234" y="147027"/>
                      <a:pt x="2561811" y="147327"/>
                      <a:pt x="2564221" y="146658"/>
                    </a:cubicBezTo>
                    <a:close/>
                    <a:moveTo>
                      <a:pt x="2435374" y="92822"/>
                    </a:moveTo>
                    <a:cubicBezTo>
                      <a:pt x="2440500" y="91412"/>
                      <a:pt x="2443512" y="86113"/>
                      <a:pt x="2442101" y="80988"/>
                    </a:cubicBezTo>
                    <a:cubicBezTo>
                      <a:pt x="2441235" y="77839"/>
                      <a:pt x="2438830" y="75344"/>
                      <a:pt x="2435715" y="74362"/>
                    </a:cubicBezTo>
                    <a:cubicBezTo>
                      <a:pt x="2414124" y="67555"/>
                      <a:pt x="2391197" y="61232"/>
                      <a:pt x="2367571" y="55565"/>
                    </a:cubicBezTo>
                    <a:cubicBezTo>
                      <a:pt x="2362401" y="54325"/>
                      <a:pt x="2357205" y="57510"/>
                      <a:pt x="2355965" y="62679"/>
                    </a:cubicBezTo>
                    <a:cubicBezTo>
                      <a:pt x="2354725" y="67848"/>
                      <a:pt x="2357911" y="73044"/>
                      <a:pt x="2363080" y="74284"/>
                    </a:cubicBezTo>
                    <a:cubicBezTo>
                      <a:pt x="2386272" y="79846"/>
                      <a:pt x="2408762" y="86049"/>
                      <a:pt x="2429928" y="92720"/>
                    </a:cubicBezTo>
                    <a:cubicBezTo>
                      <a:pt x="2431695" y="93281"/>
                      <a:pt x="2433587" y="93316"/>
                      <a:pt x="2435374" y="92822"/>
                    </a:cubicBezTo>
                    <a:close/>
                    <a:moveTo>
                      <a:pt x="2299306" y="59872"/>
                    </a:moveTo>
                    <a:cubicBezTo>
                      <a:pt x="2304432" y="58461"/>
                      <a:pt x="2307443" y="53161"/>
                      <a:pt x="2306031" y="48035"/>
                    </a:cubicBezTo>
                    <a:cubicBezTo>
                      <a:pt x="2305048" y="44466"/>
                      <a:pt x="2302106" y="41777"/>
                      <a:pt x="2298462" y="41119"/>
                    </a:cubicBezTo>
                    <a:cubicBezTo>
                      <a:pt x="2276155" y="37090"/>
                      <a:pt x="2252709" y="33435"/>
                      <a:pt x="2228772" y="30255"/>
                    </a:cubicBezTo>
                    <a:cubicBezTo>
                      <a:pt x="2223503" y="29555"/>
                      <a:pt x="2218663" y="33259"/>
                      <a:pt x="2217963" y="38528"/>
                    </a:cubicBezTo>
                    <a:cubicBezTo>
                      <a:pt x="2217263" y="43797"/>
                      <a:pt x="2220967" y="48636"/>
                      <a:pt x="2226236" y="49337"/>
                    </a:cubicBezTo>
                    <a:cubicBezTo>
                      <a:pt x="2249877" y="52478"/>
                      <a:pt x="2273026" y="56087"/>
                      <a:pt x="2295041" y="60061"/>
                    </a:cubicBezTo>
                    <a:cubicBezTo>
                      <a:pt x="2296459" y="60319"/>
                      <a:pt x="2297917" y="60255"/>
                      <a:pt x="2299306" y="59872"/>
                    </a:cubicBezTo>
                    <a:close/>
                    <a:moveTo>
                      <a:pt x="2160406" y="41225"/>
                    </a:moveTo>
                    <a:cubicBezTo>
                      <a:pt x="2165531" y="39810"/>
                      <a:pt x="2168539" y="34509"/>
                      <a:pt x="2167124" y="29384"/>
                    </a:cubicBezTo>
                    <a:cubicBezTo>
                      <a:pt x="2166060" y="25530"/>
                      <a:pt x="2162725" y="22735"/>
                      <a:pt x="2158745" y="22361"/>
                    </a:cubicBezTo>
                    <a:cubicBezTo>
                      <a:pt x="2136155" y="20242"/>
                      <a:pt x="2112532" y="18422"/>
                      <a:pt x="2088532" y="16949"/>
                    </a:cubicBezTo>
                    <a:cubicBezTo>
                      <a:pt x="2083226" y="16624"/>
                      <a:pt x="2078660" y="20661"/>
                      <a:pt x="2078335" y="25967"/>
                    </a:cubicBezTo>
                    <a:cubicBezTo>
                      <a:pt x="2078009" y="31273"/>
                      <a:pt x="2082047" y="35838"/>
                      <a:pt x="2087353" y="36163"/>
                    </a:cubicBezTo>
                    <a:cubicBezTo>
                      <a:pt x="2111148" y="37623"/>
                      <a:pt x="2134563" y="39427"/>
                      <a:pt x="2156946" y="41527"/>
                    </a:cubicBezTo>
                    <a:cubicBezTo>
                      <a:pt x="2158108" y="41637"/>
                      <a:pt x="2159280" y="41535"/>
                      <a:pt x="2160406" y="41225"/>
                    </a:cubicBezTo>
                    <a:close/>
                    <a:moveTo>
                      <a:pt x="2020471" y="32524"/>
                    </a:moveTo>
                    <a:cubicBezTo>
                      <a:pt x="2025595" y="31107"/>
                      <a:pt x="2028601" y="25804"/>
                      <a:pt x="2027183" y="20680"/>
                    </a:cubicBezTo>
                    <a:cubicBezTo>
                      <a:pt x="2026062" y="16626"/>
                      <a:pt x="2022438" y="13769"/>
                      <a:pt x="2018234" y="13625"/>
                    </a:cubicBezTo>
                    <a:cubicBezTo>
                      <a:pt x="1995538" y="12853"/>
                      <a:pt x="1971876" y="12328"/>
                      <a:pt x="1947908" y="12067"/>
                    </a:cubicBezTo>
                    <a:cubicBezTo>
                      <a:pt x="1942592" y="12009"/>
                      <a:pt x="1938236" y="16271"/>
                      <a:pt x="1938178" y="21587"/>
                    </a:cubicBezTo>
                    <a:cubicBezTo>
                      <a:pt x="1938120" y="26902"/>
                      <a:pt x="1942382" y="31258"/>
                      <a:pt x="1947698" y="31316"/>
                    </a:cubicBezTo>
                    <a:cubicBezTo>
                      <a:pt x="1971519" y="31576"/>
                      <a:pt x="1995030" y="32097"/>
                      <a:pt x="2017579" y="32864"/>
                    </a:cubicBezTo>
                    <a:cubicBezTo>
                      <a:pt x="2018555" y="32898"/>
                      <a:pt x="2019530" y="32783"/>
                      <a:pt x="2020471" y="32524"/>
                    </a:cubicBezTo>
                    <a:close/>
                    <a:moveTo>
                      <a:pt x="1880247" y="30914"/>
                    </a:moveTo>
                    <a:cubicBezTo>
                      <a:pt x="1885371" y="29496"/>
                      <a:pt x="1888375" y="24193"/>
                      <a:pt x="1886957" y="19069"/>
                    </a:cubicBezTo>
                    <a:cubicBezTo>
                      <a:pt x="1885794" y="14869"/>
                      <a:pt x="1881954" y="11974"/>
                      <a:pt x="1877595" y="12012"/>
                    </a:cubicBezTo>
                    <a:cubicBezTo>
                      <a:pt x="1854885" y="12211"/>
                      <a:pt x="1831241" y="12623"/>
                      <a:pt x="1807320" y="13235"/>
                    </a:cubicBezTo>
                    <a:cubicBezTo>
                      <a:pt x="1802005" y="13371"/>
                      <a:pt x="1797807" y="17789"/>
                      <a:pt x="1797943" y="23104"/>
                    </a:cubicBezTo>
                    <a:cubicBezTo>
                      <a:pt x="1798079" y="28418"/>
                      <a:pt x="1802498" y="32615"/>
                      <a:pt x="1807813" y="32479"/>
                    </a:cubicBezTo>
                    <a:cubicBezTo>
                      <a:pt x="1831627" y="31869"/>
                      <a:pt x="1855162" y="31460"/>
                      <a:pt x="1877764" y="31261"/>
                    </a:cubicBezTo>
                    <a:cubicBezTo>
                      <a:pt x="1878603" y="31254"/>
                      <a:pt x="1879438" y="31137"/>
                      <a:pt x="1880247" y="30914"/>
                    </a:cubicBezTo>
                    <a:close/>
                    <a:moveTo>
                      <a:pt x="1740049" y="34449"/>
                    </a:moveTo>
                    <a:cubicBezTo>
                      <a:pt x="1745172" y="33029"/>
                      <a:pt x="1748175" y="27725"/>
                      <a:pt x="1746755" y="22602"/>
                    </a:cubicBezTo>
                    <a:cubicBezTo>
                      <a:pt x="1745562" y="18295"/>
                      <a:pt x="1741561" y="15376"/>
                      <a:pt x="1737096" y="15554"/>
                    </a:cubicBezTo>
                    <a:cubicBezTo>
                      <a:pt x="1714410" y="16461"/>
                      <a:pt x="1690801" y="17553"/>
                      <a:pt x="1666926" y="18800"/>
                    </a:cubicBezTo>
                    <a:cubicBezTo>
                      <a:pt x="1661617" y="19072"/>
                      <a:pt x="1657533" y="23595"/>
                      <a:pt x="1657804" y="28904"/>
                    </a:cubicBezTo>
                    <a:cubicBezTo>
                      <a:pt x="1658076" y="34213"/>
                      <a:pt x="1662600" y="38296"/>
                      <a:pt x="1667909" y="38025"/>
                    </a:cubicBezTo>
                    <a:cubicBezTo>
                      <a:pt x="1667916" y="38025"/>
                      <a:pt x="1667924" y="38024"/>
                      <a:pt x="1667931" y="38024"/>
                    </a:cubicBezTo>
                    <a:cubicBezTo>
                      <a:pt x="1691728" y="36781"/>
                      <a:pt x="1715257" y="35692"/>
                      <a:pt x="1737865" y="34788"/>
                    </a:cubicBezTo>
                    <a:cubicBezTo>
                      <a:pt x="1738604" y="34759"/>
                      <a:pt x="1739336" y="34645"/>
                      <a:pt x="1740049" y="34449"/>
                    </a:cubicBezTo>
                    <a:close/>
                    <a:moveTo>
                      <a:pt x="1599989" y="41717"/>
                    </a:moveTo>
                    <a:cubicBezTo>
                      <a:pt x="1605112" y="40297"/>
                      <a:pt x="1608115" y="34993"/>
                      <a:pt x="1606694" y="29870"/>
                    </a:cubicBezTo>
                    <a:cubicBezTo>
                      <a:pt x="1605479" y="25485"/>
                      <a:pt x="1601358" y="22550"/>
                      <a:pt x="1596817" y="22834"/>
                    </a:cubicBezTo>
                    <a:cubicBezTo>
                      <a:pt x="1574321" y="24240"/>
                      <a:pt x="1550752" y="25821"/>
                      <a:pt x="1526766" y="27529"/>
                    </a:cubicBezTo>
                    <a:cubicBezTo>
                      <a:pt x="1521464" y="27906"/>
                      <a:pt x="1517471" y="32510"/>
                      <a:pt x="1517848" y="37812"/>
                    </a:cubicBezTo>
                    <a:cubicBezTo>
                      <a:pt x="1518226" y="43114"/>
                      <a:pt x="1522830" y="47107"/>
                      <a:pt x="1528133" y="46730"/>
                    </a:cubicBezTo>
                    <a:cubicBezTo>
                      <a:pt x="1552065" y="45026"/>
                      <a:pt x="1575578" y="43450"/>
                      <a:pt x="1598019" y="42045"/>
                    </a:cubicBezTo>
                    <a:cubicBezTo>
                      <a:pt x="1598685" y="42004"/>
                      <a:pt x="1599345" y="41894"/>
                      <a:pt x="1599989" y="41717"/>
                    </a:cubicBezTo>
                    <a:close/>
                    <a:moveTo>
                      <a:pt x="1460235" y="51632"/>
                    </a:moveTo>
                    <a:cubicBezTo>
                      <a:pt x="1465359" y="50211"/>
                      <a:pt x="1468360" y="44907"/>
                      <a:pt x="1466939" y="39784"/>
                    </a:cubicBezTo>
                    <a:cubicBezTo>
                      <a:pt x="1465708" y="35345"/>
                      <a:pt x="1461504" y="32401"/>
                      <a:pt x="1456912" y="32760"/>
                    </a:cubicBezTo>
                    <a:cubicBezTo>
                      <a:pt x="1434683" y="34500"/>
                      <a:pt x="1411143" y="36412"/>
                      <a:pt x="1386944" y="38442"/>
                    </a:cubicBezTo>
                    <a:cubicBezTo>
                      <a:pt x="1381646" y="38886"/>
                      <a:pt x="1377712" y="43541"/>
                      <a:pt x="1378156" y="48838"/>
                    </a:cubicBezTo>
                    <a:cubicBezTo>
                      <a:pt x="1378600" y="54135"/>
                      <a:pt x="1383255" y="58069"/>
                      <a:pt x="1388552" y="57625"/>
                    </a:cubicBezTo>
                    <a:cubicBezTo>
                      <a:pt x="1412718" y="55596"/>
                      <a:pt x="1436222" y="53688"/>
                      <a:pt x="1458415" y="51951"/>
                    </a:cubicBezTo>
                    <a:cubicBezTo>
                      <a:pt x="1459030" y="51903"/>
                      <a:pt x="1459640" y="51796"/>
                      <a:pt x="1460235" y="51632"/>
                    </a:cubicBezTo>
                    <a:close/>
                    <a:moveTo>
                      <a:pt x="1320267" y="63345"/>
                    </a:moveTo>
                    <a:cubicBezTo>
                      <a:pt x="1325391" y="61924"/>
                      <a:pt x="1328392" y="56619"/>
                      <a:pt x="1326971" y="51496"/>
                    </a:cubicBezTo>
                    <a:cubicBezTo>
                      <a:pt x="1325730" y="47023"/>
                      <a:pt x="1321474" y="44073"/>
                      <a:pt x="1316850" y="44480"/>
                    </a:cubicBezTo>
                    <a:cubicBezTo>
                      <a:pt x="1293531" y="46536"/>
                      <a:pt x="1270239" y="48624"/>
                      <a:pt x="1246975" y="50746"/>
                    </a:cubicBezTo>
                    <a:cubicBezTo>
                      <a:pt x="1241682" y="51238"/>
                      <a:pt x="1237789" y="55928"/>
                      <a:pt x="1238281" y="61221"/>
                    </a:cubicBezTo>
                    <a:cubicBezTo>
                      <a:pt x="1238772" y="66499"/>
                      <a:pt x="1243439" y="70387"/>
                      <a:pt x="1248720" y="69917"/>
                    </a:cubicBezTo>
                    <a:cubicBezTo>
                      <a:pt x="1271958" y="67803"/>
                      <a:pt x="1295232" y="65716"/>
                      <a:pt x="1318541" y="63656"/>
                    </a:cubicBezTo>
                    <a:cubicBezTo>
                      <a:pt x="1319125" y="63605"/>
                      <a:pt x="1319702" y="63500"/>
                      <a:pt x="1320267" y="63345"/>
                    </a:cubicBezTo>
                    <a:close/>
                    <a:moveTo>
                      <a:pt x="1180582" y="76022"/>
                    </a:moveTo>
                    <a:cubicBezTo>
                      <a:pt x="1185705" y="74601"/>
                      <a:pt x="1188707" y="69297"/>
                      <a:pt x="1187286" y="64174"/>
                    </a:cubicBezTo>
                    <a:cubicBezTo>
                      <a:pt x="1186041" y="59686"/>
                      <a:pt x="1181762" y="56733"/>
                      <a:pt x="1177124" y="57161"/>
                    </a:cubicBezTo>
                    <a:lnTo>
                      <a:pt x="1107292" y="63631"/>
                    </a:lnTo>
                    <a:cubicBezTo>
                      <a:pt x="1101998" y="64120"/>
                      <a:pt x="1098104" y="68808"/>
                      <a:pt x="1098594" y="74101"/>
                    </a:cubicBezTo>
                    <a:cubicBezTo>
                      <a:pt x="1099083" y="79394"/>
                      <a:pt x="1103771" y="83288"/>
                      <a:pt x="1109065" y="82799"/>
                    </a:cubicBezTo>
                    <a:lnTo>
                      <a:pt x="1178897" y="76329"/>
                    </a:lnTo>
                    <a:cubicBezTo>
                      <a:pt x="1179467" y="76277"/>
                      <a:pt x="1180031" y="76174"/>
                      <a:pt x="1180582" y="76022"/>
                    </a:cubicBezTo>
                    <a:close/>
                    <a:moveTo>
                      <a:pt x="1040914" y="88917"/>
                    </a:moveTo>
                    <a:cubicBezTo>
                      <a:pt x="1046037" y="87496"/>
                      <a:pt x="1049038" y="82192"/>
                      <a:pt x="1047618" y="77069"/>
                    </a:cubicBezTo>
                    <a:cubicBezTo>
                      <a:pt x="1046374" y="72586"/>
                      <a:pt x="1042102" y="69633"/>
                      <a:pt x="1037467" y="70055"/>
                    </a:cubicBezTo>
                    <a:cubicBezTo>
                      <a:pt x="1014055" y="72191"/>
                      <a:pt x="990780" y="74284"/>
                      <a:pt x="967643" y="76333"/>
                    </a:cubicBezTo>
                    <a:cubicBezTo>
                      <a:pt x="962348" y="76808"/>
                      <a:pt x="958441" y="81485"/>
                      <a:pt x="958916" y="86780"/>
                    </a:cubicBezTo>
                    <a:cubicBezTo>
                      <a:pt x="959390" y="92064"/>
                      <a:pt x="964051" y="95968"/>
                      <a:pt x="969337" y="95509"/>
                    </a:cubicBezTo>
                    <a:cubicBezTo>
                      <a:pt x="992486" y="93464"/>
                      <a:pt x="1015778" y="91369"/>
                      <a:pt x="1039215" y="89225"/>
                    </a:cubicBezTo>
                    <a:cubicBezTo>
                      <a:pt x="1039790" y="89173"/>
                      <a:pt x="1040358" y="89070"/>
                      <a:pt x="1040914" y="88917"/>
                    </a:cubicBezTo>
                    <a:close/>
                    <a:moveTo>
                      <a:pt x="901186" y="101218"/>
                    </a:moveTo>
                    <a:cubicBezTo>
                      <a:pt x="906309" y="99797"/>
                      <a:pt x="909310" y="94492"/>
                      <a:pt x="907889" y="89370"/>
                    </a:cubicBezTo>
                    <a:cubicBezTo>
                      <a:pt x="906652" y="84913"/>
                      <a:pt x="902421" y="81966"/>
                      <a:pt x="897812" y="82350"/>
                    </a:cubicBezTo>
                    <a:cubicBezTo>
                      <a:pt x="873111" y="84419"/>
                      <a:pt x="850263" y="86261"/>
                      <a:pt x="827963" y="87983"/>
                    </a:cubicBezTo>
                    <a:cubicBezTo>
                      <a:pt x="822663" y="88392"/>
                      <a:pt x="818697" y="93020"/>
                      <a:pt x="819107" y="98320"/>
                    </a:cubicBezTo>
                    <a:cubicBezTo>
                      <a:pt x="819516" y="103620"/>
                      <a:pt x="824144" y="107585"/>
                      <a:pt x="829445" y="107176"/>
                    </a:cubicBezTo>
                    <a:cubicBezTo>
                      <a:pt x="851787" y="105450"/>
                      <a:pt x="874676" y="103605"/>
                      <a:pt x="899417" y="101533"/>
                    </a:cubicBezTo>
                    <a:cubicBezTo>
                      <a:pt x="900015" y="101483"/>
                      <a:pt x="900607" y="101378"/>
                      <a:pt x="901186" y="101218"/>
                    </a:cubicBezTo>
                    <a:close/>
                    <a:moveTo>
                      <a:pt x="761324" y="111970"/>
                    </a:moveTo>
                    <a:cubicBezTo>
                      <a:pt x="766447" y="110550"/>
                      <a:pt x="769449" y="105246"/>
                      <a:pt x="768029" y="100123"/>
                    </a:cubicBezTo>
                    <a:cubicBezTo>
                      <a:pt x="766807" y="95717"/>
                      <a:pt x="762655" y="92779"/>
                      <a:pt x="758094" y="93091"/>
                    </a:cubicBezTo>
                    <a:cubicBezTo>
                      <a:pt x="733956" y="94746"/>
                      <a:pt x="710441" y="96233"/>
                      <a:pt x="688203" y="97507"/>
                    </a:cubicBezTo>
                    <a:cubicBezTo>
                      <a:pt x="682896" y="97818"/>
                      <a:pt x="678846" y="102373"/>
                      <a:pt x="679158" y="107680"/>
                    </a:cubicBezTo>
                    <a:cubicBezTo>
                      <a:pt x="679469" y="112975"/>
                      <a:pt x="684007" y="117021"/>
                      <a:pt x="689304" y="116725"/>
                    </a:cubicBezTo>
                    <a:cubicBezTo>
                      <a:pt x="711614" y="115446"/>
                      <a:pt x="735202" y="113956"/>
                      <a:pt x="759413" y="112295"/>
                    </a:cubicBezTo>
                    <a:cubicBezTo>
                      <a:pt x="760059" y="112251"/>
                      <a:pt x="760699" y="112142"/>
                      <a:pt x="761324" y="111970"/>
                    </a:cubicBezTo>
                    <a:close/>
                    <a:moveTo>
                      <a:pt x="621274" y="119924"/>
                    </a:moveTo>
                    <a:cubicBezTo>
                      <a:pt x="626398" y="118504"/>
                      <a:pt x="629401" y="113200"/>
                      <a:pt x="627981" y="108077"/>
                    </a:cubicBezTo>
                    <a:cubicBezTo>
                      <a:pt x="626785" y="103760"/>
                      <a:pt x="622769" y="100839"/>
                      <a:pt x="618293" y="101030"/>
                    </a:cubicBezTo>
                    <a:cubicBezTo>
                      <a:pt x="594139" y="102066"/>
                      <a:pt x="570614" y="102869"/>
                      <a:pt x="548369" y="103417"/>
                    </a:cubicBezTo>
                    <a:cubicBezTo>
                      <a:pt x="543054" y="103540"/>
                      <a:pt x="538846" y="107948"/>
                      <a:pt x="538969" y="113262"/>
                    </a:cubicBezTo>
                    <a:cubicBezTo>
                      <a:pt x="539092" y="118576"/>
                      <a:pt x="543500" y="122784"/>
                      <a:pt x="548815" y="122661"/>
                    </a:cubicBezTo>
                    <a:cubicBezTo>
                      <a:pt x="548824" y="122661"/>
                      <a:pt x="548834" y="122661"/>
                      <a:pt x="548844" y="122660"/>
                    </a:cubicBezTo>
                    <a:cubicBezTo>
                      <a:pt x="571204" y="122110"/>
                      <a:pt x="594848" y="121303"/>
                      <a:pt x="619118" y="120262"/>
                    </a:cubicBezTo>
                    <a:cubicBezTo>
                      <a:pt x="619847" y="120231"/>
                      <a:pt x="620570" y="120117"/>
                      <a:pt x="621274" y="119924"/>
                    </a:cubicBezTo>
                    <a:close/>
                    <a:moveTo>
                      <a:pt x="481039" y="123260"/>
                    </a:moveTo>
                    <a:cubicBezTo>
                      <a:pt x="486164" y="121843"/>
                      <a:pt x="489169" y="116540"/>
                      <a:pt x="487751" y="111417"/>
                    </a:cubicBezTo>
                    <a:cubicBezTo>
                      <a:pt x="486596" y="107241"/>
                      <a:pt x="482794" y="104351"/>
                      <a:pt x="478461" y="104357"/>
                    </a:cubicBezTo>
                    <a:cubicBezTo>
                      <a:pt x="454271" y="104387"/>
                      <a:pt x="430775" y="104077"/>
                      <a:pt x="408625" y="103437"/>
                    </a:cubicBezTo>
                    <a:cubicBezTo>
                      <a:pt x="403311" y="103283"/>
                      <a:pt x="398878" y="107466"/>
                      <a:pt x="398725" y="112779"/>
                    </a:cubicBezTo>
                    <a:cubicBezTo>
                      <a:pt x="398571" y="118093"/>
                      <a:pt x="402754" y="122525"/>
                      <a:pt x="408068" y="122678"/>
                    </a:cubicBezTo>
                    <a:cubicBezTo>
                      <a:pt x="430411" y="123325"/>
                      <a:pt x="454102" y="123637"/>
                      <a:pt x="478486" y="123606"/>
                    </a:cubicBezTo>
                    <a:cubicBezTo>
                      <a:pt x="479349" y="123606"/>
                      <a:pt x="480207" y="123489"/>
                      <a:pt x="481039" y="123260"/>
                    </a:cubicBezTo>
                    <a:close/>
                    <a:moveTo>
                      <a:pt x="340873" y="118985"/>
                    </a:moveTo>
                    <a:cubicBezTo>
                      <a:pt x="345998" y="117570"/>
                      <a:pt x="349006" y="112269"/>
                      <a:pt x="347590" y="107144"/>
                    </a:cubicBezTo>
                    <a:cubicBezTo>
                      <a:pt x="346503" y="103206"/>
                      <a:pt x="343048" y="100383"/>
                      <a:pt x="338972" y="100103"/>
                    </a:cubicBezTo>
                    <a:cubicBezTo>
                      <a:pt x="314708" y="98435"/>
                      <a:pt x="291405" y="96238"/>
                      <a:pt x="269709" y="93572"/>
                    </a:cubicBezTo>
                    <a:cubicBezTo>
                      <a:pt x="264433" y="92923"/>
                      <a:pt x="259629" y="96675"/>
                      <a:pt x="258981" y="101951"/>
                    </a:cubicBezTo>
                    <a:cubicBezTo>
                      <a:pt x="258332" y="107226"/>
                      <a:pt x="262084" y="112029"/>
                      <a:pt x="267360" y="112678"/>
                    </a:cubicBezTo>
                    <a:cubicBezTo>
                      <a:pt x="289396" y="115386"/>
                      <a:pt x="313046" y="117616"/>
                      <a:pt x="337651" y="119307"/>
                    </a:cubicBezTo>
                    <a:cubicBezTo>
                      <a:pt x="338736" y="119382"/>
                      <a:pt x="339825" y="119274"/>
                      <a:pt x="340873" y="118985"/>
                    </a:cubicBezTo>
                    <a:close/>
                    <a:moveTo>
                      <a:pt x="201932" y="101421"/>
                    </a:moveTo>
                    <a:cubicBezTo>
                      <a:pt x="207058" y="100009"/>
                      <a:pt x="210070" y="94710"/>
                      <a:pt x="208658" y="89584"/>
                    </a:cubicBezTo>
                    <a:cubicBezTo>
                      <a:pt x="207692" y="86078"/>
                      <a:pt x="204833" y="83415"/>
                      <a:pt x="201266" y="82701"/>
                    </a:cubicBezTo>
                    <a:cubicBezTo>
                      <a:pt x="178740" y="78277"/>
                      <a:pt x="156473" y="72622"/>
                      <a:pt x="134566" y="65763"/>
                    </a:cubicBezTo>
                    <a:cubicBezTo>
                      <a:pt x="129499" y="64152"/>
                      <a:pt x="124087" y="66954"/>
                      <a:pt x="122477" y="72020"/>
                    </a:cubicBezTo>
                    <a:cubicBezTo>
                      <a:pt x="122477" y="72020"/>
                      <a:pt x="122476" y="72020"/>
                      <a:pt x="122476" y="72021"/>
                    </a:cubicBezTo>
                    <a:cubicBezTo>
                      <a:pt x="120867" y="77086"/>
                      <a:pt x="123668" y="82498"/>
                      <a:pt x="128733" y="84109"/>
                    </a:cubicBezTo>
                    <a:cubicBezTo>
                      <a:pt x="151317" y="91182"/>
                      <a:pt x="174270" y="97014"/>
                      <a:pt x="197491" y="101577"/>
                    </a:cubicBezTo>
                    <a:cubicBezTo>
                      <a:pt x="198963" y="101874"/>
                      <a:pt x="200485" y="101820"/>
                      <a:pt x="201932" y="101421"/>
                    </a:cubicBezTo>
                    <a:close/>
                    <a:moveTo>
                      <a:pt x="69777" y="58007"/>
                    </a:moveTo>
                    <a:cubicBezTo>
                      <a:pt x="72364" y="57297"/>
                      <a:pt x="74535" y="55538"/>
                      <a:pt x="75765" y="53155"/>
                    </a:cubicBezTo>
                    <a:cubicBezTo>
                      <a:pt x="78210" y="48435"/>
                      <a:pt x="76366" y="42627"/>
                      <a:pt x="71646" y="40182"/>
                    </a:cubicBezTo>
                    <a:cubicBezTo>
                      <a:pt x="51823" y="30146"/>
                      <a:pt x="33416" y="17533"/>
                      <a:pt x="16901" y="2670"/>
                    </a:cubicBezTo>
                    <a:cubicBezTo>
                      <a:pt x="12989" y="-927"/>
                      <a:pt x="6900" y="-671"/>
                      <a:pt x="3303" y="3242"/>
                    </a:cubicBezTo>
                    <a:cubicBezTo>
                      <a:pt x="3302" y="3242"/>
                      <a:pt x="3301" y="3243"/>
                      <a:pt x="3301" y="3244"/>
                    </a:cubicBezTo>
                    <a:cubicBezTo>
                      <a:pt x="-296" y="7157"/>
                      <a:pt x="-40" y="13245"/>
                      <a:pt x="3873" y="16841"/>
                    </a:cubicBezTo>
                    <a:cubicBezTo>
                      <a:pt x="3874" y="16842"/>
                      <a:pt x="3874" y="16842"/>
                      <a:pt x="3875" y="16843"/>
                    </a:cubicBezTo>
                    <a:cubicBezTo>
                      <a:pt x="21643" y="32860"/>
                      <a:pt x="41454" y="46455"/>
                      <a:pt x="62790" y="57275"/>
                    </a:cubicBezTo>
                    <a:cubicBezTo>
                      <a:pt x="64943" y="58393"/>
                      <a:pt x="67439" y="58655"/>
                      <a:pt x="69777" y="5800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8" name="Google Shape;1328;p47"/>
              <p:cNvSpPr/>
              <p:nvPr/>
            </p:nvSpPr>
            <p:spPr>
              <a:xfrm>
                <a:off x="3572381" y="1090803"/>
                <a:ext cx="31620" cy="51389"/>
              </a:xfrm>
              <a:custGeom>
                <a:avLst/>
                <a:gdLst/>
                <a:ahLst/>
                <a:cxnLst/>
                <a:rect l="l" t="t" r="r" b="b"/>
                <a:pathLst>
                  <a:path w="31620" h="51389" extrusionOk="0">
                    <a:moveTo>
                      <a:pt x="25305" y="51176"/>
                    </a:moveTo>
                    <a:cubicBezTo>
                      <a:pt x="25902" y="51011"/>
                      <a:pt x="26481" y="50790"/>
                      <a:pt x="27035" y="50514"/>
                    </a:cubicBezTo>
                    <a:cubicBezTo>
                      <a:pt x="31797" y="48150"/>
                      <a:pt x="33740" y="42374"/>
                      <a:pt x="31376" y="37613"/>
                    </a:cubicBezTo>
                    <a:cubicBezTo>
                      <a:pt x="26538" y="27835"/>
                      <a:pt x="22614" y="17631"/>
                      <a:pt x="19652" y="7131"/>
                    </a:cubicBezTo>
                    <a:cubicBezTo>
                      <a:pt x="18192" y="2025"/>
                      <a:pt x="12881" y="-942"/>
                      <a:pt x="7767" y="492"/>
                    </a:cubicBezTo>
                    <a:cubicBezTo>
                      <a:pt x="2653" y="1941"/>
                      <a:pt x="-319" y="7261"/>
                      <a:pt x="1128" y="12376"/>
                    </a:cubicBezTo>
                    <a:cubicBezTo>
                      <a:pt x="4414" y="24018"/>
                      <a:pt x="8767" y="35332"/>
                      <a:pt x="14132" y="46174"/>
                    </a:cubicBezTo>
                    <a:cubicBezTo>
                      <a:pt x="16181" y="50299"/>
                      <a:pt x="20864" y="52395"/>
                      <a:pt x="25305" y="5117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9" name="Google Shape;1329;p47"/>
              <p:cNvSpPr/>
              <p:nvPr/>
            </p:nvSpPr>
            <p:spPr>
              <a:xfrm>
                <a:off x="6298954" y="1441865"/>
                <a:ext cx="108787" cy="118337"/>
              </a:xfrm>
              <a:custGeom>
                <a:avLst/>
                <a:gdLst/>
                <a:ahLst/>
                <a:cxnLst/>
                <a:rect l="l" t="t" r="r" b="b"/>
                <a:pathLst>
                  <a:path w="108787" h="118337" extrusionOk="0">
                    <a:moveTo>
                      <a:pt x="0" y="48281"/>
                    </a:moveTo>
                    <a:lnTo>
                      <a:pt x="96199" y="118337"/>
                    </a:lnTo>
                    <a:lnTo>
                      <a:pt x="108787" y="0"/>
                    </a:lnTo>
                    <a:lnTo>
                      <a:pt x="0" y="4828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30" name="Google Shape;1330;p47"/>
            <p:cNvGrpSpPr/>
            <p:nvPr/>
          </p:nvGrpSpPr>
          <p:grpSpPr>
            <a:xfrm rot="-1763425" flipH="1">
              <a:off x="5929390" y="61237"/>
              <a:ext cx="1924139" cy="693543"/>
              <a:chOff x="3596957" y="2922394"/>
              <a:chExt cx="1623881" cy="585317"/>
            </a:xfrm>
          </p:grpSpPr>
          <p:sp>
            <p:nvSpPr>
              <p:cNvPr id="1331" name="Google Shape;1331;p47"/>
              <p:cNvSpPr/>
              <p:nvPr/>
            </p:nvSpPr>
            <p:spPr>
              <a:xfrm>
                <a:off x="3596957" y="2922394"/>
                <a:ext cx="1576199" cy="585317"/>
              </a:xfrm>
              <a:custGeom>
                <a:avLst/>
                <a:gdLst/>
                <a:ahLst/>
                <a:cxnLst/>
                <a:rect l="l" t="t" r="r" b="b"/>
                <a:pathLst>
                  <a:path w="1576199" h="585317" extrusionOk="0">
                    <a:moveTo>
                      <a:pt x="410822" y="573790"/>
                    </a:moveTo>
                    <a:cubicBezTo>
                      <a:pt x="404674" y="572336"/>
                      <a:pt x="400869" y="566175"/>
                      <a:pt x="402322" y="560027"/>
                    </a:cubicBezTo>
                    <a:cubicBezTo>
                      <a:pt x="403776" y="553880"/>
                      <a:pt x="409939" y="550075"/>
                      <a:pt x="416087" y="551528"/>
                    </a:cubicBezTo>
                    <a:cubicBezTo>
                      <a:pt x="416093" y="551529"/>
                      <a:pt x="416098" y="551531"/>
                      <a:pt x="416104" y="551532"/>
                    </a:cubicBezTo>
                    <a:cubicBezTo>
                      <a:pt x="441959" y="557737"/>
                      <a:pt x="468351" y="561437"/>
                      <a:pt x="494915" y="562582"/>
                    </a:cubicBezTo>
                    <a:cubicBezTo>
                      <a:pt x="501228" y="562828"/>
                      <a:pt x="506146" y="568144"/>
                      <a:pt x="505900" y="574457"/>
                    </a:cubicBezTo>
                    <a:cubicBezTo>
                      <a:pt x="505654" y="580769"/>
                      <a:pt x="500337" y="585686"/>
                      <a:pt x="494025" y="585440"/>
                    </a:cubicBezTo>
                    <a:cubicBezTo>
                      <a:pt x="494018" y="585440"/>
                      <a:pt x="494011" y="585440"/>
                      <a:pt x="494004" y="585439"/>
                    </a:cubicBezTo>
                    <a:cubicBezTo>
                      <a:pt x="477323" y="584755"/>
                      <a:pt x="460698" y="583083"/>
                      <a:pt x="444215" y="580432"/>
                    </a:cubicBezTo>
                    <a:cubicBezTo>
                      <a:pt x="433194" y="578667"/>
                      <a:pt x="421959" y="576433"/>
                      <a:pt x="410822" y="573790"/>
                    </a:cubicBezTo>
                    <a:close/>
                    <a:moveTo>
                      <a:pt x="331251" y="547879"/>
                    </a:moveTo>
                    <a:cubicBezTo>
                      <a:pt x="305569" y="537211"/>
                      <a:pt x="280581" y="524945"/>
                      <a:pt x="256433" y="511154"/>
                    </a:cubicBezTo>
                    <a:cubicBezTo>
                      <a:pt x="250940" y="508032"/>
                      <a:pt x="249018" y="501050"/>
                      <a:pt x="252140" y="495558"/>
                    </a:cubicBezTo>
                    <a:cubicBezTo>
                      <a:pt x="255262" y="490066"/>
                      <a:pt x="262245" y="488144"/>
                      <a:pt x="267737" y="491265"/>
                    </a:cubicBezTo>
                    <a:cubicBezTo>
                      <a:pt x="291051" y="504583"/>
                      <a:pt x="315176" y="516428"/>
                      <a:pt x="339971" y="526730"/>
                    </a:cubicBezTo>
                    <a:cubicBezTo>
                      <a:pt x="345812" y="529138"/>
                      <a:pt x="348594" y="535824"/>
                      <a:pt x="346186" y="541664"/>
                    </a:cubicBezTo>
                    <a:cubicBezTo>
                      <a:pt x="343779" y="547504"/>
                      <a:pt x="337092" y="550287"/>
                      <a:pt x="331251" y="547879"/>
                    </a:cubicBezTo>
                    <a:close/>
                    <a:moveTo>
                      <a:pt x="564737" y="570436"/>
                    </a:moveTo>
                    <a:cubicBezTo>
                      <a:pt x="563599" y="564223"/>
                      <a:pt x="567713" y="558262"/>
                      <a:pt x="573927" y="557124"/>
                    </a:cubicBezTo>
                    <a:cubicBezTo>
                      <a:pt x="573927" y="557124"/>
                      <a:pt x="573927" y="557124"/>
                      <a:pt x="573927" y="557124"/>
                    </a:cubicBezTo>
                    <a:cubicBezTo>
                      <a:pt x="599949" y="552343"/>
                      <a:pt x="625335" y="544588"/>
                      <a:pt x="649587" y="534013"/>
                    </a:cubicBezTo>
                    <a:cubicBezTo>
                      <a:pt x="655378" y="531488"/>
                      <a:pt x="662119" y="534136"/>
                      <a:pt x="664644" y="539927"/>
                    </a:cubicBezTo>
                    <a:cubicBezTo>
                      <a:pt x="667169" y="545718"/>
                      <a:pt x="664521" y="552458"/>
                      <a:pt x="658730" y="554983"/>
                    </a:cubicBezTo>
                    <a:cubicBezTo>
                      <a:pt x="632869" y="566260"/>
                      <a:pt x="605799" y="574528"/>
                      <a:pt x="578051" y="579625"/>
                    </a:cubicBezTo>
                    <a:cubicBezTo>
                      <a:pt x="571844" y="580768"/>
                      <a:pt x="565885" y="576664"/>
                      <a:pt x="564741" y="570458"/>
                    </a:cubicBezTo>
                    <a:cubicBezTo>
                      <a:pt x="564740" y="570451"/>
                      <a:pt x="564739" y="570444"/>
                      <a:pt x="564737" y="570436"/>
                    </a:cubicBezTo>
                    <a:close/>
                    <a:moveTo>
                      <a:pt x="186437" y="466416"/>
                    </a:moveTo>
                    <a:cubicBezTo>
                      <a:pt x="164772" y="451052"/>
                      <a:pt x="142722" y="433994"/>
                      <a:pt x="120896" y="415714"/>
                    </a:cubicBezTo>
                    <a:cubicBezTo>
                      <a:pt x="116053" y="411658"/>
                      <a:pt x="115416" y="404444"/>
                      <a:pt x="119472" y="399601"/>
                    </a:cubicBezTo>
                    <a:cubicBezTo>
                      <a:pt x="123529" y="394759"/>
                      <a:pt x="130744" y="394122"/>
                      <a:pt x="135588" y="398177"/>
                    </a:cubicBezTo>
                    <a:cubicBezTo>
                      <a:pt x="156945" y="416065"/>
                      <a:pt x="178506" y="432746"/>
                      <a:pt x="199672" y="447756"/>
                    </a:cubicBezTo>
                    <a:cubicBezTo>
                      <a:pt x="204825" y="451411"/>
                      <a:pt x="206039" y="458550"/>
                      <a:pt x="202385" y="463703"/>
                    </a:cubicBezTo>
                    <a:cubicBezTo>
                      <a:pt x="198730" y="468855"/>
                      <a:pt x="191590" y="470070"/>
                      <a:pt x="186437" y="466416"/>
                    </a:cubicBezTo>
                    <a:close/>
                    <a:moveTo>
                      <a:pt x="715817" y="510474"/>
                    </a:moveTo>
                    <a:cubicBezTo>
                      <a:pt x="712101" y="505366"/>
                      <a:pt x="713230" y="498212"/>
                      <a:pt x="718339" y="494497"/>
                    </a:cubicBezTo>
                    <a:cubicBezTo>
                      <a:pt x="718340" y="494497"/>
                      <a:pt x="718340" y="494496"/>
                      <a:pt x="718340" y="494496"/>
                    </a:cubicBezTo>
                    <a:cubicBezTo>
                      <a:pt x="739817" y="478808"/>
                      <a:pt x="759712" y="461061"/>
                      <a:pt x="777740" y="441508"/>
                    </a:cubicBezTo>
                    <a:cubicBezTo>
                      <a:pt x="782025" y="436866"/>
                      <a:pt x="789262" y="436576"/>
                      <a:pt x="793905" y="440860"/>
                    </a:cubicBezTo>
                    <a:cubicBezTo>
                      <a:pt x="798547" y="445144"/>
                      <a:pt x="798837" y="452381"/>
                      <a:pt x="794553" y="457023"/>
                    </a:cubicBezTo>
                    <a:cubicBezTo>
                      <a:pt x="794547" y="457029"/>
                      <a:pt x="794540" y="457036"/>
                      <a:pt x="794534" y="457043"/>
                    </a:cubicBezTo>
                    <a:cubicBezTo>
                      <a:pt x="775492" y="477691"/>
                      <a:pt x="754480" y="496431"/>
                      <a:pt x="731797" y="512997"/>
                    </a:cubicBezTo>
                    <a:cubicBezTo>
                      <a:pt x="726687" y="516713"/>
                      <a:pt x="719533" y="515583"/>
                      <a:pt x="715817" y="510475"/>
                    </a:cubicBezTo>
                    <a:close/>
                    <a:moveTo>
                      <a:pt x="59331" y="360495"/>
                    </a:moveTo>
                    <a:cubicBezTo>
                      <a:pt x="40976" y="342950"/>
                      <a:pt x="22317" y="324133"/>
                      <a:pt x="3877" y="304569"/>
                    </a:cubicBezTo>
                    <a:cubicBezTo>
                      <a:pt x="-456" y="299973"/>
                      <a:pt x="-243" y="292734"/>
                      <a:pt x="4354" y="288401"/>
                    </a:cubicBezTo>
                    <a:cubicBezTo>
                      <a:pt x="4355" y="288401"/>
                      <a:pt x="4355" y="288401"/>
                      <a:pt x="4355" y="288400"/>
                    </a:cubicBezTo>
                    <a:cubicBezTo>
                      <a:pt x="8953" y="284068"/>
                      <a:pt x="16193" y="284282"/>
                      <a:pt x="20526" y="288879"/>
                    </a:cubicBezTo>
                    <a:cubicBezTo>
                      <a:pt x="38695" y="308154"/>
                      <a:pt x="57070" y="326687"/>
                      <a:pt x="75140" y="343960"/>
                    </a:cubicBezTo>
                    <a:cubicBezTo>
                      <a:pt x="79707" y="348326"/>
                      <a:pt x="79870" y="355565"/>
                      <a:pt x="75505" y="360132"/>
                    </a:cubicBezTo>
                    <a:cubicBezTo>
                      <a:pt x="72906" y="362854"/>
                      <a:pt x="69133" y="364122"/>
                      <a:pt x="65418" y="363522"/>
                    </a:cubicBezTo>
                    <a:cubicBezTo>
                      <a:pt x="63128" y="363156"/>
                      <a:pt x="61005" y="362101"/>
                      <a:pt x="59331" y="360496"/>
                    </a:cubicBezTo>
                    <a:close/>
                    <a:moveTo>
                      <a:pt x="829960" y="394066"/>
                    </a:moveTo>
                    <a:cubicBezTo>
                      <a:pt x="824638" y="390662"/>
                      <a:pt x="823084" y="383589"/>
                      <a:pt x="826488" y="378267"/>
                    </a:cubicBezTo>
                    <a:cubicBezTo>
                      <a:pt x="826488" y="378267"/>
                      <a:pt x="826488" y="378267"/>
                      <a:pt x="826488" y="378267"/>
                    </a:cubicBezTo>
                    <a:cubicBezTo>
                      <a:pt x="833664" y="367052"/>
                      <a:pt x="840356" y="355537"/>
                      <a:pt x="846564" y="343723"/>
                    </a:cubicBezTo>
                    <a:cubicBezTo>
                      <a:pt x="846059" y="343486"/>
                      <a:pt x="845572" y="343212"/>
                      <a:pt x="845107" y="342903"/>
                    </a:cubicBezTo>
                    <a:cubicBezTo>
                      <a:pt x="821685" y="327396"/>
                      <a:pt x="799815" y="309663"/>
                      <a:pt x="779802" y="289950"/>
                    </a:cubicBezTo>
                    <a:cubicBezTo>
                      <a:pt x="775303" y="285516"/>
                      <a:pt x="775251" y="278273"/>
                      <a:pt x="779686" y="273774"/>
                    </a:cubicBezTo>
                    <a:cubicBezTo>
                      <a:pt x="784121" y="269275"/>
                      <a:pt x="791364" y="269223"/>
                      <a:pt x="795863" y="273658"/>
                    </a:cubicBezTo>
                    <a:cubicBezTo>
                      <a:pt x="814537" y="292052"/>
                      <a:pt x="834919" y="308628"/>
                      <a:pt x="856733" y="323162"/>
                    </a:cubicBezTo>
                    <a:cubicBezTo>
                      <a:pt x="859142" y="317973"/>
                      <a:pt x="861451" y="312748"/>
                      <a:pt x="863659" y="307489"/>
                    </a:cubicBezTo>
                    <a:cubicBezTo>
                      <a:pt x="866105" y="301664"/>
                      <a:pt x="872809" y="298924"/>
                      <a:pt x="878635" y="301369"/>
                    </a:cubicBezTo>
                    <a:cubicBezTo>
                      <a:pt x="884460" y="303815"/>
                      <a:pt x="887200" y="310519"/>
                      <a:pt x="884754" y="316343"/>
                    </a:cubicBezTo>
                    <a:cubicBezTo>
                      <a:pt x="873900" y="342162"/>
                      <a:pt x="860854" y="367003"/>
                      <a:pt x="845760" y="390595"/>
                    </a:cubicBezTo>
                    <a:cubicBezTo>
                      <a:pt x="842363" y="395915"/>
                      <a:pt x="835296" y="397473"/>
                      <a:pt x="829975" y="394076"/>
                    </a:cubicBezTo>
                    <a:cubicBezTo>
                      <a:pt x="829970" y="394073"/>
                      <a:pt x="829965" y="394069"/>
                      <a:pt x="829960" y="394066"/>
                    </a:cubicBezTo>
                    <a:close/>
                    <a:moveTo>
                      <a:pt x="1000256" y="405774"/>
                    </a:moveTo>
                    <a:cubicBezTo>
                      <a:pt x="972593" y="400697"/>
                      <a:pt x="945524" y="392796"/>
                      <a:pt x="919472" y="382197"/>
                    </a:cubicBezTo>
                    <a:cubicBezTo>
                      <a:pt x="913621" y="379817"/>
                      <a:pt x="910806" y="373144"/>
                      <a:pt x="913187" y="367293"/>
                    </a:cubicBezTo>
                    <a:cubicBezTo>
                      <a:pt x="915567" y="361441"/>
                      <a:pt x="922241" y="358627"/>
                      <a:pt x="928093" y="361008"/>
                    </a:cubicBezTo>
                    <a:cubicBezTo>
                      <a:pt x="952692" y="371017"/>
                      <a:pt x="978252" y="378477"/>
                      <a:pt x="1004373" y="383272"/>
                    </a:cubicBezTo>
                    <a:cubicBezTo>
                      <a:pt x="1010587" y="384409"/>
                      <a:pt x="1014703" y="390369"/>
                      <a:pt x="1013565" y="396582"/>
                    </a:cubicBezTo>
                    <a:cubicBezTo>
                      <a:pt x="1012446" y="402696"/>
                      <a:pt x="1006649" y="406797"/>
                      <a:pt x="1000511" y="405818"/>
                    </a:cubicBezTo>
                    <a:close/>
                    <a:moveTo>
                      <a:pt x="1072442" y="401199"/>
                    </a:moveTo>
                    <a:cubicBezTo>
                      <a:pt x="1072299" y="394884"/>
                      <a:pt x="1077303" y="389649"/>
                      <a:pt x="1083618" y="389507"/>
                    </a:cubicBezTo>
                    <a:cubicBezTo>
                      <a:pt x="1083619" y="389507"/>
                      <a:pt x="1083619" y="389507"/>
                      <a:pt x="1083620" y="389507"/>
                    </a:cubicBezTo>
                    <a:cubicBezTo>
                      <a:pt x="1110228" y="388852"/>
                      <a:pt x="1136716" y="385694"/>
                      <a:pt x="1162732" y="380076"/>
                    </a:cubicBezTo>
                    <a:cubicBezTo>
                      <a:pt x="1168909" y="378753"/>
                      <a:pt x="1174990" y="382687"/>
                      <a:pt x="1176314" y="388864"/>
                    </a:cubicBezTo>
                    <a:cubicBezTo>
                      <a:pt x="1177637" y="395041"/>
                      <a:pt x="1173703" y="401121"/>
                      <a:pt x="1167525" y="402445"/>
                    </a:cubicBezTo>
                    <a:cubicBezTo>
                      <a:pt x="1140102" y="408364"/>
                      <a:pt x="1112182" y="411689"/>
                      <a:pt x="1084136" y="412376"/>
                    </a:cubicBezTo>
                    <a:cubicBezTo>
                      <a:pt x="1077825" y="412524"/>
                      <a:pt x="1072590" y="407528"/>
                      <a:pt x="1072442" y="401218"/>
                    </a:cubicBezTo>
                    <a:cubicBezTo>
                      <a:pt x="1072442" y="401212"/>
                      <a:pt x="1072442" y="401205"/>
                      <a:pt x="1072442" y="401199"/>
                    </a:cubicBezTo>
                    <a:close/>
                    <a:moveTo>
                      <a:pt x="1232796" y="371621"/>
                    </a:moveTo>
                    <a:cubicBezTo>
                      <a:pt x="1230480" y="365744"/>
                      <a:pt x="1233367" y="359103"/>
                      <a:pt x="1239244" y="356786"/>
                    </a:cubicBezTo>
                    <a:cubicBezTo>
                      <a:pt x="1264157" y="346900"/>
                      <a:pt x="1288367" y="335325"/>
                      <a:pt x="1311703" y="322141"/>
                    </a:cubicBezTo>
                    <a:cubicBezTo>
                      <a:pt x="1317208" y="319042"/>
                      <a:pt x="1324184" y="320992"/>
                      <a:pt x="1327284" y="326496"/>
                    </a:cubicBezTo>
                    <a:cubicBezTo>
                      <a:pt x="1330383" y="332001"/>
                      <a:pt x="1328433" y="338976"/>
                      <a:pt x="1322928" y="342075"/>
                    </a:cubicBezTo>
                    <a:cubicBezTo>
                      <a:pt x="1322925" y="342077"/>
                      <a:pt x="1322922" y="342079"/>
                      <a:pt x="1322920" y="342080"/>
                    </a:cubicBezTo>
                    <a:cubicBezTo>
                      <a:pt x="1298672" y="355776"/>
                      <a:pt x="1273517" y="367801"/>
                      <a:pt x="1247632" y="378071"/>
                    </a:cubicBezTo>
                    <a:cubicBezTo>
                      <a:pt x="1241757" y="380388"/>
                      <a:pt x="1235116" y="377504"/>
                      <a:pt x="1232799" y="371630"/>
                    </a:cubicBezTo>
                    <a:cubicBezTo>
                      <a:pt x="1232798" y="371627"/>
                      <a:pt x="1232797" y="371624"/>
                      <a:pt x="1232796" y="371622"/>
                    </a:cubicBezTo>
                    <a:close/>
                    <a:moveTo>
                      <a:pt x="726070" y="225103"/>
                    </a:moveTo>
                    <a:cubicBezTo>
                      <a:pt x="710123" y="201579"/>
                      <a:pt x="697448" y="175998"/>
                      <a:pt x="688392" y="149061"/>
                    </a:cubicBezTo>
                    <a:cubicBezTo>
                      <a:pt x="686440" y="143053"/>
                      <a:pt x="689729" y="136600"/>
                      <a:pt x="695738" y="134648"/>
                    </a:cubicBezTo>
                    <a:cubicBezTo>
                      <a:pt x="701746" y="132696"/>
                      <a:pt x="708200" y="135984"/>
                      <a:pt x="710152" y="141993"/>
                    </a:cubicBezTo>
                    <a:cubicBezTo>
                      <a:pt x="718565" y="166950"/>
                      <a:pt x="730330" y="190650"/>
                      <a:pt x="745124" y="212441"/>
                    </a:cubicBezTo>
                    <a:cubicBezTo>
                      <a:pt x="748628" y="217697"/>
                      <a:pt x="747207" y="224799"/>
                      <a:pt x="741950" y="228302"/>
                    </a:cubicBezTo>
                    <a:cubicBezTo>
                      <a:pt x="736693" y="231806"/>
                      <a:pt x="729591" y="230385"/>
                      <a:pt x="726087" y="225129"/>
                    </a:cubicBezTo>
                    <a:cubicBezTo>
                      <a:pt x="726082" y="225120"/>
                      <a:pt x="726076" y="225112"/>
                      <a:pt x="726070" y="225103"/>
                    </a:cubicBezTo>
                    <a:close/>
                    <a:moveTo>
                      <a:pt x="896505" y="245020"/>
                    </a:moveTo>
                    <a:cubicBezTo>
                      <a:pt x="890326" y="243706"/>
                      <a:pt x="886381" y="237632"/>
                      <a:pt x="887695" y="231452"/>
                    </a:cubicBezTo>
                    <a:cubicBezTo>
                      <a:pt x="888997" y="225321"/>
                      <a:pt x="890152" y="219138"/>
                      <a:pt x="891123" y="213072"/>
                    </a:cubicBezTo>
                    <a:cubicBezTo>
                      <a:pt x="894415" y="193183"/>
                      <a:pt x="895726" y="173016"/>
                      <a:pt x="895037" y="152867"/>
                    </a:cubicBezTo>
                    <a:cubicBezTo>
                      <a:pt x="894784" y="146555"/>
                      <a:pt x="899697" y="141233"/>
                      <a:pt x="906010" y="140981"/>
                    </a:cubicBezTo>
                    <a:cubicBezTo>
                      <a:pt x="912320" y="140729"/>
                      <a:pt x="917641" y="145637"/>
                      <a:pt x="917897" y="151946"/>
                    </a:cubicBezTo>
                    <a:cubicBezTo>
                      <a:pt x="918646" y="173613"/>
                      <a:pt x="917245" y="195300"/>
                      <a:pt x="913714" y="216690"/>
                    </a:cubicBezTo>
                    <a:cubicBezTo>
                      <a:pt x="912681" y="223134"/>
                      <a:pt x="911456" y="229702"/>
                      <a:pt x="910073" y="236210"/>
                    </a:cubicBezTo>
                    <a:cubicBezTo>
                      <a:pt x="908807" y="242165"/>
                      <a:pt x="903097" y="246085"/>
                      <a:pt x="897084" y="245127"/>
                    </a:cubicBezTo>
                    <a:cubicBezTo>
                      <a:pt x="896891" y="245096"/>
                      <a:pt x="896698" y="245060"/>
                      <a:pt x="896505" y="245020"/>
                    </a:cubicBezTo>
                    <a:close/>
                    <a:moveTo>
                      <a:pt x="1376970" y="294576"/>
                    </a:moveTo>
                    <a:cubicBezTo>
                      <a:pt x="1373275" y="289453"/>
                      <a:pt x="1374433" y="282305"/>
                      <a:pt x="1379556" y="278609"/>
                    </a:cubicBezTo>
                    <a:cubicBezTo>
                      <a:pt x="1400613" y="263425"/>
                      <a:pt x="1421900" y="246480"/>
                      <a:pt x="1442825" y="228245"/>
                    </a:cubicBezTo>
                    <a:cubicBezTo>
                      <a:pt x="1447588" y="224095"/>
                      <a:pt x="1454814" y="224591"/>
                      <a:pt x="1458964" y="229354"/>
                    </a:cubicBezTo>
                    <a:cubicBezTo>
                      <a:pt x="1463115" y="234116"/>
                      <a:pt x="1462618" y="241341"/>
                      <a:pt x="1457855" y="245491"/>
                    </a:cubicBezTo>
                    <a:cubicBezTo>
                      <a:pt x="1436404" y="264185"/>
                      <a:pt x="1414562" y="281570"/>
                      <a:pt x="1392940" y="297163"/>
                    </a:cubicBezTo>
                    <a:cubicBezTo>
                      <a:pt x="1387815" y="300858"/>
                      <a:pt x="1380666" y="299700"/>
                      <a:pt x="1376970" y="294576"/>
                    </a:cubicBezTo>
                    <a:close/>
                    <a:moveTo>
                      <a:pt x="690100" y="75949"/>
                    </a:moveTo>
                    <a:cubicBezTo>
                      <a:pt x="683981" y="74382"/>
                      <a:pt x="680291" y="68150"/>
                      <a:pt x="681858" y="62032"/>
                    </a:cubicBezTo>
                    <a:cubicBezTo>
                      <a:pt x="681859" y="62031"/>
                      <a:pt x="681859" y="62031"/>
                      <a:pt x="681859" y="62030"/>
                    </a:cubicBezTo>
                    <a:cubicBezTo>
                      <a:pt x="690208" y="29453"/>
                      <a:pt x="712605" y="8151"/>
                      <a:pt x="746627" y="423"/>
                    </a:cubicBezTo>
                    <a:cubicBezTo>
                      <a:pt x="752785" y="-988"/>
                      <a:pt x="758921" y="2860"/>
                      <a:pt x="760331" y="9018"/>
                    </a:cubicBezTo>
                    <a:cubicBezTo>
                      <a:pt x="761742" y="15175"/>
                      <a:pt x="757894" y="21310"/>
                      <a:pt x="751736" y="22721"/>
                    </a:cubicBezTo>
                    <a:cubicBezTo>
                      <a:pt x="751722" y="22724"/>
                      <a:pt x="751708" y="22728"/>
                      <a:pt x="751694" y="22731"/>
                    </a:cubicBezTo>
                    <a:cubicBezTo>
                      <a:pt x="726227" y="28515"/>
                      <a:pt x="710188" y="43648"/>
                      <a:pt x="704021" y="67709"/>
                    </a:cubicBezTo>
                    <a:cubicBezTo>
                      <a:pt x="702555" y="73429"/>
                      <a:pt x="696976" y="77094"/>
                      <a:pt x="691144" y="76167"/>
                    </a:cubicBezTo>
                    <a:cubicBezTo>
                      <a:pt x="690796" y="76111"/>
                      <a:pt x="690448" y="76038"/>
                      <a:pt x="690100" y="75949"/>
                    </a:cubicBezTo>
                    <a:close/>
                    <a:moveTo>
                      <a:pt x="1501924" y="188812"/>
                    </a:moveTo>
                    <a:cubicBezTo>
                      <a:pt x="1497424" y="184378"/>
                      <a:pt x="1497371" y="177136"/>
                      <a:pt x="1501805" y="172637"/>
                    </a:cubicBezTo>
                    <a:cubicBezTo>
                      <a:pt x="1501805" y="172637"/>
                      <a:pt x="1501805" y="172636"/>
                      <a:pt x="1501805" y="172636"/>
                    </a:cubicBezTo>
                    <a:cubicBezTo>
                      <a:pt x="1520173" y="153994"/>
                      <a:pt x="1538709" y="133916"/>
                      <a:pt x="1556895" y="112960"/>
                    </a:cubicBezTo>
                    <a:cubicBezTo>
                      <a:pt x="1561044" y="108196"/>
                      <a:pt x="1568270" y="107696"/>
                      <a:pt x="1573034" y="111845"/>
                    </a:cubicBezTo>
                    <a:cubicBezTo>
                      <a:pt x="1577788" y="115983"/>
                      <a:pt x="1578298" y="123186"/>
                      <a:pt x="1574175" y="127953"/>
                    </a:cubicBezTo>
                    <a:cubicBezTo>
                      <a:pt x="1555673" y="149272"/>
                      <a:pt x="1536807" y="169708"/>
                      <a:pt x="1518101" y="188691"/>
                    </a:cubicBezTo>
                    <a:cubicBezTo>
                      <a:pt x="1513670" y="193191"/>
                      <a:pt x="1506429" y="193247"/>
                      <a:pt x="1501929" y="188816"/>
                    </a:cubicBezTo>
                    <a:cubicBezTo>
                      <a:pt x="1501927" y="188815"/>
                      <a:pt x="1501926" y="188813"/>
                      <a:pt x="1501924" y="188812"/>
                    </a:cubicBezTo>
                    <a:close/>
                    <a:moveTo>
                      <a:pt x="877631" y="78386"/>
                    </a:moveTo>
                    <a:cubicBezTo>
                      <a:pt x="866959" y="55937"/>
                      <a:pt x="848335" y="38247"/>
                      <a:pt x="825367" y="28742"/>
                    </a:cubicBezTo>
                    <a:cubicBezTo>
                      <a:pt x="819521" y="26346"/>
                      <a:pt x="816725" y="19665"/>
                      <a:pt x="819121" y="13820"/>
                    </a:cubicBezTo>
                    <a:cubicBezTo>
                      <a:pt x="821513" y="7987"/>
                      <a:pt x="828172" y="5189"/>
                      <a:pt x="834012" y="7561"/>
                    </a:cubicBezTo>
                    <a:cubicBezTo>
                      <a:pt x="862117" y="19101"/>
                      <a:pt x="884937" y="40662"/>
                      <a:pt x="898049" y="68065"/>
                    </a:cubicBezTo>
                    <a:cubicBezTo>
                      <a:pt x="900908" y="73699"/>
                      <a:pt x="898657" y="80583"/>
                      <a:pt x="893023" y="83441"/>
                    </a:cubicBezTo>
                    <a:cubicBezTo>
                      <a:pt x="887389" y="86299"/>
                      <a:pt x="880505" y="84049"/>
                      <a:pt x="877646" y="78415"/>
                    </a:cubicBezTo>
                    <a:cubicBezTo>
                      <a:pt x="877641" y="78405"/>
                      <a:pt x="877636" y="78396"/>
                      <a:pt x="877631" y="7838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2" name="Google Shape;1332;p47"/>
              <p:cNvSpPr/>
              <p:nvPr/>
            </p:nvSpPr>
            <p:spPr>
              <a:xfrm>
                <a:off x="5099024" y="2970171"/>
                <a:ext cx="121814" cy="128220"/>
              </a:xfrm>
              <a:custGeom>
                <a:avLst/>
                <a:gdLst/>
                <a:ahLst/>
                <a:cxnLst/>
                <a:rect l="l" t="t" r="r" b="b"/>
                <a:pathLst>
                  <a:path w="121814" h="128220" extrusionOk="0">
                    <a:moveTo>
                      <a:pt x="100314" y="128221"/>
                    </a:moveTo>
                    <a:lnTo>
                      <a:pt x="121815" y="0"/>
                    </a:lnTo>
                    <a:lnTo>
                      <a:pt x="0" y="45479"/>
                    </a:lnTo>
                    <a:lnTo>
                      <a:pt x="100314" y="12822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38"/>
          <p:cNvSpPr txBox="1">
            <a:spLocks noGrp="1"/>
          </p:cNvSpPr>
          <p:nvPr>
            <p:ph type="title"/>
          </p:nvPr>
        </p:nvSpPr>
        <p:spPr>
          <a:xfrm>
            <a:off x="3118586" y="890303"/>
            <a:ext cx="4887869" cy="102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Pengertian Pendapatan</a:t>
            </a:r>
            <a:endParaRPr sz="3600" dirty="0"/>
          </a:p>
        </p:txBody>
      </p:sp>
      <p:sp>
        <p:nvSpPr>
          <p:cNvPr id="567" name="Google Shape;567;p38"/>
          <p:cNvSpPr txBox="1">
            <a:spLocks noGrp="1"/>
          </p:cNvSpPr>
          <p:nvPr>
            <p:ph type="subTitle" idx="1"/>
          </p:nvPr>
        </p:nvSpPr>
        <p:spPr>
          <a:xfrm>
            <a:off x="3125571" y="1583488"/>
            <a:ext cx="5828061" cy="96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en-ID" b="1" dirty="0" err="1"/>
              <a:t>Pendapatan</a:t>
            </a:r>
            <a:r>
              <a:rPr lang="en-ID" b="1" dirty="0"/>
              <a:t> (Revenue)</a:t>
            </a:r>
            <a:r>
              <a:rPr lang="en-ID" dirty="0"/>
              <a:t> </a:t>
            </a:r>
            <a:r>
              <a:rPr lang="en-ID" dirty="0" err="1"/>
              <a:t>adalah</a:t>
            </a:r>
            <a:r>
              <a:rPr lang="en-ID" dirty="0"/>
              <a:t>:</a:t>
            </a:r>
            <a:br>
              <a:rPr lang="en-ID" dirty="0"/>
            </a:br>
            <a:r>
              <a:rPr lang="en-ID" dirty="0" err="1"/>
              <a:t>Arus</a:t>
            </a:r>
            <a:r>
              <a:rPr lang="en-ID" dirty="0"/>
              <a:t> </a:t>
            </a:r>
            <a:r>
              <a:rPr lang="en-ID" dirty="0" err="1"/>
              <a:t>masuk</a:t>
            </a:r>
            <a:r>
              <a:rPr lang="en-ID" dirty="0"/>
              <a:t> </a:t>
            </a:r>
            <a:r>
              <a:rPr lang="en-ID" dirty="0" err="1"/>
              <a:t>manfaat</a:t>
            </a:r>
            <a:r>
              <a:rPr lang="en-ID" dirty="0"/>
              <a:t> </a:t>
            </a:r>
            <a:r>
              <a:rPr lang="en-ID" dirty="0" err="1"/>
              <a:t>ekonomi</a:t>
            </a:r>
            <a:r>
              <a:rPr lang="en-ID" dirty="0"/>
              <a:t> yang </a:t>
            </a:r>
            <a:r>
              <a:rPr lang="en-ID" dirty="0" err="1"/>
              <a:t>timbul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aktivitas</a:t>
            </a:r>
            <a:r>
              <a:rPr lang="en-ID" dirty="0"/>
              <a:t> normal </a:t>
            </a:r>
            <a:r>
              <a:rPr lang="en-ID" dirty="0" err="1"/>
              <a:t>perusahaan</a:t>
            </a:r>
            <a:r>
              <a:rPr lang="en-ID" dirty="0"/>
              <a:t> </a:t>
            </a:r>
            <a:r>
              <a:rPr lang="en-ID" dirty="0" err="1"/>
              <a:t>selama</a:t>
            </a:r>
            <a:r>
              <a:rPr lang="en-ID" dirty="0"/>
              <a:t> </a:t>
            </a:r>
            <a:r>
              <a:rPr lang="en-ID" dirty="0" err="1"/>
              <a:t>satu</a:t>
            </a:r>
            <a:r>
              <a:rPr lang="en-ID" dirty="0"/>
              <a:t> </a:t>
            </a:r>
            <a:r>
              <a:rPr lang="en-ID" dirty="0" err="1"/>
              <a:t>periode</a:t>
            </a:r>
            <a:r>
              <a:rPr lang="en-ID" dirty="0"/>
              <a:t> </a:t>
            </a:r>
            <a:r>
              <a:rPr lang="en-ID" dirty="0" err="1"/>
              <a:t>akuntansi</a:t>
            </a:r>
            <a:r>
              <a:rPr lang="en-ID" dirty="0"/>
              <a:t>, yang </a:t>
            </a:r>
            <a:r>
              <a:rPr lang="en-ID" dirty="0" err="1"/>
              <a:t>menyebabkan</a:t>
            </a:r>
            <a:r>
              <a:rPr lang="en-ID" dirty="0"/>
              <a:t> </a:t>
            </a:r>
            <a:r>
              <a:rPr lang="en-ID" dirty="0" err="1"/>
              <a:t>kenaikan</a:t>
            </a:r>
            <a:r>
              <a:rPr lang="en-ID" dirty="0"/>
              <a:t> </a:t>
            </a:r>
            <a:r>
              <a:rPr lang="en-ID" dirty="0" err="1"/>
              <a:t>ekuitas</a:t>
            </a:r>
            <a:r>
              <a:rPr lang="en-ID" dirty="0"/>
              <a:t>, </a:t>
            </a:r>
            <a:r>
              <a:rPr lang="en-ID" dirty="0" err="1"/>
              <a:t>tetapi</a:t>
            </a:r>
            <a:r>
              <a:rPr lang="en-ID" dirty="0"/>
              <a:t> </a:t>
            </a:r>
            <a:r>
              <a:rPr lang="en-ID" dirty="0" err="1"/>
              <a:t>bukan</a:t>
            </a:r>
            <a:r>
              <a:rPr lang="en-ID" dirty="0"/>
              <a:t> </a:t>
            </a:r>
            <a:r>
              <a:rPr lang="en-ID" dirty="0" err="1"/>
              <a:t>berasal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kontribusi</a:t>
            </a:r>
            <a:r>
              <a:rPr lang="en-ID" dirty="0"/>
              <a:t> </a:t>
            </a:r>
            <a:r>
              <a:rPr lang="en-ID" dirty="0" err="1"/>
              <a:t>pemilik</a:t>
            </a:r>
            <a:r>
              <a:rPr lang="en-ID" dirty="0"/>
              <a:t>.</a:t>
            </a:r>
          </a:p>
          <a:p>
            <a:pPr algn="l"/>
            <a:endParaRPr lang="en-ID" dirty="0"/>
          </a:p>
          <a:p>
            <a:pPr algn="l"/>
            <a:r>
              <a:rPr lang="en-ID" b="1" dirty="0" err="1"/>
              <a:t>Ciri</a:t>
            </a:r>
            <a:r>
              <a:rPr lang="en-ID" b="1" dirty="0"/>
              <a:t> </a:t>
            </a:r>
            <a:r>
              <a:rPr lang="en-ID" b="1" dirty="0" err="1"/>
              <a:t>khas</a:t>
            </a:r>
            <a:r>
              <a:rPr lang="en-ID" b="1" dirty="0"/>
              <a:t> </a:t>
            </a:r>
            <a:r>
              <a:rPr lang="en-ID" b="1" dirty="0" err="1"/>
              <a:t>pendapatan</a:t>
            </a:r>
            <a:r>
              <a:rPr lang="en-ID" b="1" dirty="0"/>
              <a:t>:</a:t>
            </a:r>
          </a:p>
          <a:p>
            <a:pPr marL="438150" indent="-285750" algn="l">
              <a:buFont typeface="Arial" panose="020B0604020202020204" pitchFamily="34" charset="0"/>
              <a:buChar char="•"/>
            </a:pPr>
            <a:r>
              <a:rPr lang="en-ID" dirty="0" err="1"/>
              <a:t>Berasal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kegiatan</a:t>
            </a:r>
            <a:r>
              <a:rPr lang="en-ID" dirty="0"/>
              <a:t> </a:t>
            </a:r>
            <a:r>
              <a:rPr lang="en-ID" dirty="0" err="1"/>
              <a:t>utama</a:t>
            </a:r>
            <a:r>
              <a:rPr lang="en-ID" dirty="0"/>
              <a:t> (</a:t>
            </a:r>
            <a:r>
              <a:rPr lang="en-ID" dirty="0" err="1"/>
              <a:t>penjualan</a:t>
            </a:r>
            <a:r>
              <a:rPr lang="en-ID" dirty="0"/>
              <a:t> </a:t>
            </a:r>
            <a:r>
              <a:rPr lang="en-ID" dirty="0" err="1"/>
              <a:t>barang</a:t>
            </a:r>
            <a:r>
              <a:rPr lang="en-ID" dirty="0"/>
              <a:t>, </a:t>
            </a:r>
            <a:r>
              <a:rPr lang="en-ID" dirty="0" err="1"/>
              <a:t>jasa</a:t>
            </a:r>
            <a:r>
              <a:rPr lang="en-ID" dirty="0"/>
              <a:t>).</a:t>
            </a:r>
          </a:p>
          <a:p>
            <a:pPr marL="438150" indent="-285750" algn="l">
              <a:buFont typeface="Arial" panose="020B0604020202020204" pitchFamily="34" charset="0"/>
              <a:buChar char="•"/>
            </a:pPr>
            <a:r>
              <a:rPr lang="en-ID" dirty="0" err="1"/>
              <a:t>Menambah</a:t>
            </a:r>
            <a:r>
              <a:rPr lang="en-ID" dirty="0"/>
              <a:t> </a:t>
            </a:r>
            <a:r>
              <a:rPr lang="en-ID" dirty="0" err="1"/>
              <a:t>aset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mengurangi</a:t>
            </a:r>
            <a:r>
              <a:rPr lang="en-ID" dirty="0"/>
              <a:t> </a:t>
            </a:r>
            <a:r>
              <a:rPr lang="en-ID" dirty="0" err="1"/>
              <a:t>liabilitas</a:t>
            </a:r>
            <a:r>
              <a:rPr lang="en-ID" dirty="0"/>
              <a:t>.</a:t>
            </a:r>
          </a:p>
          <a:p>
            <a:pPr marL="438150" indent="-285750" algn="l">
              <a:buFont typeface="Arial" panose="020B0604020202020204" pitchFamily="34" charset="0"/>
              <a:buChar char="•"/>
            </a:pPr>
            <a:r>
              <a:rPr lang="en-ID" dirty="0" err="1"/>
              <a:t>Mengakui</a:t>
            </a:r>
            <a:r>
              <a:rPr lang="en-ID" dirty="0"/>
              <a:t> </a:t>
            </a:r>
            <a:r>
              <a:rPr lang="en-ID" dirty="0" err="1"/>
              <a:t>pendapatan</a:t>
            </a:r>
            <a:r>
              <a:rPr lang="en-ID" dirty="0"/>
              <a:t> </a:t>
            </a:r>
            <a:r>
              <a:rPr lang="en-ID" dirty="0" err="1"/>
              <a:t>ketika</a:t>
            </a:r>
            <a:r>
              <a:rPr lang="en-ID" dirty="0"/>
              <a:t> </a:t>
            </a:r>
            <a:r>
              <a:rPr lang="en-ID" dirty="0" err="1"/>
              <a:t>pengendalian</a:t>
            </a:r>
            <a:r>
              <a:rPr lang="en-ID" dirty="0"/>
              <a:t> </a:t>
            </a:r>
            <a:r>
              <a:rPr lang="en-ID" dirty="0" err="1"/>
              <a:t>barang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manfaat</a:t>
            </a:r>
            <a:r>
              <a:rPr lang="en-ID" dirty="0"/>
              <a:t> </a:t>
            </a:r>
            <a:r>
              <a:rPr lang="en-ID" dirty="0" err="1"/>
              <a:t>jasa</a:t>
            </a:r>
            <a:r>
              <a:rPr lang="en-ID" dirty="0"/>
              <a:t> </a:t>
            </a:r>
            <a:r>
              <a:rPr lang="en-ID" dirty="0" err="1"/>
              <a:t>telah</a:t>
            </a:r>
            <a:r>
              <a:rPr lang="en-ID" dirty="0"/>
              <a:t> </a:t>
            </a:r>
            <a:r>
              <a:rPr lang="en-ID" dirty="0" err="1"/>
              <a:t>berpindah</a:t>
            </a:r>
            <a:r>
              <a:rPr lang="en-ID" dirty="0"/>
              <a:t> </a:t>
            </a:r>
            <a:r>
              <a:rPr lang="en-ID" dirty="0" err="1"/>
              <a:t>kepada</a:t>
            </a:r>
            <a:r>
              <a:rPr lang="en-ID" dirty="0"/>
              <a:t> </a:t>
            </a:r>
            <a:r>
              <a:rPr lang="en-ID" dirty="0" err="1"/>
              <a:t>pelanggan</a:t>
            </a:r>
            <a:r>
              <a:rPr lang="en-ID" dirty="0"/>
              <a:t>.</a:t>
            </a:r>
          </a:p>
        </p:txBody>
      </p:sp>
      <p:grpSp>
        <p:nvGrpSpPr>
          <p:cNvPr id="568" name="Google Shape;568;p38"/>
          <p:cNvGrpSpPr/>
          <p:nvPr/>
        </p:nvGrpSpPr>
        <p:grpSpPr>
          <a:xfrm>
            <a:off x="-448142" y="84379"/>
            <a:ext cx="10629970" cy="6769705"/>
            <a:chOff x="-520505" y="-417831"/>
            <a:chExt cx="10629970" cy="6769705"/>
          </a:xfrm>
        </p:grpSpPr>
        <p:sp>
          <p:nvSpPr>
            <p:cNvPr id="569" name="Google Shape;569;p38"/>
            <p:cNvSpPr/>
            <p:nvPr/>
          </p:nvSpPr>
          <p:spPr>
            <a:xfrm flipH="1">
              <a:off x="6049433" y="3117310"/>
              <a:ext cx="4060032" cy="3234564"/>
            </a:xfrm>
            <a:custGeom>
              <a:avLst/>
              <a:gdLst/>
              <a:ahLst/>
              <a:cxnLst/>
              <a:rect l="l" t="t" r="r" b="b"/>
              <a:pathLst>
                <a:path w="4060032" h="3234564" extrusionOk="0">
                  <a:moveTo>
                    <a:pt x="249" y="45192"/>
                  </a:moveTo>
                  <a:cubicBezTo>
                    <a:pt x="269487" y="-12410"/>
                    <a:pt x="547625" y="-14747"/>
                    <a:pt x="817794" y="38324"/>
                  </a:cubicBezTo>
                  <a:cubicBezTo>
                    <a:pt x="992831" y="72834"/>
                    <a:pt x="1173188" y="137272"/>
                    <a:pt x="1284308" y="276791"/>
                  </a:cubicBezTo>
                  <a:cubicBezTo>
                    <a:pt x="1430236" y="460012"/>
                    <a:pt x="1427533" y="735318"/>
                    <a:pt x="1591010" y="903082"/>
                  </a:cubicBezTo>
                  <a:cubicBezTo>
                    <a:pt x="1691415" y="1006119"/>
                    <a:pt x="1836723" y="1049287"/>
                    <a:pt x="1975738" y="1086446"/>
                  </a:cubicBezTo>
                  <a:cubicBezTo>
                    <a:pt x="2155871" y="1134596"/>
                    <a:pt x="2339429" y="1179582"/>
                    <a:pt x="2525874" y="1176947"/>
                  </a:cubicBezTo>
                  <a:cubicBezTo>
                    <a:pt x="2702848" y="1174444"/>
                    <a:pt x="2876528" y="1129077"/>
                    <a:pt x="3053104" y="1116965"/>
                  </a:cubicBezTo>
                  <a:cubicBezTo>
                    <a:pt x="3279101" y="1101462"/>
                    <a:pt x="3513389" y="1143435"/>
                    <a:pt x="3704967" y="1264267"/>
                  </a:cubicBezTo>
                  <a:cubicBezTo>
                    <a:pt x="3896545" y="1385099"/>
                    <a:pt x="4040017" y="1590458"/>
                    <a:pt x="4058161" y="1816160"/>
                  </a:cubicBezTo>
                  <a:cubicBezTo>
                    <a:pt x="4095786" y="2284203"/>
                    <a:pt x="3619387" y="2685752"/>
                    <a:pt x="3678317" y="3151595"/>
                  </a:cubicBezTo>
                  <a:cubicBezTo>
                    <a:pt x="3680501" y="3168863"/>
                    <a:pt x="3682116" y="3189621"/>
                    <a:pt x="3668418" y="3200365"/>
                  </a:cubicBezTo>
                  <a:cubicBezTo>
                    <a:pt x="3660715" y="3206407"/>
                    <a:pt x="3650277" y="3207248"/>
                    <a:pt x="3640505" y="3207847"/>
                  </a:cubicBezTo>
                  <a:cubicBezTo>
                    <a:pt x="3143593" y="3238329"/>
                    <a:pt x="2637212" y="3267995"/>
                    <a:pt x="2154600" y="3145832"/>
                  </a:cubicBezTo>
                  <a:cubicBezTo>
                    <a:pt x="1968662" y="3098766"/>
                    <a:pt x="1788894" y="3029702"/>
                    <a:pt x="1603199" y="2981685"/>
                  </a:cubicBezTo>
                  <a:cubicBezTo>
                    <a:pt x="1289120" y="2900471"/>
                    <a:pt x="961814" y="2880382"/>
                    <a:pt x="647308" y="2800835"/>
                  </a:cubicBezTo>
                  <a:cubicBezTo>
                    <a:pt x="489159" y="2760824"/>
                    <a:pt x="335135" y="2706000"/>
                    <a:pt x="187281" y="2637091"/>
                  </a:cubicBezTo>
                  <a:cubicBezTo>
                    <a:pt x="157960" y="2623423"/>
                    <a:pt x="127877" y="2608411"/>
                    <a:pt x="107739" y="2583100"/>
                  </a:cubicBezTo>
                  <a:cubicBezTo>
                    <a:pt x="77923" y="2545625"/>
                    <a:pt x="75902" y="2493861"/>
                    <a:pt x="75424" y="2445983"/>
                  </a:cubicBezTo>
                  <a:cubicBezTo>
                    <a:pt x="69005" y="1801817"/>
                    <a:pt x="103238" y="1157888"/>
                    <a:pt x="177918" y="51803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0" name="Google Shape;570;p38"/>
            <p:cNvSpPr/>
            <p:nvPr/>
          </p:nvSpPr>
          <p:spPr>
            <a:xfrm>
              <a:off x="-520505" y="-417831"/>
              <a:ext cx="3567774" cy="2824005"/>
            </a:xfrm>
            <a:custGeom>
              <a:avLst/>
              <a:gdLst/>
              <a:ahLst/>
              <a:cxnLst/>
              <a:rect l="l" t="t" r="r" b="b"/>
              <a:pathLst>
                <a:path w="3567774" h="2824005" extrusionOk="0">
                  <a:moveTo>
                    <a:pt x="3568024" y="10828"/>
                  </a:moveTo>
                  <a:cubicBezTo>
                    <a:pt x="3208635" y="577616"/>
                    <a:pt x="2386031" y="829154"/>
                    <a:pt x="1970736" y="799180"/>
                  </a:cubicBezTo>
                  <a:cubicBezTo>
                    <a:pt x="1555442" y="769206"/>
                    <a:pt x="1156119" y="944831"/>
                    <a:pt x="1235984" y="1232216"/>
                  </a:cubicBezTo>
                  <a:cubicBezTo>
                    <a:pt x="1315849" y="1519602"/>
                    <a:pt x="1620553" y="1687243"/>
                    <a:pt x="1591990" y="1974629"/>
                  </a:cubicBezTo>
                  <a:cubicBezTo>
                    <a:pt x="1563427" y="2262015"/>
                    <a:pt x="1395713" y="2789867"/>
                    <a:pt x="1124174" y="2817318"/>
                  </a:cubicBezTo>
                  <a:cubicBezTo>
                    <a:pt x="852635" y="2844768"/>
                    <a:pt x="46004" y="2822559"/>
                    <a:pt x="77950" y="2115200"/>
                  </a:cubicBezTo>
                  <a:cubicBezTo>
                    <a:pt x="109896" y="1407840"/>
                    <a:pt x="-497074" y="34777"/>
                    <a:pt x="1235984" y="10828"/>
                  </a:cubicBezTo>
                  <a:cubicBezTo>
                    <a:pt x="2969041" y="-13121"/>
                    <a:pt x="3568024" y="10828"/>
                    <a:pt x="3568024" y="1082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71" name="Google Shape;571;p38"/>
          <p:cNvGrpSpPr/>
          <p:nvPr/>
        </p:nvGrpSpPr>
        <p:grpSpPr>
          <a:xfrm>
            <a:off x="6598" y="978810"/>
            <a:ext cx="3505888" cy="4253450"/>
            <a:chOff x="1012612" y="633743"/>
            <a:chExt cx="3505888" cy="4253450"/>
          </a:xfrm>
        </p:grpSpPr>
        <p:grpSp>
          <p:nvGrpSpPr>
            <p:cNvPr id="572" name="Google Shape;572;p38"/>
            <p:cNvGrpSpPr/>
            <p:nvPr/>
          </p:nvGrpSpPr>
          <p:grpSpPr>
            <a:xfrm>
              <a:off x="1012612" y="2823399"/>
              <a:ext cx="3505888" cy="2063794"/>
              <a:chOff x="1012612" y="2823399"/>
              <a:chExt cx="3505888" cy="2063794"/>
            </a:xfrm>
          </p:grpSpPr>
          <p:grpSp>
            <p:nvGrpSpPr>
              <p:cNvPr id="573" name="Google Shape;573;p38"/>
              <p:cNvGrpSpPr/>
              <p:nvPr/>
            </p:nvGrpSpPr>
            <p:grpSpPr>
              <a:xfrm rot="2700219">
                <a:off x="2547553" y="2992289"/>
                <a:ext cx="895037" cy="1453996"/>
                <a:chOff x="6434831" y="3097962"/>
                <a:chExt cx="804739" cy="1313905"/>
              </a:xfrm>
            </p:grpSpPr>
            <p:sp>
              <p:nvSpPr>
                <p:cNvPr id="574" name="Google Shape;574;p38"/>
                <p:cNvSpPr/>
                <p:nvPr/>
              </p:nvSpPr>
              <p:spPr>
                <a:xfrm>
                  <a:off x="6434831" y="3097962"/>
                  <a:ext cx="804739" cy="13139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1946" h="1717523" extrusionOk="0">
                      <a:moveTo>
                        <a:pt x="252087" y="-728"/>
                      </a:moveTo>
                      <a:cubicBezTo>
                        <a:pt x="-192638" y="430159"/>
                        <a:pt x="-90454" y="1501261"/>
                        <a:pt x="892054" y="1716796"/>
                      </a:cubicBezTo>
                      <a:cubicBezTo>
                        <a:pt x="1157488" y="1327487"/>
                        <a:pt x="1182379" y="443081"/>
                        <a:pt x="252087" y="-728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75" name="Google Shape;575;p38"/>
                <p:cNvSpPr/>
                <p:nvPr/>
              </p:nvSpPr>
              <p:spPr>
                <a:xfrm>
                  <a:off x="6623112" y="3097962"/>
                  <a:ext cx="499761" cy="13139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3283" h="1717523" extrusionOk="0">
                      <a:moveTo>
                        <a:pt x="653195" y="1706248"/>
                      </a:moveTo>
                      <a:lnTo>
                        <a:pt x="32013" y="11941"/>
                      </a:lnTo>
                      <a:cubicBezTo>
                        <a:pt x="23462" y="7705"/>
                        <a:pt x="14995" y="3431"/>
                        <a:pt x="6276" y="-728"/>
                      </a:cubicBezTo>
                      <a:cubicBezTo>
                        <a:pt x="4113" y="1368"/>
                        <a:pt x="2049" y="3579"/>
                        <a:pt x="-89" y="5705"/>
                      </a:cubicBezTo>
                      <a:lnTo>
                        <a:pt x="625444" y="1711884"/>
                      </a:lnTo>
                      <a:cubicBezTo>
                        <a:pt x="632385" y="1713514"/>
                        <a:pt x="639212" y="1715253"/>
                        <a:pt x="646243" y="1716796"/>
                      </a:cubicBezTo>
                      <a:cubicBezTo>
                        <a:pt x="648594" y="1713348"/>
                        <a:pt x="650882" y="1709773"/>
                        <a:pt x="653195" y="1706248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576" name="Google Shape;576;p38"/>
              <p:cNvGrpSpPr/>
              <p:nvPr/>
            </p:nvGrpSpPr>
            <p:grpSpPr>
              <a:xfrm rot="-7875363">
                <a:off x="1391338" y="3230313"/>
                <a:ext cx="1477844" cy="872558"/>
                <a:chOff x="4778337" y="5141250"/>
                <a:chExt cx="1335335" cy="788417"/>
              </a:xfrm>
            </p:grpSpPr>
            <p:sp>
              <p:nvSpPr>
                <p:cNvPr id="577" name="Google Shape;577;p38"/>
                <p:cNvSpPr/>
                <p:nvPr/>
              </p:nvSpPr>
              <p:spPr>
                <a:xfrm>
                  <a:off x="4778337" y="5141250"/>
                  <a:ext cx="1335334" cy="7877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45534" h="1029752" extrusionOk="0">
                      <a:moveTo>
                        <a:pt x="5103" y="167486"/>
                      </a:moveTo>
                      <a:cubicBezTo>
                        <a:pt x="-86406" y="691790"/>
                        <a:pt x="1052911" y="1396174"/>
                        <a:pt x="1745445" y="803631"/>
                      </a:cubicBezTo>
                      <a:cubicBezTo>
                        <a:pt x="1467424" y="94438"/>
                        <a:pt x="387793" y="-221495"/>
                        <a:pt x="5103" y="16748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78" name="Google Shape;578;p38"/>
                <p:cNvSpPr/>
                <p:nvPr/>
              </p:nvSpPr>
              <p:spPr>
                <a:xfrm>
                  <a:off x="5204163" y="5142875"/>
                  <a:ext cx="102221" cy="3249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622" h="424825" extrusionOk="0">
                      <a:moveTo>
                        <a:pt x="133534" y="418484"/>
                      </a:moveTo>
                      <a:lnTo>
                        <a:pt x="23088" y="953"/>
                      </a:lnTo>
                      <a:cubicBezTo>
                        <a:pt x="15344" y="333"/>
                        <a:pt x="7606" y="-262"/>
                        <a:pt x="-89" y="-728"/>
                      </a:cubicBezTo>
                      <a:lnTo>
                        <a:pt x="112286" y="42409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79" name="Google Shape;579;p38"/>
                <p:cNvSpPr/>
                <p:nvPr/>
              </p:nvSpPr>
              <p:spPr>
                <a:xfrm>
                  <a:off x="4817422" y="5352727"/>
                  <a:ext cx="187330" cy="1343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876" h="175595" extrusionOk="0">
                      <a:moveTo>
                        <a:pt x="232548" y="-728"/>
                      </a:moveTo>
                      <a:lnTo>
                        <a:pt x="-89" y="155148"/>
                      </a:lnTo>
                      <a:cubicBezTo>
                        <a:pt x="3113" y="161731"/>
                        <a:pt x="6459" y="168305"/>
                        <a:pt x="9948" y="174867"/>
                      </a:cubicBezTo>
                      <a:lnTo>
                        <a:pt x="244788" y="17516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80" name="Google Shape;580;p38"/>
                <p:cNvSpPr/>
                <p:nvPr/>
              </p:nvSpPr>
              <p:spPr>
                <a:xfrm>
                  <a:off x="5205180" y="5554833"/>
                  <a:ext cx="365072" cy="2786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218" h="364285" extrusionOk="0">
                      <a:moveTo>
                        <a:pt x="463799" y="-728"/>
                      </a:moveTo>
                      <a:lnTo>
                        <a:pt x="-89" y="352899"/>
                      </a:lnTo>
                      <a:cubicBezTo>
                        <a:pt x="7290" y="356507"/>
                        <a:pt x="14709" y="360060"/>
                        <a:pt x="22169" y="363558"/>
                      </a:cubicBezTo>
                      <a:lnTo>
                        <a:pt x="477129" y="16737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81" name="Google Shape;581;p38"/>
                <p:cNvSpPr/>
                <p:nvPr/>
              </p:nvSpPr>
              <p:spPr>
                <a:xfrm>
                  <a:off x="5728282" y="5315912"/>
                  <a:ext cx="66602" cy="3253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062" h="425347" extrusionOk="0">
                      <a:moveTo>
                        <a:pt x="86974" y="421286"/>
                      </a:moveTo>
                      <a:lnTo>
                        <a:pt x="24541" y="14862"/>
                      </a:lnTo>
                      <a:cubicBezTo>
                        <a:pt x="16387" y="9574"/>
                        <a:pt x="8162" y="4400"/>
                        <a:pt x="-89" y="-728"/>
                      </a:cubicBezTo>
                      <a:lnTo>
                        <a:pt x="65250" y="42462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82" name="Google Shape;582;p38"/>
                <p:cNvSpPr/>
                <p:nvPr/>
              </p:nvSpPr>
              <p:spPr>
                <a:xfrm>
                  <a:off x="5642170" y="5695733"/>
                  <a:ext cx="322891" cy="2339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2080" h="305797" extrusionOk="0">
                      <a:moveTo>
                        <a:pt x="421991" y="16860"/>
                      </a:moveTo>
                      <a:lnTo>
                        <a:pt x="408822" y="-728"/>
                      </a:lnTo>
                      <a:lnTo>
                        <a:pt x="-89" y="305069"/>
                      </a:lnTo>
                      <a:cubicBezTo>
                        <a:pt x="12556" y="304979"/>
                        <a:pt x="25200" y="304669"/>
                        <a:pt x="37842" y="30413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83" name="Google Shape;583;p38"/>
                <p:cNvSpPr/>
                <p:nvPr/>
              </p:nvSpPr>
              <p:spPr>
                <a:xfrm>
                  <a:off x="4779643" y="5272811"/>
                  <a:ext cx="1334029" cy="4904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43829" h="641156" extrusionOk="0">
                      <a:moveTo>
                        <a:pt x="1738354" y="618832"/>
                      </a:moveTo>
                      <a:lnTo>
                        <a:pt x="2846" y="-728"/>
                      </a:lnTo>
                      <a:cubicBezTo>
                        <a:pt x="1635" y="6666"/>
                        <a:pt x="639" y="14090"/>
                        <a:pt x="-89" y="21550"/>
                      </a:cubicBezTo>
                      <a:lnTo>
                        <a:pt x="1733514" y="640429"/>
                      </a:lnTo>
                      <a:cubicBezTo>
                        <a:pt x="1736927" y="637589"/>
                        <a:pt x="1740349" y="634773"/>
                        <a:pt x="1743740" y="631872"/>
                      </a:cubicBezTo>
                      <a:cubicBezTo>
                        <a:pt x="1742022" y="627487"/>
                        <a:pt x="1740133" y="623186"/>
                        <a:pt x="1738354" y="61883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584" name="Google Shape;584;p38"/>
              <p:cNvGrpSpPr/>
              <p:nvPr/>
            </p:nvGrpSpPr>
            <p:grpSpPr>
              <a:xfrm rot="-1761651">
                <a:off x="1245283" y="3429971"/>
                <a:ext cx="1160687" cy="1253159"/>
                <a:chOff x="4921769" y="3642162"/>
                <a:chExt cx="1048829" cy="1132389"/>
              </a:xfrm>
            </p:grpSpPr>
            <p:sp>
              <p:nvSpPr>
                <p:cNvPr id="585" name="Google Shape;585;p38"/>
                <p:cNvSpPr/>
                <p:nvPr/>
              </p:nvSpPr>
              <p:spPr>
                <a:xfrm>
                  <a:off x="4921769" y="3642162"/>
                  <a:ext cx="1048829" cy="11323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018" h="1480233" extrusionOk="0">
                      <a:moveTo>
                        <a:pt x="24217" y="13961"/>
                      </a:moveTo>
                      <a:cubicBezTo>
                        <a:pt x="-94878" y="497744"/>
                        <a:pt x="207410" y="1383284"/>
                        <a:pt x="1293296" y="1479506"/>
                      </a:cubicBezTo>
                      <a:cubicBezTo>
                        <a:pt x="1574677" y="888315"/>
                        <a:pt x="1077452" y="-135295"/>
                        <a:pt x="24217" y="1396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86" name="Google Shape;586;p38"/>
                <p:cNvSpPr/>
                <p:nvPr/>
              </p:nvSpPr>
              <p:spPr>
                <a:xfrm>
                  <a:off x="4938097" y="3651132"/>
                  <a:ext cx="976193" cy="11234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6069" h="1468522" extrusionOk="0">
                      <a:moveTo>
                        <a:pt x="1275980" y="1459154"/>
                      </a:moveTo>
                      <a:lnTo>
                        <a:pt x="25185" y="-728"/>
                      </a:lnTo>
                      <a:cubicBezTo>
                        <a:pt x="17782" y="212"/>
                        <a:pt x="10353" y="1204"/>
                        <a:pt x="2899" y="2249"/>
                      </a:cubicBezTo>
                      <a:cubicBezTo>
                        <a:pt x="1845" y="6533"/>
                        <a:pt x="899" y="10919"/>
                        <a:pt x="-89" y="15265"/>
                      </a:cubicBezTo>
                      <a:lnTo>
                        <a:pt x="1241796" y="1464746"/>
                      </a:lnTo>
                      <a:cubicBezTo>
                        <a:pt x="1251834" y="1465785"/>
                        <a:pt x="1261804" y="1466893"/>
                        <a:pt x="1271979" y="1467795"/>
                      </a:cubicBezTo>
                      <a:cubicBezTo>
                        <a:pt x="1273342" y="1464931"/>
                        <a:pt x="1274653" y="1462037"/>
                        <a:pt x="1275980" y="145915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87" name="Google Shape;587;p38"/>
                <p:cNvSpPr/>
                <p:nvPr/>
              </p:nvSpPr>
              <p:spPr>
                <a:xfrm>
                  <a:off x="4965616" y="4023850"/>
                  <a:ext cx="307717" cy="859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2245" h="112378" extrusionOk="0">
                      <a:moveTo>
                        <a:pt x="396002" y="-728"/>
                      </a:moveTo>
                      <a:lnTo>
                        <a:pt x="-89" y="83401"/>
                      </a:lnTo>
                      <a:cubicBezTo>
                        <a:pt x="2932" y="92818"/>
                        <a:pt x="6076" y="102234"/>
                        <a:pt x="9343" y="111651"/>
                      </a:cubicBezTo>
                      <a:lnTo>
                        <a:pt x="402156" y="2821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88" name="Google Shape;588;p38"/>
                <p:cNvSpPr/>
                <p:nvPr/>
              </p:nvSpPr>
              <p:spPr>
                <a:xfrm>
                  <a:off x="5461021" y="3802587"/>
                  <a:ext cx="170353" cy="4692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684" h="613364" extrusionOk="0">
                      <a:moveTo>
                        <a:pt x="28049" y="612637"/>
                      </a:moveTo>
                      <a:lnTo>
                        <a:pt x="222595" y="17894"/>
                      </a:lnTo>
                      <a:cubicBezTo>
                        <a:pt x="214348" y="11586"/>
                        <a:pt x="205997" y="5379"/>
                        <a:pt x="197541" y="-728"/>
                      </a:cubicBezTo>
                      <a:lnTo>
                        <a:pt x="-89" y="6034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589" name="Google Shape;589;p38"/>
                <p:cNvGrpSpPr/>
                <p:nvPr/>
              </p:nvGrpSpPr>
              <p:grpSpPr>
                <a:xfrm>
                  <a:off x="5242608" y="4480691"/>
                  <a:ext cx="420919" cy="42073"/>
                  <a:chOff x="2422386" y="2810148"/>
                  <a:chExt cx="549503" cy="54926"/>
                </a:xfrm>
              </p:grpSpPr>
              <p:sp>
                <p:nvSpPr>
                  <p:cNvPr id="590" name="Google Shape;590;p38"/>
                  <p:cNvSpPr/>
                  <p:nvPr/>
                </p:nvSpPr>
                <p:spPr>
                  <a:xfrm>
                    <a:off x="2423063" y="2850164"/>
                    <a:ext cx="16318" cy="149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318" h="14910" extrusionOk="0">
                        <a:moveTo>
                          <a:pt x="600" y="14183"/>
                        </a:moveTo>
                        <a:lnTo>
                          <a:pt x="16230" y="13459"/>
                        </a:lnTo>
                        <a:cubicBezTo>
                          <a:pt x="10700" y="8781"/>
                          <a:pt x="5325" y="4016"/>
                          <a:pt x="-89" y="-728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91" name="Google Shape;591;p38"/>
                  <p:cNvSpPr/>
                  <p:nvPr/>
                </p:nvSpPr>
                <p:spPr>
                  <a:xfrm>
                    <a:off x="2422386" y="2810148"/>
                    <a:ext cx="549503" cy="5420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9503" h="54203" extrusionOk="0">
                        <a:moveTo>
                          <a:pt x="548046" y="-728"/>
                        </a:moveTo>
                        <a:lnTo>
                          <a:pt x="-89" y="24642"/>
                        </a:lnTo>
                        <a:lnTo>
                          <a:pt x="589" y="39288"/>
                        </a:lnTo>
                        <a:cubicBezTo>
                          <a:pt x="6002" y="44032"/>
                          <a:pt x="11378" y="48797"/>
                          <a:pt x="16907" y="53475"/>
                        </a:cubicBezTo>
                        <a:lnTo>
                          <a:pt x="549414" y="2882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592" name="Google Shape;592;p38"/>
              <p:cNvGrpSpPr/>
              <p:nvPr/>
            </p:nvGrpSpPr>
            <p:grpSpPr>
              <a:xfrm rot="478712" flipH="1">
                <a:off x="2784573" y="3277216"/>
                <a:ext cx="1160646" cy="1253116"/>
                <a:chOff x="4921769" y="3642162"/>
                <a:chExt cx="1048829" cy="1132389"/>
              </a:xfrm>
            </p:grpSpPr>
            <p:sp>
              <p:nvSpPr>
                <p:cNvPr id="593" name="Google Shape;593;p38"/>
                <p:cNvSpPr/>
                <p:nvPr/>
              </p:nvSpPr>
              <p:spPr>
                <a:xfrm>
                  <a:off x="4921769" y="3642162"/>
                  <a:ext cx="1048829" cy="11323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018" h="1480233" extrusionOk="0">
                      <a:moveTo>
                        <a:pt x="24217" y="13961"/>
                      </a:moveTo>
                      <a:cubicBezTo>
                        <a:pt x="-94878" y="497744"/>
                        <a:pt x="207410" y="1383284"/>
                        <a:pt x="1293296" y="1479506"/>
                      </a:cubicBezTo>
                      <a:cubicBezTo>
                        <a:pt x="1574677" y="888315"/>
                        <a:pt x="1077452" y="-135295"/>
                        <a:pt x="24217" y="1396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94" name="Google Shape;594;p38"/>
                <p:cNvSpPr/>
                <p:nvPr/>
              </p:nvSpPr>
              <p:spPr>
                <a:xfrm>
                  <a:off x="4938097" y="3651132"/>
                  <a:ext cx="976193" cy="11234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6069" h="1468522" extrusionOk="0">
                      <a:moveTo>
                        <a:pt x="1275980" y="1459154"/>
                      </a:moveTo>
                      <a:lnTo>
                        <a:pt x="25185" y="-728"/>
                      </a:lnTo>
                      <a:cubicBezTo>
                        <a:pt x="17782" y="212"/>
                        <a:pt x="10353" y="1204"/>
                        <a:pt x="2899" y="2249"/>
                      </a:cubicBezTo>
                      <a:cubicBezTo>
                        <a:pt x="1845" y="6533"/>
                        <a:pt x="899" y="10919"/>
                        <a:pt x="-89" y="15265"/>
                      </a:cubicBezTo>
                      <a:lnTo>
                        <a:pt x="1241796" y="1464746"/>
                      </a:lnTo>
                      <a:cubicBezTo>
                        <a:pt x="1251834" y="1465785"/>
                        <a:pt x="1261804" y="1466893"/>
                        <a:pt x="1271979" y="1467795"/>
                      </a:cubicBezTo>
                      <a:cubicBezTo>
                        <a:pt x="1273342" y="1464931"/>
                        <a:pt x="1274653" y="1462037"/>
                        <a:pt x="1275980" y="145915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95" name="Google Shape;595;p38"/>
                <p:cNvSpPr/>
                <p:nvPr/>
              </p:nvSpPr>
              <p:spPr>
                <a:xfrm>
                  <a:off x="4965616" y="4023850"/>
                  <a:ext cx="307717" cy="859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2245" h="112378" extrusionOk="0">
                      <a:moveTo>
                        <a:pt x="396002" y="-728"/>
                      </a:moveTo>
                      <a:lnTo>
                        <a:pt x="-89" y="83401"/>
                      </a:lnTo>
                      <a:cubicBezTo>
                        <a:pt x="2932" y="92818"/>
                        <a:pt x="6076" y="102234"/>
                        <a:pt x="9343" y="111651"/>
                      </a:cubicBezTo>
                      <a:lnTo>
                        <a:pt x="402156" y="2821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96" name="Google Shape;596;p38"/>
                <p:cNvSpPr/>
                <p:nvPr/>
              </p:nvSpPr>
              <p:spPr>
                <a:xfrm>
                  <a:off x="5461021" y="3802587"/>
                  <a:ext cx="170353" cy="4692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684" h="613364" extrusionOk="0">
                      <a:moveTo>
                        <a:pt x="28049" y="612637"/>
                      </a:moveTo>
                      <a:lnTo>
                        <a:pt x="222595" y="17894"/>
                      </a:lnTo>
                      <a:cubicBezTo>
                        <a:pt x="214348" y="11586"/>
                        <a:pt x="205997" y="5379"/>
                        <a:pt x="197541" y="-728"/>
                      </a:cubicBezTo>
                      <a:lnTo>
                        <a:pt x="-89" y="6034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597" name="Google Shape;597;p38"/>
                <p:cNvGrpSpPr/>
                <p:nvPr/>
              </p:nvGrpSpPr>
              <p:grpSpPr>
                <a:xfrm>
                  <a:off x="5242608" y="4480691"/>
                  <a:ext cx="420919" cy="42073"/>
                  <a:chOff x="2422386" y="2810148"/>
                  <a:chExt cx="549503" cy="54926"/>
                </a:xfrm>
              </p:grpSpPr>
              <p:sp>
                <p:nvSpPr>
                  <p:cNvPr id="598" name="Google Shape;598;p38"/>
                  <p:cNvSpPr/>
                  <p:nvPr/>
                </p:nvSpPr>
                <p:spPr>
                  <a:xfrm>
                    <a:off x="2423063" y="2850164"/>
                    <a:ext cx="16318" cy="149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318" h="14910" extrusionOk="0">
                        <a:moveTo>
                          <a:pt x="600" y="14183"/>
                        </a:moveTo>
                        <a:lnTo>
                          <a:pt x="16230" y="13459"/>
                        </a:lnTo>
                        <a:cubicBezTo>
                          <a:pt x="10700" y="8781"/>
                          <a:pt x="5325" y="4016"/>
                          <a:pt x="-89" y="-728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99" name="Google Shape;599;p38"/>
                  <p:cNvSpPr/>
                  <p:nvPr/>
                </p:nvSpPr>
                <p:spPr>
                  <a:xfrm>
                    <a:off x="2422386" y="2810148"/>
                    <a:ext cx="549503" cy="5420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9503" h="54203" extrusionOk="0">
                        <a:moveTo>
                          <a:pt x="548046" y="-728"/>
                        </a:moveTo>
                        <a:lnTo>
                          <a:pt x="-89" y="24642"/>
                        </a:lnTo>
                        <a:lnTo>
                          <a:pt x="589" y="39288"/>
                        </a:lnTo>
                        <a:cubicBezTo>
                          <a:pt x="6002" y="44032"/>
                          <a:pt x="11378" y="48797"/>
                          <a:pt x="16907" y="53475"/>
                        </a:cubicBezTo>
                        <a:lnTo>
                          <a:pt x="549414" y="2882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600" name="Google Shape;600;p38"/>
              <p:cNvGrpSpPr/>
              <p:nvPr/>
            </p:nvGrpSpPr>
            <p:grpSpPr>
              <a:xfrm rot="3086783" flipH="1">
                <a:off x="3223454" y="3301938"/>
                <a:ext cx="895063" cy="1454094"/>
                <a:chOff x="6434831" y="3097962"/>
                <a:chExt cx="804739" cy="1313905"/>
              </a:xfrm>
            </p:grpSpPr>
            <p:sp>
              <p:nvSpPr>
                <p:cNvPr id="601" name="Google Shape;601;p38"/>
                <p:cNvSpPr/>
                <p:nvPr/>
              </p:nvSpPr>
              <p:spPr>
                <a:xfrm>
                  <a:off x="6434831" y="3097962"/>
                  <a:ext cx="804739" cy="13139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1946" h="1717523" extrusionOk="0">
                      <a:moveTo>
                        <a:pt x="252087" y="-728"/>
                      </a:moveTo>
                      <a:cubicBezTo>
                        <a:pt x="-192638" y="430159"/>
                        <a:pt x="-90454" y="1501261"/>
                        <a:pt x="892054" y="1716796"/>
                      </a:cubicBezTo>
                      <a:cubicBezTo>
                        <a:pt x="1157488" y="1327487"/>
                        <a:pt x="1182379" y="443081"/>
                        <a:pt x="252087" y="-728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02" name="Google Shape;602;p38"/>
                <p:cNvSpPr/>
                <p:nvPr/>
              </p:nvSpPr>
              <p:spPr>
                <a:xfrm>
                  <a:off x="6623112" y="3097962"/>
                  <a:ext cx="499761" cy="13139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3283" h="1717523" extrusionOk="0">
                      <a:moveTo>
                        <a:pt x="653195" y="1706248"/>
                      </a:moveTo>
                      <a:lnTo>
                        <a:pt x="32013" y="11941"/>
                      </a:lnTo>
                      <a:cubicBezTo>
                        <a:pt x="23462" y="7705"/>
                        <a:pt x="14995" y="3431"/>
                        <a:pt x="6276" y="-728"/>
                      </a:cubicBezTo>
                      <a:cubicBezTo>
                        <a:pt x="4113" y="1368"/>
                        <a:pt x="2049" y="3579"/>
                        <a:pt x="-89" y="5705"/>
                      </a:cubicBezTo>
                      <a:lnTo>
                        <a:pt x="625444" y="1711884"/>
                      </a:lnTo>
                      <a:cubicBezTo>
                        <a:pt x="632385" y="1713514"/>
                        <a:pt x="639212" y="1715253"/>
                        <a:pt x="646243" y="1716796"/>
                      </a:cubicBezTo>
                      <a:cubicBezTo>
                        <a:pt x="648594" y="1713348"/>
                        <a:pt x="650882" y="1709773"/>
                        <a:pt x="653195" y="1706248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603" name="Google Shape;603;p38"/>
            <p:cNvGrpSpPr/>
            <p:nvPr/>
          </p:nvGrpSpPr>
          <p:grpSpPr>
            <a:xfrm>
              <a:off x="2188802" y="633743"/>
              <a:ext cx="1291668" cy="3876021"/>
              <a:chOff x="3083866" y="950501"/>
              <a:chExt cx="1184365" cy="3554026"/>
            </a:xfrm>
          </p:grpSpPr>
          <p:sp>
            <p:nvSpPr>
              <p:cNvPr id="604" name="Google Shape;604;p38"/>
              <p:cNvSpPr/>
              <p:nvPr/>
            </p:nvSpPr>
            <p:spPr>
              <a:xfrm>
                <a:off x="3972625" y="1651400"/>
                <a:ext cx="295606" cy="742149"/>
              </a:xfrm>
              <a:custGeom>
                <a:avLst/>
                <a:gdLst/>
                <a:ahLst/>
                <a:cxnLst/>
                <a:rect l="l" t="t" r="r" b="b"/>
                <a:pathLst>
                  <a:path w="279533" h="643947" extrusionOk="0">
                    <a:moveTo>
                      <a:pt x="25326" y="131"/>
                    </a:moveTo>
                    <a:cubicBezTo>
                      <a:pt x="25326" y="131"/>
                      <a:pt x="137907" y="10370"/>
                      <a:pt x="203226" y="227202"/>
                    </a:cubicBezTo>
                    <a:cubicBezTo>
                      <a:pt x="233597" y="327188"/>
                      <a:pt x="258673" y="428706"/>
                      <a:pt x="278350" y="531333"/>
                    </a:cubicBezTo>
                    <a:cubicBezTo>
                      <a:pt x="285954" y="571811"/>
                      <a:pt x="271479" y="634472"/>
                      <a:pt x="231208" y="643122"/>
                    </a:cubicBezTo>
                    <a:lnTo>
                      <a:pt x="231208" y="643122"/>
                    </a:lnTo>
                    <a:cubicBezTo>
                      <a:pt x="193524" y="651219"/>
                      <a:pt x="144003" y="606314"/>
                      <a:pt x="131487" y="569862"/>
                    </a:cubicBezTo>
                    <a:lnTo>
                      <a:pt x="762" y="189128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5" name="Google Shape;605;p38"/>
              <p:cNvSpPr/>
              <p:nvPr/>
            </p:nvSpPr>
            <p:spPr>
              <a:xfrm>
                <a:off x="3631285" y="2465189"/>
                <a:ext cx="322868" cy="934006"/>
              </a:xfrm>
              <a:custGeom>
                <a:avLst/>
                <a:gdLst/>
                <a:ahLst/>
                <a:cxnLst/>
                <a:rect l="l" t="t" r="r" b="b"/>
                <a:pathLst>
                  <a:path w="280146" h="810417" extrusionOk="0">
                    <a:moveTo>
                      <a:pt x="179148" y="810002"/>
                    </a:moveTo>
                    <a:lnTo>
                      <a:pt x="179148" y="810002"/>
                    </a:lnTo>
                    <a:cubicBezTo>
                      <a:pt x="118031" y="816224"/>
                      <a:pt x="63568" y="768683"/>
                      <a:pt x="56831" y="703229"/>
                    </a:cubicBezTo>
                    <a:lnTo>
                      <a:pt x="1622" y="166868"/>
                    </a:lnTo>
                    <a:cubicBezTo>
                      <a:pt x="-7100" y="82134"/>
                      <a:pt x="51578" y="6602"/>
                      <a:pt x="130852" y="521"/>
                    </a:cubicBezTo>
                    <a:lnTo>
                      <a:pt x="130852" y="521"/>
                    </a:lnTo>
                    <a:cubicBezTo>
                      <a:pt x="211936" y="-5696"/>
                      <a:pt x="280908" y="63185"/>
                      <a:pt x="280908" y="150379"/>
                    </a:cubicBezTo>
                    <a:lnTo>
                      <a:pt x="280908" y="690001"/>
                    </a:lnTo>
                    <a:cubicBezTo>
                      <a:pt x="280908" y="752161"/>
                      <a:pt x="236840" y="804129"/>
                      <a:pt x="179148" y="81000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6" name="Google Shape;606;p38"/>
              <p:cNvSpPr/>
              <p:nvPr/>
            </p:nvSpPr>
            <p:spPr>
              <a:xfrm>
                <a:off x="3352629" y="2474074"/>
                <a:ext cx="322869" cy="934001"/>
              </a:xfrm>
              <a:custGeom>
                <a:avLst/>
                <a:gdLst/>
                <a:ahLst/>
                <a:cxnLst/>
                <a:rect l="l" t="t" r="r" b="b"/>
                <a:pathLst>
                  <a:path w="280147" h="810413" extrusionOk="0">
                    <a:moveTo>
                      <a:pt x="102522" y="809997"/>
                    </a:moveTo>
                    <a:lnTo>
                      <a:pt x="102522" y="809997"/>
                    </a:lnTo>
                    <a:cubicBezTo>
                      <a:pt x="163639" y="816219"/>
                      <a:pt x="218101" y="768679"/>
                      <a:pt x="224839" y="703225"/>
                    </a:cubicBezTo>
                    <a:lnTo>
                      <a:pt x="280050" y="166864"/>
                    </a:lnTo>
                    <a:cubicBezTo>
                      <a:pt x="288773" y="82131"/>
                      <a:pt x="230091" y="6597"/>
                      <a:pt x="150819" y="518"/>
                    </a:cubicBezTo>
                    <a:lnTo>
                      <a:pt x="150819" y="518"/>
                    </a:lnTo>
                    <a:cubicBezTo>
                      <a:pt x="69733" y="-5700"/>
                      <a:pt x="3734" y="63963"/>
                      <a:pt x="3734" y="151159"/>
                    </a:cubicBezTo>
                    <a:lnTo>
                      <a:pt x="762" y="689996"/>
                    </a:lnTo>
                    <a:cubicBezTo>
                      <a:pt x="762" y="752156"/>
                      <a:pt x="44830" y="804124"/>
                      <a:pt x="102522" y="80999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607" name="Google Shape;607;p38"/>
              <p:cNvGrpSpPr/>
              <p:nvPr/>
            </p:nvGrpSpPr>
            <p:grpSpPr>
              <a:xfrm>
                <a:off x="3085444" y="2296601"/>
                <a:ext cx="194059" cy="646855"/>
                <a:chOff x="9864950" y="2715955"/>
                <a:chExt cx="168410" cy="561360"/>
              </a:xfrm>
            </p:grpSpPr>
            <p:grpSp>
              <p:nvGrpSpPr>
                <p:cNvPr id="608" name="Google Shape;608;p38"/>
                <p:cNvGrpSpPr/>
                <p:nvPr/>
              </p:nvGrpSpPr>
              <p:grpSpPr>
                <a:xfrm>
                  <a:off x="9864950" y="2993495"/>
                  <a:ext cx="127219" cy="283820"/>
                  <a:chOff x="9864950" y="2993495"/>
                  <a:chExt cx="127219" cy="283820"/>
                </a:xfrm>
              </p:grpSpPr>
              <p:sp>
                <p:nvSpPr>
                  <p:cNvPr id="609" name="Google Shape;609;p38"/>
                  <p:cNvSpPr/>
                  <p:nvPr/>
                </p:nvSpPr>
                <p:spPr>
                  <a:xfrm>
                    <a:off x="9889478" y="3163986"/>
                    <a:ext cx="44599" cy="1133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599" h="113329" extrusionOk="0">
                        <a:moveTo>
                          <a:pt x="45362" y="131"/>
                        </a:moveTo>
                        <a:lnTo>
                          <a:pt x="22922" y="104608"/>
                        </a:lnTo>
                        <a:cubicBezTo>
                          <a:pt x="21675" y="110407"/>
                          <a:pt x="16126" y="114230"/>
                          <a:pt x="10264" y="113329"/>
                        </a:cubicBezTo>
                        <a:lnTo>
                          <a:pt x="10264" y="113329"/>
                        </a:lnTo>
                        <a:cubicBezTo>
                          <a:pt x="4327" y="112416"/>
                          <a:pt x="165" y="106983"/>
                          <a:pt x="832" y="101013"/>
                        </a:cubicBezTo>
                        <a:lnTo>
                          <a:pt x="6522" y="50021"/>
                        </a:lnTo>
                        <a:close/>
                      </a:path>
                    </a:pathLst>
                  </a:custGeom>
                  <a:solidFill>
                    <a:srgbClr val="CE918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10" name="Google Shape;610;p38"/>
                  <p:cNvSpPr/>
                  <p:nvPr/>
                </p:nvSpPr>
                <p:spPr>
                  <a:xfrm>
                    <a:off x="9864950" y="2993495"/>
                    <a:ext cx="127219" cy="2798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7219" h="279828" extrusionOk="0">
                        <a:moveTo>
                          <a:pt x="67965" y="1475"/>
                        </a:moveTo>
                        <a:cubicBezTo>
                          <a:pt x="83382" y="-3351"/>
                          <a:pt x="99793" y="5234"/>
                          <a:pt x="104620" y="20650"/>
                        </a:cubicBezTo>
                        <a:cubicBezTo>
                          <a:pt x="104706" y="20924"/>
                          <a:pt x="104787" y="21199"/>
                          <a:pt x="104864" y="21475"/>
                        </a:cubicBezTo>
                        <a:lnTo>
                          <a:pt x="112094" y="47205"/>
                        </a:lnTo>
                        <a:cubicBezTo>
                          <a:pt x="112094" y="47205"/>
                          <a:pt x="139061" y="96257"/>
                          <a:pt x="122728" y="147678"/>
                        </a:cubicBezTo>
                        <a:cubicBezTo>
                          <a:pt x="112520" y="179817"/>
                          <a:pt x="111066" y="201779"/>
                          <a:pt x="111411" y="213733"/>
                        </a:cubicBezTo>
                        <a:cubicBezTo>
                          <a:pt x="111656" y="219934"/>
                          <a:pt x="107328" y="225382"/>
                          <a:pt x="101233" y="226548"/>
                        </a:cubicBezTo>
                        <a:lnTo>
                          <a:pt x="101170" y="226560"/>
                        </a:lnTo>
                        <a:cubicBezTo>
                          <a:pt x="94719" y="227785"/>
                          <a:pt x="88433" y="223767"/>
                          <a:pt x="86836" y="217400"/>
                        </a:cubicBezTo>
                        <a:cubicBezTo>
                          <a:pt x="82201" y="198631"/>
                          <a:pt x="80593" y="179244"/>
                          <a:pt x="82071" y="159969"/>
                        </a:cubicBezTo>
                        <a:lnTo>
                          <a:pt x="19036" y="274720"/>
                        </a:lnTo>
                        <a:cubicBezTo>
                          <a:pt x="16586" y="279467"/>
                          <a:pt x="10752" y="281331"/>
                          <a:pt x="6003" y="278882"/>
                        </a:cubicBezTo>
                        <a:cubicBezTo>
                          <a:pt x="5679" y="278715"/>
                          <a:pt x="5364" y="278529"/>
                          <a:pt x="5061" y="278327"/>
                        </a:cubicBezTo>
                        <a:lnTo>
                          <a:pt x="5061" y="278327"/>
                        </a:lnTo>
                        <a:cubicBezTo>
                          <a:pt x="1676" y="276064"/>
                          <a:pt x="69" y="271924"/>
                          <a:pt x="1043" y="267970"/>
                        </a:cubicBezTo>
                        <a:lnTo>
                          <a:pt x="31892" y="119261"/>
                        </a:lnTo>
                        <a:cubicBezTo>
                          <a:pt x="31892" y="119261"/>
                          <a:pt x="43209" y="65789"/>
                          <a:pt x="47518" y="28117"/>
                        </a:cubicBezTo>
                        <a:cubicBezTo>
                          <a:pt x="48367" y="15937"/>
                          <a:pt x="56419" y="5446"/>
                          <a:pt x="67965" y="1475"/>
                        </a:cubicBezTo>
                        <a:close/>
                      </a:path>
                    </a:pathLst>
                  </a:custGeom>
                  <a:solidFill>
                    <a:srgbClr val="E2AC9B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611" name="Google Shape;611;p38"/>
                <p:cNvSpPr/>
                <p:nvPr/>
              </p:nvSpPr>
              <p:spPr>
                <a:xfrm>
                  <a:off x="9912049" y="2715955"/>
                  <a:ext cx="121311" cy="3181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311" h="318196" extrusionOk="0">
                      <a:moveTo>
                        <a:pt x="35488" y="0"/>
                      </a:moveTo>
                      <a:lnTo>
                        <a:pt x="0" y="303183"/>
                      </a:lnTo>
                      <a:lnTo>
                        <a:pt x="53457" y="318196"/>
                      </a:lnTo>
                      <a:lnTo>
                        <a:pt x="121312" y="43991"/>
                      </a:lnTo>
                      <a:lnTo>
                        <a:pt x="35488" y="0"/>
                      </a:lnTo>
                      <a:close/>
                    </a:path>
                  </a:pathLst>
                </a:custGeom>
                <a:solidFill>
                  <a:srgbClr val="EAAD8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612" name="Google Shape;612;p38"/>
              <p:cNvSpPr/>
              <p:nvPr/>
            </p:nvSpPr>
            <p:spPr>
              <a:xfrm>
                <a:off x="3083866" y="1654564"/>
                <a:ext cx="285946" cy="994354"/>
              </a:xfrm>
              <a:custGeom>
                <a:avLst/>
                <a:gdLst/>
                <a:ahLst/>
                <a:cxnLst/>
                <a:rect l="l" t="t" r="r" b="b"/>
                <a:pathLst>
                  <a:path w="284523" h="874157" extrusionOk="0">
                    <a:moveTo>
                      <a:pt x="240040" y="131"/>
                    </a:moveTo>
                    <a:cubicBezTo>
                      <a:pt x="240040" y="131"/>
                      <a:pt x="139856" y="23122"/>
                      <a:pt x="107519" y="226476"/>
                    </a:cubicBezTo>
                    <a:cubicBezTo>
                      <a:pt x="74034" y="437035"/>
                      <a:pt x="762" y="863752"/>
                      <a:pt x="762" y="863752"/>
                    </a:cubicBezTo>
                    <a:lnTo>
                      <a:pt x="144287" y="874289"/>
                    </a:lnTo>
                    <a:lnTo>
                      <a:pt x="285286" y="167416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3" name="Google Shape;613;p38"/>
              <p:cNvSpPr/>
              <p:nvPr/>
            </p:nvSpPr>
            <p:spPr>
              <a:xfrm>
                <a:off x="3352629" y="2452540"/>
                <a:ext cx="601770" cy="344987"/>
              </a:xfrm>
              <a:custGeom>
                <a:avLst/>
                <a:gdLst/>
                <a:ahLst/>
                <a:cxnLst/>
                <a:rect l="l" t="t" r="r" b="b"/>
                <a:pathLst>
                  <a:path w="522143" h="299338" extrusionOk="0">
                    <a:moveTo>
                      <a:pt x="455260" y="299470"/>
                    </a:moveTo>
                    <a:lnTo>
                      <a:pt x="354296" y="289451"/>
                    </a:lnTo>
                    <a:cubicBezTo>
                      <a:pt x="293682" y="302809"/>
                      <a:pt x="230886" y="302809"/>
                      <a:pt x="170273" y="289451"/>
                    </a:cubicBezTo>
                    <a:lnTo>
                      <a:pt x="54826" y="263915"/>
                    </a:lnTo>
                    <a:cubicBezTo>
                      <a:pt x="25853" y="257505"/>
                      <a:pt x="5301" y="235082"/>
                      <a:pt x="4517" y="209028"/>
                    </a:cubicBezTo>
                    <a:lnTo>
                      <a:pt x="762" y="131"/>
                    </a:lnTo>
                    <a:lnTo>
                      <a:pt x="519039" y="2269"/>
                    </a:lnTo>
                    <a:lnTo>
                      <a:pt x="522905" y="264425"/>
                    </a:lnTo>
                    <a:cubicBezTo>
                      <a:pt x="522905" y="291055"/>
                      <a:pt x="484862" y="292922"/>
                      <a:pt x="455260" y="29947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4" name="Google Shape;614;p38"/>
              <p:cNvSpPr/>
              <p:nvPr/>
            </p:nvSpPr>
            <p:spPr>
              <a:xfrm>
                <a:off x="3827836" y="1707750"/>
                <a:ext cx="322162" cy="629459"/>
              </a:xfrm>
              <a:custGeom>
                <a:avLst/>
                <a:gdLst/>
                <a:ahLst/>
                <a:cxnLst/>
                <a:rect l="l" t="t" r="r" b="b"/>
                <a:pathLst>
                  <a:path w="279533" h="643948" extrusionOk="0">
                    <a:moveTo>
                      <a:pt x="25326" y="131"/>
                    </a:moveTo>
                    <a:cubicBezTo>
                      <a:pt x="25326" y="131"/>
                      <a:pt x="137908" y="10370"/>
                      <a:pt x="203226" y="227203"/>
                    </a:cubicBezTo>
                    <a:cubicBezTo>
                      <a:pt x="233597" y="327189"/>
                      <a:pt x="258673" y="428707"/>
                      <a:pt x="278350" y="531334"/>
                    </a:cubicBezTo>
                    <a:cubicBezTo>
                      <a:pt x="285954" y="571812"/>
                      <a:pt x="271479" y="634472"/>
                      <a:pt x="231208" y="643123"/>
                    </a:cubicBezTo>
                    <a:lnTo>
                      <a:pt x="231208" y="643123"/>
                    </a:lnTo>
                    <a:cubicBezTo>
                      <a:pt x="193524" y="651219"/>
                      <a:pt x="144002" y="606314"/>
                      <a:pt x="131487" y="569862"/>
                    </a:cubicBezTo>
                    <a:lnTo>
                      <a:pt x="762" y="189128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5" name="Google Shape;615;p38"/>
              <p:cNvSpPr/>
              <p:nvPr/>
            </p:nvSpPr>
            <p:spPr>
              <a:xfrm>
                <a:off x="3409735" y="1581907"/>
                <a:ext cx="555582" cy="993868"/>
              </a:xfrm>
              <a:custGeom>
                <a:avLst/>
                <a:gdLst/>
                <a:ahLst/>
                <a:cxnLst/>
                <a:rect l="l" t="t" r="r" b="b"/>
                <a:pathLst>
                  <a:path w="482067" h="862358" extrusionOk="0">
                    <a:moveTo>
                      <a:pt x="439429" y="210188"/>
                    </a:moveTo>
                    <a:lnTo>
                      <a:pt x="417280" y="597709"/>
                    </a:lnTo>
                    <a:cubicBezTo>
                      <a:pt x="417561" y="633804"/>
                      <a:pt x="420830" y="667203"/>
                      <a:pt x="423218" y="697298"/>
                    </a:cubicBezTo>
                    <a:lnTo>
                      <a:pt x="428854" y="787622"/>
                    </a:lnTo>
                    <a:cubicBezTo>
                      <a:pt x="362689" y="927506"/>
                      <a:pt x="-21185" y="837803"/>
                      <a:pt x="1749" y="787346"/>
                    </a:cubicBezTo>
                    <a:cubicBezTo>
                      <a:pt x="14233" y="759877"/>
                      <a:pt x="7320" y="669650"/>
                      <a:pt x="8705" y="635302"/>
                    </a:cubicBezTo>
                    <a:lnTo>
                      <a:pt x="25974" y="198876"/>
                    </a:lnTo>
                    <a:cubicBezTo>
                      <a:pt x="12546" y="158047"/>
                      <a:pt x="22548" y="79231"/>
                      <a:pt x="26261" y="62617"/>
                    </a:cubicBezTo>
                    <a:lnTo>
                      <a:pt x="95456" y="31499"/>
                    </a:lnTo>
                    <a:cubicBezTo>
                      <a:pt x="110113" y="23353"/>
                      <a:pt x="138471" y="18512"/>
                      <a:pt x="158333" y="12907"/>
                    </a:cubicBezTo>
                    <a:cubicBezTo>
                      <a:pt x="238933" y="-9872"/>
                      <a:pt x="324498" y="-2763"/>
                      <a:pt x="398413" y="38851"/>
                    </a:cubicBezTo>
                    <a:lnTo>
                      <a:pt x="459005" y="62617"/>
                    </a:lnTo>
                    <a:cubicBezTo>
                      <a:pt x="499831" y="83061"/>
                      <a:pt x="484838" y="204480"/>
                      <a:pt x="439429" y="21018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6" name="Google Shape;616;p38"/>
              <p:cNvSpPr/>
              <p:nvPr/>
            </p:nvSpPr>
            <p:spPr>
              <a:xfrm>
                <a:off x="3317675" y="1595375"/>
                <a:ext cx="285693" cy="1104895"/>
              </a:xfrm>
              <a:custGeom>
                <a:avLst/>
                <a:gdLst/>
                <a:ahLst/>
                <a:cxnLst/>
                <a:rect l="l" t="t" r="r" b="b"/>
                <a:pathLst>
                  <a:path w="219764" h="958694" extrusionOk="0">
                    <a:moveTo>
                      <a:pt x="4213" y="51471"/>
                    </a:moveTo>
                    <a:lnTo>
                      <a:pt x="167603" y="131"/>
                    </a:lnTo>
                    <a:lnTo>
                      <a:pt x="213639" y="406007"/>
                    </a:lnTo>
                    <a:lnTo>
                      <a:pt x="220527" y="928407"/>
                    </a:lnTo>
                    <a:cubicBezTo>
                      <a:pt x="152516" y="974772"/>
                      <a:pt x="27105" y="958804"/>
                      <a:pt x="13350" y="941368"/>
                    </a:cubicBezTo>
                    <a:cubicBezTo>
                      <a:pt x="-406" y="923933"/>
                      <a:pt x="22049" y="806929"/>
                      <a:pt x="24961" y="784445"/>
                    </a:cubicBezTo>
                    <a:cubicBezTo>
                      <a:pt x="55753" y="546673"/>
                      <a:pt x="10442" y="292856"/>
                      <a:pt x="10442" y="292856"/>
                    </a:cubicBezTo>
                    <a:cubicBezTo>
                      <a:pt x="10442" y="292856"/>
                      <a:pt x="-6259" y="109089"/>
                      <a:pt x="4213" y="5147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7" name="Google Shape;617;p38"/>
              <p:cNvSpPr/>
              <p:nvPr/>
            </p:nvSpPr>
            <p:spPr>
              <a:xfrm>
                <a:off x="3713675" y="1595600"/>
                <a:ext cx="306578" cy="1104895"/>
              </a:xfrm>
              <a:custGeom>
                <a:avLst/>
                <a:gdLst/>
                <a:ahLst/>
                <a:cxnLst/>
                <a:rect l="l" t="t" r="r" b="b"/>
                <a:pathLst>
                  <a:path w="248241" h="958694" extrusionOk="0">
                    <a:moveTo>
                      <a:pt x="14806" y="399731"/>
                    </a:moveTo>
                    <a:lnTo>
                      <a:pt x="70651" y="131"/>
                    </a:lnTo>
                    <a:lnTo>
                      <a:pt x="247021" y="53310"/>
                    </a:lnTo>
                    <a:cubicBezTo>
                      <a:pt x="257425" y="110548"/>
                      <a:pt x="223504" y="290870"/>
                      <a:pt x="223504" y="290870"/>
                    </a:cubicBezTo>
                    <a:cubicBezTo>
                      <a:pt x="223504" y="290870"/>
                      <a:pt x="163904" y="538888"/>
                      <a:pt x="202114" y="771585"/>
                    </a:cubicBezTo>
                    <a:cubicBezTo>
                      <a:pt x="203776" y="791891"/>
                      <a:pt x="227480" y="918753"/>
                      <a:pt x="217638" y="932871"/>
                    </a:cubicBezTo>
                    <a:cubicBezTo>
                      <a:pt x="207795" y="946989"/>
                      <a:pt x="60652" y="979470"/>
                      <a:pt x="762" y="93982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8" name="Google Shape;618;p38"/>
              <p:cNvSpPr/>
              <p:nvPr/>
            </p:nvSpPr>
            <p:spPr>
              <a:xfrm>
                <a:off x="3440621" y="1251839"/>
                <a:ext cx="453092" cy="288110"/>
              </a:xfrm>
              <a:custGeom>
                <a:avLst/>
                <a:gdLst/>
                <a:ahLst/>
                <a:cxnLst/>
                <a:rect l="l" t="t" r="r" b="b"/>
                <a:pathLst>
                  <a:path w="393138" h="249987" extrusionOk="0">
                    <a:moveTo>
                      <a:pt x="393900" y="24304"/>
                    </a:moveTo>
                    <a:cubicBezTo>
                      <a:pt x="393900" y="24304"/>
                      <a:pt x="372944" y="249873"/>
                      <a:pt x="184049" y="249779"/>
                    </a:cubicBezTo>
                    <a:cubicBezTo>
                      <a:pt x="184049" y="249779"/>
                      <a:pt x="-7769" y="269924"/>
                      <a:pt x="1057" y="13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619" name="Google Shape;619;p38"/>
              <p:cNvGrpSpPr/>
              <p:nvPr/>
            </p:nvGrpSpPr>
            <p:grpSpPr>
              <a:xfrm>
                <a:off x="3586674" y="1436153"/>
                <a:ext cx="134420" cy="222672"/>
                <a:chOff x="10299932" y="1969233"/>
                <a:chExt cx="116654" cy="193241"/>
              </a:xfrm>
            </p:grpSpPr>
            <p:sp>
              <p:nvSpPr>
                <p:cNvPr id="620" name="Google Shape;620;p38"/>
                <p:cNvSpPr/>
                <p:nvPr/>
              </p:nvSpPr>
              <p:spPr>
                <a:xfrm>
                  <a:off x="10299932" y="1969233"/>
                  <a:ext cx="115098" cy="1932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098" h="193241" extrusionOk="0">
                      <a:moveTo>
                        <a:pt x="115098" y="2256"/>
                      </a:moveTo>
                      <a:lnTo>
                        <a:pt x="112710" y="193242"/>
                      </a:lnTo>
                      <a:lnTo>
                        <a:pt x="0" y="190265"/>
                      </a:lnTo>
                      <a:lnTo>
                        <a:pt x="4482" y="0"/>
                      </a:lnTo>
                      <a:lnTo>
                        <a:pt x="115098" y="2256"/>
                      </a:lnTo>
                      <a:close/>
                    </a:path>
                  </a:pathLst>
                </a:custGeom>
                <a:solidFill>
                  <a:srgbClr val="E2AC9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21" name="Google Shape;621;p38"/>
                <p:cNvSpPr/>
                <p:nvPr/>
              </p:nvSpPr>
              <p:spPr>
                <a:xfrm>
                  <a:off x="10301450" y="1984498"/>
                  <a:ext cx="115136" cy="109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136" h="109975" extrusionOk="0">
                      <a:moveTo>
                        <a:pt x="115137" y="39872"/>
                      </a:moveTo>
                      <a:lnTo>
                        <a:pt x="0" y="109975"/>
                      </a:lnTo>
                      <a:lnTo>
                        <a:pt x="2205" y="0"/>
                      </a:lnTo>
                      <a:lnTo>
                        <a:pt x="115137" y="39872"/>
                      </a:lnTo>
                      <a:close/>
                    </a:path>
                  </a:pathLst>
                </a:custGeom>
                <a:solidFill>
                  <a:srgbClr val="000000">
                    <a:alpha val="1013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622" name="Google Shape;622;p38"/>
              <p:cNvSpPr/>
              <p:nvPr/>
            </p:nvSpPr>
            <p:spPr>
              <a:xfrm>
                <a:off x="3494259" y="1570425"/>
                <a:ext cx="304046" cy="97629"/>
              </a:xfrm>
              <a:custGeom>
                <a:avLst/>
                <a:gdLst/>
                <a:ahLst/>
                <a:cxnLst/>
                <a:rect l="l" t="t" r="r" b="b"/>
                <a:pathLst>
                  <a:path w="263814" h="84711" extrusionOk="0">
                    <a:moveTo>
                      <a:pt x="762" y="32992"/>
                    </a:moveTo>
                    <a:cubicBezTo>
                      <a:pt x="762" y="32992"/>
                      <a:pt x="70376" y="5011"/>
                      <a:pt x="119455" y="461"/>
                    </a:cubicBezTo>
                    <a:cubicBezTo>
                      <a:pt x="155681" y="-2901"/>
                      <a:pt x="241326" y="20497"/>
                      <a:pt x="264577" y="24190"/>
                    </a:cubicBezTo>
                    <a:cubicBezTo>
                      <a:pt x="264577" y="24190"/>
                      <a:pt x="200040" y="80680"/>
                      <a:pt x="139389" y="83901"/>
                    </a:cubicBezTo>
                    <a:cubicBezTo>
                      <a:pt x="139389" y="83901"/>
                      <a:pt x="505" y="96062"/>
                      <a:pt x="762" y="32992"/>
                    </a:cubicBezTo>
                    <a:close/>
                  </a:path>
                </a:pathLst>
              </a:custGeom>
              <a:solidFill>
                <a:srgbClr val="E2AC9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3" name="Google Shape;623;p38"/>
              <p:cNvSpPr/>
              <p:nvPr/>
            </p:nvSpPr>
            <p:spPr>
              <a:xfrm>
                <a:off x="3391780" y="950501"/>
                <a:ext cx="522896" cy="382953"/>
              </a:xfrm>
              <a:custGeom>
                <a:avLst/>
                <a:gdLst/>
                <a:ahLst/>
                <a:cxnLst/>
                <a:rect l="l" t="t" r="r" b="b"/>
                <a:pathLst>
                  <a:path w="453706" h="332280" extrusionOk="0">
                    <a:moveTo>
                      <a:pt x="44316" y="318403"/>
                    </a:moveTo>
                    <a:cubicBezTo>
                      <a:pt x="44316" y="318403"/>
                      <a:pt x="-17890" y="289313"/>
                      <a:pt x="14128" y="245239"/>
                    </a:cubicBezTo>
                    <a:cubicBezTo>
                      <a:pt x="14128" y="245239"/>
                      <a:pt x="-38358" y="133572"/>
                      <a:pt x="64686" y="95018"/>
                    </a:cubicBezTo>
                    <a:cubicBezTo>
                      <a:pt x="64686" y="95018"/>
                      <a:pt x="177063" y="-73788"/>
                      <a:pt x="322293" y="38908"/>
                    </a:cubicBezTo>
                    <a:cubicBezTo>
                      <a:pt x="322293" y="38908"/>
                      <a:pt x="399182" y="13742"/>
                      <a:pt x="407901" y="111691"/>
                    </a:cubicBezTo>
                    <a:cubicBezTo>
                      <a:pt x="407901" y="111691"/>
                      <a:pt x="473318" y="129404"/>
                      <a:pt x="448461" y="192091"/>
                    </a:cubicBezTo>
                    <a:cubicBezTo>
                      <a:pt x="448461" y="192091"/>
                      <a:pt x="476750" y="301182"/>
                      <a:pt x="410552" y="332412"/>
                    </a:cubicBez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624" name="Google Shape;624;p38"/>
              <p:cNvGrpSpPr/>
              <p:nvPr/>
            </p:nvGrpSpPr>
            <p:grpSpPr>
              <a:xfrm>
                <a:off x="3409540" y="1030486"/>
                <a:ext cx="490137" cy="501529"/>
                <a:chOff x="10146210" y="1617183"/>
                <a:chExt cx="425355" cy="435242"/>
              </a:xfrm>
            </p:grpSpPr>
            <p:grpSp>
              <p:nvGrpSpPr>
                <p:cNvPr id="625" name="Google Shape;625;p38"/>
                <p:cNvGrpSpPr/>
                <p:nvPr/>
              </p:nvGrpSpPr>
              <p:grpSpPr>
                <a:xfrm>
                  <a:off x="10488794" y="1830841"/>
                  <a:ext cx="82771" cy="102887"/>
                  <a:chOff x="10488794" y="1830841"/>
                  <a:chExt cx="82771" cy="102887"/>
                </a:xfrm>
              </p:grpSpPr>
              <p:sp>
                <p:nvSpPr>
                  <p:cNvPr id="626" name="Google Shape;626;p38"/>
                  <p:cNvSpPr/>
                  <p:nvPr/>
                </p:nvSpPr>
                <p:spPr>
                  <a:xfrm>
                    <a:off x="10488794" y="1830841"/>
                    <a:ext cx="82771" cy="1028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771" h="102887" extrusionOk="0">
                        <a:moveTo>
                          <a:pt x="6737" y="34647"/>
                        </a:moveTo>
                        <a:cubicBezTo>
                          <a:pt x="-1223" y="58980"/>
                          <a:pt x="-6470" y="94379"/>
                          <a:pt x="26541" y="102383"/>
                        </a:cubicBezTo>
                        <a:cubicBezTo>
                          <a:pt x="49570" y="107965"/>
                          <a:pt x="72656" y="75643"/>
                          <a:pt x="80615" y="51307"/>
                        </a:cubicBezTo>
                        <a:cubicBezTo>
                          <a:pt x="88573" y="26974"/>
                          <a:pt x="80095" y="7431"/>
                          <a:pt x="57165" y="1454"/>
                        </a:cubicBezTo>
                        <a:cubicBezTo>
                          <a:pt x="34235" y="-4522"/>
                          <a:pt x="14696" y="10311"/>
                          <a:pt x="6737" y="34647"/>
                        </a:cubicBezTo>
                        <a:close/>
                      </a:path>
                    </a:pathLst>
                  </a:custGeom>
                  <a:solidFill>
                    <a:srgbClr val="E2AC9B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27" name="Google Shape;627;p38"/>
                  <p:cNvSpPr/>
                  <p:nvPr/>
                </p:nvSpPr>
                <p:spPr>
                  <a:xfrm>
                    <a:off x="10519955" y="1865088"/>
                    <a:ext cx="31975" cy="378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975" h="37811" extrusionOk="0">
                        <a:moveTo>
                          <a:pt x="32738" y="131"/>
                        </a:moveTo>
                        <a:cubicBezTo>
                          <a:pt x="32738" y="131"/>
                          <a:pt x="5461" y="240"/>
                          <a:pt x="762" y="37943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28" name="Google Shape;628;p38"/>
                <p:cNvGrpSpPr/>
                <p:nvPr/>
              </p:nvGrpSpPr>
              <p:grpSpPr>
                <a:xfrm>
                  <a:off x="10146210" y="1834118"/>
                  <a:ext cx="80864" cy="103728"/>
                  <a:chOff x="10146210" y="1834118"/>
                  <a:chExt cx="80864" cy="103728"/>
                </a:xfrm>
              </p:grpSpPr>
              <p:sp>
                <p:nvSpPr>
                  <p:cNvPr id="629" name="Google Shape;629;p38"/>
                  <p:cNvSpPr/>
                  <p:nvPr/>
                </p:nvSpPr>
                <p:spPr>
                  <a:xfrm>
                    <a:off x="10146210" y="1834118"/>
                    <a:ext cx="80864" cy="1037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0864" h="103728" extrusionOk="0">
                        <a:moveTo>
                          <a:pt x="77483" y="37082"/>
                        </a:moveTo>
                        <a:cubicBezTo>
                          <a:pt x="83965" y="61851"/>
                          <a:pt x="87072" y="97501"/>
                          <a:pt x="53639" y="103504"/>
                        </a:cubicBezTo>
                        <a:cubicBezTo>
                          <a:pt x="30316" y="107691"/>
                          <a:pt x="9217" y="74038"/>
                          <a:pt x="2735" y="49267"/>
                        </a:cubicBezTo>
                        <a:cubicBezTo>
                          <a:pt x="-3742" y="24499"/>
                          <a:pt x="5898" y="5502"/>
                          <a:pt x="29144" y="915"/>
                        </a:cubicBezTo>
                        <a:cubicBezTo>
                          <a:pt x="52392" y="-3671"/>
                          <a:pt x="71004" y="12312"/>
                          <a:pt x="77483" y="37082"/>
                        </a:cubicBezTo>
                        <a:close/>
                      </a:path>
                    </a:pathLst>
                  </a:custGeom>
                  <a:solidFill>
                    <a:srgbClr val="E2AC9B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30" name="Google Shape;630;p38"/>
                  <p:cNvSpPr/>
                  <p:nvPr/>
                </p:nvSpPr>
                <p:spPr>
                  <a:xfrm>
                    <a:off x="10165890" y="1867362"/>
                    <a:ext cx="29641" cy="3966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641" h="39666" extrusionOk="0">
                        <a:moveTo>
                          <a:pt x="762" y="131"/>
                        </a:moveTo>
                        <a:cubicBezTo>
                          <a:pt x="762" y="131"/>
                          <a:pt x="27981" y="1882"/>
                          <a:pt x="30404" y="39798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631" name="Google Shape;631;p38"/>
                <p:cNvSpPr/>
                <p:nvPr/>
              </p:nvSpPr>
              <p:spPr>
                <a:xfrm>
                  <a:off x="10193383" y="1617183"/>
                  <a:ext cx="325835" cy="4352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5835" h="435242" extrusionOk="0">
                      <a:moveTo>
                        <a:pt x="167980" y="202"/>
                      </a:moveTo>
                      <a:lnTo>
                        <a:pt x="167980" y="202"/>
                      </a:lnTo>
                      <a:cubicBezTo>
                        <a:pt x="254477" y="2706"/>
                        <a:pt x="328931" y="71820"/>
                        <a:pt x="326541" y="154346"/>
                      </a:cubicBezTo>
                      <a:lnTo>
                        <a:pt x="318693" y="253238"/>
                      </a:lnTo>
                      <a:cubicBezTo>
                        <a:pt x="318693" y="253238"/>
                        <a:pt x="312838" y="393597"/>
                        <a:pt x="178310" y="432454"/>
                      </a:cubicBezTo>
                      <a:cubicBezTo>
                        <a:pt x="163320" y="436756"/>
                        <a:pt x="147363" y="436294"/>
                        <a:pt x="132648" y="431130"/>
                      </a:cubicBezTo>
                      <a:cubicBezTo>
                        <a:pt x="597" y="384554"/>
                        <a:pt x="2875" y="244092"/>
                        <a:pt x="2875" y="244092"/>
                      </a:cubicBezTo>
                      <a:lnTo>
                        <a:pt x="762" y="144912"/>
                      </a:lnTo>
                      <a:cubicBezTo>
                        <a:pt x="3152" y="62385"/>
                        <a:pt x="81483" y="-2303"/>
                        <a:pt x="167980" y="202"/>
                      </a:cubicBezTo>
                      <a:close/>
                    </a:path>
                  </a:pathLst>
                </a:custGeom>
                <a:solidFill>
                  <a:srgbClr val="E2AC9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632" name="Google Shape;632;p38"/>
                <p:cNvGrpSpPr/>
                <p:nvPr/>
              </p:nvGrpSpPr>
              <p:grpSpPr>
                <a:xfrm>
                  <a:off x="10243903" y="1795485"/>
                  <a:ext cx="210096" cy="184316"/>
                  <a:chOff x="10243903" y="1795485"/>
                  <a:chExt cx="210096" cy="184316"/>
                </a:xfrm>
              </p:grpSpPr>
              <p:grpSp>
                <p:nvGrpSpPr>
                  <p:cNvPr id="633" name="Google Shape;633;p38"/>
                  <p:cNvGrpSpPr/>
                  <p:nvPr/>
                </p:nvGrpSpPr>
                <p:grpSpPr>
                  <a:xfrm>
                    <a:off x="10269518" y="1832900"/>
                    <a:ext cx="155320" cy="48950"/>
                    <a:chOff x="10269518" y="1832900"/>
                    <a:chExt cx="155320" cy="48950"/>
                  </a:xfrm>
                </p:grpSpPr>
                <p:sp>
                  <p:nvSpPr>
                    <p:cNvPr id="634" name="Google Shape;634;p38"/>
                    <p:cNvSpPr/>
                    <p:nvPr/>
                  </p:nvSpPr>
                  <p:spPr>
                    <a:xfrm>
                      <a:off x="10396631" y="1832900"/>
                      <a:ext cx="28207" cy="470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8207" h="47092" extrusionOk="0">
                          <a:moveTo>
                            <a:pt x="762" y="23674"/>
                          </a:moveTo>
                          <a:cubicBezTo>
                            <a:pt x="758" y="36677"/>
                            <a:pt x="7069" y="47221"/>
                            <a:pt x="14859" y="47224"/>
                          </a:cubicBezTo>
                          <a:cubicBezTo>
                            <a:pt x="22648" y="47227"/>
                            <a:pt x="28965" y="36687"/>
                            <a:pt x="28969" y="23684"/>
                          </a:cubicBezTo>
                          <a:cubicBezTo>
                            <a:pt x="28974" y="10679"/>
                            <a:pt x="22664" y="134"/>
                            <a:pt x="14875" y="131"/>
                          </a:cubicBezTo>
                          <a:cubicBezTo>
                            <a:pt x="7086" y="130"/>
                            <a:pt x="766" y="10669"/>
                            <a:pt x="762" y="23674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35" name="Google Shape;635;p38"/>
                    <p:cNvSpPr/>
                    <p:nvPr/>
                  </p:nvSpPr>
                  <p:spPr>
                    <a:xfrm>
                      <a:off x="10269518" y="1834804"/>
                      <a:ext cx="28282" cy="4704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8282" h="47046" extrusionOk="0">
                          <a:moveTo>
                            <a:pt x="821" y="24424"/>
                          </a:moveTo>
                          <a:cubicBezTo>
                            <a:pt x="1528" y="37407"/>
                            <a:pt x="8409" y="47591"/>
                            <a:pt x="16186" y="47165"/>
                          </a:cubicBezTo>
                          <a:cubicBezTo>
                            <a:pt x="23964" y="46743"/>
                            <a:pt x="29694" y="35872"/>
                            <a:pt x="28985" y="22888"/>
                          </a:cubicBezTo>
                          <a:cubicBezTo>
                            <a:pt x="28278" y="9903"/>
                            <a:pt x="21400" y="-280"/>
                            <a:pt x="13623" y="144"/>
                          </a:cubicBezTo>
                          <a:cubicBezTo>
                            <a:pt x="5845" y="568"/>
                            <a:pt x="112" y="11438"/>
                            <a:pt x="821" y="24424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36" name="Google Shape;636;p38"/>
                  <p:cNvGrpSpPr/>
                  <p:nvPr/>
                </p:nvGrpSpPr>
                <p:grpSpPr>
                  <a:xfrm>
                    <a:off x="10243903" y="1795485"/>
                    <a:ext cx="210096" cy="18592"/>
                    <a:chOff x="10243903" y="1795485"/>
                    <a:chExt cx="210096" cy="18592"/>
                  </a:xfrm>
                </p:grpSpPr>
                <p:sp>
                  <p:nvSpPr>
                    <p:cNvPr id="637" name="Google Shape;637;p38"/>
                    <p:cNvSpPr/>
                    <p:nvPr/>
                  </p:nvSpPr>
                  <p:spPr>
                    <a:xfrm>
                      <a:off x="10380539" y="1796588"/>
                      <a:ext cx="73460" cy="1748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3460" h="17489" extrusionOk="0">
                          <a:moveTo>
                            <a:pt x="27515" y="131"/>
                          </a:moveTo>
                          <a:cubicBezTo>
                            <a:pt x="44046" y="908"/>
                            <a:pt x="60040" y="6240"/>
                            <a:pt x="73729" y="15538"/>
                          </a:cubicBezTo>
                          <a:cubicBezTo>
                            <a:pt x="74248" y="15897"/>
                            <a:pt x="74379" y="16609"/>
                            <a:pt x="74019" y="17128"/>
                          </a:cubicBezTo>
                          <a:cubicBezTo>
                            <a:pt x="73759" y="17505"/>
                            <a:pt x="73297" y="17690"/>
                            <a:pt x="72848" y="17597"/>
                          </a:cubicBezTo>
                          <a:cubicBezTo>
                            <a:pt x="59962" y="14849"/>
                            <a:pt x="46812" y="13533"/>
                            <a:pt x="33637" y="13673"/>
                          </a:cubicBezTo>
                          <a:cubicBezTo>
                            <a:pt x="23045" y="13761"/>
                            <a:pt x="12496" y="15039"/>
                            <a:pt x="2189" y="17485"/>
                          </a:cubicBezTo>
                          <a:cubicBezTo>
                            <a:pt x="1579" y="17643"/>
                            <a:pt x="957" y="17277"/>
                            <a:pt x="799" y="16667"/>
                          </a:cubicBezTo>
                          <a:cubicBezTo>
                            <a:pt x="741" y="16447"/>
                            <a:pt x="751" y="16214"/>
                            <a:pt x="828" y="16000"/>
                          </a:cubicBezTo>
                          <a:cubicBezTo>
                            <a:pt x="5575" y="3471"/>
                            <a:pt x="14325" y="305"/>
                            <a:pt x="27515" y="131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38" name="Google Shape;638;p38"/>
                    <p:cNvSpPr/>
                    <p:nvPr/>
                  </p:nvSpPr>
                  <p:spPr>
                    <a:xfrm>
                      <a:off x="10243903" y="1795485"/>
                      <a:ext cx="73457" cy="1762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3457" h="17627" extrusionOk="0">
                          <a:moveTo>
                            <a:pt x="47619" y="131"/>
                          </a:moveTo>
                          <a:cubicBezTo>
                            <a:pt x="31081" y="753"/>
                            <a:pt x="15038" y="5937"/>
                            <a:pt x="1263" y="15108"/>
                          </a:cubicBezTo>
                          <a:cubicBezTo>
                            <a:pt x="741" y="15462"/>
                            <a:pt x="605" y="16172"/>
                            <a:pt x="959" y="16695"/>
                          </a:cubicBezTo>
                          <a:cubicBezTo>
                            <a:pt x="1216" y="17074"/>
                            <a:pt x="1675" y="17263"/>
                            <a:pt x="2124" y="17175"/>
                          </a:cubicBezTo>
                          <a:cubicBezTo>
                            <a:pt x="15035" y="14547"/>
                            <a:pt x="28198" y="13353"/>
                            <a:pt x="41371" y="13615"/>
                          </a:cubicBezTo>
                          <a:cubicBezTo>
                            <a:pt x="51962" y="13801"/>
                            <a:pt x="62498" y="15178"/>
                            <a:pt x="72781" y="17719"/>
                          </a:cubicBezTo>
                          <a:cubicBezTo>
                            <a:pt x="73389" y="17883"/>
                            <a:pt x="74015" y="17524"/>
                            <a:pt x="74180" y="16917"/>
                          </a:cubicBezTo>
                          <a:cubicBezTo>
                            <a:pt x="74240" y="16696"/>
                            <a:pt x="74232" y="16463"/>
                            <a:pt x="74158" y="16247"/>
                          </a:cubicBezTo>
                          <a:cubicBezTo>
                            <a:pt x="69528" y="3674"/>
                            <a:pt x="60805" y="427"/>
                            <a:pt x="47619" y="131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639" name="Google Shape;639;p38"/>
                  <p:cNvSpPr/>
                  <p:nvPr/>
                </p:nvSpPr>
                <p:spPr>
                  <a:xfrm>
                    <a:off x="10336799" y="1872567"/>
                    <a:ext cx="15719" cy="472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719" h="47246" extrusionOk="0">
                        <a:moveTo>
                          <a:pt x="11958" y="131"/>
                        </a:moveTo>
                        <a:lnTo>
                          <a:pt x="1071" y="37689"/>
                        </a:lnTo>
                        <a:cubicBezTo>
                          <a:pt x="795" y="38638"/>
                          <a:pt x="702" y="39631"/>
                          <a:pt x="799" y="40614"/>
                        </a:cubicBezTo>
                        <a:cubicBezTo>
                          <a:pt x="1319" y="44389"/>
                          <a:pt x="4547" y="47201"/>
                          <a:pt x="8359" y="47197"/>
                        </a:cubicBezTo>
                        <a:lnTo>
                          <a:pt x="16481" y="47378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grpSp>
                <p:nvGrpSpPr>
                  <p:cNvPr id="640" name="Google Shape;640;p38"/>
                  <p:cNvGrpSpPr/>
                  <p:nvPr/>
                </p:nvGrpSpPr>
                <p:grpSpPr>
                  <a:xfrm>
                    <a:off x="10314681" y="1950578"/>
                    <a:ext cx="65536" cy="29223"/>
                    <a:chOff x="10314681" y="1950578"/>
                    <a:chExt cx="65536" cy="29223"/>
                  </a:xfrm>
                </p:grpSpPr>
                <p:sp>
                  <p:nvSpPr>
                    <p:cNvPr id="641" name="Google Shape;641;p38"/>
                    <p:cNvSpPr/>
                    <p:nvPr/>
                  </p:nvSpPr>
                  <p:spPr>
                    <a:xfrm>
                      <a:off x="10314681" y="1950578"/>
                      <a:ext cx="65536" cy="2922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5536" h="29223" extrusionOk="0">
                          <a:moveTo>
                            <a:pt x="64860" y="153"/>
                          </a:moveTo>
                          <a:cubicBezTo>
                            <a:pt x="44171" y="3939"/>
                            <a:pt x="22984" y="4138"/>
                            <a:pt x="2227" y="743"/>
                          </a:cubicBezTo>
                          <a:cubicBezTo>
                            <a:pt x="1574" y="601"/>
                            <a:pt x="931" y="1015"/>
                            <a:pt x="789" y="1667"/>
                          </a:cubicBezTo>
                          <a:cubicBezTo>
                            <a:pt x="747" y="1862"/>
                            <a:pt x="754" y="2065"/>
                            <a:pt x="809" y="2256"/>
                          </a:cubicBezTo>
                          <a:cubicBezTo>
                            <a:pt x="2671" y="8741"/>
                            <a:pt x="10462" y="29584"/>
                            <a:pt x="33629" y="29353"/>
                          </a:cubicBezTo>
                          <a:cubicBezTo>
                            <a:pt x="49869" y="29364"/>
                            <a:pt x="63709" y="17575"/>
                            <a:pt x="66281" y="1541"/>
                          </a:cubicBezTo>
                          <a:cubicBezTo>
                            <a:pt x="66392" y="882"/>
                            <a:pt x="65947" y="258"/>
                            <a:pt x="65288" y="148"/>
                          </a:cubicBezTo>
                          <a:cubicBezTo>
                            <a:pt x="65146" y="124"/>
                            <a:pt x="65001" y="126"/>
                            <a:pt x="64860" y="153"/>
                          </a:cubicBezTo>
                          <a:close/>
                        </a:path>
                      </a:pathLst>
                    </a:custGeom>
                    <a:solidFill>
                      <a:srgbClr val="CC806E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42" name="Google Shape;642;p38"/>
                    <p:cNvSpPr/>
                    <p:nvPr/>
                  </p:nvSpPr>
                  <p:spPr>
                    <a:xfrm>
                      <a:off x="10316664" y="1950610"/>
                      <a:ext cx="62056" cy="1394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2056" h="13945" extrusionOk="0">
                          <a:moveTo>
                            <a:pt x="30797" y="14074"/>
                          </a:moveTo>
                          <a:cubicBezTo>
                            <a:pt x="9715" y="14239"/>
                            <a:pt x="3454" y="5544"/>
                            <a:pt x="762" y="802"/>
                          </a:cubicBezTo>
                          <a:cubicBezTo>
                            <a:pt x="25536" y="5489"/>
                            <a:pt x="45463" y="2413"/>
                            <a:pt x="62819" y="131"/>
                          </a:cubicBezTo>
                          <a:cubicBezTo>
                            <a:pt x="60981" y="5437"/>
                            <a:pt x="50677" y="13918"/>
                            <a:pt x="30797" y="14074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</p:grpSp>
          <p:sp>
            <p:nvSpPr>
              <p:cNvPr id="643" name="Google Shape;643;p38"/>
              <p:cNvSpPr/>
              <p:nvPr/>
            </p:nvSpPr>
            <p:spPr>
              <a:xfrm>
                <a:off x="3436104" y="1017241"/>
                <a:ext cx="422793" cy="266367"/>
              </a:xfrm>
              <a:custGeom>
                <a:avLst/>
                <a:gdLst/>
                <a:ahLst/>
                <a:cxnLst/>
                <a:rect l="l" t="t" r="r" b="b"/>
                <a:pathLst>
                  <a:path w="366849" h="231121" extrusionOk="0">
                    <a:moveTo>
                      <a:pt x="344963" y="231252"/>
                    </a:moveTo>
                    <a:cubicBezTo>
                      <a:pt x="344963" y="231252"/>
                      <a:pt x="328602" y="217455"/>
                      <a:pt x="315643" y="131867"/>
                    </a:cubicBezTo>
                    <a:cubicBezTo>
                      <a:pt x="315643" y="131867"/>
                      <a:pt x="160656" y="115919"/>
                      <a:pt x="120411" y="89620"/>
                    </a:cubicBezTo>
                    <a:cubicBezTo>
                      <a:pt x="91048" y="128367"/>
                      <a:pt x="56668" y="163043"/>
                      <a:pt x="18173" y="192738"/>
                    </a:cubicBezTo>
                    <a:lnTo>
                      <a:pt x="762" y="98751"/>
                    </a:lnTo>
                    <a:lnTo>
                      <a:pt x="106956" y="19855"/>
                    </a:lnTo>
                    <a:lnTo>
                      <a:pt x="187969" y="131"/>
                    </a:lnTo>
                    <a:lnTo>
                      <a:pt x="281291" y="22046"/>
                    </a:lnTo>
                    <a:lnTo>
                      <a:pt x="367612" y="114078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4" name="Google Shape;644;p38"/>
              <p:cNvSpPr/>
              <p:nvPr/>
            </p:nvSpPr>
            <p:spPr>
              <a:xfrm rot="10800000">
                <a:off x="3774299" y="4276630"/>
                <a:ext cx="127908" cy="106780"/>
              </a:xfrm>
              <a:custGeom>
                <a:avLst/>
                <a:gdLst/>
                <a:ahLst/>
                <a:cxnLst/>
                <a:rect l="l" t="t" r="r" b="b"/>
                <a:pathLst>
                  <a:path w="110983" h="92651" extrusionOk="0">
                    <a:moveTo>
                      <a:pt x="762" y="131"/>
                    </a:moveTo>
                    <a:lnTo>
                      <a:pt x="111746" y="131"/>
                    </a:lnTo>
                    <a:lnTo>
                      <a:pt x="111746" y="92783"/>
                    </a:lnTo>
                    <a:lnTo>
                      <a:pt x="762" y="92783"/>
                    </a:lnTo>
                    <a:close/>
                  </a:path>
                </a:pathLst>
              </a:custGeom>
              <a:solidFill>
                <a:srgbClr val="E2AC9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5" name="Google Shape;645;p38"/>
              <p:cNvSpPr/>
              <p:nvPr/>
            </p:nvSpPr>
            <p:spPr>
              <a:xfrm rot="10800000">
                <a:off x="3399573" y="4276480"/>
                <a:ext cx="127908" cy="106780"/>
              </a:xfrm>
              <a:custGeom>
                <a:avLst/>
                <a:gdLst/>
                <a:ahLst/>
                <a:cxnLst/>
                <a:rect l="l" t="t" r="r" b="b"/>
                <a:pathLst>
                  <a:path w="110983" h="92651" extrusionOk="0">
                    <a:moveTo>
                      <a:pt x="762" y="131"/>
                    </a:moveTo>
                    <a:lnTo>
                      <a:pt x="111745" y="131"/>
                    </a:lnTo>
                    <a:lnTo>
                      <a:pt x="111745" y="92782"/>
                    </a:lnTo>
                    <a:lnTo>
                      <a:pt x="762" y="92782"/>
                    </a:lnTo>
                    <a:close/>
                  </a:path>
                </a:pathLst>
              </a:custGeom>
              <a:solidFill>
                <a:srgbClr val="E2AC9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6" name="Google Shape;646;p38"/>
              <p:cNvSpPr/>
              <p:nvPr/>
            </p:nvSpPr>
            <p:spPr>
              <a:xfrm>
                <a:off x="3352629" y="3167240"/>
                <a:ext cx="258682" cy="1145565"/>
              </a:xfrm>
              <a:custGeom>
                <a:avLst/>
                <a:gdLst/>
                <a:ahLst/>
                <a:cxnLst/>
                <a:rect l="l" t="t" r="r" b="b"/>
                <a:pathLst>
                  <a:path w="224453" h="993983" extrusionOk="0">
                    <a:moveTo>
                      <a:pt x="119946" y="368"/>
                    </a:moveTo>
                    <a:lnTo>
                      <a:pt x="119946" y="368"/>
                    </a:lnTo>
                    <a:cubicBezTo>
                      <a:pt x="181805" y="4490"/>
                      <a:pt x="228837" y="61620"/>
                      <a:pt x="224996" y="127970"/>
                    </a:cubicBezTo>
                    <a:lnTo>
                      <a:pt x="177960" y="994115"/>
                    </a:lnTo>
                    <a:lnTo>
                      <a:pt x="16882" y="994115"/>
                    </a:lnTo>
                    <a:lnTo>
                      <a:pt x="788" y="123055"/>
                    </a:lnTo>
                    <a:cubicBezTo>
                      <a:pt x="-599" y="52644"/>
                      <a:pt x="54414" y="-3999"/>
                      <a:pt x="119946" y="36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7" name="Google Shape;647;p38"/>
              <p:cNvSpPr/>
              <p:nvPr/>
            </p:nvSpPr>
            <p:spPr>
              <a:xfrm>
                <a:off x="3493007" y="2846337"/>
                <a:ext cx="162760" cy="1466524"/>
              </a:xfrm>
              <a:custGeom>
                <a:avLst/>
                <a:gdLst/>
                <a:ahLst/>
                <a:cxnLst/>
                <a:rect l="l" t="t" r="r" b="b"/>
                <a:pathLst>
                  <a:path w="141223" h="1272472" extrusionOk="0">
                    <a:moveTo>
                      <a:pt x="762" y="1272604"/>
                    </a:moveTo>
                    <a:lnTo>
                      <a:pt x="56493" y="1272604"/>
                    </a:lnTo>
                    <a:lnTo>
                      <a:pt x="103525" y="406464"/>
                    </a:lnTo>
                    <a:cubicBezTo>
                      <a:pt x="103950" y="399009"/>
                      <a:pt x="103730" y="391531"/>
                      <a:pt x="102869" y="384114"/>
                    </a:cubicBezTo>
                    <a:cubicBezTo>
                      <a:pt x="103050" y="382803"/>
                      <a:pt x="103231" y="381492"/>
                      <a:pt x="103377" y="380165"/>
                    </a:cubicBezTo>
                    <a:lnTo>
                      <a:pt x="141985" y="5067"/>
                    </a:lnTo>
                    <a:cubicBezTo>
                      <a:pt x="113554" y="-5845"/>
                      <a:pt x="99117" y="1167"/>
                      <a:pt x="105360" y="27794"/>
                    </a:cubicBezTo>
                    <a:cubicBezTo>
                      <a:pt x="111620" y="54437"/>
                      <a:pt x="57150" y="367516"/>
                      <a:pt x="55216" y="523096"/>
                    </a:cubicBezTo>
                    <a:cubicBezTo>
                      <a:pt x="53266" y="678660"/>
                      <a:pt x="55216" y="1257856"/>
                      <a:pt x="762" y="1272604"/>
                    </a:cubicBezTo>
                    <a:close/>
                  </a:path>
                </a:pathLst>
              </a:custGeom>
              <a:solidFill>
                <a:srgbClr val="000000">
                  <a:alpha val="101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8" name="Google Shape;648;p38"/>
              <p:cNvSpPr/>
              <p:nvPr/>
            </p:nvSpPr>
            <p:spPr>
              <a:xfrm>
                <a:off x="3695460" y="3158361"/>
                <a:ext cx="258682" cy="1154447"/>
              </a:xfrm>
              <a:custGeom>
                <a:avLst/>
                <a:gdLst/>
                <a:ahLst/>
                <a:cxnLst/>
                <a:rect l="l" t="t" r="r" b="b"/>
                <a:pathLst>
                  <a:path w="224453" h="1001689" extrusionOk="0">
                    <a:moveTo>
                      <a:pt x="106032" y="368"/>
                    </a:moveTo>
                    <a:lnTo>
                      <a:pt x="106032" y="368"/>
                    </a:lnTo>
                    <a:cubicBezTo>
                      <a:pt x="44174" y="4491"/>
                      <a:pt x="-2858" y="61619"/>
                      <a:pt x="981" y="127971"/>
                    </a:cubicBezTo>
                    <a:lnTo>
                      <a:pt x="48431" y="1001820"/>
                    </a:lnTo>
                    <a:lnTo>
                      <a:pt x="208946" y="1001820"/>
                    </a:lnTo>
                    <a:lnTo>
                      <a:pt x="225190" y="123055"/>
                    </a:lnTo>
                    <a:cubicBezTo>
                      <a:pt x="226578" y="52646"/>
                      <a:pt x="171563" y="-3999"/>
                      <a:pt x="106032" y="36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9" name="Google Shape;649;p38"/>
              <p:cNvSpPr/>
              <p:nvPr/>
            </p:nvSpPr>
            <p:spPr>
              <a:xfrm>
                <a:off x="3192101" y="4338911"/>
                <a:ext cx="342931" cy="165617"/>
              </a:xfrm>
              <a:custGeom>
                <a:avLst/>
                <a:gdLst/>
                <a:ahLst/>
                <a:cxnLst/>
                <a:rect l="l" t="t" r="r" b="b"/>
                <a:pathLst>
                  <a:path w="297554" h="143702" extrusionOk="0">
                    <a:moveTo>
                      <a:pt x="1464" y="116557"/>
                    </a:moveTo>
                    <a:cubicBezTo>
                      <a:pt x="6718" y="71511"/>
                      <a:pt x="42552" y="36759"/>
                      <a:pt x="85895" y="36809"/>
                    </a:cubicBezTo>
                    <a:cubicBezTo>
                      <a:pt x="85895" y="36809"/>
                      <a:pt x="108397" y="33421"/>
                      <a:pt x="144945" y="46476"/>
                    </a:cubicBezTo>
                    <a:lnTo>
                      <a:pt x="175391" y="46512"/>
                    </a:lnTo>
                    <a:lnTo>
                      <a:pt x="175430" y="12946"/>
                    </a:lnTo>
                    <a:cubicBezTo>
                      <a:pt x="175438" y="6109"/>
                      <a:pt x="180987" y="573"/>
                      <a:pt x="187824" y="581"/>
                    </a:cubicBezTo>
                    <a:cubicBezTo>
                      <a:pt x="187824" y="581"/>
                      <a:pt x="187825" y="581"/>
                      <a:pt x="187825" y="581"/>
                    </a:cubicBezTo>
                    <a:lnTo>
                      <a:pt x="262845" y="668"/>
                    </a:lnTo>
                    <a:cubicBezTo>
                      <a:pt x="281565" y="690"/>
                      <a:pt x="298339" y="-4112"/>
                      <a:pt x="298317" y="14605"/>
                    </a:cubicBezTo>
                    <a:lnTo>
                      <a:pt x="296659" y="70973"/>
                    </a:lnTo>
                    <a:cubicBezTo>
                      <a:pt x="296658" y="71621"/>
                      <a:pt x="296503" y="72226"/>
                      <a:pt x="296466" y="72864"/>
                    </a:cubicBezTo>
                    <a:cubicBezTo>
                      <a:pt x="296509" y="73501"/>
                      <a:pt x="296656" y="74109"/>
                      <a:pt x="296655" y="74756"/>
                    </a:cubicBezTo>
                    <a:lnTo>
                      <a:pt x="296575" y="143834"/>
                    </a:lnTo>
                    <a:lnTo>
                      <a:pt x="191808" y="143712"/>
                    </a:lnTo>
                    <a:lnTo>
                      <a:pt x="101114" y="143607"/>
                    </a:lnTo>
                    <a:lnTo>
                      <a:pt x="762" y="143491"/>
                    </a:lnTo>
                    <a:lnTo>
                      <a:pt x="780" y="127834"/>
                    </a:lnTo>
                    <a:cubicBezTo>
                      <a:pt x="779" y="124065"/>
                      <a:pt x="1008" y="120299"/>
                      <a:pt x="1464" y="1165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0" name="Google Shape;650;p38"/>
              <p:cNvSpPr/>
              <p:nvPr/>
            </p:nvSpPr>
            <p:spPr>
              <a:xfrm>
                <a:off x="3192101" y="4473070"/>
                <a:ext cx="340959" cy="31436"/>
              </a:xfrm>
              <a:custGeom>
                <a:avLst/>
                <a:gdLst/>
                <a:ahLst/>
                <a:cxnLst/>
                <a:rect l="l" t="t" r="r" b="b"/>
                <a:pathLst>
                  <a:path w="295843" h="27276" extrusionOk="0">
                    <a:moveTo>
                      <a:pt x="296593" y="11750"/>
                    </a:moveTo>
                    <a:lnTo>
                      <a:pt x="296574" y="27407"/>
                    </a:lnTo>
                    <a:lnTo>
                      <a:pt x="762" y="27064"/>
                    </a:lnTo>
                    <a:lnTo>
                      <a:pt x="780" y="11408"/>
                    </a:lnTo>
                    <a:cubicBezTo>
                      <a:pt x="778" y="7624"/>
                      <a:pt x="1130" y="3849"/>
                      <a:pt x="1831" y="131"/>
                    </a:cubicBezTo>
                    <a:lnTo>
                      <a:pt x="296605" y="519"/>
                    </a:lnTo>
                    <a:cubicBezTo>
                      <a:pt x="296528" y="4060"/>
                      <a:pt x="296597" y="7911"/>
                      <a:pt x="296593" y="1175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1" name="Google Shape;651;p38"/>
              <p:cNvSpPr/>
              <p:nvPr/>
            </p:nvSpPr>
            <p:spPr>
              <a:xfrm>
                <a:off x="3768290" y="4336454"/>
                <a:ext cx="342885" cy="165611"/>
              </a:xfrm>
              <a:custGeom>
                <a:avLst/>
                <a:gdLst/>
                <a:ahLst/>
                <a:cxnLst/>
                <a:rect l="l" t="t" r="r" b="b"/>
                <a:pathLst>
                  <a:path w="297514" h="143697" extrusionOk="0">
                    <a:moveTo>
                      <a:pt x="297583" y="116646"/>
                    </a:moveTo>
                    <a:cubicBezTo>
                      <a:pt x="292344" y="71599"/>
                      <a:pt x="256522" y="36835"/>
                      <a:pt x="213178" y="36871"/>
                    </a:cubicBezTo>
                    <a:cubicBezTo>
                      <a:pt x="213178" y="36871"/>
                      <a:pt x="190677" y="33477"/>
                      <a:pt x="154124" y="46521"/>
                    </a:cubicBezTo>
                    <a:lnTo>
                      <a:pt x="123678" y="46546"/>
                    </a:lnTo>
                    <a:lnTo>
                      <a:pt x="123650" y="12980"/>
                    </a:lnTo>
                    <a:cubicBezTo>
                      <a:pt x="123645" y="6143"/>
                      <a:pt x="118097" y="606"/>
                      <a:pt x="111260" y="611"/>
                    </a:cubicBezTo>
                    <a:lnTo>
                      <a:pt x="36240" y="674"/>
                    </a:lnTo>
                    <a:cubicBezTo>
                      <a:pt x="17518" y="690"/>
                      <a:pt x="747" y="-4118"/>
                      <a:pt x="762" y="14599"/>
                    </a:cubicBezTo>
                    <a:lnTo>
                      <a:pt x="2403" y="70968"/>
                    </a:lnTo>
                    <a:cubicBezTo>
                      <a:pt x="2403" y="71616"/>
                      <a:pt x="2559" y="72221"/>
                      <a:pt x="2595" y="72859"/>
                    </a:cubicBezTo>
                    <a:cubicBezTo>
                      <a:pt x="2553" y="73497"/>
                      <a:pt x="2406" y="74103"/>
                      <a:pt x="2406" y="74751"/>
                    </a:cubicBezTo>
                    <a:lnTo>
                      <a:pt x="2464" y="143829"/>
                    </a:lnTo>
                    <a:lnTo>
                      <a:pt x="107231" y="143741"/>
                    </a:lnTo>
                    <a:lnTo>
                      <a:pt x="197923" y="143665"/>
                    </a:lnTo>
                    <a:lnTo>
                      <a:pt x="298277" y="143580"/>
                    </a:lnTo>
                    <a:lnTo>
                      <a:pt x="298264" y="127924"/>
                    </a:lnTo>
                    <a:cubicBezTo>
                      <a:pt x="298265" y="124154"/>
                      <a:pt x="298038" y="120388"/>
                      <a:pt x="297583" y="11664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2" name="Google Shape;652;p38"/>
              <p:cNvSpPr/>
              <p:nvPr/>
            </p:nvSpPr>
            <p:spPr>
              <a:xfrm>
                <a:off x="3770236" y="4470715"/>
                <a:ext cx="340937" cy="31328"/>
              </a:xfrm>
              <a:custGeom>
                <a:avLst/>
                <a:gdLst/>
                <a:ahLst/>
                <a:cxnLst/>
                <a:rect l="l" t="t" r="r" b="b"/>
                <a:pathLst>
                  <a:path w="295824" h="27183" extrusionOk="0">
                    <a:moveTo>
                      <a:pt x="762" y="11657"/>
                    </a:moveTo>
                    <a:lnTo>
                      <a:pt x="775" y="27314"/>
                    </a:lnTo>
                    <a:lnTo>
                      <a:pt x="296587" y="27065"/>
                    </a:lnTo>
                    <a:lnTo>
                      <a:pt x="296574" y="11409"/>
                    </a:lnTo>
                    <a:cubicBezTo>
                      <a:pt x="296577" y="7625"/>
                      <a:pt x="296226" y="3850"/>
                      <a:pt x="295526" y="131"/>
                    </a:cubicBezTo>
                    <a:lnTo>
                      <a:pt x="1791" y="378"/>
                    </a:lnTo>
                    <a:cubicBezTo>
                      <a:pt x="1097" y="4097"/>
                      <a:pt x="753" y="7873"/>
                      <a:pt x="762" y="11657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3" name="Google Shape;653;p38"/>
              <p:cNvSpPr/>
              <p:nvPr/>
            </p:nvSpPr>
            <p:spPr>
              <a:xfrm>
                <a:off x="3447049" y="1252883"/>
                <a:ext cx="400901" cy="126612"/>
              </a:xfrm>
              <a:custGeom>
                <a:avLst/>
                <a:gdLst/>
                <a:ahLst/>
                <a:cxnLst/>
                <a:rect l="l" t="t" r="r" b="b"/>
                <a:pathLst>
                  <a:path w="347853" h="109859" extrusionOk="0">
                    <a:moveTo>
                      <a:pt x="1156" y="35906"/>
                    </a:moveTo>
                    <a:cubicBezTo>
                      <a:pt x="3854" y="39488"/>
                      <a:pt x="9731" y="37746"/>
                      <a:pt x="12162" y="41151"/>
                    </a:cubicBezTo>
                    <a:cubicBezTo>
                      <a:pt x="14595" y="44556"/>
                      <a:pt x="10946" y="109000"/>
                      <a:pt x="77099" y="109000"/>
                    </a:cubicBezTo>
                    <a:cubicBezTo>
                      <a:pt x="143251" y="109000"/>
                      <a:pt x="150548" y="69360"/>
                      <a:pt x="151764" y="61822"/>
                    </a:cubicBezTo>
                    <a:cubicBezTo>
                      <a:pt x="152980" y="54283"/>
                      <a:pt x="157844" y="27533"/>
                      <a:pt x="174625" y="28506"/>
                    </a:cubicBezTo>
                    <a:cubicBezTo>
                      <a:pt x="191406" y="29478"/>
                      <a:pt x="197244" y="60849"/>
                      <a:pt x="198946" y="66443"/>
                    </a:cubicBezTo>
                    <a:cubicBezTo>
                      <a:pt x="200649" y="72036"/>
                      <a:pt x="209891" y="110946"/>
                      <a:pt x="262666" y="109973"/>
                    </a:cubicBezTo>
                    <a:cubicBezTo>
                      <a:pt x="315443" y="109000"/>
                      <a:pt x="320794" y="90518"/>
                      <a:pt x="326630" y="82493"/>
                    </a:cubicBezTo>
                    <a:cubicBezTo>
                      <a:pt x="332468" y="74468"/>
                      <a:pt x="333683" y="44799"/>
                      <a:pt x="336359" y="43097"/>
                    </a:cubicBezTo>
                    <a:cubicBezTo>
                      <a:pt x="339034" y="41394"/>
                      <a:pt x="345114" y="41638"/>
                      <a:pt x="347304" y="38963"/>
                    </a:cubicBezTo>
                    <a:cubicBezTo>
                      <a:pt x="349492" y="36288"/>
                      <a:pt x="349006" y="19508"/>
                      <a:pt x="345358" y="16103"/>
                    </a:cubicBezTo>
                    <a:cubicBezTo>
                      <a:pt x="342463" y="13402"/>
                      <a:pt x="328820" y="15860"/>
                      <a:pt x="314956" y="9294"/>
                    </a:cubicBezTo>
                    <a:cubicBezTo>
                      <a:pt x="301094" y="2728"/>
                      <a:pt x="283096" y="1025"/>
                      <a:pt x="272152" y="296"/>
                    </a:cubicBezTo>
                    <a:cubicBezTo>
                      <a:pt x="252762" y="185"/>
                      <a:pt x="233396" y="1731"/>
                      <a:pt x="214269" y="4917"/>
                    </a:cubicBezTo>
                    <a:cubicBezTo>
                      <a:pt x="205270" y="7348"/>
                      <a:pt x="197244" y="10753"/>
                      <a:pt x="194812" y="10023"/>
                    </a:cubicBezTo>
                    <a:cubicBezTo>
                      <a:pt x="192380" y="9294"/>
                      <a:pt x="181894" y="3975"/>
                      <a:pt x="174476" y="3975"/>
                    </a:cubicBezTo>
                    <a:cubicBezTo>
                      <a:pt x="167058" y="3975"/>
                      <a:pt x="157844" y="10753"/>
                      <a:pt x="154196" y="10023"/>
                    </a:cubicBezTo>
                    <a:cubicBezTo>
                      <a:pt x="150548" y="9294"/>
                      <a:pt x="118931" y="-661"/>
                      <a:pt x="87557" y="182"/>
                    </a:cubicBezTo>
                    <a:cubicBezTo>
                      <a:pt x="67668" y="434"/>
                      <a:pt x="47923" y="3586"/>
                      <a:pt x="28944" y="9537"/>
                    </a:cubicBezTo>
                    <a:cubicBezTo>
                      <a:pt x="19945" y="12212"/>
                      <a:pt x="5743" y="13257"/>
                      <a:pt x="4825" y="14054"/>
                    </a:cubicBezTo>
                    <a:cubicBezTo>
                      <a:pt x="3822" y="14922"/>
                      <a:pt x="-559" y="33630"/>
                      <a:pt x="1156" y="35906"/>
                    </a:cubicBezTo>
                    <a:close/>
                    <a:moveTo>
                      <a:pt x="202449" y="33126"/>
                    </a:moveTo>
                    <a:cubicBezTo>
                      <a:pt x="202913" y="26929"/>
                      <a:pt x="216311" y="9051"/>
                      <a:pt x="261548" y="9780"/>
                    </a:cubicBezTo>
                    <a:cubicBezTo>
                      <a:pt x="306784" y="10510"/>
                      <a:pt x="320647" y="18535"/>
                      <a:pt x="321621" y="50149"/>
                    </a:cubicBezTo>
                    <a:cubicBezTo>
                      <a:pt x="322593" y="81763"/>
                      <a:pt x="310676" y="97813"/>
                      <a:pt x="268844" y="99759"/>
                    </a:cubicBezTo>
                    <a:cubicBezTo>
                      <a:pt x="227012" y="101705"/>
                      <a:pt x="199530" y="72036"/>
                      <a:pt x="202449" y="33126"/>
                    </a:cubicBezTo>
                    <a:close/>
                    <a:moveTo>
                      <a:pt x="27971" y="50149"/>
                    </a:moveTo>
                    <a:cubicBezTo>
                      <a:pt x="28944" y="18535"/>
                      <a:pt x="42806" y="10510"/>
                      <a:pt x="88044" y="9780"/>
                    </a:cubicBezTo>
                    <a:cubicBezTo>
                      <a:pt x="133280" y="9051"/>
                      <a:pt x="146679" y="26929"/>
                      <a:pt x="147143" y="33126"/>
                    </a:cubicBezTo>
                    <a:cubicBezTo>
                      <a:pt x="150062" y="72036"/>
                      <a:pt x="122579" y="101705"/>
                      <a:pt x="80747" y="99759"/>
                    </a:cubicBezTo>
                    <a:cubicBezTo>
                      <a:pt x="38915" y="97813"/>
                      <a:pt x="26998" y="81763"/>
                      <a:pt x="27971" y="5014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654" name="Google Shape;654;p38"/>
              <p:cNvGrpSpPr/>
              <p:nvPr/>
            </p:nvGrpSpPr>
            <p:grpSpPr>
              <a:xfrm>
                <a:off x="3679207" y="1263974"/>
                <a:ext cx="137776" cy="103829"/>
                <a:chOff x="3679207" y="1263974"/>
                <a:chExt cx="137776" cy="103829"/>
              </a:xfrm>
            </p:grpSpPr>
            <p:sp>
              <p:nvSpPr>
                <p:cNvPr id="655" name="Google Shape;655;p38"/>
                <p:cNvSpPr/>
                <p:nvPr/>
              </p:nvSpPr>
              <p:spPr>
                <a:xfrm>
                  <a:off x="3679207" y="1263974"/>
                  <a:ext cx="137776" cy="1038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545" h="90090" extrusionOk="0">
                      <a:moveTo>
                        <a:pt x="67377" y="90131"/>
                      </a:moveTo>
                      <a:cubicBezTo>
                        <a:pt x="69777" y="90017"/>
                        <a:pt x="72082" y="89865"/>
                        <a:pt x="74283" y="89655"/>
                      </a:cubicBezTo>
                      <a:cubicBezTo>
                        <a:pt x="78272" y="89304"/>
                        <a:pt x="82238" y="88722"/>
                        <a:pt x="86161" y="87912"/>
                      </a:cubicBezTo>
                      <a:lnTo>
                        <a:pt x="86171" y="87912"/>
                      </a:lnTo>
                      <a:cubicBezTo>
                        <a:pt x="87809" y="87569"/>
                        <a:pt x="89381" y="87189"/>
                        <a:pt x="90877" y="86769"/>
                      </a:cubicBezTo>
                      <a:cubicBezTo>
                        <a:pt x="104203" y="83045"/>
                        <a:pt x="112176" y="76359"/>
                        <a:pt x="116376" y="66586"/>
                      </a:cubicBezTo>
                      <a:cubicBezTo>
                        <a:pt x="119501" y="58274"/>
                        <a:pt x="120787" y="49384"/>
                        <a:pt x="120149" y="40527"/>
                      </a:cubicBezTo>
                      <a:cubicBezTo>
                        <a:pt x="119368" y="15105"/>
                        <a:pt x="110251" y="4932"/>
                        <a:pt x="83199" y="1542"/>
                      </a:cubicBezTo>
                      <a:cubicBezTo>
                        <a:pt x="75523" y="666"/>
                        <a:pt x="67806" y="202"/>
                        <a:pt x="60080" y="151"/>
                      </a:cubicBezTo>
                      <a:cubicBezTo>
                        <a:pt x="56822" y="103"/>
                        <a:pt x="53727" y="141"/>
                        <a:pt x="50792" y="284"/>
                      </a:cubicBezTo>
                      <a:cubicBezTo>
                        <a:pt x="49344" y="341"/>
                        <a:pt x="47945" y="427"/>
                        <a:pt x="46582" y="522"/>
                      </a:cubicBezTo>
                      <a:cubicBezTo>
                        <a:pt x="42356" y="834"/>
                        <a:pt x="38152" y="1387"/>
                        <a:pt x="33989" y="2179"/>
                      </a:cubicBezTo>
                      <a:cubicBezTo>
                        <a:pt x="9432" y="6942"/>
                        <a:pt x="1335" y="18715"/>
                        <a:pt x="973" y="23496"/>
                      </a:cubicBezTo>
                      <a:cubicBezTo>
                        <a:pt x="-1942" y="62414"/>
                        <a:pt x="25540" y="92074"/>
                        <a:pt x="67377" y="90131"/>
                      </a:cubicBezTo>
                      <a:close/>
                    </a:path>
                  </a:pathLst>
                </a:custGeom>
                <a:solidFill>
                  <a:srgbClr val="FFFFFF">
                    <a:alpha val="2975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6" name="Google Shape;656;p38"/>
                <p:cNvSpPr/>
                <p:nvPr/>
              </p:nvSpPr>
              <p:spPr>
                <a:xfrm>
                  <a:off x="3736858" y="1263974"/>
                  <a:ext cx="75584" cy="998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583" h="86637" extrusionOk="0">
                      <a:moveTo>
                        <a:pt x="762" y="284"/>
                      </a:moveTo>
                      <a:lnTo>
                        <a:pt x="40846" y="86769"/>
                      </a:lnTo>
                      <a:cubicBezTo>
                        <a:pt x="54172" y="83045"/>
                        <a:pt x="62145" y="76359"/>
                        <a:pt x="66346" y="66586"/>
                      </a:cubicBezTo>
                      <a:lnTo>
                        <a:pt x="33168" y="1542"/>
                      </a:lnTo>
                      <a:cubicBezTo>
                        <a:pt x="25492" y="666"/>
                        <a:pt x="17775" y="202"/>
                        <a:pt x="10050" y="151"/>
                      </a:cubicBezTo>
                      <a:cubicBezTo>
                        <a:pt x="6791" y="103"/>
                        <a:pt x="3696" y="141"/>
                        <a:pt x="762" y="284"/>
                      </a:cubicBezTo>
                      <a:close/>
                    </a:path>
                  </a:pathLst>
                </a:custGeom>
                <a:solidFill>
                  <a:srgbClr val="FFFFFF">
                    <a:alpha val="2975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7" name="Google Shape;657;p38"/>
                <p:cNvSpPr/>
                <p:nvPr/>
              </p:nvSpPr>
              <p:spPr>
                <a:xfrm>
                  <a:off x="3717495" y="1264424"/>
                  <a:ext cx="60127" cy="102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171" h="89132" extrusionOk="0">
                      <a:moveTo>
                        <a:pt x="762" y="1788"/>
                      </a:moveTo>
                      <a:lnTo>
                        <a:pt x="41055" y="89264"/>
                      </a:lnTo>
                      <a:cubicBezTo>
                        <a:pt x="45045" y="88913"/>
                        <a:pt x="49011" y="88331"/>
                        <a:pt x="52934" y="87521"/>
                      </a:cubicBezTo>
                      <a:lnTo>
                        <a:pt x="13355" y="131"/>
                      </a:lnTo>
                      <a:cubicBezTo>
                        <a:pt x="9129" y="442"/>
                        <a:pt x="4925" y="996"/>
                        <a:pt x="762" y="1788"/>
                      </a:cubicBezTo>
                      <a:close/>
                    </a:path>
                  </a:pathLst>
                </a:custGeom>
                <a:solidFill>
                  <a:srgbClr val="FFFFFF">
                    <a:alpha val="2975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658" name="Google Shape;658;p38"/>
              <p:cNvGrpSpPr/>
              <p:nvPr/>
            </p:nvGrpSpPr>
            <p:grpSpPr>
              <a:xfrm>
                <a:off x="3478340" y="1263961"/>
                <a:ext cx="137719" cy="103852"/>
                <a:chOff x="3478340" y="1263961"/>
                <a:chExt cx="137719" cy="103852"/>
              </a:xfrm>
            </p:grpSpPr>
            <p:sp>
              <p:nvSpPr>
                <p:cNvPr id="659" name="Google Shape;659;p38"/>
                <p:cNvSpPr/>
                <p:nvPr/>
              </p:nvSpPr>
              <p:spPr>
                <a:xfrm>
                  <a:off x="3478340" y="1263961"/>
                  <a:ext cx="137719" cy="1038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496" h="90110" extrusionOk="0">
                      <a:moveTo>
                        <a:pt x="53589" y="90143"/>
                      </a:moveTo>
                      <a:cubicBezTo>
                        <a:pt x="60205" y="90482"/>
                        <a:pt x="66838" y="89951"/>
                        <a:pt x="73317" y="88562"/>
                      </a:cubicBezTo>
                      <a:cubicBezTo>
                        <a:pt x="77307" y="87700"/>
                        <a:pt x="81205" y="86456"/>
                        <a:pt x="84957" y="84848"/>
                      </a:cubicBezTo>
                      <a:cubicBezTo>
                        <a:pt x="86945" y="83996"/>
                        <a:pt x="88885" y="83036"/>
                        <a:pt x="90768" y="81971"/>
                      </a:cubicBezTo>
                      <a:cubicBezTo>
                        <a:pt x="99709" y="76966"/>
                        <a:pt x="107110" y="69611"/>
                        <a:pt x="112172" y="60702"/>
                      </a:cubicBezTo>
                      <a:cubicBezTo>
                        <a:pt x="118443" y="49366"/>
                        <a:pt x="121167" y="36409"/>
                        <a:pt x="119992" y="23508"/>
                      </a:cubicBezTo>
                      <a:cubicBezTo>
                        <a:pt x="119611" y="18403"/>
                        <a:pt x="110428" y="5363"/>
                        <a:pt x="81880" y="1344"/>
                      </a:cubicBezTo>
                      <a:cubicBezTo>
                        <a:pt x="74923" y="407"/>
                        <a:pt x="67904" y="12"/>
                        <a:pt x="60885" y="162"/>
                      </a:cubicBezTo>
                      <a:cubicBezTo>
                        <a:pt x="56560" y="229"/>
                        <a:pt x="52515" y="369"/>
                        <a:pt x="48750" y="582"/>
                      </a:cubicBezTo>
                      <a:cubicBezTo>
                        <a:pt x="47407" y="668"/>
                        <a:pt x="46092" y="753"/>
                        <a:pt x="44815" y="848"/>
                      </a:cubicBezTo>
                      <a:cubicBezTo>
                        <a:pt x="40536" y="1152"/>
                        <a:pt x="36275" y="1679"/>
                        <a:pt x="32051" y="2429"/>
                      </a:cubicBezTo>
                      <a:lnTo>
                        <a:pt x="32041" y="2429"/>
                      </a:lnTo>
                      <a:cubicBezTo>
                        <a:pt x="9409" y="6544"/>
                        <a:pt x="1541" y="17002"/>
                        <a:pt x="816" y="40538"/>
                      </a:cubicBezTo>
                      <a:cubicBezTo>
                        <a:pt x="-155" y="72151"/>
                        <a:pt x="11762" y="88200"/>
                        <a:pt x="53589" y="90143"/>
                      </a:cubicBezTo>
                      <a:close/>
                    </a:path>
                  </a:pathLst>
                </a:custGeom>
                <a:solidFill>
                  <a:srgbClr val="FFFFFF">
                    <a:alpha val="2975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0" name="Google Shape;660;p38"/>
                <p:cNvSpPr/>
                <p:nvPr/>
              </p:nvSpPr>
              <p:spPr>
                <a:xfrm>
                  <a:off x="3533638" y="1263961"/>
                  <a:ext cx="73093" cy="943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421" h="81839" extrusionOk="0">
                      <a:moveTo>
                        <a:pt x="762" y="582"/>
                      </a:moveTo>
                      <a:lnTo>
                        <a:pt x="42780" y="81971"/>
                      </a:lnTo>
                      <a:cubicBezTo>
                        <a:pt x="51720" y="76966"/>
                        <a:pt x="59122" y="69611"/>
                        <a:pt x="64184" y="60702"/>
                      </a:cubicBezTo>
                      <a:lnTo>
                        <a:pt x="33892" y="1344"/>
                      </a:lnTo>
                      <a:cubicBezTo>
                        <a:pt x="26935" y="407"/>
                        <a:pt x="19916" y="12"/>
                        <a:pt x="12897" y="162"/>
                      </a:cubicBezTo>
                      <a:cubicBezTo>
                        <a:pt x="8573" y="229"/>
                        <a:pt x="4528" y="369"/>
                        <a:pt x="762" y="582"/>
                      </a:cubicBezTo>
                      <a:close/>
                    </a:path>
                  </a:pathLst>
                </a:custGeom>
                <a:solidFill>
                  <a:srgbClr val="FFFFFF">
                    <a:alpha val="2975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1" name="Google Shape;661;p38"/>
                <p:cNvSpPr/>
                <p:nvPr/>
              </p:nvSpPr>
              <p:spPr>
                <a:xfrm>
                  <a:off x="3514395" y="1264787"/>
                  <a:ext cx="60973" cy="1010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05" h="87713" extrusionOk="0">
                      <a:moveTo>
                        <a:pt x="762" y="1712"/>
                      </a:moveTo>
                      <a:lnTo>
                        <a:pt x="42027" y="87845"/>
                      </a:lnTo>
                      <a:cubicBezTo>
                        <a:pt x="46017" y="86983"/>
                        <a:pt x="49916" y="85739"/>
                        <a:pt x="53668" y="84130"/>
                      </a:cubicBezTo>
                      <a:lnTo>
                        <a:pt x="13526" y="131"/>
                      </a:lnTo>
                      <a:cubicBezTo>
                        <a:pt x="9247" y="435"/>
                        <a:pt x="4986" y="962"/>
                        <a:pt x="762" y="1712"/>
                      </a:cubicBezTo>
                      <a:close/>
                    </a:path>
                  </a:pathLst>
                </a:custGeom>
                <a:solidFill>
                  <a:srgbClr val="FFFFFF">
                    <a:alpha val="2975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662" name="Google Shape;662;p38"/>
              <p:cNvSpPr/>
              <p:nvPr/>
            </p:nvSpPr>
            <p:spPr>
              <a:xfrm>
                <a:off x="3813072" y="1843662"/>
                <a:ext cx="392860" cy="400758"/>
              </a:xfrm>
              <a:custGeom>
                <a:avLst/>
                <a:gdLst/>
                <a:ahLst/>
                <a:cxnLst/>
                <a:rect l="l" t="t" r="r" b="b"/>
                <a:pathLst>
                  <a:path w="340876" h="347729" extrusionOk="0">
                    <a:moveTo>
                      <a:pt x="16675" y="210415"/>
                    </a:moveTo>
                    <a:lnTo>
                      <a:pt x="104164" y="22919"/>
                    </a:lnTo>
                    <a:cubicBezTo>
                      <a:pt x="111625" y="6929"/>
                      <a:pt x="128791" y="-2168"/>
                      <a:pt x="146213" y="635"/>
                    </a:cubicBezTo>
                    <a:lnTo>
                      <a:pt x="313617" y="27568"/>
                    </a:lnTo>
                    <a:cubicBezTo>
                      <a:pt x="331779" y="30490"/>
                      <a:pt x="344133" y="47581"/>
                      <a:pt x="341211" y="65742"/>
                    </a:cubicBezTo>
                    <a:cubicBezTo>
                      <a:pt x="340507" y="70114"/>
                      <a:pt x="338939" y="74301"/>
                      <a:pt x="336598" y="78060"/>
                    </a:cubicBezTo>
                    <a:lnTo>
                      <a:pt x="203753" y="291317"/>
                    </a:lnTo>
                    <a:lnTo>
                      <a:pt x="157432" y="335061"/>
                    </a:lnTo>
                    <a:lnTo>
                      <a:pt x="85768" y="347861"/>
                    </a:lnTo>
                    <a:lnTo>
                      <a:pt x="762" y="27939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3" name="Google Shape;663;p38"/>
              <p:cNvSpPr/>
              <p:nvPr/>
            </p:nvSpPr>
            <p:spPr>
              <a:xfrm>
                <a:off x="3738261" y="2061331"/>
                <a:ext cx="337217" cy="247899"/>
              </a:xfrm>
              <a:custGeom>
                <a:avLst/>
                <a:gdLst/>
                <a:ahLst/>
                <a:cxnLst/>
                <a:rect l="l" t="t" r="r" b="b"/>
                <a:pathLst>
                  <a:path w="292596" h="215097" extrusionOk="0">
                    <a:moveTo>
                      <a:pt x="239815" y="116819"/>
                    </a:moveTo>
                    <a:lnTo>
                      <a:pt x="147061" y="107183"/>
                    </a:lnTo>
                    <a:cubicBezTo>
                      <a:pt x="147061" y="107183"/>
                      <a:pt x="177735" y="31715"/>
                      <a:pt x="81597" y="21518"/>
                    </a:cubicBezTo>
                    <a:lnTo>
                      <a:pt x="91024" y="131"/>
                    </a:lnTo>
                    <a:lnTo>
                      <a:pt x="71489" y="1984"/>
                    </a:lnTo>
                    <a:cubicBezTo>
                      <a:pt x="53274" y="4937"/>
                      <a:pt x="36973" y="14992"/>
                      <a:pt x="26161" y="29943"/>
                    </a:cubicBezTo>
                    <a:lnTo>
                      <a:pt x="11211" y="62680"/>
                    </a:lnTo>
                    <a:cubicBezTo>
                      <a:pt x="4419" y="72072"/>
                      <a:pt x="762" y="83368"/>
                      <a:pt x="762" y="94958"/>
                    </a:cubicBezTo>
                    <a:lnTo>
                      <a:pt x="762" y="109477"/>
                    </a:lnTo>
                    <a:cubicBezTo>
                      <a:pt x="762" y="130099"/>
                      <a:pt x="12282" y="148994"/>
                      <a:pt x="30614" y="158442"/>
                    </a:cubicBezTo>
                    <a:lnTo>
                      <a:pt x="104982" y="190913"/>
                    </a:lnTo>
                    <a:cubicBezTo>
                      <a:pt x="104982" y="190913"/>
                      <a:pt x="181238" y="221518"/>
                      <a:pt x="293164" y="214056"/>
                    </a:cubicBezTo>
                    <a:cubicBezTo>
                      <a:pt x="293164" y="214056"/>
                      <a:pt x="299509" y="139202"/>
                      <a:pt x="239815" y="116819"/>
                    </a:cubicBezTo>
                    <a:close/>
                  </a:path>
                </a:pathLst>
              </a:custGeom>
              <a:solidFill>
                <a:srgbClr val="E2AC9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4" name="Google Shape;664;p38"/>
              <p:cNvSpPr/>
              <p:nvPr/>
            </p:nvSpPr>
            <p:spPr>
              <a:xfrm>
                <a:off x="3941574" y="2181910"/>
                <a:ext cx="252051" cy="203387"/>
              </a:xfrm>
              <a:custGeom>
                <a:avLst/>
                <a:gdLst/>
                <a:ahLst/>
                <a:cxnLst/>
                <a:rect l="l" t="t" r="r" b="b"/>
                <a:pathLst>
                  <a:path w="218699" h="176475" extrusionOk="0">
                    <a:moveTo>
                      <a:pt x="34247" y="0"/>
                    </a:moveTo>
                    <a:lnTo>
                      <a:pt x="0" y="161463"/>
                    </a:lnTo>
                    <a:lnTo>
                      <a:pt x="208981" y="176476"/>
                    </a:lnTo>
                    <a:lnTo>
                      <a:pt x="218700" y="0"/>
                    </a:lnTo>
                    <a:lnTo>
                      <a:pt x="34247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5" name="Google Shape;665;p38"/>
              <p:cNvSpPr/>
              <p:nvPr/>
            </p:nvSpPr>
            <p:spPr>
              <a:xfrm>
                <a:off x="3505360" y="1581429"/>
                <a:ext cx="306634" cy="137459"/>
              </a:xfrm>
              <a:custGeom>
                <a:avLst/>
                <a:gdLst/>
                <a:ahLst/>
                <a:cxnLst/>
                <a:rect l="l" t="t" r="r" b="b"/>
                <a:pathLst>
                  <a:path w="266060" h="119270" extrusionOk="0">
                    <a:moveTo>
                      <a:pt x="223593" y="131"/>
                    </a:moveTo>
                    <a:cubicBezTo>
                      <a:pt x="223593" y="131"/>
                      <a:pt x="170957" y="46922"/>
                      <a:pt x="133722" y="61718"/>
                    </a:cubicBezTo>
                    <a:cubicBezTo>
                      <a:pt x="133722" y="61718"/>
                      <a:pt x="48982" y="51235"/>
                      <a:pt x="39338" y="423"/>
                    </a:cubicBezTo>
                    <a:lnTo>
                      <a:pt x="762" y="15494"/>
                    </a:lnTo>
                    <a:cubicBezTo>
                      <a:pt x="762" y="15494"/>
                      <a:pt x="4521" y="92793"/>
                      <a:pt x="82344" y="119402"/>
                    </a:cubicBezTo>
                    <a:lnTo>
                      <a:pt x="135042" y="89302"/>
                    </a:lnTo>
                    <a:lnTo>
                      <a:pt x="195726" y="119222"/>
                    </a:lnTo>
                    <a:cubicBezTo>
                      <a:pt x="195726" y="119222"/>
                      <a:pt x="263800" y="59591"/>
                      <a:pt x="266823" y="1662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6" name="Google Shape;666;p38"/>
              <p:cNvSpPr/>
              <p:nvPr/>
            </p:nvSpPr>
            <p:spPr>
              <a:xfrm rot="-156492">
                <a:off x="3715919" y="1593124"/>
                <a:ext cx="187933" cy="655599"/>
              </a:xfrm>
              <a:custGeom>
                <a:avLst/>
                <a:gdLst/>
                <a:ahLst/>
                <a:cxnLst/>
                <a:rect l="l" t="t" r="r" b="b"/>
                <a:pathLst>
                  <a:path w="162897" h="568260" extrusionOk="0">
                    <a:moveTo>
                      <a:pt x="135806" y="174837"/>
                    </a:moveTo>
                    <a:cubicBezTo>
                      <a:pt x="87311" y="262392"/>
                      <a:pt x="10902" y="522929"/>
                      <a:pt x="5336" y="558977"/>
                    </a:cubicBezTo>
                    <a:cubicBezTo>
                      <a:pt x="4928" y="562545"/>
                      <a:pt x="3315" y="565866"/>
                      <a:pt x="762" y="568392"/>
                    </a:cubicBezTo>
                    <a:lnTo>
                      <a:pt x="8536" y="359956"/>
                    </a:lnTo>
                    <a:lnTo>
                      <a:pt x="80658" y="131"/>
                    </a:lnTo>
                    <a:lnTo>
                      <a:pt x="158446" y="24304"/>
                    </a:lnTo>
                    <a:cubicBezTo>
                      <a:pt x="173357" y="58960"/>
                      <a:pt x="151635" y="124270"/>
                      <a:pt x="150698" y="138064"/>
                    </a:cubicBezTo>
                    <a:cubicBezTo>
                      <a:pt x="149508" y="155575"/>
                      <a:pt x="19123" y="108295"/>
                      <a:pt x="135806" y="17483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7" name="Google Shape;667;p38"/>
              <p:cNvSpPr/>
              <p:nvPr/>
            </p:nvSpPr>
            <p:spPr>
              <a:xfrm>
                <a:off x="3432714" y="1594048"/>
                <a:ext cx="187738" cy="654921"/>
              </a:xfrm>
              <a:custGeom>
                <a:avLst/>
                <a:gdLst/>
                <a:ahLst/>
                <a:cxnLst/>
                <a:rect l="l" t="t" r="r" b="b"/>
                <a:pathLst>
                  <a:path w="162896" h="568261" extrusionOk="0">
                    <a:moveTo>
                      <a:pt x="28615" y="174837"/>
                    </a:moveTo>
                    <a:cubicBezTo>
                      <a:pt x="145298" y="108295"/>
                      <a:pt x="14914" y="155575"/>
                      <a:pt x="13723" y="138064"/>
                    </a:cubicBezTo>
                    <a:cubicBezTo>
                      <a:pt x="12786" y="124270"/>
                      <a:pt x="-8937" y="58960"/>
                      <a:pt x="5975" y="24304"/>
                    </a:cubicBezTo>
                    <a:lnTo>
                      <a:pt x="83763" y="131"/>
                    </a:lnTo>
                    <a:lnTo>
                      <a:pt x="155885" y="359956"/>
                    </a:lnTo>
                    <a:lnTo>
                      <a:pt x="163659" y="568392"/>
                    </a:lnTo>
                    <a:cubicBezTo>
                      <a:pt x="161106" y="565867"/>
                      <a:pt x="159493" y="562545"/>
                      <a:pt x="159086" y="558977"/>
                    </a:cubicBezTo>
                    <a:cubicBezTo>
                      <a:pt x="153519" y="522929"/>
                      <a:pt x="77110" y="262392"/>
                      <a:pt x="28615" y="17483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668" name="Google Shape;668;p38"/>
              <p:cNvGrpSpPr/>
              <p:nvPr/>
            </p:nvGrpSpPr>
            <p:grpSpPr>
              <a:xfrm>
                <a:off x="3555574" y="1662335"/>
                <a:ext cx="192105" cy="786650"/>
                <a:chOff x="10272943" y="2165520"/>
                <a:chExt cx="166714" cy="682678"/>
              </a:xfrm>
            </p:grpSpPr>
            <p:sp>
              <p:nvSpPr>
                <p:cNvPr id="669" name="Google Shape;669;p38"/>
                <p:cNvSpPr/>
                <p:nvPr/>
              </p:nvSpPr>
              <p:spPr>
                <a:xfrm>
                  <a:off x="10272943" y="2213501"/>
                  <a:ext cx="166714" cy="6346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714" h="634696" extrusionOk="0">
                      <a:moveTo>
                        <a:pt x="94463" y="634811"/>
                      </a:moveTo>
                      <a:cubicBezTo>
                        <a:pt x="82968" y="633290"/>
                        <a:pt x="-9618" y="532464"/>
                        <a:pt x="1723" y="514429"/>
                      </a:cubicBezTo>
                      <a:cubicBezTo>
                        <a:pt x="18450" y="487877"/>
                        <a:pt x="60412" y="127320"/>
                        <a:pt x="73418" y="29396"/>
                      </a:cubicBezTo>
                      <a:cubicBezTo>
                        <a:pt x="75342" y="14563"/>
                        <a:pt x="76673" y="5758"/>
                        <a:pt x="77097" y="5039"/>
                      </a:cubicBezTo>
                      <a:cubicBezTo>
                        <a:pt x="78509" y="2727"/>
                        <a:pt x="85586" y="858"/>
                        <a:pt x="93527" y="298"/>
                      </a:cubicBezTo>
                      <a:cubicBezTo>
                        <a:pt x="93820" y="277"/>
                        <a:pt x="94154" y="259"/>
                        <a:pt x="94488" y="241"/>
                      </a:cubicBezTo>
                      <a:lnTo>
                        <a:pt x="94530" y="244"/>
                      </a:lnTo>
                      <a:cubicBezTo>
                        <a:pt x="105261" y="-368"/>
                        <a:pt x="117153" y="1430"/>
                        <a:pt x="118587" y="7603"/>
                      </a:cubicBezTo>
                      <a:cubicBezTo>
                        <a:pt x="118682" y="8025"/>
                        <a:pt x="118830" y="8867"/>
                        <a:pt x="118996" y="10044"/>
                      </a:cubicBezTo>
                      <a:cubicBezTo>
                        <a:pt x="119272" y="12017"/>
                        <a:pt x="119641" y="15038"/>
                        <a:pt x="120108" y="19021"/>
                      </a:cubicBezTo>
                      <a:cubicBezTo>
                        <a:pt x="120419" y="21663"/>
                        <a:pt x="120741" y="24763"/>
                        <a:pt x="121118" y="28241"/>
                      </a:cubicBezTo>
                      <a:cubicBezTo>
                        <a:pt x="121394" y="30797"/>
                        <a:pt x="121697" y="33564"/>
                        <a:pt x="121989" y="36495"/>
                      </a:cubicBezTo>
                      <a:cubicBezTo>
                        <a:pt x="132747" y="137100"/>
                        <a:pt x="163539" y="465132"/>
                        <a:pt x="167157" y="509758"/>
                      </a:cubicBezTo>
                      <a:cubicBezTo>
                        <a:pt x="167273" y="511639"/>
                        <a:pt x="167383" y="513018"/>
                        <a:pt x="167449" y="513855"/>
                      </a:cubicBezTo>
                      <a:cubicBezTo>
                        <a:pt x="168989" y="537916"/>
                        <a:pt x="105920" y="636287"/>
                        <a:pt x="94463" y="63481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70" name="Google Shape;670;p38"/>
                <p:cNvSpPr/>
                <p:nvPr/>
              </p:nvSpPr>
              <p:spPr>
                <a:xfrm>
                  <a:off x="10272943" y="2218241"/>
                  <a:ext cx="166714" cy="6299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714" h="629957" extrusionOk="0">
                      <a:moveTo>
                        <a:pt x="94463" y="630072"/>
                      </a:moveTo>
                      <a:cubicBezTo>
                        <a:pt x="82968" y="628550"/>
                        <a:pt x="-9618" y="527724"/>
                        <a:pt x="1723" y="509690"/>
                      </a:cubicBezTo>
                      <a:cubicBezTo>
                        <a:pt x="18450" y="483138"/>
                        <a:pt x="60412" y="122581"/>
                        <a:pt x="73418" y="24657"/>
                      </a:cubicBezTo>
                      <a:cubicBezTo>
                        <a:pt x="75342" y="9823"/>
                        <a:pt x="76673" y="1019"/>
                        <a:pt x="77097" y="300"/>
                      </a:cubicBezTo>
                      <a:cubicBezTo>
                        <a:pt x="77942" y="-1053"/>
                        <a:pt x="100237" y="5930"/>
                        <a:pt x="120108" y="14282"/>
                      </a:cubicBezTo>
                      <a:cubicBezTo>
                        <a:pt x="120419" y="16924"/>
                        <a:pt x="120741" y="20024"/>
                        <a:pt x="121118" y="23502"/>
                      </a:cubicBezTo>
                      <a:cubicBezTo>
                        <a:pt x="121394" y="26058"/>
                        <a:pt x="121697" y="28824"/>
                        <a:pt x="121989" y="31756"/>
                      </a:cubicBezTo>
                      <a:cubicBezTo>
                        <a:pt x="105099" y="29479"/>
                        <a:pt x="87125" y="27833"/>
                        <a:pt x="85985" y="34529"/>
                      </a:cubicBezTo>
                      <a:cubicBezTo>
                        <a:pt x="67355" y="144323"/>
                        <a:pt x="46026" y="498937"/>
                        <a:pt x="57764" y="514655"/>
                      </a:cubicBezTo>
                      <a:cubicBezTo>
                        <a:pt x="71747" y="533319"/>
                        <a:pt x="140817" y="543408"/>
                        <a:pt x="161699" y="511619"/>
                      </a:cubicBezTo>
                      <a:cubicBezTo>
                        <a:pt x="163223" y="509190"/>
                        <a:pt x="165058" y="506972"/>
                        <a:pt x="167157" y="505019"/>
                      </a:cubicBezTo>
                      <a:cubicBezTo>
                        <a:pt x="167273" y="506899"/>
                        <a:pt x="167383" y="508279"/>
                        <a:pt x="167449" y="509116"/>
                      </a:cubicBezTo>
                      <a:cubicBezTo>
                        <a:pt x="168989" y="533177"/>
                        <a:pt x="105920" y="631548"/>
                        <a:pt x="94463" y="630072"/>
                      </a:cubicBezTo>
                      <a:close/>
                    </a:path>
                  </a:pathLst>
                </a:custGeom>
                <a:solidFill>
                  <a:srgbClr val="000000">
                    <a:alpha val="1013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71" name="Google Shape;671;p38"/>
                <p:cNvSpPr/>
                <p:nvPr/>
              </p:nvSpPr>
              <p:spPr>
                <a:xfrm>
                  <a:off x="10333349" y="2165520"/>
                  <a:ext cx="66896" cy="79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896" h="79867" extrusionOk="0">
                      <a:moveTo>
                        <a:pt x="67022" y="60387"/>
                      </a:moveTo>
                      <a:cubicBezTo>
                        <a:pt x="66161" y="67271"/>
                        <a:pt x="64269" y="73417"/>
                        <a:pt x="60701" y="76240"/>
                      </a:cubicBezTo>
                      <a:cubicBezTo>
                        <a:pt x="59855" y="76964"/>
                        <a:pt x="58849" y="77477"/>
                        <a:pt x="57767" y="77737"/>
                      </a:cubicBezTo>
                      <a:cubicBezTo>
                        <a:pt x="46501" y="80052"/>
                        <a:pt x="34943" y="80594"/>
                        <a:pt x="23510" y="79345"/>
                      </a:cubicBezTo>
                      <a:cubicBezTo>
                        <a:pt x="19956" y="79002"/>
                        <a:pt x="16440" y="78350"/>
                        <a:pt x="13001" y="77395"/>
                      </a:cubicBezTo>
                      <a:cubicBezTo>
                        <a:pt x="10878" y="76831"/>
                        <a:pt x="8840" y="75987"/>
                        <a:pt x="6940" y="74887"/>
                      </a:cubicBezTo>
                      <a:cubicBezTo>
                        <a:pt x="-3139" y="68643"/>
                        <a:pt x="1258" y="18887"/>
                        <a:pt x="5155" y="11428"/>
                      </a:cubicBezTo>
                      <a:cubicBezTo>
                        <a:pt x="6794" y="8258"/>
                        <a:pt x="16387" y="2576"/>
                        <a:pt x="27581" y="707"/>
                      </a:cubicBezTo>
                      <a:cubicBezTo>
                        <a:pt x="41001" y="-1462"/>
                        <a:pt x="56736" y="1857"/>
                        <a:pt x="63975" y="21788"/>
                      </a:cubicBezTo>
                      <a:cubicBezTo>
                        <a:pt x="65021" y="24773"/>
                        <a:pt x="65833" y="27833"/>
                        <a:pt x="66404" y="30943"/>
                      </a:cubicBezTo>
                      <a:cubicBezTo>
                        <a:pt x="67836" y="40694"/>
                        <a:pt x="68043" y="50585"/>
                        <a:pt x="67022" y="60387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p39"/>
          <p:cNvSpPr txBox="1">
            <a:spLocks noGrp="1"/>
          </p:cNvSpPr>
          <p:nvPr>
            <p:ph type="title"/>
          </p:nvPr>
        </p:nvSpPr>
        <p:spPr>
          <a:xfrm>
            <a:off x="258189" y="1510026"/>
            <a:ext cx="5316285" cy="224250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ID" sz="1800" b="0" dirty="0" err="1"/>
              <a:t>Pengidentifikasian</a:t>
            </a:r>
            <a:r>
              <a:rPr lang="en-ID" sz="1800" b="0" dirty="0"/>
              <a:t> </a:t>
            </a:r>
            <a:r>
              <a:rPr lang="en-ID" sz="1800" b="0" dirty="0" err="1"/>
              <a:t>pendapatan</a:t>
            </a:r>
            <a:r>
              <a:rPr lang="en-ID" sz="1800" b="0" dirty="0"/>
              <a:t> </a:t>
            </a:r>
            <a:r>
              <a:rPr lang="en-ID" sz="1800" b="0" dirty="0" err="1"/>
              <a:t>adalah</a:t>
            </a:r>
            <a:r>
              <a:rPr lang="en-ID" sz="1800" b="0" dirty="0"/>
              <a:t> proses </a:t>
            </a:r>
            <a:r>
              <a:rPr lang="en-ID" sz="1800" b="0" dirty="0" err="1"/>
              <a:t>untuk</a:t>
            </a:r>
            <a:r>
              <a:rPr lang="en-ID" sz="1800" b="0" dirty="0"/>
              <a:t> </a:t>
            </a:r>
            <a:r>
              <a:rPr lang="en-ID" sz="1800" b="0" dirty="0" err="1"/>
              <a:t>menentukan</a:t>
            </a:r>
            <a:r>
              <a:rPr lang="en-ID" sz="1800" b="0" dirty="0"/>
              <a:t> </a:t>
            </a:r>
            <a:r>
              <a:rPr lang="en-ID" sz="1800" b="0" dirty="0" err="1"/>
              <a:t>kapan</a:t>
            </a:r>
            <a:r>
              <a:rPr lang="en-ID" sz="1800" b="0" dirty="0"/>
              <a:t> dan </a:t>
            </a:r>
            <a:r>
              <a:rPr lang="en-ID" sz="1800" b="0" dirty="0" err="1"/>
              <a:t>berapa</a:t>
            </a:r>
            <a:r>
              <a:rPr lang="en-ID" sz="1800" b="0" dirty="0"/>
              <a:t> </a:t>
            </a:r>
            <a:r>
              <a:rPr lang="en-ID" sz="1800" b="0" dirty="0" err="1"/>
              <a:t>besar</a:t>
            </a:r>
            <a:r>
              <a:rPr lang="en-ID" sz="1800" b="0" dirty="0"/>
              <a:t> </a:t>
            </a:r>
            <a:r>
              <a:rPr lang="en-ID" sz="1800" b="0" dirty="0" err="1"/>
              <a:t>pendapatan</a:t>
            </a:r>
            <a:r>
              <a:rPr lang="en-ID" sz="1800" b="0" dirty="0"/>
              <a:t> </a:t>
            </a:r>
            <a:r>
              <a:rPr lang="en-ID" sz="1800" b="0" dirty="0" err="1"/>
              <a:t>boleh</a:t>
            </a:r>
            <a:r>
              <a:rPr lang="en-ID" sz="1800" b="0" dirty="0"/>
              <a:t> </a:t>
            </a:r>
            <a:r>
              <a:rPr lang="en-ID" sz="1800" b="0" dirty="0" err="1"/>
              <a:t>dicatat</a:t>
            </a:r>
            <a:r>
              <a:rPr lang="en-ID" sz="1800" b="0" dirty="0"/>
              <a:t> oleh </a:t>
            </a:r>
            <a:r>
              <a:rPr lang="en-ID" sz="1800" b="0" dirty="0" err="1"/>
              <a:t>perusahaan</a:t>
            </a:r>
            <a:r>
              <a:rPr lang="en-ID" sz="1800" b="0" dirty="0"/>
              <a:t>. PSAK 72 </a:t>
            </a:r>
            <a:r>
              <a:rPr lang="en-ID" sz="1800" b="0" dirty="0" err="1"/>
              <a:t>menetapkan</a:t>
            </a:r>
            <a:r>
              <a:rPr lang="en-ID" sz="1800" b="0" dirty="0"/>
              <a:t> </a:t>
            </a:r>
            <a:r>
              <a:rPr lang="en-ID" sz="1800" b="0" dirty="0" err="1"/>
              <a:t>bahwa</a:t>
            </a:r>
            <a:r>
              <a:rPr lang="en-ID" sz="1800" b="0" dirty="0"/>
              <a:t> </a:t>
            </a:r>
            <a:r>
              <a:rPr lang="en-ID" sz="1800" b="0" dirty="0" err="1"/>
              <a:t>pendapatan</a:t>
            </a:r>
            <a:r>
              <a:rPr lang="en-ID" sz="1800" b="0" dirty="0"/>
              <a:t> </a:t>
            </a:r>
            <a:r>
              <a:rPr lang="en-ID" sz="1800" b="0" dirty="0" err="1"/>
              <a:t>hanya</a:t>
            </a:r>
            <a:r>
              <a:rPr lang="en-ID" sz="1800" b="0" dirty="0"/>
              <a:t> </a:t>
            </a:r>
            <a:r>
              <a:rPr lang="en-ID" sz="1800" b="0" dirty="0" err="1"/>
              <a:t>boleh</a:t>
            </a:r>
            <a:r>
              <a:rPr lang="en-ID" sz="1800" b="0" dirty="0"/>
              <a:t> </a:t>
            </a:r>
            <a:r>
              <a:rPr lang="en-ID" sz="1800" b="0" dirty="0" err="1"/>
              <a:t>diakui</a:t>
            </a:r>
            <a:r>
              <a:rPr lang="en-ID" sz="1800" b="0" dirty="0"/>
              <a:t> </a:t>
            </a:r>
            <a:r>
              <a:rPr lang="en-ID" sz="1800" b="0" dirty="0" err="1"/>
              <a:t>ketika</a:t>
            </a:r>
            <a:r>
              <a:rPr lang="en-ID" sz="1800" b="0" dirty="0"/>
              <a:t> </a:t>
            </a:r>
            <a:r>
              <a:rPr lang="en-ID" sz="1800" b="0" dirty="0" err="1"/>
              <a:t>perusahaan</a:t>
            </a:r>
            <a:r>
              <a:rPr lang="en-ID" sz="1800" b="0" dirty="0"/>
              <a:t> </a:t>
            </a:r>
            <a:r>
              <a:rPr lang="en-ID" sz="1800" b="0" dirty="0" err="1"/>
              <a:t>benar-benar</a:t>
            </a:r>
            <a:r>
              <a:rPr lang="en-ID" sz="1800" b="0" dirty="0"/>
              <a:t> </a:t>
            </a:r>
            <a:r>
              <a:rPr lang="en-ID" sz="1800" b="0" dirty="0" err="1"/>
              <a:t>sudah</a:t>
            </a:r>
            <a:r>
              <a:rPr lang="en-ID" sz="1800" b="0" dirty="0"/>
              <a:t> </a:t>
            </a:r>
            <a:r>
              <a:rPr lang="en-ID" sz="1800" b="0" dirty="0" err="1"/>
              <a:t>memenuhi</a:t>
            </a:r>
            <a:r>
              <a:rPr lang="en-ID" sz="1800" b="0" dirty="0"/>
              <a:t> </a:t>
            </a:r>
            <a:r>
              <a:rPr lang="en-ID" sz="1800" b="0" dirty="0" err="1"/>
              <a:t>kewajibannya</a:t>
            </a:r>
            <a:r>
              <a:rPr lang="en-ID" sz="1800" b="0" dirty="0"/>
              <a:t> </a:t>
            </a:r>
            <a:r>
              <a:rPr lang="en-ID" sz="1800" b="0" dirty="0" err="1"/>
              <a:t>kepada</a:t>
            </a:r>
            <a:r>
              <a:rPr lang="en-ID" sz="1800" b="0" dirty="0"/>
              <a:t> </a:t>
            </a:r>
            <a:r>
              <a:rPr lang="en-ID" sz="1800" b="0" dirty="0" err="1"/>
              <a:t>pelanggan</a:t>
            </a:r>
            <a:r>
              <a:rPr lang="en-ID" sz="1800" b="0" dirty="0"/>
              <a:t>.</a:t>
            </a:r>
            <a:endParaRPr sz="1800" b="0" dirty="0"/>
          </a:p>
        </p:txBody>
      </p:sp>
      <p:sp>
        <p:nvSpPr>
          <p:cNvPr id="677" name="Google Shape;677;p39"/>
          <p:cNvSpPr txBox="1">
            <a:spLocks noGrp="1"/>
          </p:cNvSpPr>
          <p:nvPr>
            <p:ph type="title" idx="2"/>
          </p:nvPr>
        </p:nvSpPr>
        <p:spPr>
          <a:xfrm>
            <a:off x="516924" y="262713"/>
            <a:ext cx="5749358" cy="915600"/>
          </a:xfrm>
          <a:prstGeom prst="rect">
            <a:avLst/>
          </a:prstGeom>
        </p:spPr>
        <p:txBody>
          <a:bodyPr spcFirstLastPara="1" wrap="square" lIns="91425" tIns="91425" rIns="91425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2800" dirty="0" err="1"/>
              <a:t>Pengidentifikasian</a:t>
            </a:r>
            <a:r>
              <a:rPr lang="en-ID" sz="2800" dirty="0"/>
              <a:t> </a:t>
            </a:r>
            <a:r>
              <a:rPr lang="en-ID" sz="2800" dirty="0" err="1"/>
              <a:t>Pendapatan</a:t>
            </a:r>
            <a:endParaRPr sz="2800" dirty="0"/>
          </a:p>
        </p:txBody>
      </p:sp>
      <p:grpSp>
        <p:nvGrpSpPr>
          <p:cNvPr id="678" name="Google Shape;678;p39"/>
          <p:cNvGrpSpPr/>
          <p:nvPr/>
        </p:nvGrpSpPr>
        <p:grpSpPr>
          <a:xfrm>
            <a:off x="-956400" y="-711220"/>
            <a:ext cx="9931862" cy="6132977"/>
            <a:chOff x="-956400" y="-711220"/>
            <a:chExt cx="9931862" cy="6132977"/>
          </a:xfrm>
        </p:grpSpPr>
        <p:sp>
          <p:nvSpPr>
            <p:cNvPr id="679" name="Google Shape;679;p39"/>
            <p:cNvSpPr/>
            <p:nvPr/>
          </p:nvSpPr>
          <p:spPr>
            <a:xfrm>
              <a:off x="3483184" y="-711220"/>
              <a:ext cx="5492278" cy="1600364"/>
            </a:xfrm>
            <a:custGeom>
              <a:avLst/>
              <a:gdLst/>
              <a:ahLst/>
              <a:cxnLst/>
              <a:rect l="l" t="t" r="r" b="b"/>
              <a:pathLst>
                <a:path w="3761834" h="1096140" extrusionOk="0">
                  <a:moveTo>
                    <a:pt x="3752939" y="3822"/>
                  </a:moveTo>
                  <a:cubicBezTo>
                    <a:pt x="3772112" y="175599"/>
                    <a:pt x="3758698" y="307043"/>
                    <a:pt x="3730900" y="477637"/>
                  </a:cubicBezTo>
                  <a:cubicBezTo>
                    <a:pt x="3703103" y="648232"/>
                    <a:pt x="3583124" y="909907"/>
                    <a:pt x="3449805" y="1019964"/>
                  </a:cubicBezTo>
                  <a:cubicBezTo>
                    <a:pt x="3371346" y="1084733"/>
                    <a:pt x="3205180" y="1112730"/>
                    <a:pt x="3133639" y="979048"/>
                  </a:cubicBezTo>
                  <a:cubicBezTo>
                    <a:pt x="3071761" y="863420"/>
                    <a:pt x="2961015" y="570631"/>
                    <a:pt x="2685760" y="570631"/>
                  </a:cubicBezTo>
                  <a:cubicBezTo>
                    <a:pt x="2601048" y="570631"/>
                    <a:pt x="2512053" y="591298"/>
                    <a:pt x="2446894" y="645413"/>
                  </a:cubicBezTo>
                  <a:cubicBezTo>
                    <a:pt x="2340717" y="733595"/>
                    <a:pt x="2338291" y="900377"/>
                    <a:pt x="2245882" y="1002888"/>
                  </a:cubicBezTo>
                  <a:cubicBezTo>
                    <a:pt x="2148339" y="1111096"/>
                    <a:pt x="1975464" y="1116443"/>
                    <a:pt x="1839645" y="1063691"/>
                  </a:cubicBezTo>
                  <a:cubicBezTo>
                    <a:pt x="1703826" y="1010939"/>
                    <a:pt x="1591909" y="912326"/>
                    <a:pt x="1470543" y="831720"/>
                  </a:cubicBezTo>
                  <a:cubicBezTo>
                    <a:pt x="1283153" y="707264"/>
                    <a:pt x="1066498" y="621423"/>
                    <a:pt x="909521" y="460316"/>
                  </a:cubicBezTo>
                  <a:cubicBezTo>
                    <a:pt x="789078" y="336705"/>
                    <a:pt x="707192" y="171952"/>
                    <a:pt x="560116" y="81621"/>
                  </a:cubicBezTo>
                  <a:cubicBezTo>
                    <a:pt x="396889" y="-18630"/>
                    <a:pt x="190917" y="-4983"/>
                    <a:pt x="97" y="1198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0" name="Google Shape;680;p39"/>
            <p:cNvSpPr/>
            <p:nvPr/>
          </p:nvSpPr>
          <p:spPr>
            <a:xfrm>
              <a:off x="-956400" y="3899844"/>
              <a:ext cx="5306650" cy="1521913"/>
            </a:xfrm>
            <a:custGeom>
              <a:avLst/>
              <a:gdLst/>
              <a:ahLst/>
              <a:cxnLst/>
              <a:rect l="l" t="t" r="r" b="b"/>
              <a:pathLst>
                <a:path w="3634692" h="1042406" extrusionOk="0">
                  <a:moveTo>
                    <a:pt x="97" y="1042515"/>
                  </a:moveTo>
                  <a:cubicBezTo>
                    <a:pt x="61763" y="818914"/>
                    <a:pt x="-74935" y="522189"/>
                    <a:pt x="327193" y="260599"/>
                  </a:cubicBezTo>
                  <a:cubicBezTo>
                    <a:pt x="639574" y="57389"/>
                    <a:pt x="1192231" y="-94497"/>
                    <a:pt x="1526784" y="69701"/>
                  </a:cubicBezTo>
                  <a:cubicBezTo>
                    <a:pt x="1628705" y="119723"/>
                    <a:pt x="1728651" y="178511"/>
                    <a:pt x="1805134" y="262401"/>
                  </a:cubicBezTo>
                  <a:cubicBezTo>
                    <a:pt x="1912044" y="379663"/>
                    <a:pt x="1907762" y="406602"/>
                    <a:pt x="1990341" y="542092"/>
                  </a:cubicBezTo>
                  <a:cubicBezTo>
                    <a:pt x="2072921" y="677582"/>
                    <a:pt x="2210521" y="802811"/>
                    <a:pt x="2368560" y="788235"/>
                  </a:cubicBezTo>
                  <a:cubicBezTo>
                    <a:pt x="2436301" y="781987"/>
                    <a:pt x="2498783" y="750557"/>
                    <a:pt x="2559398" y="719686"/>
                  </a:cubicBezTo>
                  <a:cubicBezTo>
                    <a:pt x="2664449" y="666184"/>
                    <a:pt x="2769499" y="612682"/>
                    <a:pt x="2874549" y="559180"/>
                  </a:cubicBezTo>
                  <a:cubicBezTo>
                    <a:pt x="3020623" y="484785"/>
                    <a:pt x="3186603" y="408466"/>
                    <a:pt x="3342424" y="459399"/>
                  </a:cubicBezTo>
                  <a:cubicBezTo>
                    <a:pt x="3528193" y="520121"/>
                    <a:pt x="3614176" y="735315"/>
                    <a:pt x="3634790" y="92960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86" name="Google Shape;686;p39"/>
          <p:cNvGrpSpPr/>
          <p:nvPr/>
        </p:nvGrpSpPr>
        <p:grpSpPr>
          <a:xfrm>
            <a:off x="5466665" y="1302865"/>
            <a:ext cx="3677043" cy="2433676"/>
            <a:chOff x="4292121" y="1358329"/>
            <a:chExt cx="4035174" cy="2703557"/>
          </a:xfrm>
        </p:grpSpPr>
        <p:grpSp>
          <p:nvGrpSpPr>
            <p:cNvPr id="687" name="Google Shape;687;p39"/>
            <p:cNvGrpSpPr/>
            <p:nvPr/>
          </p:nvGrpSpPr>
          <p:grpSpPr>
            <a:xfrm>
              <a:off x="4292121" y="2251917"/>
              <a:ext cx="1645048" cy="1809970"/>
              <a:chOff x="4292121" y="2251917"/>
              <a:chExt cx="1645048" cy="1809970"/>
            </a:xfrm>
          </p:grpSpPr>
          <p:grpSp>
            <p:nvGrpSpPr>
              <p:cNvPr id="688" name="Google Shape;688;p39"/>
              <p:cNvGrpSpPr/>
              <p:nvPr/>
            </p:nvGrpSpPr>
            <p:grpSpPr>
              <a:xfrm rot="-2070756">
                <a:off x="4530171" y="2990584"/>
                <a:ext cx="1303663" cy="769717"/>
                <a:chOff x="4778337" y="5141250"/>
                <a:chExt cx="1335335" cy="788417"/>
              </a:xfrm>
            </p:grpSpPr>
            <p:sp>
              <p:nvSpPr>
                <p:cNvPr id="689" name="Google Shape;689;p39"/>
                <p:cNvSpPr/>
                <p:nvPr/>
              </p:nvSpPr>
              <p:spPr>
                <a:xfrm>
                  <a:off x="4778337" y="5141250"/>
                  <a:ext cx="1335334" cy="7877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45534" h="1029752" extrusionOk="0">
                      <a:moveTo>
                        <a:pt x="5103" y="167486"/>
                      </a:moveTo>
                      <a:cubicBezTo>
                        <a:pt x="-86406" y="691790"/>
                        <a:pt x="1052911" y="1396174"/>
                        <a:pt x="1745445" y="803631"/>
                      </a:cubicBezTo>
                      <a:cubicBezTo>
                        <a:pt x="1467424" y="94438"/>
                        <a:pt x="387793" y="-221495"/>
                        <a:pt x="5103" y="16748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90" name="Google Shape;690;p39"/>
                <p:cNvSpPr/>
                <p:nvPr/>
              </p:nvSpPr>
              <p:spPr>
                <a:xfrm>
                  <a:off x="5204163" y="5142875"/>
                  <a:ext cx="102221" cy="3249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622" h="424825" extrusionOk="0">
                      <a:moveTo>
                        <a:pt x="133534" y="418484"/>
                      </a:moveTo>
                      <a:lnTo>
                        <a:pt x="23088" y="953"/>
                      </a:lnTo>
                      <a:cubicBezTo>
                        <a:pt x="15344" y="333"/>
                        <a:pt x="7606" y="-262"/>
                        <a:pt x="-89" y="-728"/>
                      </a:cubicBezTo>
                      <a:lnTo>
                        <a:pt x="112286" y="424098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91" name="Google Shape;691;p39"/>
                <p:cNvSpPr/>
                <p:nvPr/>
              </p:nvSpPr>
              <p:spPr>
                <a:xfrm>
                  <a:off x="4817422" y="5352727"/>
                  <a:ext cx="187330" cy="1343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876" h="175595" extrusionOk="0">
                      <a:moveTo>
                        <a:pt x="232548" y="-728"/>
                      </a:moveTo>
                      <a:lnTo>
                        <a:pt x="-89" y="155148"/>
                      </a:lnTo>
                      <a:cubicBezTo>
                        <a:pt x="3113" y="161731"/>
                        <a:pt x="6459" y="168305"/>
                        <a:pt x="9948" y="174867"/>
                      </a:cubicBezTo>
                      <a:lnTo>
                        <a:pt x="244788" y="17516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92" name="Google Shape;692;p39"/>
                <p:cNvSpPr/>
                <p:nvPr/>
              </p:nvSpPr>
              <p:spPr>
                <a:xfrm>
                  <a:off x="5205180" y="5554833"/>
                  <a:ext cx="365072" cy="2786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218" h="364285" extrusionOk="0">
                      <a:moveTo>
                        <a:pt x="463799" y="-728"/>
                      </a:moveTo>
                      <a:lnTo>
                        <a:pt x="-89" y="352899"/>
                      </a:lnTo>
                      <a:cubicBezTo>
                        <a:pt x="7290" y="356507"/>
                        <a:pt x="14709" y="360060"/>
                        <a:pt x="22169" y="363558"/>
                      </a:cubicBezTo>
                      <a:lnTo>
                        <a:pt x="477129" y="16737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93" name="Google Shape;693;p39"/>
                <p:cNvSpPr/>
                <p:nvPr/>
              </p:nvSpPr>
              <p:spPr>
                <a:xfrm>
                  <a:off x="5728282" y="5315912"/>
                  <a:ext cx="66602" cy="3253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062" h="425347" extrusionOk="0">
                      <a:moveTo>
                        <a:pt x="86974" y="421286"/>
                      </a:moveTo>
                      <a:lnTo>
                        <a:pt x="24541" y="14862"/>
                      </a:lnTo>
                      <a:cubicBezTo>
                        <a:pt x="16387" y="9574"/>
                        <a:pt x="8162" y="4400"/>
                        <a:pt x="-89" y="-728"/>
                      </a:cubicBezTo>
                      <a:lnTo>
                        <a:pt x="65250" y="42462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94" name="Google Shape;694;p39"/>
                <p:cNvSpPr/>
                <p:nvPr/>
              </p:nvSpPr>
              <p:spPr>
                <a:xfrm>
                  <a:off x="5642170" y="5695733"/>
                  <a:ext cx="322891" cy="2339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2080" h="305797" extrusionOk="0">
                      <a:moveTo>
                        <a:pt x="421991" y="16860"/>
                      </a:moveTo>
                      <a:lnTo>
                        <a:pt x="408822" y="-728"/>
                      </a:lnTo>
                      <a:lnTo>
                        <a:pt x="-89" y="305069"/>
                      </a:lnTo>
                      <a:cubicBezTo>
                        <a:pt x="12556" y="304979"/>
                        <a:pt x="25200" y="304669"/>
                        <a:pt x="37842" y="30413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95" name="Google Shape;695;p39"/>
                <p:cNvSpPr/>
                <p:nvPr/>
              </p:nvSpPr>
              <p:spPr>
                <a:xfrm>
                  <a:off x="4779643" y="5272811"/>
                  <a:ext cx="1334029" cy="4904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43829" h="641156" extrusionOk="0">
                      <a:moveTo>
                        <a:pt x="1738354" y="618832"/>
                      </a:moveTo>
                      <a:lnTo>
                        <a:pt x="2846" y="-728"/>
                      </a:lnTo>
                      <a:cubicBezTo>
                        <a:pt x="1635" y="6666"/>
                        <a:pt x="639" y="14090"/>
                        <a:pt x="-89" y="21550"/>
                      </a:cubicBezTo>
                      <a:lnTo>
                        <a:pt x="1733514" y="640429"/>
                      </a:lnTo>
                      <a:cubicBezTo>
                        <a:pt x="1736927" y="637589"/>
                        <a:pt x="1740349" y="634773"/>
                        <a:pt x="1743740" y="631872"/>
                      </a:cubicBezTo>
                      <a:cubicBezTo>
                        <a:pt x="1742022" y="627487"/>
                        <a:pt x="1740133" y="623186"/>
                        <a:pt x="1738354" y="61883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696" name="Google Shape;696;p39"/>
              <p:cNvGrpSpPr/>
              <p:nvPr/>
            </p:nvGrpSpPr>
            <p:grpSpPr>
              <a:xfrm rot="736030">
                <a:off x="4397871" y="2348070"/>
                <a:ext cx="1023891" cy="1105465"/>
                <a:chOff x="4921769" y="3642162"/>
                <a:chExt cx="1048829" cy="1132389"/>
              </a:xfrm>
            </p:grpSpPr>
            <p:sp>
              <p:nvSpPr>
                <p:cNvPr id="697" name="Google Shape;697;p39"/>
                <p:cNvSpPr/>
                <p:nvPr/>
              </p:nvSpPr>
              <p:spPr>
                <a:xfrm>
                  <a:off x="4921769" y="3642162"/>
                  <a:ext cx="1048829" cy="11323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018" h="1480233" extrusionOk="0">
                      <a:moveTo>
                        <a:pt x="24217" y="13961"/>
                      </a:moveTo>
                      <a:cubicBezTo>
                        <a:pt x="-94878" y="497744"/>
                        <a:pt x="207410" y="1383284"/>
                        <a:pt x="1293296" y="1479506"/>
                      </a:cubicBezTo>
                      <a:cubicBezTo>
                        <a:pt x="1574677" y="888315"/>
                        <a:pt x="1077452" y="-135295"/>
                        <a:pt x="24217" y="1396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98" name="Google Shape;698;p39"/>
                <p:cNvSpPr/>
                <p:nvPr/>
              </p:nvSpPr>
              <p:spPr>
                <a:xfrm>
                  <a:off x="4938097" y="3651132"/>
                  <a:ext cx="976193" cy="11234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6069" h="1468522" extrusionOk="0">
                      <a:moveTo>
                        <a:pt x="1275980" y="1459154"/>
                      </a:moveTo>
                      <a:lnTo>
                        <a:pt x="25185" y="-728"/>
                      </a:lnTo>
                      <a:cubicBezTo>
                        <a:pt x="17782" y="212"/>
                        <a:pt x="10353" y="1204"/>
                        <a:pt x="2899" y="2249"/>
                      </a:cubicBezTo>
                      <a:cubicBezTo>
                        <a:pt x="1845" y="6533"/>
                        <a:pt x="899" y="10919"/>
                        <a:pt x="-89" y="15265"/>
                      </a:cubicBezTo>
                      <a:lnTo>
                        <a:pt x="1241796" y="1464746"/>
                      </a:lnTo>
                      <a:cubicBezTo>
                        <a:pt x="1251834" y="1465785"/>
                        <a:pt x="1261804" y="1466893"/>
                        <a:pt x="1271979" y="1467795"/>
                      </a:cubicBezTo>
                      <a:cubicBezTo>
                        <a:pt x="1273342" y="1464931"/>
                        <a:pt x="1274653" y="1462037"/>
                        <a:pt x="1275980" y="145915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99" name="Google Shape;699;p39"/>
                <p:cNvSpPr/>
                <p:nvPr/>
              </p:nvSpPr>
              <p:spPr>
                <a:xfrm>
                  <a:off x="4965616" y="4023850"/>
                  <a:ext cx="307717" cy="859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2245" h="112378" extrusionOk="0">
                      <a:moveTo>
                        <a:pt x="396002" y="-728"/>
                      </a:moveTo>
                      <a:lnTo>
                        <a:pt x="-89" y="83401"/>
                      </a:lnTo>
                      <a:cubicBezTo>
                        <a:pt x="2932" y="92818"/>
                        <a:pt x="6076" y="102234"/>
                        <a:pt x="9343" y="111651"/>
                      </a:cubicBezTo>
                      <a:lnTo>
                        <a:pt x="402156" y="2821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00" name="Google Shape;700;p39"/>
                <p:cNvSpPr/>
                <p:nvPr/>
              </p:nvSpPr>
              <p:spPr>
                <a:xfrm>
                  <a:off x="5461021" y="3802587"/>
                  <a:ext cx="170353" cy="4692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684" h="613364" extrusionOk="0">
                      <a:moveTo>
                        <a:pt x="28049" y="612637"/>
                      </a:moveTo>
                      <a:lnTo>
                        <a:pt x="222595" y="17894"/>
                      </a:lnTo>
                      <a:cubicBezTo>
                        <a:pt x="214348" y="11586"/>
                        <a:pt x="205997" y="5379"/>
                        <a:pt x="197541" y="-728"/>
                      </a:cubicBezTo>
                      <a:lnTo>
                        <a:pt x="-89" y="6034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701" name="Google Shape;701;p39"/>
                <p:cNvGrpSpPr/>
                <p:nvPr/>
              </p:nvGrpSpPr>
              <p:grpSpPr>
                <a:xfrm>
                  <a:off x="5242608" y="4480691"/>
                  <a:ext cx="420919" cy="42073"/>
                  <a:chOff x="2422386" y="2810148"/>
                  <a:chExt cx="549503" cy="54926"/>
                </a:xfrm>
              </p:grpSpPr>
              <p:sp>
                <p:nvSpPr>
                  <p:cNvPr id="702" name="Google Shape;702;p39"/>
                  <p:cNvSpPr/>
                  <p:nvPr/>
                </p:nvSpPr>
                <p:spPr>
                  <a:xfrm>
                    <a:off x="2423063" y="2850164"/>
                    <a:ext cx="16318" cy="149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318" h="14910" extrusionOk="0">
                        <a:moveTo>
                          <a:pt x="600" y="14183"/>
                        </a:moveTo>
                        <a:lnTo>
                          <a:pt x="16230" y="13459"/>
                        </a:lnTo>
                        <a:cubicBezTo>
                          <a:pt x="10700" y="8781"/>
                          <a:pt x="5325" y="4016"/>
                          <a:pt x="-89" y="-728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03" name="Google Shape;703;p39"/>
                  <p:cNvSpPr/>
                  <p:nvPr/>
                </p:nvSpPr>
                <p:spPr>
                  <a:xfrm>
                    <a:off x="2422386" y="2810148"/>
                    <a:ext cx="549503" cy="5420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9503" h="54203" extrusionOk="0">
                        <a:moveTo>
                          <a:pt x="548046" y="-728"/>
                        </a:moveTo>
                        <a:lnTo>
                          <a:pt x="-89" y="24642"/>
                        </a:lnTo>
                        <a:lnTo>
                          <a:pt x="589" y="39288"/>
                        </a:lnTo>
                        <a:cubicBezTo>
                          <a:pt x="6002" y="44032"/>
                          <a:pt x="11378" y="48797"/>
                          <a:pt x="16907" y="53475"/>
                        </a:cubicBezTo>
                        <a:lnTo>
                          <a:pt x="549414" y="2882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grpSp>
          <p:nvGrpSpPr>
            <p:cNvPr id="704" name="Google Shape;704;p39"/>
            <p:cNvGrpSpPr/>
            <p:nvPr/>
          </p:nvGrpSpPr>
          <p:grpSpPr>
            <a:xfrm>
              <a:off x="7090906" y="1830298"/>
              <a:ext cx="1236389" cy="2155100"/>
              <a:chOff x="7090906" y="1830298"/>
              <a:chExt cx="1236389" cy="2155100"/>
            </a:xfrm>
          </p:grpSpPr>
          <p:grpSp>
            <p:nvGrpSpPr>
              <p:cNvPr id="705" name="Google Shape;705;p39"/>
              <p:cNvGrpSpPr/>
              <p:nvPr/>
            </p:nvGrpSpPr>
            <p:grpSpPr>
              <a:xfrm rot="-647153" flipH="1">
                <a:off x="7197170" y="1916335"/>
                <a:ext cx="1023851" cy="1105421"/>
                <a:chOff x="4921769" y="3642162"/>
                <a:chExt cx="1048829" cy="1132389"/>
              </a:xfrm>
            </p:grpSpPr>
            <p:sp>
              <p:nvSpPr>
                <p:cNvPr id="706" name="Google Shape;706;p39"/>
                <p:cNvSpPr/>
                <p:nvPr/>
              </p:nvSpPr>
              <p:spPr>
                <a:xfrm>
                  <a:off x="4921769" y="3642162"/>
                  <a:ext cx="1048829" cy="11323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018" h="1480233" extrusionOk="0">
                      <a:moveTo>
                        <a:pt x="24217" y="13961"/>
                      </a:moveTo>
                      <a:cubicBezTo>
                        <a:pt x="-94878" y="497744"/>
                        <a:pt x="207410" y="1383284"/>
                        <a:pt x="1293296" y="1479506"/>
                      </a:cubicBezTo>
                      <a:cubicBezTo>
                        <a:pt x="1574677" y="888315"/>
                        <a:pt x="1077452" y="-135295"/>
                        <a:pt x="24217" y="1396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07" name="Google Shape;707;p39"/>
                <p:cNvSpPr/>
                <p:nvPr/>
              </p:nvSpPr>
              <p:spPr>
                <a:xfrm>
                  <a:off x="4938097" y="3651132"/>
                  <a:ext cx="976193" cy="11234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6069" h="1468522" extrusionOk="0">
                      <a:moveTo>
                        <a:pt x="1275980" y="1459154"/>
                      </a:moveTo>
                      <a:lnTo>
                        <a:pt x="25185" y="-728"/>
                      </a:lnTo>
                      <a:cubicBezTo>
                        <a:pt x="17782" y="212"/>
                        <a:pt x="10353" y="1204"/>
                        <a:pt x="2899" y="2249"/>
                      </a:cubicBezTo>
                      <a:cubicBezTo>
                        <a:pt x="1845" y="6533"/>
                        <a:pt x="899" y="10919"/>
                        <a:pt x="-89" y="15265"/>
                      </a:cubicBezTo>
                      <a:lnTo>
                        <a:pt x="1241796" y="1464746"/>
                      </a:lnTo>
                      <a:cubicBezTo>
                        <a:pt x="1251834" y="1465785"/>
                        <a:pt x="1261804" y="1466893"/>
                        <a:pt x="1271979" y="1467795"/>
                      </a:cubicBezTo>
                      <a:cubicBezTo>
                        <a:pt x="1273342" y="1464931"/>
                        <a:pt x="1274653" y="1462037"/>
                        <a:pt x="1275980" y="145915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08" name="Google Shape;708;p39"/>
                <p:cNvSpPr/>
                <p:nvPr/>
              </p:nvSpPr>
              <p:spPr>
                <a:xfrm>
                  <a:off x="4965616" y="4023850"/>
                  <a:ext cx="307717" cy="859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2245" h="112378" extrusionOk="0">
                      <a:moveTo>
                        <a:pt x="396002" y="-728"/>
                      </a:moveTo>
                      <a:lnTo>
                        <a:pt x="-89" y="83401"/>
                      </a:lnTo>
                      <a:cubicBezTo>
                        <a:pt x="2932" y="92818"/>
                        <a:pt x="6076" y="102234"/>
                        <a:pt x="9343" y="111651"/>
                      </a:cubicBezTo>
                      <a:lnTo>
                        <a:pt x="402156" y="2821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09" name="Google Shape;709;p39"/>
                <p:cNvSpPr/>
                <p:nvPr/>
              </p:nvSpPr>
              <p:spPr>
                <a:xfrm>
                  <a:off x="5461021" y="3802587"/>
                  <a:ext cx="170353" cy="4692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684" h="613364" extrusionOk="0">
                      <a:moveTo>
                        <a:pt x="28049" y="612637"/>
                      </a:moveTo>
                      <a:lnTo>
                        <a:pt x="222595" y="17894"/>
                      </a:lnTo>
                      <a:cubicBezTo>
                        <a:pt x="214348" y="11586"/>
                        <a:pt x="205997" y="5379"/>
                        <a:pt x="197541" y="-728"/>
                      </a:cubicBezTo>
                      <a:lnTo>
                        <a:pt x="-89" y="6034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710" name="Google Shape;710;p39"/>
                <p:cNvGrpSpPr/>
                <p:nvPr/>
              </p:nvGrpSpPr>
              <p:grpSpPr>
                <a:xfrm>
                  <a:off x="5242608" y="4480691"/>
                  <a:ext cx="420919" cy="42073"/>
                  <a:chOff x="2422386" y="2810148"/>
                  <a:chExt cx="549503" cy="54926"/>
                </a:xfrm>
              </p:grpSpPr>
              <p:sp>
                <p:nvSpPr>
                  <p:cNvPr id="711" name="Google Shape;711;p39"/>
                  <p:cNvSpPr/>
                  <p:nvPr/>
                </p:nvSpPr>
                <p:spPr>
                  <a:xfrm>
                    <a:off x="2423063" y="2850164"/>
                    <a:ext cx="16318" cy="149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318" h="14910" extrusionOk="0">
                        <a:moveTo>
                          <a:pt x="600" y="14183"/>
                        </a:moveTo>
                        <a:lnTo>
                          <a:pt x="16230" y="13459"/>
                        </a:lnTo>
                        <a:cubicBezTo>
                          <a:pt x="10700" y="8781"/>
                          <a:pt x="5325" y="4016"/>
                          <a:pt x="-89" y="-728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12" name="Google Shape;712;p39"/>
                  <p:cNvSpPr/>
                  <p:nvPr/>
                </p:nvSpPr>
                <p:spPr>
                  <a:xfrm>
                    <a:off x="2422386" y="2810148"/>
                    <a:ext cx="549503" cy="5420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9503" h="54203" extrusionOk="0">
                        <a:moveTo>
                          <a:pt x="548046" y="-728"/>
                        </a:moveTo>
                        <a:lnTo>
                          <a:pt x="-89" y="24642"/>
                        </a:lnTo>
                        <a:lnTo>
                          <a:pt x="589" y="39288"/>
                        </a:lnTo>
                        <a:cubicBezTo>
                          <a:pt x="6002" y="44032"/>
                          <a:pt x="11378" y="48797"/>
                          <a:pt x="16907" y="53475"/>
                        </a:cubicBezTo>
                        <a:lnTo>
                          <a:pt x="549414" y="2882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713" name="Google Shape;713;p39"/>
              <p:cNvGrpSpPr/>
              <p:nvPr/>
            </p:nvGrpSpPr>
            <p:grpSpPr>
              <a:xfrm rot="1413143" flipH="1">
                <a:off x="7314309" y="2598355"/>
                <a:ext cx="789583" cy="1282722"/>
                <a:chOff x="6434831" y="3097962"/>
                <a:chExt cx="804739" cy="1313905"/>
              </a:xfrm>
            </p:grpSpPr>
            <p:sp>
              <p:nvSpPr>
                <p:cNvPr id="714" name="Google Shape;714;p39"/>
                <p:cNvSpPr/>
                <p:nvPr/>
              </p:nvSpPr>
              <p:spPr>
                <a:xfrm>
                  <a:off x="6434831" y="3097962"/>
                  <a:ext cx="804739" cy="13139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1946" h="1717523" extrusionOk="0">
                      <a:moveTo>
                        <a:pt x="252087" y="-728"/>
                      </a:moveTo>
                      <a:cubicBezTo>
                        <a:pt x="-192638" y="430159"/>
                        <a:pt x="-90454" y="1501261"/>
                        <a:pt x="892054" y="1716796"/>
                      </a:cubicBezTo>
                      <a:cubicBezTo>
                        <a:pt x="1157488" y="1327487"/>
                        <a:pt x="1182379" y="443081"/>
                        <a:pt x="252087" y="-728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15" name="Google Shape;715;p39"/>
                <p:cNvSpPr/>
                <p:nvPr/>
              </p:nvSpPr>
              <p:spPr>
                <a:xfrm>
                  <a:off x="6623112" y="3097962"/>
                  <a:ext cx="499761" cy="13139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3283" h="1717523" extrusionOk="0">
                      <a:moveTo>
                        <a:pt x="653195" y="1706248"/>
                      </a:moveTo>
                      <a:lnTo>
                        <a:pt x="32013" y="11941"/>
                      </a:lnTo>
                      <a:cubicBezTo>
                        <a:pt x="23462" y="7705"/>
                        <a:pt x="14995" y="3431"/>
                        <a:pt x="6276" y="-728"/>
                      </a:cubicBezTo>
                      <a:cubicBezTo>
                        <a:pt x="4113" y="1368"/>
                        <a:pt x="2049" y="3579"/>
                        <a:pt x="-89" y="5705"/>
                      </a:cubicBezTo>
                      <a:lnTo>
                        <a:pt x="625444" y="1711884"/>
                      </a:lnTo>
                      <a:cubicBezTo>
                        <a:pt x="632385" y="1713514"/>
                        <a:pt x="639212" y="1715253"/>
                        <a:pt x="646243" y="1716796"/>
                      </a:cubicBezTo>
                      <a:cubicBezTo>
                        <a:pt x="648594" y="1713348"/>
                        <a:pt x="650882" y="1709773"/>
                        <a:pt x="653195" y="1706248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716" name="Google Shape;716;p39"/>
            <p:cNvGrpSpPr/>
            <p:nvPr/>
          </p:nvGrpSpPr>
          <p:grpSpPr>
            <a:xfrm>
              <a:off x="6574665" y="3233383"/>
              <a:ext cx="1268881" cy="573576"/>
              <a:chOff x="7655123" y="5196511"/>
              <a:chExt cx="579107" cy="261765"/>
            </a:xfrm>
          </p:grpSpPr>
          <p:sp>
            <p:nvSpPr>
              <p:cNvPr id="717" name="Google Shape;717;p39"/>
              <p:cNvSpPr/>
              <p:nvPr/>
            </p:nvSpPr>
            <p:spPr>
              <a:xfrm>
                <a:off x="7655123" y="5196511"/>
                <a:ext cx="579107" cy="261765"/>
              </a:xfrm>
              <a:custGeom>
                <a:avLst/>
                <a:gdLst/>
                <a:ahLst/>
                <a:cxnLst/>
                <a:rect l="l" t="t" r="r" b="b"/>
                <a:pathLst>
                  <a:path w="579107" h="261765" extrusionOk="0">
                    <a:moveTo>
                      <a:pt x="408" y="6208"/>
                    </a:moveTo>
                    <a:cubicBezTo>
                      <a:pt x="102453" y="-5618"/>
                      <a:pt x="558898" y="12637"/>
                      <a:pt x="577385" y="184"/>
                    </a:cubicBezTo>
                    <a:cubicBezTo>
                      <a:pt x="577385" y="52775"/>
                      <a:pt x="581821" y="237558"/>
                      <a:pt x="577384" y="261949"/>
                    </a:cubicBezTo>
                    <a:cubicBezTo>
                      <a:pt x="549285" y="253819"/>
                      <a:pt x="19093" y="247905"/>
                      <a:pt x="8741" y="257514"/>
                    </a:cubicBezTo>
                    <a:cubicBezTo>
                      <a:pt x="-1611" y="267123"/>
                      <a:pt x="408" y="6208"/>
                      <a:pt x="408" y="620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8" name="Google Shape;718;p39"/>
              <p:cNvSpPr/>
              <p:nvPr/>
            </p:nvSpPr>
            <p:spPr>
              <a:xfrm>
                <a:off x="7683402" y="5210117"/>
                <a:ext cx="522550" cy="234553"/>
              </a:xfrm>
              <a:custGeom>
                <a:avLst/>
                <a:gdLst/>
                <a:ahLst/>
                <a:cxnLst/>
                <a:rect l="l" t="t" r="r" b="b"/>
                <a:pathLst>
                  <a:path w="522550" h="234553" extrusionOk="0">
                    <a:moveTo>
                      <a:pt x="521022" y="234738"/>
                    </a:moveTo>
                    <a:cubicBezTo>
                      <a:pt x="501321" y="229039"/>
                      <a:pt x="208113" y="224542"/>
                      <a:pt x="73932" y="226890"/>
                    </a:cubicBezTo>
                    <a:cubicBezTo>
                      <a:pt x="74168" y="223945"/>
                      <a:pt x="74286" y="220961"/>
                      <a:pt x="74286" y="217941"/>
                    </a:cubicBezTo>
                    <a:cubicBezTo>
                      <a:pt x="74286" y="170378"/>
                      <a:pt x="44654" y="131827"/>
                      <a:pt x="8105" y="131827"/>
                    </a:cubicBezTo>
                    <a:cubicBezTo>
                      <a:pt x="5664" y="131826"/>
                      <a:pt x="3226" y="131999"/>
                      <a:pt x="809" y="132344"/>
                    </a:cubicBezTo>
                    <a:cubicBezTo>
                      <a:pt x="-125" y="71099"/>
                      <a:pt x="392" y="3969"/>
                      <a:pt x="392" y="3969"/>
                    </a:cubicBezTo>
                    <a:cubicBezTo>
                      <a:pt x="68841" y="-3959"/>
                      <a:pt x="313978" y="3104"/>
                      <a:pt x="442161" y="2630"/>
                    </a:cubicBezTo>
                    <a:cubicBezTo>
                      <a:pt x="445638" y="45927"/>
                      <a:pt x="473775" y="79676"/>
                      <a:pt x="507975" y="79676"/>
                    </a:cubicBezTo>
                    <a:cubicBezTo>
                      <a:pt x="512693" y="79676"/>
                      <a:pt x="517389" y="79031"/>
                      <a:pt x="521931" y="77757"/>
                    </a:cubicBezTo>
                    <a:cubicBezTo>
                      <a:pt x="522816" y="142503"/>
                      <a:pt x="523664" y="220202"/>
                      <a:pt x="521022" y="234738"/>
                    </a:cubicBezTo>
                    <a:close/>
                  </a:path>
                </a:pathLst>
              </a:custGeom>
              <a:solidFill>
                <a:srgbClr val="FFFFFF">
                  <a:alpha val="29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9" name="Google Shape;719;p39"/>
              <p:cNvSpPr/>
              <p:nvPr/>
            </p:nvSpPr>
            <p:spPr>
              <a:xfrm rot="-2700000">
                <a:off x="7862627" y="5245315"/>
                <a:ext cx="164228" cy="164155"/>
              </a:xfrm>
              <a:custGeom>
                <a:avLst/>
                <a:gdLst/>
                <a:ahLst/>
                <a:cxnLst/>
                <a:rect l="l" t="t" r="r" b="b"/>
                <a:pathLst>
                  <a:path w="164137" h="164064" extrusionOk="0">
                    <a:moveTo>
                      <a:pt x="164386" y="82217"/>
                    </a:moveTo>
                    <a:cubicBezTo>
                      <a:pt x="164386" y="127522"/>
                      <a:pt x="127643" y="164249"/>
                      <a:pt x="82318" y="164249"/>
                    </a:cubicBezTo>
                    <a:cubicBezTo>
                      <a:pt x="36993" y="164249"/>
                      <a:pt x="249" y="127522"/>
                      <a:pt x="249" y="82217"/>
                    </a:cubicBezTo>
                    <a:cubicBezTo>
                      <a:pt x="249" y="36911"/>
                      <a:pt x="36993" y="184"/>
                      <a:pt x="82318" y="184"/>
                    </a:cubicBezTo>
                    <a:cubicBezTo>
                      <a:pt x="127643" y="184"/>
                      <a:pt x="164386" y="36911"/>
                      <a:pt x="164386" y="8221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0" name="Google Shape;720;p39"/>
              <p:cNvSpPr/>
              <p:nvPr/>
            </p:nvSpPr>
            <p:spPr>
              <a:xfrm>
                <a:off x="7906256" y="5260196"/>
                <a:ext cx="76840" cy="134394"/>
              </a:xfrm>
              <a:custGeom>
                <a:avLst/>
                <a:gdLst/>
                <a:ahLst/>
                <a:cxnLst/>
                <a:rect l="l" t="t" r="r" b="b"/>
                <a:pathLst>
                  <a:path w="76840" h="134394" extrusionOk="0">
                    <a:moveTo>
                      <a:pt x="77090" y="88267"/>
                    </a:moveTo>
                    <a:cubicBezTo>
                      <a:pt x="77090" y="69661"/>
                      <a:pt x="61254" y="64559"/>
                      <a:pt x="46269" y="60901"/>
                    </a:cubicBezTo>
                    <a:lnTo>
                      <a:pt x="46269" y="33082"/>
                    </a:lnTo>
                    <a:cubicBezTo>
                      <a:pt x="53757" y="34013"/>
                      <a:pt x="60973" y="36475"/>
                      <a:pt x="67468" y="40313"/>
                    </a:cubicBezTo>
                    <a:lnTo>
                      <a:pt x="73103" y="26436"/>
                    </a:lnTo>
                    <a:cubicBezTo>
                      <a:pt x="64968" y="21526"/>
                      <a:pt x="55757" y="18671"/>
                      <a:pt x="46269" y="18119"/>
                    </a:cubicBezTo>
                    <a:lnTo>
                      <a:pt x="46269" y="184"/>
                    </a:lnTo>
                    <a:lnTo>
                      <a:pt x="31070" y="184"/>
                    </a:lnTo>
                    <a:lnTo>
                      <a:pt x="31070" y="18626"/>
                    </a:lnTo>
                    <a:cubicBezTo>
                      <a:pt x="11544" y="21555"/>
                      <a:pt x="2311" y="33222"/>
                      <a:pt x="2311" y="46634"/>
                    </a:cubicBezTo>
                    <a:cubicBezTo>
                      <a:pt x="2311" y="64566"/>
                      <a:pt x="16719" y="70069"/>
                      <a:pt x="31070" y="73727"/>
                    </a:cubicBezTo>
                    <a:lnTo>
                      <a:pt x="31070" y="101495"/>
                    </a:lnTo>
                    <a:cubicBezTo>
                      <a:pt x="22125" y="100322"/>
                      <a:pt x="13638" y="96853"/>
                      <a:pt x="6434" y="91426"/>
                    </a:cubicBezTo>
                    <a:lnTo>
                      <a:pt x="249" y="105304"/>
                    </a:lnTo>
                    <a:cubicBezTo>
                      <a:pt x="9229" y="111926"/>
                      <a:pt x="19932" y="115814"/>
                      <a:pt x="31070" y="116500"/>
                    </a:cubicBezTo>
                    <a:lnTo>
                      <a:pt x="31070" y="134579"/>
                    </a:lnTo>
                    <a:lnTo>
                      <a:pt x="46269" y="134579"/>
                    </a:lnTo>
                    <a:lnTo>
                      <a:pt x="46269" y="116396"/>
                    </a:lnTo>
                    <a:cubicBezTo>
                      <a:pt x="67141" y="113964"/>
                      <a:pt x="77090" y="101990"/>
                      <a:pt x="77090" y="88267"/>
                    </a:cubicBezTo>
                    <a:close/>
                    <a:moveTo>
                      <a:pt x="20043" y="45809"/>
                    </a:moveTo>
                    <a:cubicBezTo>
                      <a:pt x="20043" y="40427"/>
                      <a:pt x="23352" y="35874"/>
                      <a:pt x="31070" y="33862"/>
                    </a:cubicBezTo>
                    <a:lnTo>
                      <a:pt x="31070" y="56905"/>
                    </a:lnTo>
                    <a:cubicBezTo>
                      <a:pt x="24569" y="54660"/>
                      <a:pt x="20043" y="51575"/>
                      <a:pt x="20043" y="45809"/>
                    </a:cubicBezTo>
                    <a:close/>
                    <a:moveTo>
                      <a:pt x="46269" y="101368"/>
                    </a:moveTo>
                    <a:lnTo>
                      <a:pt x="46269" y="77573"/>
                    </a:lnTo>
                    <a:cubicBezTo>
                      <a:pt x="53929" y="79901"/>
                      <a:pt x="59495" y="83030"/>
                      <a:pt x="59495" y="89503"/>
                    </a:cubicBezTo>
                    <a:cubicBezTo>
                      <a:pt x="59495" y="95195"/>
                      <a:pt x="55476" y="99750"/>
                      <a:pt x="46269" y="101368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721" name="Google Shape;721;p39"/>
              <p:cNvGrpSpPr/>
              <p:nvPr/>
            </p:nvGrpSpPr>
            <p:grpSpPr>
              <a:xfrm>
                <a:off x="7811076" y="5311616"/>
                <a:ext cx="267200" cy="31554"/>
                <a:chOff x="7811076" y="5311616"/>
                <a:chExt cx="267200" cy="31554"/>
              </a:xfrm>
            </p:grpSpPr>
            <p:sp>
              <p:nvSpPr>
                <p:cNvPr id="722" name="Google Shape;722;p39"/>
                <p:cNvSpPr/>
                <p:nvPr/>
              </p:nvSpPr>
              <p:spPr>
                <a:xfrm>
                  <a:off x="8046708" y="5311616"/>
                  <a:ext cx="31568" cy="315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68" h="31554" extrusionOk="0">
                      <a:moveTo>
                        <a:pt x="31818" y="15962"/>
                      </a:moveTo>
                      <a:cubicBezTo>
                        <a:pt x="31818" y="24675"/>
                        <a:pt x="24751" y="31739"/>
                        <a:pt x="16033" y="31739"/>
                      </a:cubicBezTo>
                      <a:cubicBezTo>
                        <a:pt x="7316" y="31739"/>
                        <a:pt x="249" y="24675"/>
                        <a:pt x="249" y="15961"/>
                      </a:cubicBezTo>
                      <a:cubicBezTo>
                        <a:pt x="249" y="7248"/>
                        <a:pt x="7316" y="184"/>
                        <a:pt x="16033" y="184"/>
                      </a:cubicBezTo>
                      <a:cubicBezTo>
                        <a:pt x="24751" y="184"/>
                        <a:pt x="31818" y="7248"/>
                        <a:pt x="31818" y="15962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23" name="Google Shape;723;p39"/>
                <p:cNvSpPr/>
                <p:nvPr/>
              </p:nvSpPr>
              <p:spPr>
                <a:xfrm>
                  <a:off x="7811076" y="5311616"/>
                  <a:ext cx="31568" cy="315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68" h="31554" extrusionOk="0">
                      <a:moveTo>
                        <a:pt x="31818" y="15961"/>
                      </a:moveTo>
                      <a:cubicBezTo>
                        <a:pt x="31818" y="24675"/>
                        <a:pt x="24751" y="31739"/>
                        <a:pt x="16034" y="31739"/>
                      </a:cubicBezTo>
                      <a:cubicBezTo>
                        <a:pt x="7316" y="31739"/>
                        <a:pt x="249" y="24675"/>
                        <a:pt x="249" y="15962"/>
                      </a:cubicBezTo>
                      <a:cubicBezTo>
                        <a:pt x="249" y="7248"/>
                        <a:pt x="7316" y="184"/>
                        <a:pt x="16033" y="184"/>
                      </a:cubicBezTo>
                      <a:cubicBezTo>
                        <a:pt x="24750" y="184"/>
                        <a:pt x="31817" y="7248"/>
                        <a:pt x="31818" y="1596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724" name="Google Shape;724;p39"/>
            <p:cNvGrpSpPr/>
            <p:nvPr/>
          </p:nvGrpSpPr>
          <p:grpSpPr>
            <a:xfrm>
              <a:off x="5083561" y="1358329"/>
              <a:ext cx="2303909" cy="2451951"/>
              <a:chOff x="6974497" y="4340709"/>
              <a:chExt cx="1051470" cy="1118985"/>
            </a:xfrm>
          </p:grpSpPr>
          <p:sp>
            <p:nvSpPr>
              <p:cNvPr id="725" name="Google Shape;725;p39"/>
              <p:cNvSpPr/>
              <p:nvPr/>
            </p:nvSpPr>
            <p:spPr>
              <a:xfrm>
                <a:off x="7531949" y="4412099"/>
                <a:ext cx="491948" cy="505671"/>
              </a:xfrm>
              <a:custGeom>
                <a:avLst/>
                <a:gdLst/>
                <a:ahLst/>
                <a:cxnLst/>
                <a:rect l="l" t="t" r="r" b="b"/>
                <a:pathLst>
                  <a:path w="491948" h="505671" extrusionOk="0">
                    <a:moveTo>
                      <a:pt x="26032" y="184"/>
                    </a:moveTo>
                    <a:lnTo>
                      <a:pt x="249" y="293424"/>
                    </a:lnTo>
                    <a:cubicBezTo>
                      <a:pt x="93533" y="306361"/>
                      <a:pt x="169661" y="374526"/>
                      <a:pt x="192752" y="465789"/>
                    </a:cubicBezTo>
                    <a:cubicBezTo>
                      <a:pt x="196092" y="478925"/>
                      <a:pt x="198242" y="492334"/>
                      <a:pt x="199175" y="505855"/>
                    </a:cubicBezTo>
                    <a:lnTo>
                      <a:pt x="492197" y="476969"/>
                    </a:lnTo>
                    <a:cubicBezTo>
                      <a:pt x="490479" y="456845"/>
                      <a:pt x="487578" y="436840"/>
                      <a:pt x="483510" y="417056"/>
                    </a:cubicBezTo>
                    <a:cubicBezTo>
                      <a:pt x="437703" y="193576"/>
                      <a:pt x="252882" y="25159"/>
                      <a:pt x="26032" y="18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6" name="Google Shape;726;p39"/>
              <p:cNvSpPr/>
              <p:nvPr/>
            </p:nvSpPr>
            <p:spPr>
              <a:xfrm>
                <a:off x="6974497" y="4502019"/>
                <a:ext cx="399466" cy="858045"/>
              </a:xfrm>
              <a:custGeom>
                <a:avLst/>
                <a:gdLst/>
                <a:ahLst/>
                <a:cxnLst/>
                <a:rect l="l" t="t" r="r" b="b"/>
                <a:pathLst>
                  <a:path w="399466" h="858045" extrusionOk="0">
                    <a:moveTo>
                      <a:pt x="2991" y="379205"/>
                    </a:moveTo>
                    <a:cubicBezTo>
                      <a:pt x="-14975" y="554384"/>
                      <a:pt x="56155" y="726893"/>
                      <a:pt x="192389" y="838548"/>
                    </a:cubicBezTo>
                    <a:cubicBezTo>
                      <a:pt x="200691" y="845369"/>
                      <a:pt x="209196" y="851969"/>
                      <a:pt x="217917" y="858230"/>
                    </a:cubicBezTo>
                    <a:lnTo>
                      <a:pt x="399715" y="626145"/>
                    </a:lnTo>
                    <a:cubicBezTo>
                      <a:pt x="391087" y="620577"/>
                      <a:pt x="382857" y="614415"/>
                      <a:pt x="375087" y="607702"/>
                    </a:cubicBezTo>
                    <a:cubicBezTo>
                      <a:pt x="278264" y="524463"/>
                      <a:pt x="267283" y="378528"/>
                      <a:pt x="350559" y="281748"/>
                    </a:cubicBezTo>
                    <a:cubicBezTo>
                      <a:pt x="363788" y="266373"/>
                      <a:pt x="378985" y="252805"/>
                      <a:pt x="395757" y="241394"/>
                    </a:cubicBezTo>
                    <a:lnTo>
                      <a:pt x="227179" y="184"/>
                    </a:lnTo>
                    <a:cubicBezTo>
                      <a:pt x="100404" y="87498"/>
                      <a:pt x="18427" y="226093"/>
                      <a:pt x="2991" y="37920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7" name="Google Shape;727;p39"/>
              <p:cNvSpPr/>
              <p:nvPr/>
            </p:nvSpPr>
            <p:spPr>
              <a:xfrm>
                <a:off x="7166637" y="4828972"/>
                <a:ext cx="859330" cy="630722"/>
              </a:xfrm>
              <a:custGeom>
                <a:avLst/>
                <a:gdLst/>
                <a:ahLst/>
                <a:cxnLst/>
                <a:rect l="l" t="t" r="r" b="b"/>
                <a:pathLst>
                  <a:path w="859330" h="630722" extrusionOk="0">
                    <a:moveTo>
                      <a:pt x="310330" y="335488"/>
                    </a:moveTo>
                    <a:cubicBezTo>
                      <a:pt x="437480" y="348366"/>
                      <a:pt x="550999" y="255776"/>
                      <a:pt x="563882" y="128682"/>
                    </a:cubicBezTo>
                    <a:cubicBezTo>
                      <a:pt x="566591" y="101958"/>
                      <a:pt x="564622" y="74966"/>
                      <a:pt x="558064" y="48917"/>
                    </a:cubicBezTo>
                    <a:lnTo>
                      <a:pt x="848821" y="184"/>
                    </a:lnTo>
                    <a:cubicBezTo>
                      <a:pt x="906978" y="284506"/>
                      <a:pt x="723534" y="562120"/>
                      <a:pt x="439086" y="620252"/>
                    </a:cubicBezTo>
                    <a:cubicBezTo>
                      <a:pt x="283901" y="651967"/>
                      <a:pt x="122681" y="612049"/>
                      <a:pt x="249" y="511596"/>
                    </a:cubicBezTo>
                    <a:lnTo>
                      <a:pt x="182946" y="280749"/>
                    </a:lnTo>
                    <a:cubicBezTo>
                      <a:pt x="218769" y="311651"/>
                      <a:pt x="263248" y="330765"/>
                      <a:pt x="310330" y="33548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8" name="Google Shape;728;p39"/>
              <p:cNvSpPr/>
              <p:nvPr/>
            </p:nvSpPr>
            <p:spPr>
              <a:xfrm>
                <a:off x="7186718" y="4340709"/>
                <a:ext cx="351396" cy="338214"/>
              </a:xfrm>
              <a:custGeom>
                <a:avLst/>
                <a:gdLst/>
                <a:ahLst/>
                <a:cxnLst/>
                <a:rect l="l" t="t" r="r" b="b"/>
                <a:pathLst>
                  <a:path w="351396" h="338214" extrusionOk="0">
                    <a:moveTo>
                      <a:pt x="351645" y="2281"/>
                    </a:moveTo>
                    <a:lnTo>
                      <a:pt x="323680" y="295246"/>
                    </a:lnTo>
                    <a:cubicBezTo>
                      <a:pt x="269881" y="290840"/>
                      <a:pt x="216244" y="305486"/>
                      <a:pt x="172159" y="336621"/>
                    </a:cubicBezTo>
                    <a:cubicBezTo>
                      <a:pt x="171324" y="337208"/>
                      <a:pt x="170489" y="337796"/>
                      <a:pt x="169737" y="338399"/>
                    </a:cubicBezTo>
                    <a:lnTo>
                      <a:pt x="249" y="97846"/>
                    </a:lnTo>
                    <a:cubicBezTo>
                      <a:pt x="1050" y="97209"/>
                      <a:pt x="1835" y="96656"/>
                      <a:pt x="2670" y="96068"/>
                    </a:cubicBezTo>
                    <a:cubicBezTo>
                      <a:pt x="104183" y="24419"/>
                      <a:pt x="227873" y="-8823"/>
                      <a:pt x="351645" y="228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29" name="Google Shape;729;p39"/>
            <p:cNvGrpSpPr/>
            <p:nvPr/>
          </p:nvGrpSpPr>
          <p:grpSpPr>
            <a:xfrm>
              <a:off x="6308435" y="2688993"/>
              <a:ext cx="1376995" cy="1101429"/>
              <a:chOff x="7533618" y="4948066"/>
              <a:chExt cx="628449" cy="502663"/>
            </a:xfrm>
          </p:grpSpPr>
          <p:sp>
            <p:nvSpPr>
              <p:cNvPr id="730" name="Google Shape;730;p39"/>
              <p:cNvSpPr/>
              <p:nvPr/>
            </p:nvSpPr>
            <p:spPr>
              <a:xfrm>
                <a:off x="7533618" y="4948066"/>
                <a:ext cx="628449" cy="502663"/>
              </a:xfrm>
              <a:custGeom>
                <a:avLst/>
                <a:gdLst/>
                <a:ahLst/>
                <a:cxnLst/>
                <a:rect l="l" t="t" r="r" b="b"/>
                <a:pathLst>
                  <a:path w="628449" h="502663" extrusionOk="0">
                    <a:moveTo>
                      <a:pt x="249" y="287030"/>
                    </a:moveTo>
                    <a:cubicBezTo>
                      <a:pt x="83527" y="226907"/>
                      <a:pt x="490784" y="20074"/>
                      <a:pt x="500834" y="184"/>
                    </a:cubicBezTo>
                    <a:cubicBezTo>
                      <a:pt x="526523" y="46080"/>
                      <a:pt x="620656" y="205176"/>
                      <a:pt x="628698" y="228627"/>
                    </a:cubicBezTo>
                    <a:cubicBezTo>
                      <a:pt x="600205" y="235246"/>
                      <a:pt x="134617" y="488839"/>
                      <a:pt x="130277" y="502277"/>
                    </a:cubicBezTo>
                    <a:cubicBezTo>
                      <a:pt x="125936" y="515715"/>
                      <a:pt x="249" y="287030"/>
                      <a:pt x="249" y="28703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1" name="Google Shape;731;p39"/>
              <p:cNvSpPr/>
              <p:nvPr/>
            </p:nvSpPr>
            <p:spPr>
              <a:xfrm>
                <a:off x="7563834" y="5014269"/>
                <a:ext cx="567077" cy="375422"/>
              </a:xfrm>
              <a:custGeom>
                <a:avLst/>
                <a:gdLst/>
                <a:ahLst/>
                <a:cxnLst/>
                <a:rect l="l" t="t" r="r" b="b"/>
                <a:pathLst>
                  <a:path w="567077" h="375422" extrusionOk="0">
                    <a:moveTo>
                      <a:pt x="567327" y="164257"/>
                    </a:moveTo>
                    <a:cubicBezTo>
                      <a:pt x="547350" y="168899"/>
                      <a:pt x="289272" y="308071"/>
                      <a:pt x="173317" y="375607"/>
                    </a:cubicBezTo>
                    <a:cubicBezTo>
                      <a:pt x="172085" y="372920"/>
                      <a:pt x="170731" y="370259"/>
                      <a:pt x="169256" y="367623"/>
                    </a:cubicBezTo>
                    <a:cubicBezTo>
                      <a:pt x="146023" y="326116"/>
                      <a:pt x="101331" y="306934"/>
                      <a:pt x="69436" y="324771"/>
                    </a:cubicBezTo>
                    <a:cubicBezTo>
                      <a:pt x="67305" y="325962"/>
                      <a:pt x="65262" y="327302"/>
                      <a:pt x="63321" y="328783"/>
                    </a:cubicBezTo>
                    <a:cubicBezTo>
                      <a:pt x="32588" y="275791"/>
                      <a:pt x="249" y="216954"/>
                      <a:pt x="249" y="216954"/>
                    </a:cubicBezTo>
                    <a:cubicBezTo>
                      <a:pt x="56113" y="176629"/>
                      <a:pt x="273494" y="63156"/>
                      <a:pt x="385128" y="184"/>
                    </a:cubicBezTo>
                    <a:cubicBezTo>
                      <a:pt x="409311" y="36272"/>
                      <a:pt x="450352" y="51993"/>
                      <a:pt x="480198" y="35302"/>
                    </a:cubicBezTo>
                    <a:cubicBezTo>
                      <a:pt x="484316" y="32999"/>
                      <a:pt x="488099" y="30144"/>
                      <a:pt x="491441" y="26816"/>
                    </a:cubicBezTo>
                    <a:cubicBezTo>
                      <a:pt x="523839" y="82888"/>
                      <a:pt x="562532" y="150282"/>
                      <a:pt x="567327" y="164257"/>
                    </a:cubicBezTo>
                    <a:close/>
                  </a:path>
                </a:pathLst>
              </a:custGeom>
              <a:solidFill>
                <a:srgbClr val="FFFFFF">
                  <a:alpha val="29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2" name="Google Shape;732;p39"/>
              <p:cNvSpPr/>
              <p:nvPr/>
            </p:nvSpPr>
            <p:spPr>
              <a:xfrm rot="-1174028">
                <a:off x="7765051" y="5120699"/>
                <a:ext cx="164181" cy="164108"/>
              </a:xfrm>
              <a:custGeom>
                <a:avLst/>
                <a:gdLst/>
                <a:ahLst/>
                <a:cxnLst/>
                <a:rect l="l" t="t" r="r" b="b"/>
                <a:pathLst>
                  <a:path w="164137" h="164064" extrusionOk="0">
                    <a:moveTo>
                      <a:pt x="164386" y="82217"/>
                    </a:moveTo>
                    <a:cubicBezTo>
                      <a:pt x="164386" y="127522"/>
                      <a:pt x="127643" y="164249"/>
                      <a:pt x="82318" y="164249"/>
                    </a:cubicBezTo>
                    <a:cubicBezTo>
                      <a:pt x="36993" y="164249"/>
                      <a:pt x="249" y="127522"/>
                      <a:pt x="249" y="82217"/>
                    </a:cubicBezTo>
                    <a:cubicBezTo>
                      <a:pt x="249" y="36911"/>
                      <a:pt x="36993" y="184"/>
                      <a:pt x="82318" y="184"/>
                    </a:cubicBezTo>
                    <a:cubicBezTo>
                      <a:pt x="127643" y="184"/>
                      <a:pt x="164386" y="36911"/>
                      <a:pt x="164386" y="8221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3" name="Google Shape;733;p39"/>
              <p:cNvSpPr/>
              <p:nvPr/>
            </p:nvSpPr>
            <p:spPr>
              <a:xfrm>
                <a:off x="7801876" y="5140287"/>
                <a:ext cx="92371" cy="124704"/>
              </a:xfrm>
              <a:custGeom>
                <a:avLst/>
                <a:gdLst/>
                <a:ahLst/>
                <a:cxnLst/>
                <a:rect l="l" t="t" r="r" b="b"/>
                <a:pathLst>
                  <a:path w="92371" h="124704" extrusionOk="0">
                    <a:moveTo>
                      <a:pt x="89266" y="62011"/>
                    </a:moveTo>
                    <a:cubicBezTo>
                      <a:pt x="80178" y="45775"/>
                      <a:pt x="63866" y="49051"/>
                      <a:pt x="49002" y="53172"/>
                    </a:cubicBezTo>
                    <a:lnTo>
                      <a:pt x="35413" y="28894"/>
                    </a:lnTo>
                    <a:cubicBezTo>
                      <a:pt x="42403" y="26053"/>
                      <a:pt x="49902" y="24679"/>
                      <a:pt x="57445" y="24859"/>
                    </a:cubicBezTo>
                    <a:lnTo>
                      <a:pt x="55585" y="9998"/>
                    </a:lnTo>
                    <a:cubicBezTo>
                      <a:pt x="46087" y="9683"/>
                      <a:pt x="36654" y="11687"/>
                      <a:pt x="28105" y="15836"/>
                    </a:cubicBezTo>
                    <a:lnTo>
                      <a:pt x="19344" y="184"/>
                    </a:lnTo>
                    <a:lnTo>
                      <a:pt x="6079" y="7602"/>
                    </a:lnTo>
                    <a:lnTo>
                      <a:pt x="15087" y="23695"/>
                    </a:lnTo>
                    <a:cubicBezTo>
                      <a:pt x="-522" y="35781"/>
                      <a:pt x="-2880" y="50470"/>
                      <a:pt x="3671" y="62174"/>
                    </a:cubicBezTo>
                    <a:cubicBezTo>
                      <a:pt x="12429" y="77823"/>
                      <a:pt x="27691" y="75595"/>
                      <a:pt x="42003" y="71783"/>
                    </a:cubicBezTo>
                    <a:lnTo>
                      <a:pt x="55566" y="96016"/>
                    </a:lnTo>
                    <a:cubicBezTo>
                      <a:pt x="47188" y="99357"/>
                      <a:pt x="38087" y="100472"/>
                      <a:pt x="29149" y="99252"/>
                    </a:cubicBezTo>
                    <a:lnTo>
                      <a:pt x="30529" y="114382"/>
                    </a:lnTo>
                    <a:cubicBezTo>
                      <a:pt x="41601" y="115778"/>
                      <a:pt x="52840" y="113948"/>
                      <a:pt x="62896" y="109111"/>
                    </a:cubicBezTo>
                    <a:lnTo>
                      <a:pt x="71727" y="124888"/>
                    </a:lnTo>
                    <a:lnTo>
                      <a:pt x="84991" y="117470"/>
                    </a:lnTo>
                    <a:lnTo>
                      <a:pt x="76109" y="101602"/>
                    </a:lnTo>
                    <a:cubicBezTo>
                      <a:pt x="93137" y="89294"/>
                      <a:pt x="95970" y="73989"/>
                      <a:pt x="89266" y="62011"/>
                    </a:cubicBezTo>
                    <a:close/>
                    <a:moveTo>
                      <a:pt x="18743" y="52800"/>
                    </a:moveTo>
                    <a:cubicBezTo>
                      <a:pt x="16114" y="48103"/>
                      <a:pt x="16777" y="42515"/>
                      <a:pt x="22530" y="36993"/>
                    </a:cubicBezTo>
                    <a:lnTo>
                      <a:pt x="33786" y="57103"/>
                    </a:lnTo>
                    <a:cubicBezTo>
                      <a:pt x="27016" y="58316"/>
                      <a:pt x="21559" y="57832"/>
                      <a:pt x="18743" y="52800"/>
                    </a:cubicBezTo>
                    <a:close/>
                    <a:moveTo>
                      <a:pt x="68769" y="88487"/>
                    </a:moveTo>
                    <a:lnTo>
                      <a:pt x="57146" y="67722"/>
                    </a:lnTo>
                    <a:cubicBezTo>
                      <a:pt x="64967" y="66015"/>
                      <a:pt x="71353" y="66029"/>
                      <a:pt x="74515" y="71678"/>
                    </a:cubicBezTo>
                    <a:cubicBezTo>
                      <a:pt x="77296" y="76645"/>
                      <a:pt x="76013" y="82582"/>
                      <a:pt x="68769" y="88487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734" name="Google Shape;734;p39"/>
              <p:cNvGrpSpPr/>
              <p:nvPr/>
            </p:nvGrpSpPr>
            <p:grpSpPr>
              <a:xfrm>
                <a:off x="7728557" y="5129363"/>
                <a:ext cx="237207" cy="146554"/>
                <a:chOff x="7728557" y="5129363"/>
                <a:chExt cx="237207" cy="146554"/>
              </a:xfrm>
            </p:grpSpPr>
            <p:sp>
              <p:nvSpPr>
                <p:cNvPr id="735" name="Google Shape;735;p39"/>
                <p:cNvSpPr/>
                <p:nvPr/>
              </p:nvSpPr>
              <p:spPr>
                <a:xfrm>
                  <a:off x="7934196" y="5129363"/>
                  <a:ext cx="31568" cy="315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68" h="31554" extrusionOk="0">
                      <a:moveTo>
                        <a:pt x="31568" y="15777"/>
                      </a:moveTo>
                      <a:cubicBezTo>
                        <a:pt x="31568" y="24491"/>
                        <a:pt x="24502" y="31555"/>
                        <a:pt x="15784" y="31555"/>
                      </a:cubicBezTo>
                      <a:cubicBezTo>
                        <a:pt x="7067" y="31555"/>
                        <a:pt x="-1" y="24491"/>
                        <a:pt x="-1" y="15777"/>
                      </a:cubicBezTo>
                      <a:cubicBezTo>
                        <a:pt x="-1" y="7064"/>
                        <a:pt x="7066" y="0"/>
                        <a:pt x="15784" y="0"/>
                      </a:cubicBezTo>
                      <a:cubicBezTo>
                        <a:pt x="24501" y="0"/>
                        <a:pt x="31568" y="7063"/>
                        <a:pt x="31568" y="15777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36" name="Google Shape;736;p39"/>
                <p:cNvSpPr/>
                <p:nvPr/>
              </p:nvSpPr>
              <p:spPr>
                <a:xfrm>
                  <a:off x="7728557" y="5244358"/>
                  <a:ext cx="31573" cy="315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73" h="31559" extrusionOk="0">
                      <a:moveTo>
                        <a:pt x="29811" y="8261"/>
                      </a:moveTo>
                      <a:cubicBezTo>
                        <a:pt x="34067" y="15865"/>
                        <a:pt x="31350" y="25478"/>
                        <a:pt x="23743" y="29733"/>
                      </a:cubicBezTo>
                      <a:cubicBezTo>
                        <a:pt x="16135" y="33987"/>
                        <a:pt x="6517" y="31271"/>
                        <a:pt x="2261" y="23667"/>
                      </a:cubicBezTo>
                      <a:cubicBezTo>
                        <a:pt x="-1995" y="16063"/>
                        <a:pt x="722" y="6450"/>
                        <a:pt x="8329" y="2195"/>
                      </a:cubicBezTo>
                      <a:cubicBezTo>
                        <a:pt x="15937" y="-2059"/>
                        <a:pt x="25554" y="656"/>
                        <a:pt x="29810" y="8260"/>
                      </a:cubicBezTo>
                      <a:cubicBezTo>
                        <a:pt x="29810" y="8260"/>
                        <a:pt x="29811" y="8260"/>
                        <a:pt x="29811" y="826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737" name="Google Shape;737;p39"/>
            <p:cNvGrpSpPr/>
            <p:nvPr/>
          </p:nvGrpSpPr>
          <p:grpSpPr>
            <a:xfrm>
              <a:off x="6492104" y="3492521"/>
              <a:ext cx="502652" cy="331104"/>
              <a:chOff x="5001278" y="4119044"/>
              <a:chExt cx="1082152" cy="712694"/>
            </a:xfrm>
          </p:grpSpPr>
          <p:grpSp>
            <p:nvGrpSpPr>
              <p:cNvPr id="738" name="Google Shape;738;p39"/>
              <p:cNvGrpSpPr/>
              <p:nvPr/>
            </p:nvGrpSpPr>
            <p:grpSpPr>
              <a:xfrm>
                <a:off x="5071681" y="4687425"/>
                <a:ext cx="971753" cy="144313"/>
                <a:chOff x="6979691" y="5407002"/>
                <a:chExt cx="391268" cy="58104"/>
              </a:xfrm>
            </p:grpSpPr>
            <p:sp>
              <p:nvSpPr>
                <p:cNvPr id="739" name="Google Shape;739;p39"/>
                <p:cNvSpPr/>
                <p:nvPr/>
              </p:nvSpPr>
              <p:spPr>
                <a:xfrm>
                  <a:off x="7240198" y="5408616"/>
                  <a:ext cx="129745" cy="548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745" h="54877" extrusionOk="0">
                      <a:moveTo>
                        <a:pt x="0" y="0"/>
                      </a:moveTo>
                      <a:lnTo>
                        <a:pt x="129745" y="0"/>
                      </a:lnTo>
                      <a:lnTo>
                        <a:pt x="129745" y="54877"/>
                      </a:lnTo>
                      <a:lnTo>
                        <a:pt x="0" y="54877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40" name="Google Shape;740;p39"/>
                <p:cNvSpPr/>
                <p:nvPr/>
              </p:nvSpPr>
              <p:spPr>
                <a:xfrm>
                  <a:off x="7110452" y="5408616"/>
                  <a:ext cx="129745" cy="548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745" h="54877" extrusionOk="0">
                      <a:moveTo>
                        <a:pt x="0" y="0"/>
                      </a:moveTo>
                      <a:lnTo>
                        <a:pt x="129746" y="0"/>
                      </a:lnTo>
                      <a:lnTo>
                        <a:pt x="129746" y="54877"/>
                      </a:lnTo>
                      <a:lnTo>
                        <a:pt x="0" y="54877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41" name="Google Shape;741;p39"/>
                <p:cNvSpPr/>
                <p:nvPr/>
              </p:nvSpPr>
              <p:spPr>
                <a:xfrm>
                  <a:off x="6980707" y="5408616"/>
                  <a:ext cx="129745" cy="548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745" h="54877" extrusionOk="0">
                      <a:moveTo>
                        <a:pt x="0" y="0"/>
                      </a:moveTo>
                      <a:lnTo>
                        <a:pt x="129745" y="0"/>
                      </a:lnTo>
                      <a:lnTo>
                        <a:pt x="129745" y="54877"/>
                      </a:lnTo>
                      <a:lnTo>
                        <a:pt x="0" y="54877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42" name="Google Shape;742;p39"/>
                <p:cNvSpPr/>
                <p:nvPr/>
              </p:nvSpPr>
              <p:spPr>
                <a:xfrm>
                  <a:off x="6979691" y="5407002"/>
                  <a:ext cx="391268" cy="581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268" h="58104" extrusionOk="0">
                      <a:moveTo>
                        <a:pt x="391518" y="58288"/>
                      </a:moveTo>
                      <a:lnTo>
                        <a:pt x="249" y="58288"/>
                      </a:lnTo>
                      <a:lnTo>
                        <a:pt x="249" y="184"/>
                      </a:lnTo>
                      <a:lnTo>
                        <a:pt x="391518" y="184"/>
                      </a:lnTo>
                      <a:close/>
                      <a:moveTo>
                        <a:pt x="2281" y="55063"/>
                      </a:moveTo>
                      <a:lnTo>
                        <a:pt x="389485" y="55063"/>
                      </a:lnTo>
                      <a:lnTo>
                        <a:pt x="389485" y="3410"/>
                      </a:lnTo>
                      <a:lnTo>
                        <a:pt x="2281" y="341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743" name="Google Shape;743;p39"/>
              <p:cNvGrpSpPr/>
              <p:nvPr/>
            </p:nvGrpSpPr>
            <p:grpSpPr>
              <a:xfrm>
                <a:off x="5001278" y="4542997"/>
                <a:ext cx="971756" cy="144315"/>
                <a:chOff x="6951344" y="5348069"/>
                <a:chExt cx="391269" cy="58105"/>
              </a:xfrm>
            </p:grpSpPr>
            <p:sp>
              <p:nvSpPr>
                <p:cNvPr id="744" name="Google Shape;744;p39"/>
                <p:cNvSpPr/>
                <p:nvPr/>
              </p:nvSpPr>
              <p:spPr>
                <a:xfrm>
                  <a:off x="7211851" y="5349683"/>
                  <a:ext cx="129745" cy="548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745" h="54877" extrusionOk="0">
                      <a:moveTo>
                        <a:pt x="0" y="0"/>
                      </a:moveTo>
                      <a:lnTo>
                        <a:pt x="129746" y="0"/>
                      </a:lnTo>
                      <a:lnTo>
                        <a:pt x="129746" y="54877"/>
                      </a:lnTo>
                      <a:lnTo>
                        <a:pt x="0" y="54877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45" name="Google Shape;745;p39"/>
                <p:cNvSpPr/>
                <p:nvPr/>
              </p:nvSpPr>
              <p:spPr>
                <a:xfrm>
                  <a:off x="7082106" y="5349683"/>
                  <a:ext cx="129745" cy="548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745" h="54877" extrusionOk="0">
                      <a:moveTo>
                        <a:pt x="0" y="0"/>
                      </a:moveTo>
                      <a:lnTo>
                        <a:pt x="129745" y="0"/>
                      </a:lnTo>
                      <a:lnTo>
                        <a:pt x="129745" y="54877"/>
                      </a:lnTo>
                      <a:lnTo>
                        <a:pt x="0" y="54877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46" name="Google Shape;746;p39"/>
                <p:cNvSpPr/>
                <p:nvPr/>
              </p:nvSpPr>
              <p:spPr>
                <a:xfrm>
                  <a:off x="6952361" y="5349683"/>
                  <a:ext cx="129745" cy="548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745" h="54877" extrusionOk="0">
                      <a:moveTo>
                        <a:pt x="0" y="0"/>
                      </a:moveTo>
                      <a:lnTo>
                        <a:pt x="129745" y="0"/>
                      </a:lnTo>
                      <a:lnTo>
                        <a:pt x="129745" y="54877"/>
                      </a:lnTo>
                      <a:lnTo>
                        <a:pt x="0" y="54877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47" name="Google Shape;747;p39"/>
                <p:cNvSpPr/>
                <p:nvPr/>
              </p:nvSpPr>
              <p:spPr>
                <a:xfrm>
                  <a:off x="6951344" y="5348069"/>
                  <a:ext cx="391269" cy="581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269" h="58105" extrusionOk="0">
                      <a:moveTo>
                        <a:pt x="391518" y="58289"/>
                      </a:moveTo>
                      <a:lnTo>
                        <a:pt x="249" y="58289"/>
                      </a:lnTo>
                      <a:lnTo>
                        <a:pt x="249" y="184"/>
                      </a:lnTo>
                      <a:lnTo>
                        <a:pt x="391518" y="184"/>
                      </a:lnTo>
                      <a:close/>
                      <a:moveTo>
                        <a:pt x="2282" y="55063"/>
                      </a:moveTo>
                      <a:lnTo>
                        <a:pt x="389486" y="55063"/>
                      </a:lnTo>
                      <a:lnTo>
                        <a:pt x="389486" y="3410"/>
                      </a:lnTo>
                      <a:lnTo>
                        <a:pt x="2282" y="341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748" name="Google Shape;748;p39"/>
              <p:cNvGrpSpPr/>
              <p:nvPr/>
            </p:nvGrpSpPr>
            <p:grpSpPr>
              <a:xfrm>
                <a:off x="5111674" y="4402861"/>
                <a:ext cx="971756" cy="144313"/>
                <a:chOff x="6995794" y="5290864"/>
                <a:chExt cx="391269" cy="58104"/>
              </a:xfrm>
            </p:grpSpPr>
            <p:sp>
              <p:nvSpPr>
                <p:cNvPr id="749" name="Google Shape;749;p39"/>
                <p:cNvSpPr/>
                <p:nvPr/>
              </p:nvSpPr>
              <p:spPr>
                <a:xfrm>
                  <a:off x="7256302" y="5292477"/>
                  <a:ext cx="129745" cy="548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745" h="54877" extrusionOk="0">
                      <a:moveTo>
                        <a:pt x="0" y="0"/>
                      </a:moveTo>
                      <a:lnTo>
                        <a:pt x="129746" y="0"/>
                      </a:lnTo>
                      <a:lnTo>
                        <a:pt x="129746" y="54877"/>
                      </a:lnTo>
                      <a:lnTo>
                        <a:pt x="0" y="54877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50" name="Google Shape;750;p39"/>
                <p:cNvSpPr/>
                <p:nvPr/>
              </p:nvSpPr>
              <p:spPr>
                <a:xfrm>
                  <a:off x="7126556" y="5292477"/>
                  <a:ext cx="129745" cy="548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745" h="54877" extrusionOk="0">
                      <a:moveTo>
                        <a:pt x="0" y="0"/>
                      </a:moveTo>
                      <a:lnTo>
                        <a:pt x="129745" y="0"/>
                      </a:lnTo>
                      <a:lnTo>
                        <a:pt x="129745" y="54877"/>
                      </a:lnTo>
                      <a:lnTo>
                        <a:pt x="0" y="54877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51" name="Google Shape;751;p39"/>
                <p:cNvSpPr/>
                <p:nvPr/>
              </p:nvSpPr>
              <p:spPr>
                <a:xfrm>
                  <a:off x="6996811" y="5292477"/>
                  <a:ext cx="129745" cy="548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745" h="54877" extrusionOk="0">
                      <a:moveTo>
                        <a:pt x="0" y="0"/>
                      </a:moveTo>
                      <a:lnTo>
                        <a:pt x="129745" y="0"/>
                      </a:lnTo>
                      <a:lnTo>
                        <a:pt x="129745" y="54877"/>
                      </a:lnTo>
                      <a:lnTo>
                        <a:pt x="0" y="54877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52" name="Google Shape;752;p39"/>
                <p:cNvSpPr/>
                <p:nvPr/>
              </p:nvSpPr>
              <p:spPr>
                <a:xfrm>
                  <a:off x="6995794" y="5290864"/>
                  <a:ext cx="391269" cy="581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269" h="58104" extrusionOk="0">
                      <a:moveTo>
                        <a:pt x="391518" y="58289"/>
                      </a:moveTo>
                      <a:lnTo>
                        <a:pt x="249" y="58289"/>
                      </a:lnTo>
                      <a:lnTo>
                        <a:pt x="249" y="184"/>
                      </a:lnTo>
                      <a:lnTo>
                        <a:pt x="391518" y="184"/>
                      </a:lnTo>
                      <a:close/>
                      <a:moveTo>
                        <a:pt x="2282" y="55063"/>
                      </a:moveTo>
                      <a:lnTo>
                        <a:pt x="389486" y="55063"/>
                      </a:lnTo>
                      <a:lnTo>
                        <a:pt x="389486" y="3409"/>
                      </a:lnTo>
                      <a:lnTo>
                        <a:pt x="2282" y="3409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753" name="Google Shape;753;p39"/>
              <p:cNvGrpSpPr/>
              <p:nvPr/>
            </p:nvGrpSpPr>
            <p:grpSpPr>
              <a:xfrm>
                <a:off x="5039804" y="4260670"/>
                <a:ext cx="971756" cy="144313"/>
                <a:chOff x="6966856" y="5232049"/>
                <a:chExt cx="391269" cy="58104"/>
              </a:xfrm>
            </p:grpSpPr>
            <p:sp>
              <p:nvSpPr>
                <p:cNvPr id="754" name="Google Shape;754;p39"/>
                <p:cNvSpPr/>
                <p:nvPr/>
              </p:nvSpPr>
              <p:spPr>
                <a:xfrm>
                  <a:off x="7227363" y="5233662"/>
                  <a:ext cx="129745" cy="548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745" h="54877" extrusionOk="0">
                      <a:moveTo>
                        <a:pt x="0" y="0"/>
                      </a:moveTo>
                      <a:lnTo>
                        <a:pt x="129746" y="0"/>
                      </a:lnTo>
                      <a:lnTo>
                        <a:pt x="129746" y="54877"/>
                      </a:lnTo>
                      <a:lnTo>
                        <a:pt x="0" y="54877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55" name="Google Shape;755;p39"/>
                <p:cNvSpPr/>
                <p:nvPr/>
              </p:nvSpPr>
              <p:spPr>
                <a:xfrm>
                  <a:off x="7097617" y="5233662"/>
                  <a:ext cx="129745" cy="548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745" h="54877" extrusionOk="0">
                      <a:moveTo>
                        <a:pt x="0" y="0"/>
                      </a:moveTo>
                      <a:lnTo>
                        <a:pt x="129746" y="0"/>
                      </a:lnTo>
                      <a:lnTo>
                        <a:pt x="129746" y="54877"/>
                      </a:lnTo>
                      <a:lnTo>
                        <a:pt x="0" y="54877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56" name="Google Shape;756;p39"/>
                <p:cNvSpPr/>
                <p:nvPr/>
              </p:nvSpPr>
              <p:spPr>
                <a:xfrm>
                  <a:off x="6967872" y="5233662"/>
                  <a:ext cx="129745" cy="548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745" h="54877" extrusionOk="0">
                      <a:moveTo>
                        <a:pt x="0" y="0"/>
                      </a:moveTo>
                      <a:lnTo>
                        <a:pt x="129745" y="0"/>
                      </a:lnTo>
                      <a:lnTo>
                        <a:pt x="129745" y="54877"/>
                      </a:lnTo>
                      <a:lnTo>
                        <a:pt x="0" y="54877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57" name="Google Shape;757;p39"/>
                <p:cNvSpPr/>
                <p:nvPr/>
              </p:nvSpPr>
              <p:spPr>
                <a:xfrm>
                  <a:off x="6966856" y="5232049"/>
                  <a:ext cx="391269" cy="581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269" h="58104" extrusionOk="0">
                      <a:moveTo>
                        <a:pt x="391518" y="58289"/>
                      </a:moveTo>
                      <a:lnTo>
                        <a:pt x="249" y="58289"/>
                      </a:lnTo>
                      <a:lnTo>
                        <a:pt x="249" y="184"/>
                      </a:lnTo>
                      <a:lnTo>
                        <a:pt x="391518" y="184"/>
                      </a:lnTo>
                      <a:close/>
                      <a:moveTo>
                        <a:pt x="2282" y="55063"/>
                      </a:moveTo>
                      <a:lnTo>
                        <a:pt x="389485" y="55063"/>
                      </a:lnTo>
                      <a:lnTo>
                        <a:pt x="389485" y="3410"/>
                      </a:lnTo>
                      <a:lnTo>
                        <a:pt x="2282" y="341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758" name="Google Shape;758;p39"/>
              <p:cNvGrpSpPr/>
              <p:nvPr/>
            </p:nvGrpSpPr>
            <p:grpSpPr>
              <a:xfrm>
                <a:off x="5072508" y="4119044"/>
                <a:ext cx="971756" cy="144313"/>
                <a:chOff x="6980024" y="5176592"/>
                <a:chExt cx="391269" cy="58104"/>
              </a:xfrm>
            </p:grpSpPr>
            <p:sp>
              <p:nvSpPr>
                <p:cNvPr id="759" name="Google Shape;759;p39"/>
                <p:cNvSpPr/>
                <p:nvPr/>
              </p:nvSpPr>
              <p:spPr>
                <a:xfrm>
                  <a:off x="7240532" y="5178205"/>
                  <a:ext cx="129745" cy="548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745" h="54877" extrusionOk="0">
                      <a:moveTo>
                        <a:pt x="0" y="0"/>
                      </a:moveTo>
                      <a:lnTo>
                        <a:pt x="129745" y="0"/>
                      </a:lnTo>
                      <a:lnTo>
                        <a:pt x="129745" y="54877"/>
                      </a:lnTo>
                      <a:lnTo>
                        <a:pt x="0" y="54877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60" name="Google Shape;760;p39"/>
                <p:cNvSpPr/>
                <p:nvPr/>
              </p:nvSpPr>
              <p:spPr>
                <a:xfrm>
                  <a:off x="7110786" y="5178205"/>
                  <a:ext cx="129745" cy="548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745" h="54877" extrusionOk="0">
                      <a:moveTo>
                        <a:pt x="0" y="0"/>
                      </a:moveTo>
                      <a:lnTo>
                        <a:pt x="129746" y="0"/>
                      </a:lnTo>
                      <a:lnTo>
                        <a:pt x="129746" y="54877"/>
                      </a:lnTo>
                      <a:lnTo>
                        <a:pt x="0" y="54877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61" name="Google Shape;761;p39"/>
                <p:cNvSpPr/>
                <p:nvPr/>
              </p:nvSpPr>
              <p:spPr>
                <a:xfrm>
                  <a:off x="6981040" y="5178205"/>
                  <a:ext cx="129745" cy="548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745" h="54877" extrusionOk="0">
                      <a:moveTo>
                        <a:pt x="0" y="0"/>
                      </a:moveTo>
                      <a:lnTo>
                        <a:pt x="129745" y="0"/>
                      </a:lnTo>
                      <a:lnTo>
                        <a:pt x="129745" y="54877"/>
                      </a:lnTo>
                      <a:lnTo>
                        <a:pt x="0" y="54877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62" name="Google Shape;762;p39"/>
                <p:cNvSpPr/>
                <p:nvPr/>
              </p:nvSpPr>
              <p:spPr>
                <a:xfrm>
                  <a:off x="6980024" y="5176592"/>
                  <a:ext cx="391269" cy="581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269" h="58104" extrusionOk="0">
                      <a:moveTo>
                        <a:pt x="391519" y="58289"/>
                      </a:moveTo>
                      <a:lnTo>
                        <a:pt x="249" y="58289"/>
                      </a:lnTo>
                      <a:lnTo>
                        <a:pt x="249" y="184"/>
                      </a:lnTo>
                      <a:lnTo>
                        <a:pt x="391519" y="184"/>
                      </a:lnTo>
                      <a:close/>
                      <a:moveTo>
                        <a:pt x="2282" y="55063"/>
                      </a:moveTo>
                      <a:lnTo>
                        <a:pt x="389486" y="55063"/>
                      </a:lnTo>
                      <a:lnTo>
                        <a:pt x="389486" y="3410"/>
                      </a:lnTo>
                      <a:lnTo>
                        <a:pt x="2282" y="341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763" name="Google Shape;763;p39"/>
              <p:cNvSpPr/>
              <p:nvPr/>
            </p:nvSpPr>
            <p:spPr>
              <a:xfrm>
                <a:off x="5718676" y="4691434"/>
                <a:ext cx="322092" cy="136232"/>
              </a:xfrm>
              <a:custGeom>
                <a:avLst/>
                <a:gdLst/>
                <a:ahLst/>
                <a:cxnLst/>
                <a:rect l="l" t="t" r="r" b="b"/>
                <a:pathLst>
                  <a:path w="129745" h="54877" extrusionOk="0">
                    <a:moveTo>
                      <a:pt x="0" y="0"/>
                    </a:moveTo>
                    <a:lnTo>
                      <a:pt x="129745" y="0"/>
                    </a:lnTo>
                    <a:lnTo>
                      <a:pt x="129745" y="54877"/>
                    </a:lnTo>
                    <a:lnTo>
                      <a:pt x="0" y="54877"/>
                    </a:lnTo>
                    <a:close/>
                  </a:path>
                </a:pathLst>
              </a:custGeom>
              <a:solidFill>
                <a:srgbClr val="000000">
                  <a:alpha val="101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4" name="Google Shape;764;p39"/>
              <p:cNvSpPr/>
              <p:nvPr/>
            </p:nvSpPr>
            <p:spPr>
              <a:xfrm>
                <a:off x="5074204" y="4691434"/>
                <a:ext cx="322092" cy="136232"/>
              </a:xfrm>
              <a:custGeom>
                <a:avLst/>
                <a:gdLst/>
                <a:ahLst/>
                <a:cxnLst/>
                <a:rect l="l" t="t" r="r" b="b"/>
                <a:pathLst>
                  <a:path w="129745" h="54877" extrusionOk="0">
                    <a:moveTo>
                      <a:pt x="0" y="0"/>
                    </a:moveTo>
                    <a:lnTo>
                      <a:pt x="129745" y="0"/>
                    </a:lnTo>
                    <a:lnTo>
                      <a:pt x="129745" y="54877"/>
                    </a:lnTo>
                    <a:lnTo>
                      <a:pt x="0" y="54877"/>
                    </a:lnTo>
                    <a:close/>
                  </a:path>
                </a:pathLst>
              </a:custGeom>
              <a:solidFill>
                <a:srgbClr val="FFFFFF">
                  <a:alpha val="1962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5" name="Google Shape;765;p39"/>
              <p:cNvSpPr/>
              <p:nvPr/>
            </p:nvSpPr>
            <p:spPr>
              <a:xfrm>
                <a:off x="5648274" y="4547006"/>
                <a:ext cx="322092" cy="136232"/>
              </a:xfrm>
              <a:custGeom>
                <a:avLst/>
                <a:gdLst/>
                <a:ahLst/>
                <a:cxnLst/>
                <a:rect l="l" t="t" r="r" b="b"/>
                <a:pathLst>
                  <a:path w="129745" h="54877" extrusionOk="0">
                    <a:moveTo>
                      <a:pt x="0" y="0"/>
                    </a:moveTo>
                    <a:lnTo>
                      <a:pt x="129746" y="0"/>
                    </a:lnTo>
                    <a:lnTo>
                      <a:pt x="129746" y="54877"/>
                    </a:lnTo>
                    <a:lnTo>
                      <a:pt x="0" y="54877"/>
                    </a:lnTo>
                    <a:close/>
                  </a:path>
                </a:pathLst>
              </a:custGeom>
              <a:solidFill>
                <a:srgbClr val="000000">
                  <a:alpha val="101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6" name="Google Shape;766;p39"/>
              <p:cNvSpPr/>
              <p:nvPr/>
            </p:nvSpPr>
            <p:spPr>
              <a:xfrm>
                <a:off x="5003804" y="4547006"/>
                <a:ext cx="322092" cy="136232"/>
              </a:xfrm>
              <a:custGeom>
                <a:avLst/>
                <a:gdLst/>
                <a:ahLst/>
                <a:cxnLst/>
                <a:rect l="l" t="t" r="r" b="b"/>
                <a:pathLst>
                  <a:path w="129745" h="54877" extrusionOk="0">
                    <a:moveTo>
                      <a:pt x="0" y="0"/>
                    </a:moveTo>
                    <a:lnTo>
                      <a:pt x="129745" y="0"/>
                    </a:lnTo>
                    <a:lnTo>
                      <a:pt x="129745" y="54877"/>
                    </a:lnTo>
                    <a:lnTo>
                      <a:pt x="0" y="54877"/>
                    </a:lnTo>
                    <a:close/>
                  </a:path>
                </a:pathLst>
              </a:custGeom>
              <a:solidFill>
                <a:srgbClr val="FFFFFF">
                  <a:alpha val="1962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7" name="Google Shape;767;p39"/>
              <p:cNvSpPr/>
              <p:nvPr/>
            </p:nvSpPr>
            <p:spPr>
              <a:xfrm>
                <a:off x="5758672" y="4406867"/>
                <a:ext cx="322092" cy="136232"/>
              </a:xfrm>
              <a:custGeom>
                <a:avLst/>
                <a:gdLst/>
                <a:ahLst/>
                <a:cxnLst/>
                <a:rect l="l" t="t" r="r" b="b"/>
                <a:pathLst>
                  <a:path w="129745" h="54877" extrusionOk="0">
                    <a:moveTo>
                      <a:pt x="0" y="0"/>
                    </a:moveTo>
                    <a:lnTo>
                      <a:pt x="129746" y="0"/>
                    </a:lnTo>
                    <a:lnTo>
                      <a:pt x="129746" y="54877"/>
                    </a:lnTo>
                    <a:lnTo>
                      <a:pt x="0" y="54877"/>
                    </a:lnTo>
                    <a:close/>
                  </a:path>
                </a:pathLst>
              </a:custGeom>
              <a:solidFill>
                <a:srgbClr val="000000">
                  <a:alpha val="101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8" name="Google Shape;768;p39"/>
              <p:cNvSpPr/>
              <p:nvPr/>
            </p:nvSpPr>
            <p:spPr>
              <a:xfrm>
                <a:off x="5114200" y="4406867"/>
                <a:ext cx="322092" cy="136232"/>
              </a:xfrm>
              <a:custGeom>
                <a:avLst/>
                <a:gdLst/>
                <a:ahLst/>
                <a:cxnLst/>
                <a:rect l="l" t="t" r="r" b="b"/>
                <a:pathLst>
                  <a:path w="129745" h="54877" extrusionOk="0">
                    <a:moveTo>
                      <a:pt x="0" y="0"/>
                    </a:moveTo>
                    <a:lnTo>
                      <a:pt x="129745" y="0"/>
                    </a:lnTo>
                    <a:lnTo>
                      <a:pt x="129745" y="54877"/>
                    </a:lnTo>
                    <a:lnTo>
                      <a:pt x="0" y="54877"/>
                    </a:lnTo>
                    <a:close/>
                  </a:path>
                </a:pathLst>
              </a:custGeom>
              <a:solidFill>
                <a:srgbClr val="FFFFFF">
                  <a:alpha val="1962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9" name="Google Shape;769;p39"/>
              <p:cNvSpPr/>
              <p:nvPr/>
            </p:nvSpPr>
            <p:spPr>
              <a:xfrm>
                <a:off x="5686799" y="4264676"/>
                <a:ext cx="322092" cy="136232"/>
              </a:xfrm>
              <a:custGeom>
                <a:avLst/>
                <a:gdLst/>
                <a:ahLst/>
                <a:cxnLst/>
                <a:rect l="l" t="t" r="r" b="b"/>
                <a:pathLst>
                  <a:path w="129745" h="54877" extrusionOk="0">
                    <a:moveTo>
                      <a:pt x="0" y="0"/>
                    </a:moveTo>
                    <a:lnTo>
                      <a:pt x="129746" y="0"/>
                    </a:lnTo>
                    <a:lnTo>
                      <a:pt x="129746" y="54877"/>
                    </a:lnTo>
                    <a:lnTo>
                      <a:pt x="0" y="54877"/>
                    </a:lnTo>
                    <a:close/>
                  </a:path>
                </a:pathLst>
              </a:custGeom>
              <a:solidFill>
                <a:srgbClr val="000000">
                  <a:alpha val="101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0" name="Google Shape;770;p39"/>
              <p:cNvSpPr/>
              <p:nvPr/>
            </p:nvSpPr>
            <p:spPr>
              <a:xfrm>
                <a:off x="5042327" y="4264676"/>
                <a:ext cx="322092" cy="136232"/>
              </a:xfrm>
              <a:custGeom>
                <a:avLst/>
                <a:gdLst/>
                <a:ahLst/>
                <a:cxnLst/>
                <a:rect l="l" t="t" r="r" b="b"/>
                <a:pathLst>
                  <a:path w="129745" h="54877" extrusionOk="0">
                    <a:moveTo>
                      <a:pt x="0" y="0"/>
                    </a:moveTo>
                    <a:lnTo>
                      <a:pt x="129745" y="0"/>
                    </a:lnTo>
                    <a:lnTo>
                      <a:pt x="129745" y="54877"/>
                    </a:lnTo>
                    <a:lnTo>
                      <a:pt x="0" y="54877"/>
                    </a:lnTo>
                    <a:close/>
                  </a:path>
                </a:pathLst>
              </a:custGeom>
              <a:solidFill>
                <a:srgbClr val="FFFFFF">
                  <a:alpha val="1962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1" name="Google Shape;771;p39"/>
              <p:cNvSpPr/>
              <p:nvPr/>
            </p:nvSpPr>
            <p:spPr>
              <a:xfrm>
                <a:off x="5719506" y="4123050"/>
                <a:ext cx="322092" cy="136232"/>
              </a:xfrm>
              <a:custGeom>
                <a:avLst/>
                <a:gdLst/>
                <a:ahLst/>
                <a:cxnLst/>
                <a:rect l="l" t="t" r="r" b="b"/>
                <a:pathLst>
                  <a:path w="129745" h="54877" extrusionOk="0">
                    <a:moveTo>
                      <a:pt x="0" y="0"/>
                    </a:moveTo>
                    <a:lnTo>
                      <a:pt x="129745" y="0"/>
                    </a:lnTo>
                    <a:lnTo>
                      <a:pt x="129745" y="54877"/>
                    </a:lnTo>
                    <a:lnTo>
                      <a:pt x="0" y="54877"/>
                    </a:lnTo>
                    <a:close/>
                  </a:path>
                </a:pathLst>
              </a:custGeom>
              <a:solidFill>
                <a:srgbClr val="000000">
                  <a:alpha val="101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2" name="Google Shape;772;p39"/>
              <p:cNvSpPr/>
              <p:nvPr/>
            </p:nvSpPr>
            <p:spPr>
              <a:xfrm>
                <a:off x="5075031" y="4123050"/>
                <a:ext cx="322092" cy="136232"/>
              </a:xfrm>
              <a:custGeom>
                <a:avLst/>
                <a:gdLst/>
                <a:ahLst/>
                <a:cxnLst/>
                <a:rect l="l" t="t" r="r" b="b"/>
                <a:pathLst>
                  <a:path w="129745" h="54877" extrusionOk="0">
                    <a:moveTo>
                      <a:pt x="0" y="0"/>
                    </a:moveTo>
                    <a:lnTo>
                      <a:pt x="129745" y="0"/>
                    </a:lnTo>
                    <a:lnTo>
                      <a:pt x="129745" y="54877"/>
                    </a:lnTo>
                    <a:lnTo>
                      <a:pt x="0" y="54877"/>
                    </a:lnTo>
                    <a:close/>
                  </a:path>
                </a:pathLst>
              </a:custGeom>
              <a:solidFill>
                <a:srgbClr val="FFFFFF">
                  <a:alpha val="1962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73" name="Google Shape;773;p39"/>
            <p:cNvGrpSpPr/>
            <p:nvPr/>
          </p:nvGrpSpPr>
          <p:grpSpPr>
            <a:xfrm>
              <a:off x="5613373" y="2542580"/>
              <a:ext cx="981939" cy="1279409"/>
              <a:chOff x="7216398" y="4881221"/>
              <a:chExt cx="448149" cy="583885"/>
            </a:xfrm>
          </p:grpSpPr>
          <p:sp>
            <p:nvSpPr>
              <p:cNvPr id="774" name="Google Shape;774;p39"/>
              <p:cNvSpPr/>
              <p:nvPr/>
            </p:nvSpPr>
            <p:spPr>
              <a:xfrm>
                <a:off x="7216398" y="4881221"/>
                <a:ext cx="448149" cy="583885"/>
              </a:xfrm>
              <a:custGeom>
                <a:avLst/>
                <a:gdLst/>
                <a:ahLst/>
                <a:cxnLst/>
                <a:rect l="l" t="t" r="r" b="b"/>
                <a:pathLst>
                  <a:path w="448149" h="583885" extrusionOk="0">
                    <a:moveTo>
                      <a:pt x="410765" y="184"/>
                    </a:moveTo>
                    <a:lnTo>
                      <a:pt x="34944" y="2080"/>
                    </a:lnTo>
                    <a:cubicBezTo>
                      <a:pt x="15267" y="2615"/>
                      <a:pt x="-255" y="18983"/>
                      <a:pt x="262" y="38652"/>
                    </a:cubicBezTo>
                    <a:lnTo>
                      <a:pt x="2833" y="547850"/>
                    </a:lnTo>
                    <a:cubicBezTo>
                      <a:pt x="2514" y="567523"/>
                      <a:pt x="18202" y="583734"/>
                      <a:pt x="37883" y="584070"/>
                    </a:cubicBezTo>
                    <a:lnTo>
                      <a:pt x="413703" y="582174"/>
                    </a:lnTo>
                    <a:cubicBezTo>
                      <a:pt x="433380" y="581639"/>
                      <a:pt x="448903" y="565271"/>
                      <a:pt x="448386" y="545603"/>
                    </a:cubicBezTo>
                    <a:lnTo>
                      <a:pt x="445815" y="36404"/>
                    </a:lnTo>
                    <a:cubicBezTo>
                      <a:pt x="446133" y="16731"/>
                      <a:pt x="430446" y="520"/>
                      <a:pt x="410765" y="18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5" name="Google Shape;775;p39"/>
              <p:cNvSpPr/>
              <p:nvPr/>
            </p:nvSpPr>
            <p:spPr>
              <a:xfrm>
                <a:off x="7229973" y="4904033"/>
                <a:ext cx="379042" cy="523033"/>
              </a:xfrm>
              <a:custGeom>
                <a:avLst/>
                <a:gdLst/>
                <a:ahLst/>
                <a:cxnLst/>
                <a:rect l="l" t="t" r="r" b="b"/>
                <a:pathLst>
                  <a:path w="379042" h="523033" extrusionOk="0">
                    <a:moveTo>
                      <a:pt x="20858" y="2856"/>
                    </a:moveTo>
                    <a:cubicBezTo>
                      <a:pt x="9066" y="12818"/>
                      <a:pt x="-21188" y="442554"/>
                      <a:pt x="25269" y="496044"/>
                    </a:cubicBezTo>
                    <a:cubicBezTo>
                      <a:pt x="78121" y="556898"/>
                      <a:pt x="379460" y="501309"/>
                      <a:pt x="379292" y="467309"/>
                    </a:cubicBezTo>
                    <a:cubicBezTo>
                      <a:pt x="378675" y="343183"/>
                      <a:pt x="122695" y="438752"/>
                      <a:pt x="103892" y="344569"/>
                    </a:cubicBezTo>
                    <a:cubicBezTo>
                      <a:pt x="85088" y="250387"/>
                      <a:pt x="59829" y="-30068"/>
                      <a:pt x="20858" y="2856"/>
                    </a:cubicBezTo>
                    <a:close/>
                  </a:path>
                </a:pathLst>
              </a:custGeom>
              <a:solidFill>
                <a:srgbClr val="000000">
                  <a:alpha val="101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6" name="Google Shape;776;p39"/>
              <p:cNvSpPr/>
              <p:nvPr/>
            </p:nvSpPr>
            <p:spPr>
              <a:xfrm>
                <a:off x="7219414" y="5432207"/>
                <a:ext cx="444744" cy="32899"/>
              </a:xfrm>
              <a:custGeom>
                <a:avLst/>
                <a:gdLst/>
                <a:ahLst/>
                <a:cxnLst/>
                <a:rect l="l" t="t" r="r" b="b"/>
                <a:pathLst>
                  <a:path w="444744" h="32899" extrusionOk="0">
                    <a:moveTo>
                      <a:pt x="444994" y="184"/>
                    </a:moveTo>
                    <a:cubicBezTo>
                      <a:pt x="442834" y="17593"/>
                      <a:pt x="428234" y="30788"/>
                      <a:pt x="410689" y="31188"/>
                    </a:cubicBezTo>
                    <a:lnTo>
                      <a:pt x="34865" y="33084"/>
                    </a:lnTo>
                    <a:cubicBezTo>
                      <a:pt x="17317" y="32861"/>
                      <a:pt x="2584" y="19814"/>
                      <a:pt x="249" y="2427"/>
                    </a:cubicBezTo>
                    <a:cubicBezTo>
                      <a:pt x="4190" y="6049"/>
                      <a:pt x="9353" y="8050"/>
                      <a:pt x="14706" y="8033"/>
                    </a:cubicBezTo>
                    <a:lnTo>
                      <a:pt x="430594" y="5935"/>
                    </a:lnTo>
                    <a:cubicBezTo>
                      <a:pt x="435947" y="5899"/>
                      <a:pt x="441089" y="3845"/>
                      <a:pt x="444994" y="185"/>
                    </a:cubicBezTo>
                    <a:close/>
                  </a:path>
                </a:pathLst>
              </a:custGeom>
              <a:solidFill>
                <a:srgbClr val="000000">
                  <a:alpha val="101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7" name="Google Shape;777;p39"/>
              <p:cNvSpPr/>
              <p:nvPr/>
            </p:nvSpPr>
            <p:spPr>
              <a:xfrm rot="-17189">
                <a:off x="7255783" y="4930905"/>
                <a:ext cx="367290" cy="70460"/>
              </a:xfrm>
              <a:custGeom>
                <a:avLst/>
                <a:gdLst/>
                <a:ahLst/>
                <a:cxnLst/>
                <a:rect l="l" t="t" r="r" b="b"/>
                <a:pathLst>
                  <a:path w="367285" h="70459" extrusionOk="0">
                    <a:moveTo>
                      <a:pt x="20691" y="184"/>
                    </a:moveTo>
                    <a:lnTo>
                      <a:pt x="347093" y="184"/>
                    </a:lnTo>
                    <a:cubicBezTo>
                      <a:pt x="358382" y="184"/>
                      <a:pt x="367535" y="9332"/>
                      <a:pt x="367535" y="20617"/>
                    </a:cubicBezTo>
                    <a:lnTo>
                      <a:pt x="367535" y="50211"/>
                    </a:lnTo>
                    <a:cubicBezTo>
                      <a:pt x="367535" y="61495"/>
                      <a:pt x="358382" y="70643"/>
                      <a:pt x="347093" y="70643"/>
                    </a:cubicBezTo>
                    <a:lnTo>
                      <a:pt x="20691" y="70644"/>
                    </a:lnTo>
                    <a:cubicBezTo>
                      <a:pt x="9401" y="70644"/>
                      <a:pt x="249" y="61495"/>
                      <a:pt x="249" y="50211"/>
                    </a:cubicBezTo>
                    <a:lnTo>
                      <a:pt x="250" y="20617"/>
                    </a:lnTo>
                    <a:cubicBezTo>
                      <a:pt x="250" y="9332"/>
                      <a:pt x="9402" y="184"/>
                      <a:pt x="20692" y="18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778" name="Google Shape;778;p39"/>
              <p:cNvGrpSpPr/>
              <p:nvPr/>
            </p:nvGrpSpPr>
            <p:grpSpPr>
              <a:xfrm>
                <a:off x="7257715" y="5039386"/>
                <a:ext cx="265972" cy="350327"/>
                <a:chOff x="7257715" y="5039386"/>
                <a:chExt cx="265972" cy="350327"/>
              </a:xfrm>
            </p:grpSpPr>
            <p:grpSp>
              <p:nvGrpSpPr>
                <p:cNvPr id="779" name="Google Shape;779;p39"/>
                <p:cNvGrpSpPr/>
                <p:nvPr/>
              </p:nvGrpSpPr>
              <p:grpSpPr>
                <a:xfrm>
                  <a:off x="7257715" y="5039386"/>
                  <a:ext cx="265972" cy="350253"/>
                  <a:chOff x="7257715" y="5039386"/>
                  <a:chExt cx="265972" cy="350253"/>
                </a:xfrm>
              </p:grpSpPr>
              <p:sp>
                <p:nvSpPr>
                  <p:cNvPr id="780" name="Google Shape;780;p39"/>
                  <p:cNvSpPr/>
                  <p:nvPr/>
                </p:nvSpPr>
                <p:spPr>
                  <a:xfrm>
                    <a:off x="7257925" y="5039386"/>
                    <a:ext cx="68260" cy="742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8260" h="74255" extrusionOk="0">
                        <a:moveTo>
                          <a:pt x="2896" y="6290"/>
                        </a:moveTo>
                        <a:cubicBezTo>
                          <a:pt x="5881" y="-3520"/>
                          <a:pt x="56935" y="452"/>
                          <a:pt x="63135" y="4676"/>
                        </a:cubicBezTo>
                        <a:cubicBezTo>
                          <a:pt x="71673" y="10493"/>
                          <a:pt x="68353" y="69008"/>
                          <a:pt x="64667" y="71496"/>
                        </a:cubicBezTo>
                        <a:cubicBezTo>
                          <a:pt x="60980" y="73983"/>
                          <a:pt x="3478" y="77674"/>
                          <a:pt x="2347" y="68958"/>
                        </a:cubicBezTo>
                        <a:cubicBezTo>
                          <a:pt x="1217" y="60242"/>
                          <a:pt x="-2030" y="22473"/>
                          <a:pt x="2896" y="6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81" name="Google Shape;781;p39"/>
                  <p:cNvSpPr/>
                  <p:nvPr/>
                </p:nvSpPr>
                <p:spPr>
                  <a:xfrm>
                    <a:off x="7356676" y="5039460"/>
                    <a:ext cx="68259" cy="742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8259" h="74255" extrusionOk="0">
                        <a:moveTo>
                          <a:pt x="2896" y="6291"/>
                        </a:moveTo>
                        <a:cubicBezTo>
                          <a:pt x="5882" y="-3520"/>
                          <a:pt x="56934" y="452"/>
                          <a:pt x="63135" y="4676"/>
                        </a:cubicBezTo>
                        <a:cubicBezTo>
                          <a:pt x="71673" y="10493"/>
                          <a:pt x="68353" y="69008"/>
                          <a:pt x="64666" y="71496"/>
                        </a:cubicBezTo>
                        <a:cubicBezTo>
                          <a:pt x="60980" y="73983"/>
                          <a:pt x="3478" y="77675"/>
                          <a:pt x="2347" y="68958"/>
                        </a:cubicBezTo>
                        <a:cubicBezTo>
                          <a:pt x="1217" y="60242"/>
                          <a:pt x="-2030" y="22473"/>
                          <a:pt x="2896" y="6291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82" name="Google Shape;782;p39"/>
                  <p:cNvSpPr/>
                  <p:nvPr/>
                </p:nvSpPr>
                <p:spPr>
                  <a:xfrm>
                    <a:off x="7455427" y="5039535"/>
                    <a:ext cx="68260" cy="742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8260" h="74255" extrusionOk="0">
                        <a:moveTo>
                          <a:pt x="2895" y="6291"/>
                        </a:moveTo>
                        <a:cubicBezTo>
                          <a:pt x="5881" y="-3520"/>
                          <a:pt x="56934" y="452"/>
                          <a:pt x="63135" y="4676"/>
                        </a:cubicBezTo>
                        <a:cubicBezTo>
                          <a:pt x="71673" y="10493"/>
                          <a:pt x="68353" y="69008"/>
                          <a:pt x="64667" y="71496"/>
                        </a:cubicBezTo>
                        <a:cubicBezTo>
                          <a:pt x="60980" y="73983"/>
                          <a:pt x="3478" y="77675"/>
                          <a:pt x="2347" y="68959"/>
                        </a:cubicBezTo>
                        <a:cubicBezTo>
                          <a:pt x="1216" y="60242"/>
                          <a:pt x="-2029" y="22473"/>
                          <a:pt x="2895" y="6291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83" name="Google Shape;783;p39"/>
                  <p:cNvSpPr/>
                  <p:nvPr/>
                </p:nvSpPr>
                <p:spPr>
                  <a:xfrm>
                    <a:off x="7257855" y="5131385"/>
                    <a:ext cx="68260" cy="742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8260" h="74255" extrusionOk="0">
                        <a:moveTo>
                          <a:pt x="2896" y="6291"/>
                        </a:moveTo>
                        <a:cubicBezTo>
                          <a:pt x="5882" y="-3520"/>
                          <a:pt x="56935" y="452"/>
                          <a:pt x="63135" y="4676"/>
                        </a:cubicBezTo>
                        <a:cubicBezTo>
                          <a:pt x="71673" y="10493"/>
                          <a:pt x="68354" y="69008"/>
                          <a:pt x="64666" y="71496"/>
                        </a:cubicBezTo>
                        <a:cubicBezTo>
                          <a:pt x="60980" y="73983"/>
                          <a:pt x="3478" y="77675"/>
                          <a:pt x="2347" y="68959"/>
                        </a:cubicBezTo>
                        <a:cubicBezTo>
                          <a:pt x="1217" y="60242"/>
                          <a:pt x="-2030" y="22473"/>
                          <a:pt x="2896" y="6291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84" name="Google Shape;784;p39"/>
                  <p:cNvSpPr/>
                  <p:nvPr/>
                </p:nvSpPr>
                <p:spPr>
                  <a:xfrm>
                    <a:off x="7356606" y="5131460"/>
                    <a:ext cx="68259" cy="742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8259" h="74255" extrusionOk="0">
                        <a:moveTo>
                          <a:pt x="2895" y="6291"/>
                        </a:moveTo>
                        <a:cubicBezTo>
                          <a:pt x="5881" y="-3520"/>
                          <a:pt x="56934" y="452"/>
                          <a:pt x="63135" y="4676"/>
                        </a:cubicBezTo>
                        <a:cubicBezTo>
                          <a:pt x="71673" y="10493"/>
                          <a:pt x="68353" y="69008"/>
                          <a:pt x="64667" y="71496"/>
                        </a:cubicBezTo>
                        <a:cubicBezTo>
                          <a:pt x="60980" y="73983"/>
                          <a:pt x="3477" y="77674"/>
                          <a:pt x="2347" y="68958"/>
                        </a:cubicBezTo>
                        <a:cubicBezTo>
                          <a:pt x="1217" y="60242"/>
                          <a:pt x="-2030" y="22472"/>
                          <a:pt x="2895" y="6291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85" name="Google Shape;785;p39"/>
                  <p:cNvSpPr/>
                  <p:nvPr/>
                </p:nvSpPr>
                <p:spPr>
                  <a:xfrm>
                    <a:off x="7455357" y="5131535"/>
                    <a:ext cx="68260" cy="742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8260" h="74255" extrusionOk="0">
                        <a:moveTo>
                          <a:pt x="2896" y="6291"/>
                        </a:moveTo>
                        <a:cubicBezTo>
                          <a:pt x="5881" y="-3520"/>
                          <a:pt x="56934" y="452"/>
                          <a:pt x="63135" y="4676"/>
                        </a:cubicBezTo>
                        <a:cubicBezTo>
                          <a:pt x="71673" y="10493"/>
                          <a:pt x="68354" y="69009"/>
                          <a:pt x="64667" y="71496"/>
                        </a:cubicBezTo>
                        <a:cubicBezTo>
                          <a:pt x="60981" y="73983"/>
                          <a:pt x="3478" y="77675"/>
                          <a:pt x="2347" y="68958"/>
                        </a:cubicBezTo>
                        <a:cubicBezTo>
                          <a:pt x="1217" y="60242"/>
                          <a:pt x="-2030" y="22473"/>
                          <a:pt x="2896" y="6291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86" name="Google Shape;786;p39"/>
                  <p:cNvSpPr/>
                  <p:nvPr/>
                </p:nvSpPr>
                <p:spPr>
                  <a:xfrm>
                    <a:off x="7257785" y="5223384"/>
                    <a:ext cx="68260" cy="742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8260" h="74255" extrusionOk="0">
                        <a:moveTo>
                          <a:pt x="2895" y="6291"/>
                        </a:moveTo>
                        <a:cubicBezTo>
                          <a:pt x="5881" y="-3520"/>
                          <a:pt x="56934" y="452"/>
                          <a:pt x="63135" y="4676"/>
                        </a:cubicBezTo>
                        <a:cubicBezTo>
                          <a:pt x="71673" y="10493"/>
                          <a:pt x="68353" y="69008"/>
                          <a:pt x="64667" y="71496"/>
                        </a:cubicBezTo>
                        <a:cubicBezTo>
                          <a:pt x="60980" y="73983"/>
                          <a:pt x="3478" y="77674"/>
                          <a:pt x="2347" y="68958"/>
                        </a:cubicBezTo>
                        <a:cubicBezTo>
                          <a:pt x="1216" y="60242"/>
                          <a:pt x="-2029" y="22472"/>
                          <a:pt x="2895" y="6291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87" name="Google Shape;787;p39"/>
                  <p:cNvSpPr/>
                  <p:nvPr/>
                </p:nvSpPr>
                <p:spPr>
                  <a:xfrm>
                    <a:off x="7356536" y="5223459"/>
                    <a:ext cx="68260" cy="742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8260" h="74255" extrusionOk="0">
                        <a:moveTo>
                          <a:pt x="2896" y="6291"/>
                        </a:moveTo>
                        <a:cubicBezTo>
                          <a:pt x="5881" y="-3520"/>
                          <a:pt x="56934" y="452"/>
                          <a:pt x="63135" y="4676"/>
                        </a:cubicBezTo>
                        <a:cubicBezTo>
                          <a:pt x="71673" y="10493"/>
                          <a:pt x="68353" y="69009"/>
                          <a:pt x="64667" y="71496"/>
                        </a:cubicBezTo>
                        <a:cubicBezTo>
                          <a:pt x="60980" y="73982"/>
                          <a:pt x="3477" y="77675"/>
                          <a:pt x="2347" y="68958"/>
                        </a:cubicBezTo>
                        <a:cubicBezTo>
                          <a:pt x="1217" y="60242"/>
                          <a:pt x="-2030" y="22472"/>
                          <a:pt x="2896" y="6291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88" name="Google Shape;788;p39"/>
                  <p:cNvSpPr/>
                  <p:nvPr/>
                </p:nvSpPr>
                <p:spPr>
                  <a:xfrm>
                    <a:off x="7455288" y="5223534"/>
                    <a:ext cx="68259" cy="742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8259" h="74255" extrusionOk="0">
                        <a:moveTo>
                          <a:pt x="2896" y="6291"/>
                        </a:moveTo>
                        <a:cubicBezTo>
                          <a:pt x="5882" y="-3520"/>
                          <a:pt x="56935" y="452"/>
                          <a:pt x="63135" y="4676"/>
                        </a:cubicBezTo>
                        <a:cubicBezTo>
                          <a:pt x="71673" y="10493"/>
                          <a:pt x="68353" y="69008"/>
                          <a:pt x="64666" y="71496"/>
                        </a:cubicBezTo>
                        <a:cubicBezTo>
                          <a:pt x="60980" y="73983"/>
                          <a:pt x="3478" y="77675"/>
                          <a:pt x="2347" y="68958"/>
                        </a:cubicBezTo>
                        <a:cubicBezTo>
                          <a:pt x="1217" y="60242"/>
                          <a:pt x="-2030" y="22473"/>
                          <a:pt x="2896" y="6291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89" name="Google Shape;789;p39"/>
                  <p:cNvSpPr/>
                  <p:nvPr/>
                </p:nvSpPr>
                <p:spPr>
                  <a:xfrm>
                    <a:off x="7257715" y="5315384"/>
                    <a:ext cx="68260" cy="742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8260" h="74255" extrusionOk="0">
                        <a:moveTo>
                          <a:pt x="2896" y="6290"/>
                        </a:moveTo>
                        <a:cubicBezTo>
                          <a:pt x="5881" y="-3520"/>
                          <a:pt x="56935" y="452"/>
                          <a:pt x="63135" y="4676"/>
                        </a:cubicBezTo>
                        <a:cubicBezTo>
                          <a:pt x="71673" y="10493"/>
                          <a:pt x="68353" y="69008"/>
                          <a:pt x="64667" y="71495"/>
                        </a:cubicBezTo>
                        <a:cubicBezTo>
                          <a:pt x="60980" y="73983"/>
                          <a:pt x="3478" y="77674"/>
                          <a:pt x="2347" y="68958"/>
                        </a:cubicBezTo>
                        <a:cubicBezTo>
                          <a:pt x="1217" y="60242"/>
                          <a:pt x="-2030" y="22473"/>
                          <a:pt x="2896" y="6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790" name="Google Shape;790;p39"/>
                <p:cNvSpPr/>
                <p:nvPr/>
              </p:nvSpPr>
              <p:spPr>
                <a:xfrm>
                  <a:off x="7356467" y="5315458"/>
                  <a:ext cx="68259" cy="742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259" h="74255" extrusionOk="0">
                      <a:moveTo>
                        <a:pt x="2896" y="6291"/>
                      </a:moveTo>
                      <a:cubicBezTo>
                        <a:pt x="5882" y="-3520"/>
                        <a:pt x="56935" y="452"/>
                        <a:pt x="63135" y="4676"/>
                      </a:cubicBezTo>
                      <a:cubicBezTo>
                        <a:pt x="71673" y="10493"/>
                        <a:pt x="68353" y="69009"/>
                        <a:pt x="64667" y="71496"/>
                      </a:cubicBezTo>
                      <a:cubicBezTo>
                        <a:pt x="60980" y="73983"/>
                        <a:pt x="3478" y="77675"/>
                        <a:pt x="2347" y="68958"/>
                      </a:cubicBezTo>
                      <a:cubicBezTo>
                        <a:pt x="1217" y="60242"/>
                        <a:pt x="-2030" y="22473"/>
                        <a:pt x="2896" y="629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791" name="Google Shape;791;p39"/>
              <p:cNvSpPr/>
              <p:nvPr/>
            </p:nvSpPr>
            <p:spPr>
              <a:xfrm>
                <a:off x="7455218" y="5315533"/>
                <a:ext cx="68260" cy="74255"/>
              </a:xfrm>
              <a:custGeom>
                <a:avLst/>
                <a:gdLst/>
                <a:ahLst/>
                <a:cxnLst/>
                <a:rect l="l" t="t" r="r" b="b"/>
                <a:pathLst>
                  <a:path w="68260" h="74255" extrusionOk="0">
                    <a:moveTo>
                      <a:pt x="2895" y="6291"/>
                    </a:moveTo>
                    <a:cubicBezTo>
                      <a:pt x="5881" y="-3520"/>
                      <a:pt x="56934" y="452"/>
                      <a:pt x="63135" y="4676"/>
                    </a:cubicBezTo>
                    <a:cubicBezTo>
                      <a:pt x="71673" y="10493"/>
                      <a:pt x="68354" y="69008"/>
                      <a:pt x="64666" y="71496"/>
                    </a:cubicBezTo>
                    <a:cubicBezTo>
                      <a:pt x="60979" y="73983"/>
                      <a:pt x="3477" y="77675"/>
                      <a:pt x="2347" y="68958"/>
                    </a:cubicBezTo>
                    <a:cubicBezTo>
                      <a:pt x="1217" y="60242"/>
                      <a:pt x="-2030" y="22473"/>
                      <a:pt x="2895" y="629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792" name="Google Shape;792;p39"/>
              <p:cNvGrpSpPr/>
              <p:nvPr/>
            </p:nvGrpSpPr>
            <p:grpSpPr>
              <a:xfrm>
                <a:off x="7553969" y="5039611"/>
                <a:ext cx="69652" cy="350252"/>
                <a:chOff x="7553969" y="5039611"/>
                <a:chExt cx="69652" cy="350252"/>
              </a:xfrm>
            </p:grpSpPr>
            <p:sp>
              <p:nvSpPr>
                <p:cNvPr id="793" name="Google Shape;793;p39"/>
                <p:cNvSpPr/>
                <p:nvPr/>
              </p:nvSpPr>
              <p:spPr>
                <a:xfrm>
                  <a:off x="7555361" y="5039611"/>
                  <a:ext cx="68260" cy="742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260" h="74255" extrusionOk="0">
                      <a:moveTo>
                        <a:pt x="2896" y="6291"/>
                      </a:moveTo>
                      <a:cubicBezTo>
                        <a:pt x="5881" y="-3520"/>
                        <a:pt x="56935" y="452"/>
                        <a:pt x="63135" y="4676"/>
                      </a:cubicBezTo>
                      <a:cubicBezTo>
                        <a:pt x="71673" y="10493"/>
                        <a:pt x="68353" y="69008"/>
                        <a:pt x="64667" y="71496"/>
                      </a:cubicBezTo>
                      <a:cubicBezTo>
                        <a:pt x="60980" y="73983"/>
                        <a:pt x="3478" y="77674"/>
                        <a:pt x="2347" y="68958"/>
                      </a:cubicBezTo>
                      <a:cubicBezTo>
                        <a:pt x="1217" y="60242"/>
                        <a:pt x="-2030" y="22472"/>
                        <a:pt x="2896" y="629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94" name="Google Shape;794;p39"/>
                <p:cNvSpPr/>
                <p:nvPr/>
              </p:nvSpPr>
              <p:spPr>
                <a:xfrm>
                  <a:off x="7554109" y="5131610"/>
                  <a:ext cx="68260" cy="742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260" h="74255" extrusionOk="0">
                      <a:moveTo>
                        <a:pt x="2895" y="6290"/>
                      </a:moveTo>
                      <a:cubicBezTo>
                        <a:pt x="5881" y="-3520"/>
                        <a:pt x="56934" y="452"/>
                        <a:pt x="63135" y="4676"/>
                      </a:cubicBezTo>
                      <a:cubicBezTo>
                        <a:pt x="71673" y="10493"/>
                        <a:pt x="68353" y="69008"/>
                        <a:pt x="64667" y="71496"/>
                      </a:cubicBezTo>
                      <a:cubicBezTo>
                        <a:pt x="60979" y="73983"/>
                        <a:pt x="3478" y="77674"/>
                        <a:pt x="2348" y="68958"/>
                      </a:cubicBezTo>
                      <a:cubicBezTo>
                        <a:pt x="1217" y="60242"/>
                        <a:pt x="-2030" y="22473"/>
                        <a:pt x="2895" y="629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95" name="Google Shape;795;p39"/>
                <p:cNvSpPr/>
                <p:nvPr/>
              </p:nvSpPr>
              <p:spPr>
                <a:xfrm>
                  <a:off x="7554039" y="5223609"/>
                  <a:ext cx="68260" cy="742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260" h="74255" extrusionOk="0">
                      <a:moveTo>
                        <a:pt x="2896" y="6291"/>
                      </a:moveTo>
                      <a:cubicBezTo>
                        <a:pt x="5882" y="-3520"/>
                        <a:pt x="56935" y="452"/>
                        <a:pt x="63135" y="4676"/>
                      </a:cubicBezTo>
                      <a:cubicBezTo>
                        <a:pt x="71673" y="10493"/>
                        <a:pt x="68353" y="69008"/>
                        <a:pt x="64667" y="71496"/>
                      </a:cubicBezTo>
                      <a:cubicBezTo>
                        <a:pt x="60980" y="73983"/>
                        <a:pt x="3477" y="77675"/>
                        <a:pt x="2347" y="68959"/>
                      </a:cubicBezTo>
                      <a:cubicBezTo>
                        <a:pt x="1217" y="60242"/>
                        <a:pt x="-2030" y="22473"/>
                        <a:pt x="2896" y="629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96" name="Google Shape;796;p39"/>
                <p:cNvSpPr/>
                <p:nvPr/>
              </p:nvSpPr>
              <p:spPr>
                <a:xfrm>
                  <a:off x="7553969" y="5315608"/>
                  <a:ext cx="68259" cy="742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259" h="74255" extrusionOk="0">
                      <a:moveTo>
                        <a:pt x="2895" y="6291"/>
                      </a:moveTo>
                      <a:cubicBezTo>
                        <a:pt x="5881" y="-3520"/>
                        <a:pt x="56934" y="452"/>
                        <a:pt x="63135" y="4676"/>
                      </a:cubicBezTo>
                      <a:cubicBezTo>
                        <a:pt x="71673" y="10493"/>
                        <a:pt x="68353" y="69008"/>
                        <a:pt x="64667" y="71496"/>
                      </a:cubicBezTo>
                      <a:cubicBezTo>
                        <a:pt x="60980" y="73983"/>
                        <a:pt x="3477" y="77674"/>
                        <a:pt x="2347" y="68958"/>
                      </a:cubicBezTo>
                      <a:cubicBezTo>
                        <a:pt x="1217" y="60242"/>
                        <a:pt x="-2030" y="22472"/>
                        <a:pt x="2895" y="629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797" name="Google Shape;797;p39"/>
              <p:cNvSpPr/>
              <p:nvPr/>
            </p:nvSpPr>
            <p:spPr>
              <a:xfrm>
                <a:off x="7576724" y="5063478"/>
                <a:ext cx="25341" cy="25776"/>
              </a:xfrm>
              <a:custGeom>
                <a:avLst/>
                <a:gdLst/>
                <a:ahLst/>
                <a:cxnLst/>
                <a:rect l="l" t="t" r="r" b="b"/>
                <a:pathLst>
                  <a:path w="25341" h="25776" extrusionOk="0">
                    <a:moveTo>
                      <a:pt x="254" y="10110"/>
                    </a:moveTo>
                    <a:lnTo>
                      <a:pt x="25590" y="10129"/>
                    </a:lnTo>
                    <a:lnTo>
                      <a:pt x="25586" y="16034"/>
                    </a:lnTo>
                    <a:lnTo>
                      <a:pt x="249" y="16015"/>
                    </a:lnTo>
                    <a:close/>
                    <a:moveTo>
                      <a:pt x="8936" y="21927"/>
                    </a:moveTo>
                    <a:cubicBezTo>
                      <a:pt x="8932" y="21386"/>
                      <a:pt x="9043" y="20851"/>
                      <a:pt x="9262" y="20357"/>
                    </a:cubicBezTo>
                    <a:cubicBezTo>
                      <a:pt x="9673" y="19409"/>
                      <a:pt x="10424" y="18650"/>
                      <a:pt x="11366" y="18226"/>
                    </a:cubicBezTo>
                    <a:cubicBezTo>
                      <a:pt x="12353" y="17790"/>
                      <a:pt x="13478" y="17791"/>
                      <a:pt x="14464" y="18228"/>
                    </a:cubicBezTo>
                    <a:cubicBezTo>
                      <a:pt x="14929" y="18439"/>
                      <a:pt x="15352" y="18734"/>
                      <a:pt x="15712" y="19096"/>
                    </a:cubicBezTo>
                    <a:cubicBezTo>
                      <a:pt x="16071" y="19464"/>
                      <a:pt x="16360" y="19893"/>
                      <a:pt x="16566" y="20363"/>
                    </a:cubicBezTo>
                    <a:cubicBezTo>
                      <a:pt x="16997" y="21365"/>
                      <a:pt x="16996" y="22501"/>
                      <a:pt x="16563" y="23503"/>
                    </a:cubicBezTo>
                    <a:cubicBezTo>
                      <a:pt x="16357" y="23973"/>
                      <a:pt x="16067" y="24401"/>
                      <a:pt x="15708" y="24768"/>
                    </a:cubicBezTo>
                    <a:cubicBezTo>
                      <a:pt x="15348" y="25131"/>
                      <a:pt x="14924" y="25425"/>
                      <a:pt x="14458" y="25634"/>
                    </a:cubicBezTo>
                    <a:cubicBezTo>
                      <a:pt x="13471" y="26071"/>
                      <a:pt x="12346" y="26070"/>
                      <a:pt x="11361" y="25632"/>
                    </a:cubicBezTo>
                    <a:cubicBezTo>
                      <a:pt x="10895" y="25422"/>
                      <a:pt x="10472" y="25127"/>
                      <a:pt x="10113" y="24763"/>
                    </a:cubicBezTo>
                    <a:cubicBezTo>
                      <a:pt x="9753" y="24397"/>
                      <a:pt x="9464" y="23968"/>
                      <a:pt x="9259" y="23498"/>
                    </a:cubicBezTo>
                    <a:cubicBezTo>
                      <a:pt x="9041" y="23003"/>
                      <a:pt x="8931" y="22468"/>
                      <a:pt x="8936" y="21927"/>
                    </a:cubicBezTo>
                    <a:close/>
                    <a:moveTo>
                      <a:pt x="8949" y="4211"/>
                    </a:moveTo>
                    <a:cubicBezTo>
                      <a:pt x="8945" y="3671"/>
                      <a:pt x="9056" y="3136"/>
                      <a:pt x="9275" y="2641"/>
                    </a:cubicBezTo>
                    <a:cubicBezTo>
                      <a:pt x="9686" y="1694"/>
                      <a:pt x="10437" y="934"/>
                      <a:pt x="11380" y="511"/>
                    </a:cubicBezTo>
                    <a:cubicBezTo>
                      <a:pt x="12367" y="74"/>
                      <a:pt x="13492" y="75"/>
                      <a:pt x="14478" y="513"/>
                    </a:cubicBezTo>
                    <a:cubicBezTo>
                      <a:pt x="14943" y="724"/>
                      <a:pt x="15366" y="1018"/>
                      <a:pt x="15726" y="1381"/>
                    </a:cubicBezTo>
                    <a:cubicBezTo>
                      <a:pt x="16084" y="1748"/>
                      <a:pt x="16373" y="2177"/>
                      <a:pt x="16580" y="2647"/>
                    </a:cubicBezTo>
                    <a:cubicBezTo>
                      <a:pt x="17011" y="3650"/>
                      <a:pt x="17010" y="4785"/>
                      <a:pt x="16578" y="5787"/>
                    </a:cubicBezTo>
                    <a:cubicBezTo>
                      <a:pt x="16372" y="6257"/>
                      <a:pt x="16082" y="6686"/>
                      <a:pt x="15722" y="7052"/>
                    </a:cubicBezTo>
                    <a:cubicBezTo>
                      <a:pt x="15363" y="7415"/>
                      <a:pt x="14939" y="7709"/>
                      <a:pt x="14473" y="7918"/>
                    </a:cubicBezTo>
                    <a:cubicBezTo>
                      <a:pt x="13486" y="8355"/>
                      <a:pt x="12361" y="8354"/>
                      <a:pt x="11375" y="7916"/>
                    </a:cubicBezTo>
                    <a:cubicBezTo>
                      <a:pt x="10909" y="7706"/>
                      <a:pt x="10487" y="7412"/>
                      <a:pt x="10128" y="7048"/>
                    </a:cubicBezTo>
                    <a:cubicBezTo>
                      <a:pt x="9768" y="6682"/>
                      <a:pt x="9479" y="6253"/>
                      <a:pt x="9274" y="5782"/>
                    </a:cubicBezTo>
                    <a:cubicBezTo>
                      <a:pt x="9056" y="5287"/>
                      <a:pt x="8945" y="4752"/>
                      <a:pt x="8951" y="4212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8" name="Google Shape;798;p39"/>
              <p:cNvSpPr/>
              <p:nvPr/>
            </p:nvSpPr>
            <p:spPr>
              <a:xfrm>
                <a:off x="7576894" y="5156278"/>
                <a:ext cx="24861" cy="25026"/>
              </a:xfrm>
              <a:custGeom>
                <a:avLst/>
                <a:gdLst/>
                <a:ahLst/>
                <a:cxnLst/>
                <a:rect l="l" t="t" r="r" b="b"/>
                <a:pathLst>
                  <a:path w="24861" h="25026" extrusionOk="0">
                    <a:moveTo>
                      <a:pt x="4552" y="184"/>
                    </a:moveTo>
                    <a:lnTo>
                      <a:pt x="12729" y="8392"/>
                    </a:lnTo>
                    <a:lnTo>
                      <a:pt x="20688" y="243"/>
                    </a:lnTo>
                    <a:lnTo>
                      <a:pt x="24799" y="4277"/>
                    </a:lnTo>
                    <a:lnTo>
                      <a:pt x="16795" y="12706"/>
                    </a:lnTo>
                    <a:lnTo>
                      <a:pt x="25110" y="20821"/>
                    </a:lnTo>
                    <a:lnTo>
                      <a:pt x="20854" y="25176"/>
                    </a:lnTo>
                    <a:lnTo>
                      <a:pt x="12723" y="16921"/>
                    </a:lnTo>
                    <a:lnTo>
                      <a:pt x="4533" y="25211"/>
                    </a:lnTo>
                    <a:lnTo>
                      <a:pt x="421" y="21177"/>
                    </a:lnTo>
                    <a:lnTo>
                      <a:pt x="8473" y="12700"/>
                    </a:lnTo>
                    <a:lnTo>
                      <a:pt x="249" y="4633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9" name="Google Shape;799;p39"/>
              <p:cNvSpPr/>
              <p:nvPr/>
            </p:nvSpPr>
            <p:spPr>
              <a:xfrm>
                <a:off x="7582719" y="5258340"/>
                <a:ext cx="11378" cy="5631"/>
              </a:xfrm>
              <a:custGeom>
                <a:avLst/>
                <a:gdLst/>
                <a:ahLst/>
                <a:cxnLst/>
                <a:rect l="l" t="t" r="r" b="b"/>
                <a:pathLst>
                  <a:path w="11378" h="5631" extrusionOk="0">
                    <a:moveTo>
                      <a:pt x="11623" y="5816"/>
                    </a:moveTo>
                    <a:lnTo>
                      <a:pt x="249" y="5808"/>
                    </a:lnTo>
                    <a:lnTo>
                      <a:pt x="253" y="184"/>
                    </a:lnTo>
                    <a:lnTo>
                      <a:pt x="11627" y="192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0" name="Google Shape;800;p39"/>
              <p:cNvSpPr/>
              <p:nvPr/>
            </p:nvSpPr>
            <p:spPr>
              <a:xfrm>
                <a:off x="7575736" y="5337854"/>
                <a:ext cx="25340" cy="25686"/>
              </a:xfrm>
              <a:custGeom>
                <a:avLst/>
                <a:gdLst/>
                <a:ahLst/>
                <a:cxnLst/>
                <a:rect l="l" t="t" r="r" b="b"/>
                <a:pathLst>
                  <a:path w="25340" h="25686" extrusionOk="0">
                    <a:moveTo>
                      <a:pt x="254" y="10065"/>
                    </a:moveTo>
                    <a:lnTo>
                      <a:pt x="10009" y="10073"/>
                    </a:lnTo>
                    <a:lnTo>
                      <a:pt x="10016" y="184"/>
                    </a:lnTo>
                    <a:lnTo>
                      <a:pt x="15841" y="188"/>
                    </a:lnTo>
                    <a:lnTo>
                      <a:pt x="15834" y="10077"/>
                    </a:lnTo>
                    <a:lnTo>
                      <a:pt x="25590" y="10084"/>
                    </a:lnTo>
                    <a:lnTo>
                      <a:pt x="25585" y="15990"/>
                    </a:lnTo>
                    <a:lnTo>
                      <a:pt x="15830" y="15982"/>
                    </a:lnTo>
                    <a:lnTo>
                      <a:pt x="15822" y="25871"/>
                    </a:lnTo>
                    <a:lnTo>
                      <a:pt x="9997" y="25867"/>
                    </a:lnTo>
                    <a:lnTo>
                      <a:pt x="10004" y="15978"/>
                    </a:lnTo>
                    <a:lnTo>
                      <a:pt x="249" y="1597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1" name="Google Shape;801;p39"/>
              <p:cNvSpPr/>
              <p:nvPr/>
            </p:nvSpPr>
            <p:spPr>
              <a:xfrm>
                <a:off x="7477791" y="5345051"/>
                <a:ext cx="25345" cy="14922"/>
              </a:xfrm>
              <a:custGeom>
                <a:avLst/>
                <a:gdLst/>
                <a:ahLst/>
                <a:cxnLst/>
                <a:rect l="l" t="t" r="r" b="b"/>
                <a:pathLst>
                  <a:path w="25345" h="14922" extrusionOk="0">
                    <a:moveTo>
                      <a:pt x="253" y="9182"/>
                    </a:moveTo>
                    <a:lnTo>
                      <a:pt x="25589" y="9201"/>
                    </a:lnTo>
                    <a:lnTo>
                      <a:pt x="25585" y="15107"/>
                    </a:lnTo>
                    <a:lnTo>
                      <a:pt x="249" y="15087"/>
                    </a:lnTo>
                    <a:close/>
                    <a:moveTo>
                      <a:pt x="260" y="184"/>
                    </a:moveTo>
                    <a:lnTo>
                      <a:pt x="25595" y="203"/>
                    </a:lnTo>
                    <a:lnTo>
                      <a:pt x="25591" y="6108"/>
                    </a:lnTo>
                    <a:lnTo>
                      <a:pt x="256" y="6089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2" name="Google Shape;802;p39"/>
              <p:cNvSpPr/>
              <p:nvPr/>
            </p:nvSpPr>
            <p:spPr>
              <a:xfrm>
                <a:off x="7280024" y="5059993"/>
                <a:ext cx="17159" cy="33186"/>
              </a:xfrm>
              <a:custGeom>
                <a:avLst/>
                <a:gdLst/>
                <a:ahLst/>
                <a:cxnLst/>
                <a:rect l="l" t="t" r="r" b="b"/>
                <a:pathLst>
                  <a:path w="17159" h="33186" extrusionOk="0">
                    <a:moveTo>
                      <a:pt x="10745" y="8058"/>
                    </a:moveTo>
                    <a:lnTo>
                      <a:pt x="4176" y="13911"/>
                    </a:lnTo>
                    <a:lnTo>
                      <a:pt x="249" y="9315"/>
                    </a:lnTo>
                    <a:lnTo>
                      <a:pt x="10936" y="184"/>
                    </a:lnTo>
                    <a:lnTo>
                      <a:pt x="17408" y="189"/>
                    </a:lnTo>
                    <a:lnTo>
                      <a:pt x="17383" y="33371"/>
                    </a:lnTo>
                    <a:lnTo>
                      <a:pt x="10726" y="33366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3" name="Google Shape;803;p39"/>
              <p:cNvSpPr/>
              <p:nvPr/>
            </p:nvSpPr>
            <p:spPr>
              <a:xfrm>
                <a:off x="7379019" y="5059507"/>
                <a:ext cx="22843" cy="33753"/>
              </a:xfrm>
              <a:custGeom>
                <a:avLst/>
                <a:gdLst/>
                <a:ahLst/>
                <a:cxnLst/>
                <a:rect l="l" t="t" r="r" b="b"/>
                <a:pathLst>
                  <a:path w="22843" h="33753" extrusionOk="0">
                    <a:moveTo>
                      <a:pt x="255" y="26467"/>
                    </a:moveTo>
                    <a:lnTo>
                      <a:pt x="12977" y="14901"/>
                    </a:lnTo>
                    <a:cubicBezTo>
                      <a:pt x="13663" y="14268"/>
                      <a:pt x="14312" y="13596"/>
                      <a:pt x="14920" y="12887"/>
                    </a:cubicBezTo>
                    <a:cubicBezTo>
                      <a:pt x="15559" y="12164"/>
                      <a:pt x="15905" y="11229"/>
                      <a:pt x="15893" y="10264"/>
                    </a:cubicBezTo>
                    <a:cubicBezTo>
                      <a:pt x="15940" y="9240"/>
                      <a:pt x="15494" y="8255"/>
                      <a:pt x="14693" y="7615"/>
                    </a:cubicBezTo>
                    <a:cubicBezTo>
                      <a:pt x="13894" y="6974"/>
                      <a:pt x="12897" y="6634"/>
                      <a:pt x="11874" y="6652"/>
                    </a:cubicBezTo>
                    <a:cubicBezTo>
                      <a:pt x="10733" y="6588"/>
                      <a:pt x="9623" y="7033"/>
                      <a:pt x="8844" y="7868"/>
                    </a:cubicBezTo>
                    <a:cubicBezTo>
                      <a:pt x="8110" y="8702"/>
                      <a:pt x="7678" y="9758"/>
                      <a:pt x="7616" y="10866"/>
                    </a:cubicBezTo>
                    <a:lnTo>
                      <a:pt x="683" y="10346"/>
                    </a:lnTo>
                    <a:cubicBezTo>
                      <a:pt x="735" y="8798"/>
                      <a:pt x="1098" y="7276"/>
                      <a:pt x="1750" y="5871"/>
                    </a:cubicBezTo>
                    <a:cubicBezTo>
                      <a:pt x="2331" y="4653"/>
                      <a:pt x="3167" y="3574"/>
                      <a:pt x="4203" y="2709"/>
                    </a:cubicBezTo>
                    <a:cubicBezTo>
                      <a:pt x="5260" y="1845"/>
                      <a:pt x="6478" y="1201"/>
                      <a:pt x="7787" y="814"/>
                    </a:cubicBezTo>
                    <a:cubicBezTo>
                      <a:pt x="9234" y="382"/>
                      <a:pt x="10739" y="170"/>
                      <a:pt x="12249" y="185"/>
                    </a:cubicBezTo>
                    <a:cubicBezTo>
                      <a:pt x="13660" y="175"/>
                      <a:pt x="15065" y="390"/>
                      <a:pt x="16409" y="821"/>
                    </a:cubicBezTo>
                    <a:cubicBezTo>
                      <a:pt x="17649" y="1213"/>
                      <a:pt x="18797" y="1851"/>
                      <a:pt x="19783" y="2697"/>
                    </a:cubicBezTo>
                    <a:cubicBezTo>
                      <a:pt x="20757" y="3553"/>
                      <a:pt x="21523" y="4620"/>
                      <a:pt x="22023" y="5816"/>
                    </a:cubicBezTo>
                    <a:cubicBezTo>
                      <a:pt x="22586" y="7199"/>
                      <a:pt x="22861" y="8682"/>
                      <a:pt x="22829" y="10175"/>
                    </a:cubicBezTo>
                    <a:cubicBezTo>
                      <a:pt x="22839" y="11146"/>
                      <a:pt x="22729" y="12113"/>
                      <a:pt x="22503" y="13057"/>
                    </a:cubicBezTo>
                    <a:cubicBezTo>
                      <a:pt x="22303" y="13874"/>
                      <a:pt x="21999" y="14661"/>
                      <a:pt x="21599" y="15400"/>
                    </a:cubicBezTo>
                    <a:cubicBezTo>
                      <a:pt x="21218" y="16097"/>
                      <a:pt x="20760" y="16749"/>
                      <a:pt x="20234" y="17344"/>
                    </a:cubicBezTo>
                    <a:cubicBezTo>
                      <a:pt x="19695" y="17952"/>
                      <a:pt x="19123" y="18530"/>
                      <a:pt x="18522" y="19077"/>
                    </a:cubicBezTo>
                    <a:lnTo>
                      <a:pt x="8576" y="27739"/>
                    </a:lnTo>
                    <a:lnTo>
                      <a:pt x="23093" y="27750"/>
                    </a:lnTo>
                    <a:lnTo>
                      <a:pt x="23088" y="33937"/>
                    </a:lnTo>
                    <a:lnTo>
                      <a:pt x="249" y="33919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4" name="Google Shape;804;p39"/>
              <p:cNvSpPr/>
              <p:nvPr/>
            </p:nvSpPr>
            <p:spPr>
              <a:xfrm>
                <a:off x="7477007" y="5058632"/>
                <a:ext cx="23535" cy="34311"/>
              </a:xfrm>
              <a:custGeom>
                <a:avLst/>
                <a:gdLst/>
                <a:ahLst/>
                <a:cxnLst/>
                <a:rect l="l" t="t" r="r" b="b"/>
                <a:pathLst>
                  <a:path w="23535" h="34311" extrusionOk="0">
                    <a:moveTo>
                      <a:pt x="8765" y="13820"/>
                    </a:moveTo>
                    <a:lnTo>
                      <a:pt x="11030" y="13822"/>
                    </a:lnTo>
                    <a:cubicBezTo>
                      <a:pt x="11665" y="13823"/>
                      <a:pt x="12298" y="13776"/>
                      <a:pt x="12926" y="13683"/>
                    </a:cubicBezTo>
                    <a:cubicBezTo>
                      <a:pt x="13514" y="13599"/>
                      <a:pt x="14085" y="13417"/>
                      <a:pt x="14613" y="13145"/>
                    </a:cubicBezTo>
                    <a:cubicBezTo>
                      <a:pt x="15115" y="12886"/>
                      <a:pt x="15539" y="12498"/>
                      <a:pt x="15840" y="12021"/>
                    </a:cubicBezTo>
                    <a:cubicBezTo>
                      <a:pt x="16172" y="11445"/>
                      <a:pt x="16332" y="10787"/>
                      <a:pt x="16303" y="10123"/>
                    </a:cubicBezTo>
                    <a:cubicBezTo>
                      <a:pt x="16320" y="9157"/>
                      <a:pt x="15885" y="8238"/>
                      <a:pt x="15126" y="7639"/>
                    </a:cubicBezTo>
                    <a:cubicBezTo>
                      <a:pt x="14314" y="6972"/>
                      <a:pt x="13288" y="6622"/>
                      <a:pt x="12237" y="6652"/>
                    </a:cubicBezTo>
                    <a:cubicBezTo>
                      <a:pt x="11266" y="6615"/>
                      <a:pt x="10313" y="6931"/>
                      <a:pt x="9555" y="7541"/>
                    </a:cubicBezTo>
                    <a:cubicBezTo>
                      <a:pt x="8864" y="8104"/>
                      <a:pt x="8377" y="8877"/>
                      <a:pt x="8166" y="9742"/>
                    </a:cubicBezTo>
                    <a:lnTo>
                      <a:pt x="540" y="8143"/>
                    </a:lnTo>
                    <a:cubicBezTo>
                      <a:pt x="858" y="6822"/>
                      <a:pt x="1423" y="5574"/>
                      <a:pt x="2207" y="4465"/>
                    </a:cubicBezTo>
                    <a:cubicBezTo>
                      <a:pt x="2915" y="3480"/>
                      <a:pt x="3811" y="2645"/>
                      <a:pt x="4843" y="2007"/>
                    </a:cubicBezTo>
                    <a:cubicBezTo>
                      <a:pt x="5895" y="1368"/>
                      <a:pt x="7043" y="903"/>
                      <a:pt x="8242" y="627"/>
                    </a:cubicBezTo>
                    <a:cubicBezTo>
                      <a:pt x="9538" y="325"/>
                      <a:pt x="10865" y="177"/>
                      <a:pt x="12196" y="184"/>
                    </a:cubicBezTo>
                    <a:cubicBezTo>
                      <a:pt x="13608" y="181"/>
                      <a:pt x="15015" y="363"/>
                      <a:pt x="16380" y="726"/>
                    </a:cubicBezTo>
                    <a:cubicBezTo>
                      <a:pt x="17657" y="1056"/>
                      <a:pt x="18857" y="1630"/>
                      <a:pt x="19915" y="2416"/>
                    </a:cubicBezTo>
                    <a:cubicBezTo>
                      <a:pt x="20931" y="3182"/>
                      <a:pt x="21760" y="4168"/>
                      <a:pt x="22340" y="5300"/>
                    </a:cubicBezTo>
                    <a:cubicBezTo>
                      <a:pt x="22969" y="6582"/>
                      <a:pt x="23277" y="7998"/>
                      <a:pt x="23239" y="9425"/>
                    </a:cubicBezTo>
                    <a:cubicBezTo>
                      <a:pt x="23284" y="11116"/>
                      <a:pt x="22780" y="12777"/>
                      <a:pt x="21802" y="14158"/>
                    </a:cubicBezTo>
                    <a:cubicBezTo>
                      <a:pt x="20790" y="15504"/>
                      <a:pt x="19300" y="16409"/>
                      <a:pt x="17639" y="16685"/>
                    </a:cubicBezTo>
                    <a:lnTo>
                      <a:pt x="17639" y="16826"/>
                    </a:lnTo>
                    <a:cubicBezTo>
                      <a:pt x="18564" y="16931"/>
                      <a:pt x="19455" y="17236"/>
                      <a:pt x="20251" y="17719"/>
                    </a:cubicBezTo>
                    <a:cubicBezTo>
                      <a:pt x="20990" y="18175"/>
                      <a:pt x="21640" y="18763"/>
                      <a:pt x="22168" y="19454"/>
                    </a:cubicBezTo>
                    <a:cubicBezTo>
                      <a:pt x="22701" y="20160"/>
                      <a:pt x="23107" y="20954"/>
                      <a:pt x="23368" y="21798"/>
                    </a:cubicBezTo>
                    <a:cubicBezTo>
                      <a:pt x="23649" y="22693"/>
                      <a:pt x="23788" y="23626"/>
                      <a:pt x="23782" y="24564"/>
                    </a:cubicBezTo>
                    <a:cubicBezTo>
                      <a:pt x="23814" y="26071"/>
                      <a:pt x="23489" y="27564"/>
                      <a:pt x="22832" y="28922"/>
                    </a:cubicBezTo>
                    <a:cubicBezTo>
                      <a:pt x="22226" y="30137"/>
                      <a:pt x="21356" y="31202"/>
                      <a:pt x="20285" y="32036"/>
                    </a:cubicBezTo>
                    <a:cubicBezTo>
                      <a:pt x="19169" y="32890"/>
                      <a:pt x="17896" y="33518"/>
                      <a:pt x="16539" y="33885"/>
                    </a:cubicBezTo>
                    <a:cubicBezTo>
                      <a:pt x="15056" y="34297"/>
                      <a:pt x="13524" y="34500"/>
                      <a:pt x="11985" y="34491"/>
                    </a:cubicBezTo>
                    <a:cubicBezTo>
                      <a:pt x="9317" y="34562"/>
                      <a:pt x="6687" y="33842"/>
                      <a:pt x="4427" y="32423"/>
                    </a:cubicBezTo>
                    <a:cubicBezTo>
                      <a:pt x="2218" y="30897"/>
                      <a:pt x="713" y="28549"/>
                      <a:pt x="249" y="25905"/>
                    </a:cubicBezTo>
                    <a:lnTo>
                      <a:pt x="7555" y="24176"/>
                    </a:lnTo>
                    <a:cubicBezTo>
                      <a:pt x="7739" y="25252"/>
                      <a:pt x="8266" y="26238"/>
                      <a:pt x="9056" y="26990"/>
                    </a:cubicBezTo>
                    <a:cubicBezTo>
                      <a:pt x="10004" y="27742"/>
                      <a:pt x="11199" y="28111"/>
                      <a:pt x="12407" y="28023"/>
                    </a:cubicBezTo>
                    <a:cubicBezTo>
                      <a:pt x="13644" y="28127"/>
                      <a:pt x="14866" y="27692"/>
                      <a:pt x="15759" y="26831"/>
                    </a:cubicBezTo>
                    <a:cubicBezTo>
                      <a:pt x="16503" y="25985"/>
                      <a:pt x="16892" y="24886"/>
                      <a:pt x="16848" y="23762"/>
                    </a:cubicBezTo>
                    <a:cubicBezTo>
                      <a:pt x="16896" y="22992"/>
                      <a:pt x="16693" y="22228"/>
                      <a:pt x="16272" y="21582"/>
                    </a:cubicBezTo>
                    <a:cubicBezTo>
                      <a:pt x="15888" y="21068"/>
                      <a:pt x="15368" y="20670"/>
                      <a:pt x="14770" y="20433"/>
                    </a:cubicBezTo>
                    <a:cubicBezTo>
                      <a:pt x="14106" y="20172"/>
                      <a:pt x="13403" y="20021"/>
                      <a:pt x="12690" y="19986"/>
                    </a:cubicBezTo>
                    <a:cubicBezTo>
                      <a:pt x="11919" y="19939"/>
                      <a:pt x="11148" y="19915"/>
                      <a:pt x="10378" y="19914"/>
                    </a:cubicBezTo>
                    <a:lnTo>
                      <a:pt x="8761" y="19913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5" name="Google Shape;805;p39"/>
              <p:cNvSpPr/>
              <p:nvPr/>
            </p:nvSpPr>
            <p:spPr>
              <a:xfrm>
                <a:off x="7278230" y="5150536"/>
                <a:ext cx="25155" cy="33188"/>
              </a:xfrm>
              <a:custGeom>
                <a:avLst/>
                <a:gdLst/>
                <a:ahLst/>
                <a:cxnLst/>
                <a:rect l="l" t="t" r="r" b="b"/>
                <a:pathLst>
                  <a:path w="25155" h="33188" extrusionOk="0">
                    <a:moveTo>
                      <a:pt x="14535" y="26712"/>
                    </a:moveTo>
                    <a:lnTo>
                      <a:pt x="249" y="26701"/>
                    </a:lnTo>
                    <a:lnTo>
                      <a:pt x="253" y="20796"/>
                    </a:lnTo>
                    <a:lnTo>
                      <a:pt x="13631" y="184"/>
                    </a:lnTo>
                    <a:lnTo>
                      <a:pt x="21213" y="190"/>
                    </a:lnTo>
                    <a:lnTo>
                      <a:pt x="21197" y="20812"/>
                    </a:lnTo>
                    <a:lnTo>
                      <a:pt x="25404" y="20815"/>
                    </a:lnTo>
                    <a:lnTo>
                      <a:pt x="25400" y="26720"/>
                    </a:lnTo>
                    <a:lnTo>
                      <a:pt x="21192" y="26717"/>
                    </a:lnTo>
                    <a:lnTo>
                      <a:pt x="21188" y="33372"/>
                    </a:lnTo>
                    <a:lnTo>
                      <a:pt x="14531" y="33367"/>
                    </a:lnTo>
                    <a:close/>
                    <a:moveTo>
                      <a:pt x="14549" y="9371"/>
                    </a:moveTo>
                    <a:lnTo>
                      <a:pt x="14456" y="9371"/>
                    </a:lnTo>
                    <a:lnTo>
                      <a:pt x="7189" y="20801"/>
                    </a:lnTo>
                    <a:lnTo>
                      <a:pt x="14540" y="20806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6" name="Google Shape;806;p39"/>
              <p:cNvSpPr/>
              <p:nvPr/>
            </p:nvSpPr>
            <p:spPr>
              <a:xfrm>
                <a:off x="7378167" y="5151549"/>
                <a:ext cx="23537" cy="33758"/>
              </a:xfrm>
              <a:custGeom>
                <a:avLst/>
                <a:gdLst/>
                <a:ahLst/>
                <a:cxnLst/>
                <a:rect l="l" t="t" r="r" b="b"/>
                <a:pathLst>
                  <a:path w="23537" h="33758" extrusionOk="0">
                    <a:moveTo>
                      <a:pt x="22687" y="6385"/>
                    </a:moveTo>
                    <a:lnTo>
                      <a:pt x="9695" y="6376"/>
                    </a:lnTo>
                    <a:lnTo>
                      <a:pt x="9552" y="11485"/>
                    </a:lnTo>
                    <a:cubicBezTo>
                      <a:pt x="10497" y="11203"/>
                      <a:pt x="11481" y="11076"/>
                      <a:pt x="12466" y="11112"/>
                    </a:cubicBezTo>
                    <a:cubicBezTo>
                      <a:pt x="14024" y="11095"/>
                      <a:pt x="15572" y="11350"/>
                      <a:pt x="17042" y="11865"/>
                    </a:cubicBezTo>
                    <a:cubicBezTo>
                      <a:pt x="18376" y="12334"/>
                      <a:pt x="19595" y="13077"/>
                      <a:pt x="20624" y="14047"/>
                    </a:cubicBezTo>
                    <a:cubicBezTo>
                      <a:pt x="21640" y="15024"/>
                      <a:pt x="22435" y="16207"/>
                      <a:pt x="22955" y="17517"/>
                    </a:cubicBezTo>
                    <a:cubicBezTo>
                      <a:pt x="23527" y="18972"/>
                      <a:pt x="23809" y="20524"/>
                      <a:pt x="23785" y="22087"/>
                    </a:cubicBezTo>
                    <a:cubicBezTo>
                      <a:pt x="23814" y="23806"/>
                      <a:pt x="23490" y="25512"/>
                      <a:pt x="22833" y="27101"/>
                    </a:cubicBezTo>
                    <a:cubicBezTo>
                      <a:pt x="22238" y="28515"/>
                      <a:pt x="21347" y="29785"/>
                      <a:pt x="20218" y="30825"/>
                    </a:cubicBezTo>
                    <a:cubicBezTo>
                      <a:pt x="19073" y="31860"/>
                      <a:pt x="17727" y="32649"/>
                      <a:pt x="16263" y="33142"/>
                    </a:cubicBezTo>
                    <a:cubicBezTo>
                      <a:pt x="14663" y="33684"/>
                      <a:pt x="12982" y="33953"/>
                      <a:pt x="11293" y="33935"/>
                    </a:cubicBezTo>
                    <a:cubicBezTo>
                      <a:pt x="8753" y="34023"/>
                      <a:pt x="6254" y="33280"/>
                      <a:pt x="4175" y="31820"/>
                    </a:cubicBezTo>
                    <a:cubicBezTo>
                      <a:pt x="2148" y="30230"/>
                      <a:pt x="756" y="27969"/>
                      <a:pt x="249" y="25444"/>
                    </a:cubicBezTo>
                    <a:lnTo>
                      <a:pt x="7509" y="23762"/>
                    </a:lnTo>
                    <a:cubicBezTo>
                      <a:pt x="7650" y="24866"/>
                      <a:pt x="8172" y="25886"/>
                      <a:pt x="8987" y="26645"/>
                    </a:cubicBezTo>
                    <a:cubicBezTo>
                      <a:pt x="9807" y="27388"/>
                      <a:pt x="10884" y="27783"/>
                      <a:pt x="11990" y="27749"/>
                    </a:cubicBezTo>
                    <a:cubicBezTo>
                      <a:pt x="13317" y="27812"/>
                      <a:pt x="14606" y="27300"/>
                      <a:pt x="15529" y="26346"/>
                    </a:cubicBezTo>
                    <a:cubicBezTo>
                      <a:pt x="16420" y="25378"/>
                      <a:pt x="16894" y="24099"/>
                      <a:pt x="16849" y="22785"/>
                    </a:cubicBezTo>
                    <a:cubicBezTo>
                      <a:pt x="16887" y="21841"/>
                      <a:pt x="16656" y="20906"/>
                      <a:pt x="16181" y="20089"/>
                    </a:cubicBezTo>
                    <a:cubicBezTo>
                      <a:pt x="15740" y="19393"/>
                      <a:pt x="15138" y="18814"/>
                      <a:pt x="14425" y="18401"/>
                    </a:cubicBezTo>
                    <a:cubicBezTo>
                      <a:pt x="13674" y="17970"/>
                      <a:pt x="12852" y="17675"/>
                      <a:pt x="11998" y="17533"/>
                    </a:cubicBezTo>
                    <a:cubicBezTo>
                      <a:pt x="11113" y="17376"/>
                      <a:pt x="10215" y="17297"/>
                      <a:pt x="9317" y="17296"/>
                    </a:cubicBezTo>
                    <a:cubicBezTo>
                      <a:pt x="8161" y="17297"/>
                      <a:pt x="7008" y="17406"/>
                      <a:pt x="5872" y="17622"/>
                    </a:cubicBezTo>
                    <a:cubicBezTo>
                      <a:pt x="4735" y="17834"/>
                      <a:pt x="3615" y="18131"/>
                      <a:pt x="2520" y="18509"/>
                    </a:cubicBezTo>
                    <a:lnTo>
                      <a:pt x="2904" y="184"/>
                    </a:lnTo>
                    <a:lnTo>
                      <a:pt x="22691" y="199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7" name="Google Shape;807;p39"/>
              <p:cNvSpPr/>
              <p:nvPr/>
            </p:nvSpPr>
            <p:spPr>
              <a:xfrm>
                <a:off x="7475643" y="5151627"/>
                <a:ext cx="24412" cy="33745"/>
              </a:xfrm>
              <a:custGeom>
                <a:avLst/>
                <a:gdLst/>
                <a:ahLst/>
                <a:cxnLst/>
                <a:rect l="l" t="t" r="r" b="b"/>
                <a:pathLst>
                  <a:path w="24412" h="33745" extrusionOk="0">
                    <a:moveTo>
                      <a:pt x="12140" y="12043"/>
                    </a:moveTo>
                    <a:cubicBezTo>
                      <a:pt x="12511" y="11949"/>
                      <a:pt x="12880" y="11872"/>
                      <a:pt x="13251" y="11809"/>
                    </a:cubicBezTo>
                    <a:cubicBezTo>
                      <a:pt x="13632" y="11746"/>
                      <a:pt x="14019" y="11715"/>
                      <a:pt x="14406" y="11716"/>
                    </a:cubicBezTo>
                    <a:cubicBezTo>
                      <a:pt x="15852" y="11698"/>
                      <a:pt x="17286" y="11987"/>
                      <a:pt x="18612" y="12563"/>
                    </a:cubicBezTo>
                    <a:cubicBezTo>
                      <a:pt x="19837" y="13099"/>
                      <a:pt x="20938" y="13881"/>
                      <a:pt x="21847" y="14862"/>
                    </a:cubicBezTo>
                    <a:cubicBezTo>
                      <a:pt x="22759" y="15863"/>
                      <a:pt x="23465" y="17034"/>
                      <a:pt x="23924" y="18309"/>
                    </a:cubicBezTo>
                    <a:cubicBezTo>
                      <a:pt x="24421" y="19667"/>
                      <a:pt x="24671" y="21103"/>
                      <a:pt x="24661" y="22549"/>
                    </a:cubicBezTo>
                    <a:cubicBezTo>
                      <a:pt x="24683" y="24154"/>
                      <a:pt x="24358" y="25745"/>
                      <a:pt x="23709" y="27212"/>
                    </a:cubicBezTo>
                    <a:cubicBezTo>
                      <a:pt x="23099" y="28571"/>
                      <a:pt x="22217" y="29791"/>
                      <a:pt x="21118" y="30796"/>
                    </a:cubicBezTo>
                    <a:cubicBezTo>
                      <a:pt x="19989" y="31816"/>
                      <a:pt x="18668" y="32604"/>
                      <a:pt x="17233" y="33113"/>
                    </a:cubicBezTo>
                    <a:cubicBezTo>
                      <a:pt x="14128" y="34204"/>
                      <a:pt x="10743" y="34201"/>
                      <a:pt x="7640" y="33106"/>
                    </a:cubicBezTo>
                    <a:cubicBezTo>
                      <a:pt x="6214" y="32591"/>
                      <a:pt x="4902" y="31802"/>
                      <a:pt x="3780" y="30783"/>
                    </a:cubicBezTo>
                    <a:cubicBezTo>
                      <a:pt x="2682" y="29776"/>
                      <a:pt x="1802" y="28556"/>
                      <a:pt x="1194" y="27196"/>
                    </a:cubicBezTo>
                    <a:cubicBezTo>
                      <a:pt x="547" y="25727"/>
                      <a:pt x="226" y="24136"/>
                      <a:pt x="250" y="22531"/>
                    </a:cubicBezTo>
                    <a:cubicBezTo>
                      <a:pt x="241" y="21437"/>
                      <a:pt x="351" y="20345"/>
                      <a:pt x="577" y="19274"/>
                    </a:cubicBezTo>
                    <a:cubicBezTo>
                      <a:pt x="783" y="18323"/>
                      <a:pt x="1069" y="17390"/>
                      <a:pt x="1433" y="16487"/>
                    </a:cubicBezTo>
                    <a:cubicBezTo>
                      <a:pt x="1785" y="15620"/>
                      <a:pt x="2203" y="14782"/>
                      <a:pt x="2683" y="13980"/>
                    </a:cubicBezTo>
                    <a:cubicBezTo>
                      <a:pt x="3162" y="13184"/>
                      <a:pt x="3664" y="12364"/>
                      <a:pt x="4188" y="11521"/>
                    </a:cubicBezTo>
                    <a:lnTo>
                      <a:pt x="11363" y="184"/>
                    </a:lnTo>
                    <a:lnTo>
                      <a:pt x="19824" y="191"/>
                    </a:lnTo>
                    <a:close/>
                    <a:moveTo>
                      <a:pt x="17727" y="22263"/>
                    </a:moveTo>
                    <a:cubicBezTo>
                      <a:pt x="17626" y="19492"/>
                      <a:pt x="15295" y="17328"/>
                      <a:pt x="12523" y="17429"/>
                    </a:cubicBezTo>
                    <a:cubicBezTo>
                      <a:pt x="9751" y="17531"/>
                      <a:pt x="7586" y="19859"/>
                      <a:pt x="7688" y="22630"/>
                    </a:cubicBezTo>
                    <a:cubicBezTo>
                      <a:pt x="7789" y="25402"/>
                      <a:pt x="10119" y="27566"/>
                      <a:pt x="12891" y="27465"/>
                    </a:cubicBezTo>
                    <a:cubicBezTo>
                      <a:pt x="14163" y="27418"/>
                      <a:pt x="15370" y="26890"/>
                      <a:pt x="16268" y="25988"/>
                    </a:cubicBezTo>
                    <a:cubicBezTo>
                      <a:pt x="17243" y="24998"/>
                      <a:pt x="17771" y="23652"/>
                      <a:pt x="17727" y="2226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8" name="Google Shape;808;p39"/>
              <p:cNvSpPr/>
              <p:nvPr/>
            </p:nvSpPr>
            <p:spPr>
              <a:xfrm>
                <a:off x="7278779" y="5244132"/>
                <a:ext cx="23952" cy="33190"/>
              </a:xfrm>
              <a:custGeom>
                <a:avLst/>
                <a:gdLst/>
                <a:ahLst/>
                <a:cxnLst/>
                <a:rect l="l" t="t" r="r" b="b"/>
                <a:pathLst>
                  <a:path w="23952" h="33190" extrusionOk="0">
                    <a:moveTo>
                      <a:pt x="16430" y="6664"/>
                    </a:moveTo>
                    <a:lnTo>
                      <a:pt x="249" y="6652"/>
                    </a:lnTo>
                    <a:lnTo>
                      <a:pt x="254" y="184"/>
                    </a:lnTo>
                    <a:lnTo>
                      <a:pt x="24202" y="202"/>
                    </a:lnTo>
                    <a:lnTo>
                      <a:pt x="24197" y="6389"/>
                    </a:lnTo>
                    <a:lnTo>
                      <a:pt x="11094" y="33375"/>
                    </a:lnTo>
                    <a:lnTo>
                      <a:pt x="3003" y="33368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9" name="Google Shape;809;p39"/>
              <p:cNvSpPr/>
              <p:nvPr/>
            </p:nvSpPr>
            <p:spPr>
              <a:xfrm>
                <a:off x="7377844" y="5243658"/>
                <a:ext cx="23034" cy="34306"/>
              </a:xfrm>
              <a:custGeom>
                <a:avLst/>
                <a:gdLst/>
                <a:ahLst/>
                <a:cxnLst/>
                <a:rect l="l" t="t" r="r" b="b"/>
                <a:pathLst>
                  <a:path w="23034" h="34306" extrusionOk="0">
                    <a:moveTo>
                      <a:pt x="821" y="9314"/>
                    </a:moveTo>
                    <a:cubicBezTo>
                      <a:pt x="790" y="7930"/>
                      <a:pt x="1084" y="6558"/>
                      <a:pt x="1679" y="5308"/>
                    </a:cubicBezTo>
                    <a:cubicBezTo>
                      <a:pt x="2235" y="4186"/>
                      <a:pt x="3043" y="3209"/>
                      <a:pt x="4039" y="2451"/>
                    </a:cubicBezTo>
                    <a:cubicBezTo>
                      <a:pt x="5084" y="1665"/>
                      <a:pt x="6269" y="1086"/>
                      <a:pt x="7530" y="743"/>
                    </a:cubicBezTo>
                    <a:cubicBezTo>
                      <a:pt x="10317" y="-5"/>
                      <a:pt x="13252" y="-2"/>
                      <a:pt x="16037" y="749"/>
                    </a:cubicBezTo>
                    <a:cubicBezTo>
                      <a:pt x="17293" y="1091"/>
                      <a:pt x="18471" y="1673"/>
                      <a:pt x="19504" y="2463"/>
                    </a:cubicBezTo>
                    <a:cubicBezTo>
                      <a:pt x="20491" y="3231"/>
                      <a:pt x="21296" y="4207"/>
                      <a:pt x="21860" y="5323"/>
                    </a:cubicBezTo>
                    <a:cubicBezTo>
                      <a:pt x="22468" y="6570"/>
                      <a:pt x="22768" y="7944"/>
                      <a:pt x="22735" y="9331"/>
                    </a:cubicBezTo>
                    <a:cubicBezTo>
                      <a:pt x="22781" y="10997"/>
                      <a:pt x="22267" y="12630"/>
                      <a:pt x="21276" y="13970"/>
                    </a:cubicBezTo>
                    <a:cubicBezTo>
                      <a:pt x="20241" y="15293"/>
                      <a:pt x="18805" y="16246"/>
                      <a:pt x="17182" y="16685"/>
                    </a:cubicBezTo>
                    <a:lnTo>
                      <a:pt x="17181" y="16779"/>
                    </a:lnTo>
                    <a:cubicBezTo>
                      <a:pt x="18975" y="17197"/>
                      <a:pt x="20573" y="18215"/>
                      <a:pt x="21710" y="19665"/>
                    </a:cubicBezTo>
                    <a:cubicBezTo>
                      <a:pt x="22793" y="21170"/>
                      <a:pt x="23344" y="22991"/>
                      <a:pt x="23278" y="24844"/>
                    </a:cubicBezTo>
                    <a:cubicBezTo>
                      <a:pt x="23306" y="26306"/>
                      <a:pt x="22980" y="27753"/>
                      <a:pt x="22327" y="29062"/>
                    </a:cubicBezTo>
                    <a:cubicBezTo>
                      <a:pt x="21720" y="30249"/>
                      <a:pt x="20849" y="31283"/>
                      <a:pt x="19781" y="32083"/>
                    </a:cubicBezTo>
                    <a:cubicBezTo>
                      <a:pt x="18674" y="32900"/>
                      <a:pt x="17429" y="33511"/>
                      <a:pt x="16104" y="33884"/>
                    </a:cubicBezTo>
                    <a:cubicBezTo>
                      <a:pt x="13264" y="34695"/>
                      <a:pt x="10252" y="34692"/>
                      <a:pt x="7413" y="33878"/>
                    </a:cubicBezTo>
                    <a:cubicBezTo>
                      <a:pt x="6089" y="33502"/>
                      <a:pt x="4845" y="32890"/>
                      <a:pt x="3739" y="32071"/>
                    </a:cubicBezTo>
                    <a:cubicBezTo>
                      <a:pt x="2672" y="31269"/>
                      <a:pt x="1804" y="30234"/>
                      <a:pt x="1198" y="29046"/>
                    </a:cubicBezTo>
                    <a:cubicBezTo>
                      <a:pt x="547" y="27736"/>
                      <a:pt x="223" y="26289"/>
                      <a:pt x="254" y="24827"/>
                    </a:cubicBezTo>
                    <a:cubicBezTo>
                      <a:pt x="190" y="22974"/>
                      <a:pt x="745" y="21153"/>
                      <a:pt x="1831" y="19650"/>
                    </a:cubicBezTo>
                    <a:cubicBezTo>
                      <a:pt x="2969" y="18202"/>
                      <a:pt x="4568" y="17186"/>
                      <a:pt x="6363" y="16771"/>
                    </a:cubicBezTo>
                    <a:lnTo>
                      <a:pt x="6363" y="16677"/>
                    </a:lnTo>
                    <a:cubicBezTo>
                      <a:pt x="4742" y="16235"/>
                      <a:pt x="3307" y="15280"/>
                      <a:pt x="2274" y="13955"/>
                    </a:cubicBezTo>
                    <a:cubicBezTo>
                      <a:pt x="1284" y="12614"/>
                      <a:pt x="772" y="10980"/>
                      <a:pt x="821" y="9314"/>
                    </a:cubicBezTo>
                    <a:close/>
                    <a:moveTo>
                      <a:pt x="7189" y="23848"/>
                    </a:moveTo>
                    <a:cubicBezTo>
                      <a:pt x="7171" y="24964"/>
                      <a:pt x="7624" y="26036"/>
                      <a:pt x="8436" y="26801"/>
                    </a:cubicBezTo>
                    <a:cubicBezTo>
                      <a:pt x="10356" y="28427"/>
                      <a:pt x="13171" y="28429"/>
                      <a:pt x="15093" y="26807"/>
                    </a:cubicBezTo>
                    <a:cubicBezTo>
                      <a:pt x="15907" y="26042"/>
                      <a:pt x="16360" y="24971"/>
                      <a:pt x="16345" y="23855"/>
                    </a:cubicBezTo>
                    <a:cubicBezTo>
                      <a:pt x="16369" y="22724"/>
                      <a:pt x="15916" y="21635"/>
                      <a:pt x="15097" y="20854"/>
                    </a:cubicBezTo>
                    <a:cubicBezTo>
                      <a:pt x="13178" y="19228"/>
                      <a:pt x="10363" y="19226"/>
                      <a:pt x="8441" y="20849"/>
                    </a:cubicBezTo>
                    <a:cubicBezTo>
                      <a:pt x="7621" y="21629"/>
                      <a:pt x="7167" y="22717"/>
                      <a:pt x="7190" y="23848"/>
                    </a:cubicBezTo>
                    <a:close/>
                    <a:moveTo>
                      <a:pt x="7754" y="10304"/>
                    </a:moveTo>
                    <a:cubicBezTo>
                      <a:pt x="7737" y="11296"/>
                      <a:pt x="8139" y="12250"/>
                      <a:pt x="8862" y="12930"/>
                    </a:cubicBezTo>
                    <a:cubicBezTo>
                      <a:pt x="10537" y="14368"/>
                      <a:pt x="13011" y="14369"/>
                      <a:pt x="14688" y="12934"/>
                    </a:cubicBezTo>
                    <a:cubicBezTo>
                      <a:pt x="15411" y="12255"/>
                      <a:pt x="15815" y="11302"/>
                      <a:pt x="15799" y="10310"/>
                    </a:cubicBezTo>
                    <a:cubicBezTo>
                      <a:pt x="15809" y="9333"/>
                      <a:pt x="15407" y="8397"/>
                      <a:pt x="14692" y="7732"/>
                    </a:cubicBezTo>
                    <a:cubicBezTo>
                      <a:pt x="13017" y="6293"/>
                      <a:pt x="10542" y="6291"/>
                      <a:pt x="8866" y="7727"/>
                    </a:cubicBezTo>
                    <a:cubicBezTo>
                      <a:pt x="8149" y="8392"/>
                      <a:pt x="7746" y="9327"/>
                      <a:pt x="7755" y="1030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0" name="Google Shape;810;p39"/>
              <p:cNvSpPr/>
              <p:nvPr/>
            </p:nvSpPr>
            <p:spPr>
              <a:xfrm>
                <a:off x="7476985" y="5242781"/>
                <a:ext cx="24412" cy="33745"/>
              </a:xfrm>
              <a:custGeom>
                <a:avLst/>
                <a:gdLst/>
                <a:ahLst/>
                <a:cxnLst/>
                <a:rect l="l" t="t" r="r" b="b"/>
                <a:pathLst>
                  <a:path w="24412" h="33745" extrusionOk="0">
                    <a:moveTo>
                      <a:pt x="12770" y="22071"/>
                    </a:moveTo>
                    <a:cubicBezTo>
                      <a:pt x="12399" y="22164"/>
                      <a:pt x="12030" y="22243"/>
                      <a:pt x="11660" y="22305"/>
                    </a:cubicBezTo>
                    <a:cubicBezTo>
                      <a:pt x="11278" y="22368"/>
                      <a:pt x="10892" y="22399"/>
                      <a:pt x="10505" y="22397"/>
                    </a:cubicBezTo>
                    <a:cubicBezTo>
                      <a:pt x="9058" y="22416"/>
                      <a:pt x="7624" y="22127"/>
                      <a:pt x="6298" y="21551"/>
                    </a:cubicBezTo>
                    <a:cubicBezTo>
                      <a:pt x="5073" y="21015"/>
                      <a:pt x="3972" y="20233"/>
                      <a:pt x="3064" y="19252"/>
                    </a:cubicBezTo>
                    <a:cubicBezTo>
                      <a:pt x="2151" y="18251"/>
                      <a:pt x="1445" y="17080"/>
                      <a:pt x="986" y="15806"/>
                    </a:cubicBezTo>
                    <a:cubicBezTo>
                      <a:pt x="489" y="14447"/>
                      <a:pt x="239" y="13010"/>
                      <a:pt x="250" y="11563"/>
                    </a:cubicBezTo>
                    <a:cubicBezTo>
                      <a:pt x="228" y="9959"/>
                      <a:pt x="552" y="8369"/>
                      <a:pt x="1201" y="6902"/>
                    </a:cubicBezTo>
                    <a:cubicBezTo>
                      <a:pt x="1811" y="5543"/>
                      <a:pt x="2692" y="4323"/>
                      <a:pt x="3791" y="3318"/>
                    </a:cubicBezTo>
                    <a:cubicBezTo>
                      <a:pt x="4916" y="2301"/>
                      <a:pt x="6228" y="1514"/>
                      <a:pt x="7654" y="1000"/>
                    </a:cubicBezTo>
                    <a:cubicBezTo>
                      <a:pt x="10760" y="-91"/>
                      <a:pt x="14144" y="-88"/>
                      <a:pt x="17248" y="1008"/>
                    </a:cubicBezTo>
                    <a:cubicBezTo>
                      <a:pt x="18682" y="1520"/>
                      <a:pt x="20001" y="2309"/>
                      <a:pt x="21129" y="3331"/>
                    </a:cubicBezTo>
                    <a:cubicBezTo>
                      <a:pt x="22227" y="4338"/>
                      <a:pt x="23108" y="5559"/>
                      <a:pt x="23717" y="6918"/>
                    </a:cubicBezTo>
                    <a:cubicBezTo>
                      <a:pt x="24363" y="8387"/>
                      <a:pt x="24685" y="9978"/>
                      <a:pt x="24660" y="11582"/>
                    </a:cubicBezTo>
                    <a:cubicBezTo>
                      <a:pt x="24669" y="12676"/>
                      <a:pt x="24560" y="13768"/>
                      <a:pt x="24334" y="14839"/>
                    </a:cubicBezTo>
                    <a:cubicBezTo>
                      <a:pt x="24127" y="15791"/>
                      <a:pt x="23841" y="16723"/>
                      <a:pt x="23477" y="17627"/>
                    </a:cubicBezTo>
                    <a:cubicBezTo>
                      <a:pt x="23126" y="18494"/>
                      <a:pt x="22708" y="19331"/>
                      <a:pt x="22227" y="20133"/>
                    </a:cubicBezTo>
                    <a:cubicBezTo>
                      <a:pt x="21748" y="20929"/>
                      <a:pt x="21245" y="21749"/>
                      <a:pt x="20721" y="22593"/>
                    </a:cubicBezTo>
                    <a:lnTo>
                      <a:pt x="13547" y="33929"/>
                    </a:lnTo>
                    <a:lnTo>
                      <a:pt x="5086" y="33922"/>
                    </a:lnTo>
                    <a:close/>
                    <a:moveTo>
                      <a:pt x="7183" y="11850"/>
                    </a:moveTo>
                    <a:cubicBezTo>
                      <a:pt x="7285" y="14621"/>
                      <a:pt x="9615" y="16785"/>
                      <a:pt x="12387" y="16684"/>
                    </a:cubicBezTo>
                    <a:cubicBezTo>
                      <a:pt x="15159" y="16582"/>
                      <a:pt x="17325" y="14254"/>
                      <a:pt x="17223" y="11482"/>
                    </a:cubicBezTo>
                    <a:cubicBezTo>
                      <a:pt x="17122" y="8711"/>
                      <a:pt x="14792" y="6547"/>
                      <a:pt x="12020" y="6648"/>
                    </a:cubicBezTo>
                    <a:cubicBezTo>
                      <a:pt x="10748" y="6695"/>
                      <a:pt x="9540" y="7223"/>
                      <a:pt x="8642" y="8125"/>
                    </a:cubicBezTo>
                    <a:cubicBezTo>
                      <a:pt x="7668" y="9115"/>
                      <a:pt x="7141" y="10461"/>
                      <a:pt x="7183" y="1185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1" name="Google Shape;811;p39"/>
              <p:cNvSpPr/>
              <p:nvPr/>
            </p:nvSpPr>
            <p:spPr>
              <a:xfrm>
                <a:off x="7278511" y="5335258"/>
                <a:ext cx="24318" cy="34306"/>
              </a:xfrm>
              <a:custGeom>
                <a:avLst/>
                <a:gdLst/>
                <a:ahLst/>
                <a:cxnLst/>
                <a:rect l="l" t="t" r="r" b="b"/>
                <a:pathLst>
                  <a:path w="24318" h="34306" extrusionOk="0">
                    <a:moveTo>
                      <a:pt x="250" y="17328"/>
                    </a:moveTo>
                    <a:cubicBezTo>
                      <a:pt x="254" y="15317"/>
                      <a:pt x="434" y="13310"/>
                      <a:pt x="786" y="11330"/>
                    </a:cubicBezTo>
                    <a:cubicBezTo>
                      <a:pt x="1109" y="9395"/>
                      <a:pt x="1751" y="7527"/>
                      <a:pt x="2685" y="5801"/>
                    </a:cubicBezTo>
                    <a:cubicBezTo>
                      <a:pt x="3577" y="4166"/>
                      <a:pt x="4856" y="2776"/>
                      <a:pt x="6411" y="1750"/>
                    </a:cubicBezTo>
                    <a:cubicBezTo>
                      <a:pt x="10145" y="-341"/>
                      <a:pt x="14699" y="-338"/>
                      <a:pt x="18430" y="1759"/>
                    </a:cubicBezTo>
                    <a:cubicBezTo>
                      <a:pt x="19983" y="2786"/>
                      <a:pt x="21260" y="4179"/>
                      <a:pt x="22149" y="5815"/>
                    </a:cubicBezTo>
                    <a:cubicBezTo>
                      <a:pt x="23081" y="7542"/>
                      <a:pt x="23720" y="9411"/>
                      <a:pt x="24040" y="11347"/>
                    </a:cubicBezTo>
                    <a:cubicBezTo>
                      <a:pt x="24746" y="15315"/>
                      <a:pt x="24743" y="19377"/>
                      <a:pt x="24032" y="23345"/>
                    </a:cubicBezTo>
                    <a:cubicBezTo>
                      <a:pt x="23708" y="25280"/>
                      <a:pt x="23066" y="27148"/>
                      <a:pt x="22131" y="28873"/>
                    </a:cubicBezTo>
                    <a:cubicBezTo>
                      <a:pt x="21240" y="30509"/>
                      <a:pt x="19961" y="31900"/>
                      <a:pt x="18406" y="32925"/>
                    </a:cubicBezTo>
                    <a:cubicBezTo>
                      <a:pt x="14672" y="35015"/>
                      <a:pt x="10118" y="35012"/>
                      <a:pt x="6387" y="32916"/>
                    </a:cubicBezTo>
                    <a:cubicBezTo>
                      <a:pt x="4834" y="31888"/>
                      <a:pt x="3556" y="30495"/>
                      <a:pt x="2667" y="28859"/>
                    </a:cubicBezTo>
                    <a:cubicBezTo>
                      <a:pt x="1735" y="27132"/>
                      <a:pt x="1096" y="25263"/>
                      <a:pt x="776" y="23327"/>
                    </a:cubicBezTo>
                    <a:cubicBezTo>
                      <a:pt x="427" y="21346"/>
                      <a:pt x="251" y="19339"/>
                      <a:pt x="249" y="17328"/>
                    </a:cubicBezTo>
                    <a:close/>
                    <a:moveTo>
                      <a:pt x="7185" y="17334"/>
                    </a:moveTo>
                    <a:cubicBezTo>
                      <a:pt x="7184" y="18209"/>
                      <a:pt x="7222" y="19256"/>
                      <a:pt x="7298" y="20475"/>
                    </a:cubicBezTo>
                    <a:cubicBezTo>
                      <a:pt x="7369" y="21666"/>
                      <a:pt x="7577" y="22846"/>
                      <a:pt x="7920" y="23989"/>
                    </a:cubicBezTo>
                    <a:cubicBezTo>
                      <a:pt x="8220" y="25044"/>
                      <a:pt x="8747" y="26021"/>
                      <a:pt x="9466" y="26850"/>
                    </a:cubicBezTo>
                    <a:cubicBezTo>
                      <a:pt x="11101" y="28413"/>
                      <a:pt x="13677" y="28415"/>
                      <a:pt x="15315" y="26854"/>
                    </a:cubicBezTo>
                    <a:cubicBezTo>
                      <a:pt x="16048" y="26031"/>
                      <a:pt x="16586" y="25055"/>
                      <a:pt x="16889" y="23997"/>
                    </a:cubicBezTo>
                    <a:cubicBezTo>
                      <a:pt x="17232" y="22853"/>
                      <a:pt x="17443" y="21674"/>
                      <a:pt x="17515" y="20482"/>
                    </a:cubicBezTo>
                    <a:cubicBezTo>
                      <a:pt x="17593" y="19263"/>
                      <a:pt x="17632" y="18216"/>
                      <a:pt x="17633" y="17342"/>
                    </a:cubicBezTo>
                    <a:cubicBezTo>
                      <a:pt x="17634" y="16467"/>
                      <a:pt x="17596" y="15420"/>
                      <a:pt x="17520" y="14201"/>
                    </a:cubicBezTo>
                    <a:cubicBezTo>
                      <a:pt x="17449" y="13010"/>
                      <a:pt x="17240" y="11830"/>
                      <a:pt x="16899" y="10686"/>
                    </a:cubicBezTo>
                    <a:cubicBezTo>
                      <a:pt x="16597" y="9628"/>
                      <a:pt x="16061" y="8650"/>
                      <a:pt x="15330" y="7827"/>
                    </a:cubicBezTo>
                    <a:cubicBezTo>
                      <a:pt x="13695" y="6263"/>
                      <a:pt x="11118" y="6260"/>
                      <a:pt x="9480" y="7822"/>
                    </a:cubicBezTo>
                    <a:cubicBezTo>
                      <a:pt x="8760" y="8650"/>
                      <a:pt x="8231" y="9625"/>
                      <a:pt x="7930" y="10680"/>
                    </a:cubicBezTo>
                    <a:cubicBezTo>
                      <a:pt x="7585" y="11823"/>
                      <a:pt x="7375" y="13003"/>
                      <a:pt x="7302" y="14194"/>
                    </a:cubicBezTo>
                    <a:cubicBezTo>
                      <a:pt x="7225" y="15413"/>
                      <a:pt x="7186" y="16459"/>
                      <a:pt x="7185" y="1733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2" name="Google Shape;812;p39"/>
              <p:cNvSpPr/>
              <p:nvPr/>
            </p:nvSpPr>
            <p:spPr>
              <a:xfrm>
                <a:off x="7368177" y="5334404"/>
                <a:ext cx="41461" cy="36169"/>
              </a:xfrm>
              <a:custGeom>
                <a:avLst/>
                <a:gdLst/>
                <a:ahLst/>
                <a:cxnLst/>
                <a:rect l="l" t="t" r="r" b="b"/>
                <a:pathLst>
                  <a:path w="41461" h="36169" extrusionOk="0">
                    <a:moveTo>
                      <a:pt x="249" y="10380"/>
                    </a:moveTo>
                    <a:cubicBezTo>
                      <a:pt x="242" y="9141"/>
                      <a:pt x="487" y="7914"/>
                      <a:pt x="969" y="6772"/>
                    </a:cubicBezTo>
                    <a:cubicBezTo>
                      <a:pt x="1429" y="5676"/>
                      <a:pt x="2087" y="4676"/>
                      <a:pt x="2913" y="3821"/>
                    </a:cubicBezTo>
                    <a:cubicBezTo>
                      <a:pt x="3736" y="2974"/>
                      <a:pt x="4719" y="2298"/>
                      <a:pt x="5804" y="1832"/>
                    </a:cubicBezTo>
                    <a:cubicBezTo>
                      <a:pt x="8079" y="864"/>
                      <a:pt x="10650" y="867"/>
                      <a:pt x="12924" y="1837"/>
                    </a:cubicBezTo>
                    <a:cubicBezTo>
                      <a:pt x="14009" y="2305"/>
                      <a:pt x="14990" y="2983"/>
                      <a:pt x="15812" y="3831"/>
                    </a:cubicBezTo>
                    <a:cubicBezTo>
                      <a:pt x="16636" y="4688"/>
                      <a:pt x="17293" y="5689"/>
                      <a:pt x="17752" y="6785"/>
                    </a:cubicBezTo>
                    <a:cubicBezTo>
                      <a:pt x="18705" y="9097"/>
                      <a:pt x="18703" y="11692"/>
                      <a:pt x="17746" y="14002"/>
                    </a:cubicBezTo>
                    <a:cubicBezTo>
                      <a:pt x="17285" y="15097"/>
                      <a:pt x="16627" y="16098"/>
                      <a:pt x="15802" y="16953"/>
                    </a:cubicBezTo>
                    <a:cubicBezTo>
                      <a:pt x="14979" y="17800"/>
                      <a:pt x="13997" y="18476"/>
                      <a:pt x="12912" y="18943"/>
                    </a:cubicBezTo>
                    <a:cubicBezTo>
                      <a:pt x="10637" y="19910"/>
                      <a:pt x="8066" y="19908"/>
                      <a:pt x="5792" y="18937"/>
                    </a:cubicBezTo>
                    <a:cubicBezTo>
                      <a:pt x="4707" y="18470"/>
                      <a:pt x="3725" y="17792"/>
                      <a:pt x="2903" y="16943"/>
                    </a:cubicBezTo>
                    <a:cubicBezTo>
                      <a:pt x="2079" y="16087"/>
                      <a:pt x="1422" y="15086"/>
                      <a:pt x="964" y="13989"/>
                    </a:cubicBezTo>
                    <a:cubicBezTo>
                      <a:pt x="483" y="12847"/>
                      <a:pt x="240" y="11619"/>
                      <a:pt x="250" y="10380"/>
                    </a:cubicBezTo>
                    <a:close/>
                    <a:moveTo>
                      <a:pt x="13750" y="10390"/>
                    </a:moveTo>
                    <a:cubicBezTo>
                      <a:pt x="13774" y="9200"/>
                      <a:pt x="13317" y="8050"/>
                      <a:pt x="12481" y="7202"/>
                    </a:cubicBezTo>
                    <a:cubicBezTo>
                      <a:pt x="10796" y="5478"/>
                      <a:pt x="8032" y="5446"/>
                      <a:pt x="6307" y="7130"/>
                    </a:cubicBezTo>
                    <a:cubicBezTo>
                      <a:pt x="6284" y="7152"/>
                      <a:pt x="6261" y="7175"/>
                      <a:pt x="6239" y="7198"/>
                    </a:cubicBezTo>
                    <a:cubicBezTo>
                      <a:pt x="4542" y="8983"/>
                      <a:pt x="4540" y="11784"/>
                      <a:pt x="6234" y="13572"/>
                    </a:cubicBezTo>
                    <a:cubicBezTo>
                      <a:pt x="7919" y="15296"/>
                      <a:pt x="10684" y="15328"/>
                      <a:pt x="12409" y="13643"/>
                    </a:cubicBezTo>
                    <a:cubicBezTo>
                      <a:pt x="12431" y="13621"/>
                      <a:pt x="12454" y="13599"/>
                      <a:pt x="12476" y="13576"/>
                    </a:cubicBezTo>
                    <a:cubicBezTo>
                      <a:pt x="13313" y="12730"/>
                      <a:pt x="13772" y="11580"/>
                      <a:pt x="13749" y="10390"/>
                    </a:cubicBezTo>
                    <a:close/>
                    <a:moveTo>
                      <a:pt x="28460" y="184"/>
                    </a:moveTo>
                    <a:lnTo>
                      <a:pt x="32341" y="2390"/>
                    </a:lnTo>
                    <a:lnTo>
                      <a:pt x="13222" y="36354"/>
                    </a:lnTo>
                    <a:lnTo>
                      <a:pt x="9710" y="34336"/>
                    </a:lnTo>
                    <a:close/>
                    <a:moveTo>
                      <a:pt x="23494" y="26098"/>
                    </a:moveTo>
                    <a:cubicBezTo>
                      <a:pt x="23486" y="24859"/>
                      <a:pt x="23730" y="23631"/>
                      <a:pt x="24212" y="22490"/>
                    </a:cubicBezTo>
                    <a:cubicBezTo>
                      <a:pt x="24672" y="21395"/>
                      <a:pt x="25332" y="20394"/>
                      <a:pt x="26157" y="19539"/>
                    </a:cubicBezTo>
                    <a:cubicBezTo>
                      <a:pt x="26980" y="18692"/>
                      <a:pt x="27962" y="18015"/>
                      <a:pt x="29048" y="17549"/>
                    </a:cubicBezTo>
                    <a:cubicBezTo>
                      <a:pt x="31323" y="16582"/>
                      <a:pt x="33894" y="16584"/>
                      <a:pt x="36168" y="17554"/>
                    </a:cubicBezTo>
                    <a:cubicBezTo>
                      <a:pt x="37253" y="18023"/>
                      <a:pt x="38234" y="18701"/>
                      <a:pt x="39057" y="19548"/>
                    </a:cubicBezTo>
                    <a:cubicBezTo>
                      <a:pt x="39880" y="20405"/>
                      <a:pt x="40537" y="21406"/>
                      <a:pt x="40996" y="22502"/>
                    </a:cubicBezTo>
                    <a:cubicBezTo>
                      <a:pt x="41476" y="23644"/>
                      <a:pt x="41719" y="24873"/>
                      <a:pt x="41710" y="26111"/>
                    </a:cubicBezTo>
                    <a:cubicBezTo>
                      <a:pt x="41716" y="27358"/>
                      <a:pt x="41471" y="28593"/>
                      <a:pt x="40991" y="29743"/>
                    </a:cubicBezTo>
                    <a:cubicBezTo>
                      <a:pt x="40534" y="30848"/>
                      <a:pt x="39875" y="31856"/>
                      <a:pt x="39046" y="32718"/>
                    </a:cubicBezTo>
                    <a:cubicBezTo>
                      <a:pt x="38223" y="33565"/>
                      <a:pt x="37240" y="34241"/>
                      <a:pt x="36155" y="34708"/>
                    </a:cubicBezTo>
                    <a:cubicBezTo>
                      <a:pt x="33880" y="35675"/>
                      <a:pt x="31309" y="35673"/>
                      <a:pt x="29034" y="34703"/>
                    </a:cubicBezTo>
                    <a:cubicBezTo>
                      <a:pt x="27949" y="34234"/>
                      <a:pt x="26968" y="33557"/>
                      <a:pt x="26146" y="32708"/>
                    </a:cubicBezTo>
                    <a:cubicBezTo>
                      <a:pt x="25319" y="31846"/>
                      <a:pt x="24661" y="30836"/>
                      <a:pt x="24207" y="29731"/>
                    </a:cubicBezTo>
                    <a:cubicBezTo>
                      <a:pt x="23728" y="28580"/>
                      <a:pt x="23485" y="27345"/>
                      <a:pt x="23494" y="26098"/>
                    </a:cubicBezTo>
                    <a:close/>
                    <a:moveTo>
                      <a:pt x="36994" y="26109"/>
                    </a:moveTo>
                    <a:cubicBezTo>
                      <a:pt x="37018" y="24919"/>
                      <a:pt x="36560" y="23769"/>
                      <a:pt x="35725" y="22920"/>
                    </a:cubicBezTo>
                    <a:cubicBezTo>
                      <a:pt x="34040" y="21196"/>
                      <a:pt x="31275" y="21164"/>
                      <a:pt x="29550" y="22849"/>
                    </a:cubicBezTo>
                    <a:cubicBezTo>
                      <a:pt x="29528" y="22871"/>
                      <a:pt x="29505" y="22893"/>
                      <a:pt x="29483" y="22916"/>
                    </a:cubicBezTo>
                    <a:cubicBezTo>
                      <a:pt x="28645" y="23762"/>
                      <a:pt x="28187" y="24912"/>
                      <a:pt x="28210" y="26102"/>
                    </a:cubicBezTo>
                    <a:cubicBezTo>
                      <a:pt x="28179" y="27307"/>
                      <a:pt x="28636" y="28473"/>
                      <a:pt x="29478" y="29336"/>
                    </a:cubicBezTo>
                    <a:cubicBezTo>
                      <a:pt x="31162" y="31060"/>
                      <a:pt x="33926" y="31093"/>
                      <a:pt x="35652" y="29409"/>
                    </a:cubicBezTo>
                    <a:cubicBezTo>
                      <a:pt x="35675" y="29387"/>
                      <a:pt x="35698" y="29364"/>
                      <a:pt x="35720" y="29341"/>
                    </a:cubicBezTo>
                    <a:cubicBezTo>
                      <a:pt x="36564" y="28480"/>
                      <a:pt x="37024" y="27314"/>
                      <a:pt x="36994" y="2610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3" name="Google Shape;813;p39"/>
              <p:cNvSpPr/>
              <p:nvPr/>
            </p:nvSpPr>
            <p:spPr>
              <a:xfrm>
                <a:off x="7559449" y="4938282"/>
                <a:ext cx="40623" cy="55052"/>
              </a:xfrm>
              <a:custGeom>
                <a:avLst/>
                <a:gdLst/>
                <a:ahLst/>
                <a:cxnLst/>
                <a:rect l="l" t="t" r="r" b="b"/>
                <a:pathLst>
                  <a:path w="40623" h="55052" extrusionOk="0">
                    <a:moveTo>
                      <a:pt x="24550" y="55172"/>
                    </a:moveTo>
                    <a:cubicBezTo>
                      <a:pt x="18023" y="55193"/>
                      <a:pt x="11501" y="54776"/>
                      <a:pt x="5029" y="53925"/>
                    </a:cubicBezTo>
                    <a:cubicBezTo>
                      <a:pt x="3413" y="53546"/>
                      <a:pt x="2146" y="52295"/>
                      <a:pt x="1746" y="50685"/>
                    </a:cubicBezTo>
                    <a:cubicBezTo>
                      <a:pt x="-59" y="45485"/>
                      <a:pt x="-871" y="8112"/>
                      <a:pt x="3070" y="3457"/>
                    </a:cubicBezTo>
                    <a:cubicBezTo>
                      <a:pt x="4160" y="2171"/>
                      <a:pt x="6133" y="907"/>
                      <a:pt x="13137" y="375"/>
                    </a:cubicBezTo>
                    <a:cubicBezTo>
                      <a:pt x="16963" y="84"/>
                      <a:pt x="33271" y="-345"/>
                      <a:pt x="37225" y="3098"/>
                    </a:cubicBezTo>
                    <a:cubicBezTo>
                      <a:pt x="41756" y="7040"/>
                      <a:pt x="41062" y="36679"/>
                      <a:pt x="40362" y="43531"/>
                    </a:cubicBezTo>
                    <a:cubicBezTo>
                      <a:pt x="39735" y="49657"/>
                      <a:pt x="38716" y="52376"/>
                      <a:pt x="36603" y="53565"/>
                    </a:cubicBezTo>
                    <a:cubicBezTo>
                      <a:pt x="32730" y="54889"/>
                      <a:pt x="28634" y="55435"/>
                      <a:pt x="24550" y="55172"/>
                    </a:cubicBezTo>
                    <a:close/>
                    <a:moveTo>
                      <a:pt x="8130" y="47258"/>
                    </a:moveTo>
                    <a:cubicBezTo>
                      <a:pt x="16244" y="48207"/>
                      <a:pt x="24434" y="48313"/>
                      <a:pt x="32569" y="47576"/>
                    </a:cubicBezTo>
                    <a:cubicBezTo>
                      <a:pt x="34619" y="41729"/>
                      <a:pt x="34024" y="13957"/>
                      <a:pt x="32290" y="8379"/>
                    </a:cubicBezTo>
                    <a:cubicBezTo>
                      <a:pt x="24459" y="6911"/>
                      <a:pt x="16430" y="6840"/>
                      <a:pt x="8574" y="8167"/>
                    </a:cubicBezTo>
                    <a:cubicBezTo>
                      <a:pt x="7004" y="21142"/>
                      <a:pt x="6854" y="34250"/>
                      <a:pt x="8130" y="47258"/>
                    </a:cubicBezTo>
                    <a:close/>
                    <a:moveTo>
                      <a:pt x="6441" y="46998"/>
                    </a:moveTo>
                    <a:lnTo>
                      <a:pt x="6441" y="46998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14" name="Google Shape;814;p39"/>
            <p:cNvGrpSpPr/>
            <p:nvPr/>
          </p:nvGrpSpPr>
          <p:grpSpPr>
            <a:xfrm>
              <a:off x="5043223" y="3193155"/>
              <a:ext cx="954704" cy="628759"/>
              <a:chOff x="5001278" y="4119044"/>
              <a:chExt cx="1082152" cy="712694"/>
            </a:xfrm>
          </p:grpSpPr>
          <p:grpSp>
            <p:nvGrpSpPr>
              <p:cNvPr id="815" name="Google Shape;815;p39"/>
              <p:cNvGrpSpPr/>
              <p:nvPr/>
            </p:nvGrpSpPr>
            <p:grpSpPr>
              <a:xfrm>
                <a:off x="5071681" y="4687425"/>
                <a:ext cx="971753" cy="144313"/>
                <a:chOff x="6979691" y="5407002"/>
                <a:chExt cx="391268" cy="58104"/>
              </a:xfrm>
            </p:grpSpPr>
            <p:sp>
              <p:nvSpPr>
                <p:cNvPr id="816" name="Google Shape;816;p39"/>
                <p:cNvSpPr/>
                <p:nvPr/>
              </p:nvSpPr>
              <p:spPr>
                <a:xfrm>
                  <a:off x="7240198" y="5408616"/>
                  <a:ext cx="129745" cy="548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745" h="54877" extrusionOk="0">
                      <a:moveTo>
                        <a:pt x="0" y="0"/>
                      </a:moveTo>
                      <a:lnTo>
                        <a:pt x="129745" y="0"/>
                      </a:lnTo>
                      <a:lnTo>
                        <a:pt x="129745" y="54877"/>
                      </a:lnTo>
                      <a:lnTo>
                        <a:pt x="0" y="54877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17" name="Google Shape;817;p39"/>
                <p:cNvSpPr/>
                <p:nvPr/>
              </p:nvSpPr>
              <p:spPr>
                <a:xfrm>
                  <a:off x="7110452" y="5408616"/>
                  <a:ext cx="129745" cy="548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745" h="54877" extrusionOk="0">
                      <a:moveTo>
                        <a:pt x="0" y="0"/>
                      </a:moveTo>
                      <a:lnTo>
                        <a:pt x="129746" y="0"/>
                      </a:lnTo>
                      <a:lnTo>
                        <a:pt x="129746" y="54877"/>
                      </a:lnTo>
                      <a:lnTo>
                        <a:pt x="0" y="54877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18" name="Google Shape;818;p39"/>
                <p:cNvSpPr/>
                <p:nvPr/>
              </p:nvSpPr>
              <p:spPr>
                <a:xfrm>
                  <a:off x="6980707" y="5408616"/>
                  <a:ext cx="129745" cy="548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745" h="54877" extrusionOk="0">
                      <a:moveTo>
                        <a:pt x="0" y="0"/>
                      </a:moveTo>
                      <a:lnTo>
                        <a:pt x="129745" y="0"/>
                      </a:lnTo>
                      <a:lnTo>
                        <a:pt x="129745" y="54877"/>
                      </a:lnTo>
                      <a:lnTo>
                        <a:pt x="0" y="54877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19" name="Google Shape;819;p39"/>
                <p:cNvSpPr/>
                <p:nvPr/>
              </p:nvSpPr>
              <p:spPr>
                <a:xfrm>
                  <a:off x="6979691" y="5407002"/>
                  <a:ext cx="391268" cy="581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268" h="58104" extrusionOk="0">
                      <a:moveTo>
                        <a:pt x="391518" y="58288"/>
                      </a:moveTo>
                      <a:lnTo>
                        <a:pt x="249" y="58288"/>
                      </a:lnTo>
                      <a:lnTo>
                        <a:pt x="249" y="184"/>
                      </a:lnTo>
                      <a:lnTo>
                        <a:pt x="391518" y="184"/>
                      </a:lnTo>
                      <a:close/>
                      <a:moveTo>
                        <a:pt x="2281" y="55063"/>
                      </a:moveTo>
                      <a:lnTo>
                        <a:pt x="389485" y="55063"/>
                      </a:lnTo>
                      <a:lnTo>
                        <a:pt x="389485" y="3410"/>
                      </a:lnTo>
                      <a:lnTo>
                        <a:pt x="2281" y="341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820" name="Google Shape;820;p39"/>
              <p:cNvGrpSpPr/>
              <p:nvPr/>
            </p:nvGrpSpPr>
            <p:grpSpPr>
              <a:xfrm>
                <a:off x="5001278" y="4542997"/>
                <a:ext cx="971756" cy="144315"/>
                <a:chOff x="6951344" y="5348069"/>
                <a:chExt cx="391269" cy="58105"/>
              </a:xfrm>
            </p:grpSpPr>
            <p:sp>
              <p:nvSpPr>
                <p:cNvPr id="821" name="Google Shape;821;p39"/>
                <p:cNvSpPr/>
                <p:nvPr/>
              </p:nvSpPr>
              <p:spPr>
                <a:xfrm>
                  <a:off x="7211851" y="5349683"/>
                  <a:ext cx="129745" cy="548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745" h="54877" extrusionOk="0">
                      <a:moveTo>
                        <a:pt x="0" y="0"/>
                      </a:moveTo>
                      <a:lnTo>
                        <a:pt x="129746" y="0"/>
                      </a:lnTo>
                      <a:lnTo>
                        <a:pt x="129746" y="54877"/>
                      </a:lnTo>
                      <a:lnTo>
                        <a:pt x="0" y="54877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22" name="Google Shape;822;p39"/>
                <p:cNvSpPr/>
                <p:nvPr/>
              </p:nvSpPr>
              <p:spPr>
                <a:xfrm>
                  <a:off x="7082106" y="5349683"/>
                  <a:ext cx="129745" cy="548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745" h="54877" extrusionOk="0">
                      <a:moveTo>
                        <a:pt x="0" y="0"/>
                      </a:moveTo>
                      <a:lnTo>
                        <a:pt x="129745" y="0"/>
                      </a:lnTo>
                      <a:lnTo>
                        <a:pt x="129745" y="54877"/>
                      </a:lnTo>
                      <a:lnTo>
                        <a:pt x="0" y="54877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23" name="Google Shape;823;p39"/>
                <p:cNvSpPr/>
                <p:nvPr/>
              </p:nvSpPr>
              <p:spPr>
                <a:xfrm>
                  <a:off x="6952361" y="5349683"/>
                  <a:ext cx="129745" cy="548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745" h="54877" extrusionOk="0">
                      <a:moveTo>
                        <a:pt x="0" y="0"/>
                      </a:moveTo>
                      <a:lnTo>
                        <a:pt x="129745" y="0"/>
                      </a:lnTo>
                      <a:lnTo>
                        <a:pt x="129745" y="54877"/>
                      </a:lnTo>
                      <a:lnTo>
                        <a:pt x="0" y="54877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24" name="Google Shape;824;p39"/>
                <p:cNvSpPr/>
                <p:nvPr/>
              </p:nvSpPr>
              <p:spPr>
                <a:xfrm>
                  <a:off x="6951344" y="5348069"/>
                  <a:ext cx="391269" cy="581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269" h="58105" extrusionOk="0">
                      <a:moveTo>
                        <a:pt x="391518" y="58289"/>
                      </a:moveTo>
                      <a:lnTo>
                        <a:pt x="249" y="58289"/>
                      </a:lnTo>
                      <a:lnTo>
                        <a:pt x="249" y="184"/>
                      </a:lnTo>
                      <a:lnTo>
                        <a:pt x="391518" y="184"/>
                      </a:lnTo>
                      <a:close/>
                      <a:moveTo>
                        <a:pt x="2282" y="55063"/>
                      </a:moveTo>
                      <a:lnTo>
                        <a:pt x="389486" y="55063"/>
                      </a:lnTo>
                      <a:lnTo>
                        <a:pt x="389486" y="3410"/>
                      </a:lnTo>
                      <a:lnTo>
                        <a:pt x="2282" y="341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825" name="Google Shape;825;p39"/>
              <p:cNvGrpSpPr/>
              <p:nvPr/>
            </p:nvGrpSpPr>
            <p:grpSpPr>
              <a:xfrm>
                <a:off x="5111674" y="4402861"/>
                <a:ext cx="971756" cy="144313"/>
                <a:chOff x="6995794" y="5290864"/>
                <a:chExt cx="391269" cy="58104"/>
              </a:xfrm>
            </p:grpSpPr>
            <p:sp>
              <p:nvSpPr>
                <p:cNvPr id="826" name="Google Shape;826;p39"/>
                <p:cNvSpPr/>
                <p:nvPr/>
              </p:nvSpPr>
              <p:spPr>
                <a:xfrm>
                  <a:off x="7256302" y="5292477"/>
                  <a:ext cx="129745" cy="548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745" h="54877" extrusionOk="0">
                      <a:moveTo>
                        <a:pt x="0" y="0"/>
                      </a:moveTo>
                      <a:lnTo>
                        <a:pt x="129746" y="0"/>
                      </a:lnTo>
                      <a:lnTo>
                        <a:pt x="129746" y="54877"/>
                      </a:lnTo>
                      <a:lnTo>
                        <a:pt x="0" y="54877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27" name="Google Shape;827;p39"/>
                <p:cNvSpPr/>
                <p:nvPr/>
              </p:nvSpPr>
              <p:spPr>
                <a:xfrm>
                  <a:off x="7126556" y="5292477"/>
                  <a:ext cx="129745" cy="548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745" h="54877" extrusionOk="0">
                      <a:moveTo>
                        <a:pt x="0" y="0"/>
                      </a:moveTo>
                      <a:lnTo>
                        <a:pt x="129745" y="0"/>
                      </a:lnTo>
                      <a:lnTo>
                        <a:pt x="129745" y="54877"/>
                      </a:lnTo>
                      <a:lnTo>
                        <a:pt x="0" y="54877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28" name="Google Shape;828;p39"/>
                <p:cNvSpPr/>
                <p:nvPr/>
              </p:nvSpPr>
              <p:spPr>
                <a:xfrm>
                  <a:off x="6996811" y="5292477"/>
                  <a:ext cx="129745" cy="548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745" h="54877" extrusionOk="0">
                      <a:moveTo>
                        <a:pt x="0" y="0"/>
                      </a:moveTo>
                      <a:lnTo>
                        <a:pt x="129745" y="0"/>
                      </a:lnTo>
                      <a:lnTo>
                        <a:pt x="129745" y="54877"/>
                      </a:lnTo>
                      <a:lnTo>
                        <a:pt x="0" y="54877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29" name="Google Shape;829;p39"/>
                <p:cNvSpPr/>
                <p:nvPr/>
              </p:nvSpPr>
              <p:spPr>
                <a:xfrm>
                  <a:off x="6995794" y="5290864"/>
                  <a:ext cx="391269" cy="581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269" h="58104" extrusionOk="0">
                      <a:moveTo>
                        <a:pt x="391518" y="58289"/>
                      </a:moveTo>
                      <a:lnTo>
                        <a:pt x="249" y="58289"/>
                      </a:lnTo>
                      <a:lnTo>
                        <a:pt x="249" y="184"/>
                      </a:lnTo>
                      <a:lnTo>
                        <a:pt x="391518" y="184"/>
                      </a:lnTo>
                      <a:close/>
                      <a:moveTo>
                        <a:pt x="2282" y="55063"/>
                      </a:moveTo>
                      <a:lnTo>
                        <a:pt x="389486" y="55063"/>
                      </a:lnTo>
                      <a:lnTo>
                        <a:pt x="389486" y="3409"/>
                      </a:lnTo>
                      <a:lnTo>
                        <a:pt x="2282" y="3409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830" name="Google Shape;830;p39"/>
              <p:cNvGrpSpPr/>
              <p:nvPr/>
            </p:nvGrpSpPr>
            <p:grpSpPr>
              <a:xfrm>
                <a:off x="5039804" y="4260670"/>
                <a:ext cx="971756" cy="144313"/>
                <a:chOff x="6966856" y="5232049"/>
                <a:chExt cx="391269" cy="58104"/>
              </a:xfrm>
            </p:grpSpPr>
            <p:sp>
              <p:nvSpPr>
                <p:cNvPr id="831" name="Google Shape;831;p39"/>
                <p:cNvSpPr/>
                <p:nvPr/>
              </p:nvSpPr>
              <p:spPr>
                <a:xfrm>
                  <a:off x="7227363" y="5233662"/>
                  <a:ext cx="129745" cy="548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745" h="54877" extrusionOk="0">
                      <a:moveTo>
                        <a:pt x="0" y="0"/>
                      </a:moveTo>
                      <a:lnTo>
                        <a:pt x="129746" y="0"/>
                      </a:lnTo>
                      <a:lnTo>
                        <a:pt x="129746" y="54877"/>
                      </a:lnTo>
                      <a:lnTo>
                        <a:pt x="0" y="54877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32" name="Google Shape;832;p39"/>
                <p:cNvSpPr/>
                <p:nvPr/>
              </p:nvSpPr>
              <p:spPr>
                <a:xfrm>
                  <a:off x="7097617" y="5233662"/>
                  <a:ext cx="129745" cy="548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745" h="54877" extrusionOk="0">
                      <a:moveTo>
                        <a:pt x="0" y="0"/>
                      </a:moveTo>
                      <a:lnTo>
                        <a:pt x="129746" y="0"/>
                      </a:lnTo>
                      <a:lnTo>
                        <a:pt x="129746" y="54877"/>
                      </a:lnTo>
                      <a:lnTo>
                        <a:pt x="0" y="54877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33" name="Google Shape;833;p39"/>
                <p:cNvSpPr/>
                <p:nvPr/>
              </p:nvSpPr>
              <p:spPr>
                <a:xfrm>
                  <a:off x="6967872" y="5233662"/>
                  <a:ext cx="129745" cy="548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745" h="54877" extrusionOk="0">
                      <a:moveTo>
                        <a:pt x="0" y="0"/>
                      </a:moveTo>
                      <a:lnTo>
                        <a:pt x="129745" y="0"/>
                      </a:lnTo>
                      <a:lnTo>
                        <a:pt x="129745" y="54877"/>
                      </a:lnTo>
                      <a:lnTo>
                        <a:pt x="0" y="54877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34" name="Google Shape;834;p39"/>
                <p:cNvSpPr/>
                <p:nvPr/>
              </p:nvSpPr>
              <p:spPr>
                <a:xfrm>
                  <a:off x="6966856" y="5232049"/>
                  <a:ext cx="391269" cy="581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269" h="58104" extrusionOk="0">
                      <a:moveTo>
                        <a:pt x="391518" y="58289"/>
                      </a:moveTo>
                      <a:lnTo>
                        <a:pt x="249" y="58289"/>
                      </a:lnTo>
                      <a:lnTo>
                        <a:pt x="249" y="184"/>
                      </a:lnTo>
                      <a:lnTo>
                        <a:pt x="391518" y="184"/>
                      </a:lnTo>
                      <a:close/>
                      <a:moveTo>
                        <a:pt x="2282" y="55063"/>
                      </a:moveTo>
                      <a:lnTo>
                        <a:pt x="389485" y="55063"/>
                      </a:lnTo>
                      <a:lnTo>
                        <a:pt x="389485" y="3410"/>
                      </a:lnTo>
                      <a:lnTo>
                        <a:pt x="2282" y="341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835" name="Google Shape;835;p39"/>
              <p:cNvGrpSpPr/>
              <p:nvPr/>
            </p:nvGrpSpPr>
            <p:grpSpPr>
              <a:xfrm>
                <a:off x="5072508" y="4119044"/>
                <a:ext cx="971756" cy="144313"/>
                <a:chOff x="6980024" y="5176592"/>
                <a:chExt cx="391269" cy="58104"/>
              </a:xfrm>
            </p:grpSpPr>
            <p:sp>
              <p:nvSpPr>
                <p:cNvPr id="836" name="Google Shape;836;p39"/>
                <p:cNvSpPr/>
                <p:nvPr/>
              </p:nvSpPr>
              <p:spPr>
                <a:xfrm>
                  <a:off x="7240532" y="5178205"/>
                  <a:ext cx="129745" cy="548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745" h="54877" extrusionOk="0">
                      <a:moveTo>
                        <a:pt x="0" y="0"/>
                      </a:moveTo>
                      <a:lnTo>
                        <a:pt x="129745" y="0"/>
                      </a:lnTo>
                      <a:lnTo>
                        <a:pt x="129745" y="54877"/>
                      </a:lnTo>
                      <a:lnTo>
                        <a:pt x="0" y="54877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37" name="Google Shape;837;p39"/>
                <p:cNvSpPr/>
                <p:nvPr/>
              </p:nvSpPr>
              <p:spPr>
                <a:xfrm>
                  <a:off x="7110786" y="5178205"/>
                  <a:ext cx="129745" cy="548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745" h="54877" extrusionOk="0">
                      <a:moveTo>
                        <a:pt x="0" y="0"/>
                      </a:moveTo>
                      <a:lnTo>
                        <a:pt x="129746" y="0"/>
                      </a:lnTo>
                      <a:lnTo>
                        <a:pt x="129746" y="54877"/>
                      </a:lnTo>
                      <a:lnTo>
                        <a:pt x="0" y="54877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38" name="Google Shape;838;p39"/>
                <p:cNvSpPr/>
                <p:nvPr/>
              </p:nvSpPr>
              <p:spPr>
                <a:xfrm>
                  <a:off x="6981040" y="5178205"/>
                  <a:ext cx="129745" cy="548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745" h="54877" extrusionOk="0">
                      <a:moveTo>
                        <a:pt x="0" y="0"/>
                      </a:moveTo>
                      <a:lnTo>
                        <a:pt x="129745" y="0"/>
                      </a:lnTo>
                      <a:lnTo>
                        <a:pt x="129745" y="54877"/>
                      </a:lnTo>
                      <a:lnTo>
                        <a:pt x="0" y="54877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39" name="Google Shape;839;p39"/>
                <p:cNvSpPr/>
                <p:nvPr/>
              </p:nvSpPr>
              <p:spPr>
                <a:xfrm>
                  <a:off x="6980024" y="5176592"/>
                  <a:ext cx="391269" cy="581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269" h="58104" extrusionOk="0">
                      <a:moveTo>
                        <a:pt x="391519" y="58289"/>
                      </a:moveTo>
                      <a:lnTo>
                        <a:pt x="249" y="58289"/>
                      </a:lnTo>
                      <a:lnTo>
                        <a:pt x="249" y="184"/>
                      </a:lnTo>
                      <a:lnTo>
                        <a:pt x="391519" y="184"/>
                      </a:lnTo>
                      <a:close/>
                      <a:moveTo>
                        <a:pt x="2282" y="55063"/>
                      </a:moveTo>
                      <a:lnTo>
                        <a:pt x="389486" y="55063"/>
                      </a:lnTo>
                      <a:lnTo>
                        <a:pt x="389486" y="3410"/>
                      </a:lnTo>
                      <a:lnTo>
                        <a:pt x="2282" y="341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840" name="Google Shape;840;p39"/>
              <p:cNvSpPr/>
              <p:nvPr/>
            </p:nvSpPr>
            <p:spPr>
              <a:xfrm>
                <a:off x="5718676" y="4691434"/>
                <a:ext cx="322092" cy="136232"/>
              </a:xfrm>
              <a:custGeom>
                <a:avLst/>
                <a:gdLst/>
                <a:ahLst/>
                <a:cxnLst/>
                <a:rect l="l" t="t" r="r" b="b"/>
                <a:pathLst>
                  <a:path w="129745" h="54877" extrusionOk="0">
                    <a:moveTo>
                      <a:pt x="0" y="0"/>
                    </a:moveTo>
                    <a:lnTo>
                      <a:pt x="129745" y="0"/>
                    </a:lnTo>
                    <a:lnTo>
                      <a:pt x="129745" y="54877"/>
                    </a:lnTo>
                    <a:lnTo>
                      <a:pt x="0" y="54877"/>
                    </a:lnTo>
                    <a:close/>
                  </a:path>
                </a:pathLst>
              </a:custGeom>
              <a:solidFill>
                <a:srgbClr val="000000">
                  <a:alpha val="101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1" name="Google Shape;841;p39"/>
              <p:cNvSpPr/>
              <p:nvPr/>
            </p:nvSpPr>
            <p:spPr>
              <a:xfrm>
                <a:off x="5074204" y="4691434"/>
                <a:ext cx="322092" cy="136232"/>
              </a:xfrm>
              <a:custGeom>
                <a:avLst/>
                <a:gdLst/>
                <a:ahLst/>
                <a:cxnLst/>
                <a:rect l="l" t="t" r="r" b="b"/>
                <a:pathLst>
                  <a:path w="129745" h="54877" extrusionOk="0">
                    <a:moveTo>
                      <a:pt x="0" y="0"/>
                    </a:moveTo>
                    <a:lnTo>
                      <a:pt x="129745" y="0"/>
                    </a:lnTo>
                    <a:lnTo>
                      <a:pt x="129745" y="54877"/>
                    </a:lnTo>
                    <a:lnTo>
                      <a:pt x="0" y="54877"/>
                    </a:lnTo>
                    <a:close/>
                  </a:path>
                </a:pathLst>
              </a:custGeom>
              <a:solidFill>
                <a:srgbClr val="FFFFFF">
                  <a:alpha val="1962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2" name="Google Shape;842;p39"/>
              <p:cNvSpPr/>
              <p:nvPr/>
            </p:nvSpPr>
            <p:spPr>
              <a:xfrm>
                <a:off x="5648274" y="4547006"/>
                <a:ext cx="322092" cy="136232"/>
              </a:xfrm>
              <a:custGeom>
                <a:avLst/>
                <a:gdLst/>
                <a:ahLst/>
                <a:cxnLst/>
                <a:rect l="l" t="t" r="r" b="b"/>
                <a:pathLst>
                  <a:path w="129745" h="54877" extrusionOk="0">
                    <a:moveTo>
                      <a:pt x="0" y="0"/>
                    </a:moveTo>
                    <a:lnTo>
                      <a:pt x="129746" y="0"/>
                    </a:lnTo>
                    <a:lnTo>
                      <a:pt x="129746" y="54877"/>
                    </a:lnTo>
                    <a:lnTo>
                      <a:pt x="0" y="54877"/>
                    </a:lnTo>
                    <a:close/>
                  </a:path>
                </a:pathLst>
              </a:custGeom>
              <a:solidFill>
                <a:srgbClr val="000000">
                  <a:alpha val="101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3" name="Google Shape;843;p39"/>
              <p:cNvSpPr/>
              <p:nvPr/>
            </p:nvSpPr>
            <p:spPr>
              <a:xfrm>
                <a:off x="5003804" y="4547006"/>
                <a:ext cx="322092" cy="136232"/>
              </a:xfrm>
              <a:custGeom>
                <a:avLst/>
                <a:gdLst/>
                <a:ahLst/>
                <a:cxnLst/>
                <a:rect l="l" t="t" r="r" b="b"/>
                <a:pathLst>
                  <a:path w="129745" h="54877" extrusionOk="0">
                    <a:moveTo>
                      <a:pt x="0" y="0"/>
                    </a:moveTo>
                    <a:lnTo>
                      <a:pt x="129745" y="0"/>
                    </a:lnTo>
                    <a:lnTo>
                      <a:pt x="129745" y="54877"/>
                    </a:lnTo>
                    <a:lnTo>
                      <a:pt x="0" y="54877"/>
                    </a:lnTo>
                    <a:close/>
                  </a:path>
                </a:pathLst>
              </a:custGeom>
              <a:solidFill>
                <a:srgbClr val="FFFFFF">
                  <a:alpha val="1962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4" name="Google Shape;844;p39"/>
              <p:cNvSpPr/>
              <p:nvPr/>
            </p:nvSpPr>
            <p:spPr>
              <a:xfrm>
                <a:off x="5758672" y="4406867"/>
                <a:ext cx="322092" cy="136232"/>
              </a:xfrm>
              <a:custGeom>
                <a:avLst/>
                <a:gdLst/>
                <a:ahLst/>
                <a:cxnLst/>
                <a:rect l="l" t="t" r="r" b="b"/>
                <a:pathLst>
                  <a:path w="129745" h="54877" extrusionOk="0">
                    <a:moveTo>
                      <a:pt x="0" y="0"/>
                    </a:moveTo>
                    <a:lnTo>
                      <a:pt x="129746" y="0"/>
                    </a:lnTo>
                    <a:lnTo>
                      <a:pt x="129746" y="54877"/>
                    </a:lnTo>
                    <a:lnTo>
                      <a:pt x="0" y="54877"/>
                    </a:lnTo>
                    <a:close/>
                  </a:path>
                </a:pathLst>
              </a:custGeom>
              <a:solidFill>
                <a:srgbClr val="000000">
                  <a:alpha val="101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5" name="Google Shape;845;p39"/>
              <p:cNvSpPr/>
              <p:nvPr/>
            </p:nvSpPr>
            <p:spPr>
              <a:xfrm>
                <a:off x="5114200" y="4406867"/>
                <a:ext cx="322092" cy="136232"/>
              </a:xfrm>
              <a:custGeom>
                <a:avLst/>
                <a:gdLst/>
                <a:ahLst/>
                <a:cxnLst/>
                <a:rect l="l" t="t" r="r" b="b"/>
                <a:pathLst>
                  <a:path w="129745" h="54877" extrusionOk="0">
                    <a:moveTo>
                      <a:pt x="0" y="0"/>
                    </a:moveTo>
                    <a:lnTo>
                      <a:pt x="129745" y="0"/>
                    </a:lnTo>
                    <a:lnTo>
                      <a:pt x="129745" y="54877"/>
                    </a:lnTo>
                    <a:lnTo>
                      <a:pt x="0" y="54877"/>
                    </a:lnTo>
                    <a:close/>
                  </a:path>
                </a:pathLst>
              </a:custGeom>
              <a:solidFill>
                <a:srgbClr val="FFFFFF">
                  <a:alpha val="1962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6" name="Google Shape;846;p39"/>
              <p:cNvSpPr/>
              <p:nvPr/>
            </p:nvSpPr>
            <p:spPr>
              <a:xfrm>
                <a:off x="5686799" y="4264676"/>
                <a:ext cx="322092" cy="136232"/>
              </a:xfrm>
              <a:custGeom>
                <a:avLst/>
                <a:gdLst/>
                <a:ahLst/>
                <a:cxnLst/>
                <a:rect l="l" t="t" r="r" b="b"/>
                <a:pathLst>
                  <a:path w="129745" h="54877" extrusionOk="0">
                    <a:moveTo>
                      <a:pt x="0" y="0"/>
                    </a:moveTo>
                    <a:lnTo>
                      <a:pt x="129746" y="0"/>
                    </a:lnTo>
                    <a:lnTo>
                      <a:pt x="129746" y="54877"/>
                    </a:lnTo>
                    <a:lnTo>
                      <a:pt x="0" y="54877"/>
                    </a:lnTo>
                    <a:close/>
                  </a:path>
                </a:pathLst>
              </a:custGeom>
              <a:solidFill>
                <a:srgbClr val="000000">
                  <a:alpha val="101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7" name="Google Shape;847;p39"/>
              <p:cNvSpPr/>
              <p:nvPr/>
            </p:nvSpPr>
            <p:spPr>
              <a:xfrm>
                <a:off x="5042327" y="4264676"/>
                <a:ext cx="322092" cy="136232"/>
              </a:xfrm>
              <a:custGeom>
                <a:avLst/>
                <a:gdLst/>
                <a:ahLst/>
                <a:cxnLst/>
                <a:rect l="l" t="t" r="r" b="b"/>
                <a:pathLst>
                  <a:path w="129745" h="54877" extrusionOk="0">
                    <a:moveTo>
                      <a:pt x="0" y="0"/>
                    </a:moveTo>
                    <a:lnTo>
                      <a:pt x="129745" y="0"/>
                    </a:lnTo>
                    <a:lnTo>
                      <a:pt x="129745" y="54877"/>
                    </a:lnTo>
                    <a:lnTo>
                      <a:pt x="0" y="54877"/>
                    </a:lnTo>
                    <a:close/>
                  </a:path>
                </a:pathLst>
              </a:custGeom>
              <a:solidFill>
                <a:srgbClr val="FFFFFF">
                  <a:alpha val="1962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8" name="Google Shape;848;p39"/>
              <p:cNvSpPr/>
              <p:nvPr/>
            </p:nvSpPr>
            <p:spPr>
              <a:xfrm>
                <a:off x="5719506" y="4123050"/>
                <a:ext cx="322092" cy="136232"/>
              </a:xfrm>
              <a:custGeom>
                <a:avLst/>
                <a:gdLst/>
                <a:ahLst/>
                <a:cxnLst/>
                <a:rect l="l" t="t" r="r" b="b"/>
                <a:pathLst>
                  <a:path w="129745" h="54877" extrusionOk="0">
                    <a:moveTo>
                      <a:pt x="0" y="0"/>
                    </a:moveTo>
                    <a:lnTo>
                      <a:pt x="129745" y="0"/>
                    </a:lnTo>
                    <a:lnTo>
                      <a:pt x="129745" y="54877"/>
                    </a:lnTo>
                    <a:lnTo>
                      <a:pt x="0" y="54877"/>
                    </a:lnTo>
                    <a:close/>
                  </a:path>
                </a:pathLst>
              </a:custGeom>
              <a:solidFill>
                <a:srgbClr val="000000">
                  <a:alpha val="101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9" name="Google Shape;849;p39"/>
              <p:cNvSpPr/>
              <p:nvPr/>
            </p:nvSpPr>
            <p:spPr>
              <a:xfrm>
                <a:off x="5075031" y="4123050"/>
                <a:ext cx="322092" cy="136232"/>
              </a:xfrm>
              <a:custGeom>
                <a:avLst/>
                <a:gdLst/>
                <a:ahLst/>
                <a:cxnLst/>
                <a:rect l="l" t="t" r="r" b="b"/>
                <a:pathLst>
                  <a:path w="129745" h="54877" extrusionOk="0">
                    <a:moveTo>
                      <a:pt x="0" y="0"/>
                    </a:moveTo>
                    <a:lnTo>
                      <a:pt x="129745" y="0"/>
                    </a:lnTo>
                    <a:lnTo>
                      <a:pt x="129745" y="54877"/>
                    </a:lnTo>
                    <a:lnTo>
                      <a:pt x="0" y="54877"/>
                    </a:lnTo>
                    <a:close/>
                  </a:path>
                </a:pathLst>
              </a:custGeom>
              <a:solidFill>
                <a:srgbClr val="FFFFFF">
                  <a:alpha val="1962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37"/>
          <p:cNvSpPr txBox="1">
            <a:spLocks noGrp="1"/>
          </p:cNvSpPr>
          <p:nvPr>
            <p:ph type="title" idx="15"/>
          </p:nvPr>
        </p:nvSpPr>
        <p:spPr>
          <a:xfrm>
            <a:off x="1272587" y="33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Langkah Pengidentifikasian Pendapatan</a:t>
            </a:r>
            <a:endParaRPr sz="2800" dirty="0"/>
          </a:p>
        </p:txBody>
      </p:sp>
      <p:sp>
        <p:nvSpPr>
          <p:cNvPr id="550" name="Google Shape;550;p37"/>
          <p:cNvSpPr txBox="1">
            <a:spLocks noGrp="1"/>
          </p:cNvSpPr>
          <p:nvPr>
            <p:ph type="title"/>
          </p:nvPr>
        </p:nvSpPr>
        <p:spPr>
          <a:xfrm>
            <a:off x="819243" y="1545543"/>
            <a:ext cx="730200" cy="447600"/>
          </a:xfrm>
          <a:prstGeom prst="rect">
            <a:avLst/>
          </a:prstGeom>
        </p:spPr>
        <p:txBody>
          <a:bodyPr spcFirstLastPara="1" wrap="square" lIns="91425" tIns="91425" rIns="91425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551" name="Google Shape;551;p37"/>
          <p:cNvSpPr txBox="1">
            <a:spLocks noGrp="1"/>
          </p:cNvSpPr>
          <p:nvPr>
            <p:ph type="title" idx="2"/>
          </p:nvPr>
        </p:nvSpPr>
        <p:spPr>
          <a:xfrm>
            <a:off x="1599993" y="3188324"/>
            <a:ext cx="730200" cy="447600"/>
          </a:xfrm>
          <a:prstGeom prst="rect">
            <a:avLst/>
          </a:prstGeom>
        </p:spPr>
        <p:txBody>
          <a:bodyPr spcFirstLastPara="1" wrap="square" lIns="91425" tIns="91425" rIns="91425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04</a:t>
            </a:r>
            <a:endParaRPr dirty="0"/>
          </a:p>
        </p:txBody>
      </p:sp>
      <p:sp>
        <p:nvSpPr>
          <p:cNvPr id="552" name="Google Shape;552;p37"/>
          <p:cNvSpPr txBox="1">
            <a:spLocks noGrp="1"/>
          </p:cNvSpPr>
          <p:nvPr>
            <p:ph type="title" idx="3"/>
          </p:nvPr>
        </p:nvSpPr>
        <p:spPr>
          <a:xfrm>
            <a:off x="3426147" y="1545543"/>
            <a:ext cx="730200" cy="447600"/>
          </a:xfrm>
          <a:prstGeom prst="rect">
            <a:avLst/>
          </a:prstGeom>
        </p:spPr>
        <p:txBody>
          <a:bodyPr spcFirstLastPara="1" wrap="square" lIns="91425" tIns="91425" rIns="91425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553" name="Google Shape;553;p37"/>
          <p:cNvSpPr txBox="1">
            <a:spLocks noGrp="1"/>
          </p:cNvSpPr>
          <p:nvPr>
            <p:ph type="title" idx="4"/>
          </p:nvPr>
        </p:nvSpPr>
        <p:spPr>
          <a:xfrm>
            <a:off x="5302857" y="3188324"/>
            <a:ext cx="730200" cy="447600"/>
          </a:xfrm>
          <a:prstGeom prst="rect">
            <a:avLst/>
          </a:prstGeom>
        </p:spPr>
        <p:txBody>
          <a:bodyPr spcFirstLastPara="1" wrap="square" lIns="91425" tIns="91425" rIns="91425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05</a:t>
            </a:r>
            <a:endParaRPr dirty="0"/>
          </a:p>
        </p:txBody>
      </p:sp>
      <p:sp>
        <p:nvSpPr>
          <p:cNvPr id="554" name="Google Shape;554;p37"/>
          <p:cNvSpPr txBox="1">
            <a:spLocks noGrp="1"/>
          </p:cNvSpPr>
          <p:nvPr>
            <p:ph type="title" idx="5"/>
          </p:nvPr>
        </p:nvSpPr>
        <p:spPr>
          <a:xfrm>
            <a:off x="6033057" y="1545543"/>
            <a:ext cx="730200" cy="447600"/>
          </a:xfrm>
          <a:prstGeom prst="rect">
            <a:avLst/>
          </a:prstGeom>
        </p:spPr>
        <p:txBody>
          <a:bodyPr spcFirstLastPara="1" wrap="square" lIns="91425" tIns="91425" rIns="91425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556" name="Google Shape;556;p37"/>
          <p:cNvSpPr txBox="1">
            <a:spLocks noGrp="1"/>
          </p:cNvSpPr>
          <p:nvPr>
            <p:ph type="subTitle" idx="1"/>
          </p:nvPr>
        </p:nvSpPr>
        <p:spPr>
          <a:xfrm>
            <a:off x="819243" y="2481090"/>
            <a:ext cx="22917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800" b="0" dirty="0" err="1"/>
              <a:t>Mengidentifikasi</a:t>
            </a:r>
            <a:r>
              <a:rPr lang="en-ID" sz="1800" b="0" dirty="0"/>
              <a:t> </a:t>
            </a:r>
            <a:r>
              <a:rPr lang="en-ID" sz="1800" b="0" dirty="0" err="1"/>
              <a:t>Kontrak</a:t>
            </a:r>
            <a:r>
              <a:rPr lang="en-ID" sz="1800" b="0" dirty="0"/>
              <a:t> </a:t>
            </a:r>
            <a:r>
              <a:rPr lang="en-ID" sz="1800" b="0" dirty="0" err="1"/>
              <a:t>dengan</a:t>
            </a:r>
            <a:r>
              <a:rPr lang="en-ID" sz="1800" b="0" dirty="0"/>
              <a:t> </a:t>
            </a:r>
            <a:r>
              <a:rPr lang="en-ID" sz="1800" b="0" dirty="0" err="1"/>
              <a:t>Pelanggan</a:t>
            </a:r>
            <a:endParaRPr sz="1800" b="0" dirty="0"/>
          </a:p>
        </p:txBody>
      </p:sp>
      <p:sp>
        <p:nvSpPr>
          <p:cNvPr id="557" name="Google Shape;557;p37"/>
          <p:cNvSpPr txBox="1">
            <a:spLocks noGrp="1"/>
          </p:cNvSpPr>
          <p:nvPr>
            <p:ph type="subTitle" idx="7"/>
          </p:nvPr>
        </p:nvSpPr>
        <p:spPr>
          <a:xfrm>
            <a:off x="3446535" y="2469571"/>
            <a:ext cx="22917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800" b="0" dirty="0" err="1"/>
              <a:t>Mengidentifikasi</a:t>
            </a:r>
            <a:r>
              <a:rPr lang="en-ID" sz="1800" b="0" dirty="0"/>
              <a:t> </a:t>
            </a:r>
            <a:r>
              <a:rPr lang="en-ID" sz="1800" b="0" dirty="0" err="1"/>
              <a:t>Kewajiban</a:t>
            </a:r>
            <a:r>
              <a:rPr lang="en-ID" sz="1800" b="0" dirty="0"/>
              <a:t> </a:t>
            </a:r>
            <a:r>
              <a:rPr lang="en-ID" sz="1800" b="0" dirty="0" err="1"/>
              <a:t>Pelaksanaan</a:t>
            </a:r>
            <a:endParaRPr sz="1800" b="0" dirty="0"/>
          </a:p>
        </p:txBody>
      </p:sp>
      <p:sp>
        <p:nvSpPr>
          <p:cNvPr id="558" name="Google Shape;558;p37"/>
          <p:cNvSpPr txBox="1">
            <a:spLocks noGrp="1"/>
          </p:cNvSpPr>
          <p:nvPr>
            <p:ph type="subTitle" idx="8"/>
          </p:nvPr>
        </p:nvSpPr>
        <p:spPr>
          <a:xfrm>
            <a:off x="6033057" y="2329350"/>
            <a:ext cx="22917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800" b="0" dirty="0" err="1"/>
              <a:t>Menentukan</a:t>
            </a:r>
            <a:r>
              <a:rPr lang="en-ID" sz="1800" b="0" dirty="0"/>
              <a:t> Harga </a:t>
            </a:r>
            <a:r>
              <a:rPr lang="en-ID" sz="1800" b="0" dirty="0" err="1"/>
              <a:t>Transaksi</a:t>
            </a:r>
            <a:endParaRPr sz="1800" b="0" dirty="0"/>
          </a:p>
        </p:txBody>
      </p:sp>
      <p:sp>
        <p:nvSpPr>
          <p:cNvPr id="559" name="Google Shape;559;p37"/>
          <p:cNvSpPr txBox="1">
            <a:spLocks noGrp="1"/>
          </p:cNvSpPr>
          <p:nvPr>
            <p:ph type="subTitle" idx="9"/>
          </p:nvPr>
        </p:nvSpPr>
        <p:spPr>
          <a:xfrm>
            <a:off x="1549443" y="4068929"/>
            <a:ext cx="3075184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800" b="0" dirty="0"/>
              <a:t>Mengalokasikan Harga Transaksi ke Kewajiban Pelaksanaan</a:t>
            </a:r>
            <a:endParaRPr sz="1800" b="0" dirty="0"/>
          </a:p>
        </p:txBody>
      </p:sp>
      <p:sp>
        <p:nvSpPr>
          <p:cNvPr id="560" name="Google Shape;560;p37"/>
          <p:cNvSpPr txBox="1">
            <a:spLocks noGrp="1"/>
          </p:cNvSpPr>
          <p:nvPr>
            <p:ph type="subTitle" idx="13"/>
          </p:nvPr>
        </p:nvSpPr>
        <p:spPr>
          <a:xfrm>
            <a:off x="5302857" y="3823356"/>
            <a:ext cx="2793097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800" b="0" dirty="0"/>
              <a:t>Mengakui Pendapatan saat Kewajiban Terselesaikan</a:t>
            </a:r>
            <a:endParaRPr sz="1800" b="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4" name="Google Shape;1184;p46"/>
          <p:cNvSpPr txBox="1">
            <a:spLocks noGrp="1"/>
          </p:cNvSpPr>
          <p:nvPr>
            <p:ph type="title"/>
          </p:nvPr>
        </p:nvSpPr>
        <p:spPr>
          <a:xfrm>
            <a:off x="3279038" y="764955"/>
            <a:ext cx="5134117" cy="184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3200" dirty="0" err="1"/>
              <a:t>Pendapatan</a:t>
            </a:r>
            <a:r>
              <a:rPr lang="en-ID" sz="3200" dirty="0"/>
              <a:t> </a:t>
            </a:r>
            <a:r>
              <a:rPr lang="en-ID" sz="3200" dirty="0" err="1"/>
              <a:t>Penjualan</a:t>
            </a:r>
            <a:r>
              <a:rPr lang="en-ID" sz="3200" dirty="0"/>
              <a:t> </a:t>
            </a:r>
            <a:r>
              <a:rPr lang="en-ID" sz="3200" dirty="0" err="1"/>
              <a:t>Barang</a:t>
            </a:r>
            <a:endParaRPr sz="3200" dirty="0"/>
          </a:p>
        </p:txBody>
      </p:sp>
      <p:grpSp>
        <p:nvGrpSpPr>
          <p:cNvPr id="1185" name="Google Shape;1185;p46"/>
          <p:cNvGrpSpPr/>
          <p:nvPr/>
        </p:nvGrpSpPr>
        <p:grpSpPr>
          <a:xfrm>
            <a:off x="124913" y="1081748"/>
            <a:ext cx="2982235" cy="2410252"/>
            <a:chOff x="802624" y="1314856"/>
            <a:chExt cx="3769366" cy="2838485"/>
          </a:xfrm>
        </p:grpSpPr>
        <p:grpSp>
          <p:nvGrpSpPr>
            <p:cNvPr id="1186" name="Google Shape;1186;p46"/>
            <p:cNvGrpSpPr/>
            <p:nvPr/>
          </p:nvGrpSpPr>
          <p:grpSpPr>
            <a:xfrm>
              <a:off x="802624" y="2371083"/>
              <a:ext cx="3769366" cy="1782258"/>
              <a:chOff x="802624" y="2371083"/>
              <a:chExt cx="3769366" cy="1782258"/>
            </a:xfrm>
          </p:grpSpPr>
          <p:grpSp>
            <p:nvGrpSpPr>
              <p:cNvPr id="1187" name="Google Shape;1187;p46"/>
              <p:cNvGrpSpPr/>
              <p:nvPr/>
            </p:nvGrpSpPr>
            <p:grpSpPr>
              <a:xfrm rot="-1089589">
                <a:off x="897041" y="3011325"/>
                <a:ext cx="1407020" cy="830742"/>
                <a:chOff x="4778337" y="5141250"/>
                <a:chExt cx="1335335" cy="788417"/>
              </a:xfrm>
            </p:grpSpPr>
            <p:sp>
              <p:nvSpPr>
                <p:cNvPr id="1188" name="Google Shape;1188;p46"/>
                <p:cNvSpPr/>
                <p:nvPr/>
              </p:nvSpPr>
              <p:spPr>
                <a:xfrm>
                  <a:off x="4778337" y="5141250"/>
                  <a:ext cx="1335334" cy="7877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45534" h="1029752" extrusionOk="0">
                      <a:moveTo>
                        <a:pt x="5103" y="167486"/>
                      </a:moveTo>
                      <a:cubicBezTo>
                        <a:pt x="-86406" y="691790"/>
                        <a:pt x="1052911" y="1396174"/>
                        <a:pt x="1745445" y="803631"/>
                      </a:cubicBezTo>
                      <a:cubicBezTo>
                        <a:pt x="1467424" y="94438"/>
                        <a:pt x="387793" y="-221495"/>
                        <a:pt x="5103" y="16748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89" name="Google Shape;1189;p46"/>
                <p:cNvSpPr/>
                <p:nvPr/>
              </p:nvSpPr>
              <p:spPr>
                <a:xfrm>
                  <a:off x="5204163" y="5142875"/>
                  <a:ext cx="102221" cy="3249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622" h="424825" extrusionOk="0">
                      <a:moveTo>
                        <a:pt x="133534" y="418484"/>
                      </a:moveTo>
                      <a:lnTo>
                        <a:pt x="23088" y="953"/>
                      </a:lnTo>
                      <a:cubicBezTo>
                        <a:pt x="15344" y="333"/>
                        <a:pt x="7606" y="-262"/>
                        <a:pt x="-89" y="-728"/>
                      </a:cubicBezTo>
                      <a:lnTo>
                        <a:pt x="112286" y="424098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90" name="Google Shape;1190;p46"/>
                <p:cNvSpPr/>
                <p:nvPr/>
              </p:nvSpPr>
              <p:spPr>
                <a:xfrm>
                  <a:off x="4817422" y="5352727"/>
                  <a:ext cx="187330" cy="1343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876" h="175595" extrusionOk="0">
                      <a:moveTo>
                        <a:pt x="232548" y="-728"/>
                      </a:moveTo>
                      <a:lnTo>
                        <a:pt x="-89" y="155148"/>
                      </a:lnTo>
                      <a:cubicBezTo>
                        <a:pt x="3113" y="161731"/>
                        <a:pt x="6459" y="168305"/>
                        <a:pt x="9948" y="174867"/>
                      </a:cubicBezTo>
                      <a:lnTo>
                        <a:pt x="244788" y="17516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91" name="Google Shape;1191;p46"/>
                <p:cNvSpPr/>
                <p:nvPr/>
              </p:nvSpPr>
              <p:spPr>
                <a:xfrm>
                  <a:off x="5205180" y="5554833"/>
                  <a:ext cx="365072" cy="2786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218" h="364285" extrusionOk="0">
                      <a:moveTo>
                        <a:pt x="463799" y="-728"/>
                      </a:moveTo>
                      <a:lnTo>
                        <a:pt x="-89" y="352899"/>
                      </a:lnTo>
                      <a:cubicBezTo>
                        <a:pt x="7290" y="356507"/>
                        <a:pt x="14709" y="360060"/>
                        <a:pt x="22169" y="363558"/>
                      </a:cubicBezTo>
                      <a:lnTo>
                        <a:pt x="477129" y="16737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92" name="Google Shape;1192;p46"/>
                <p:cNvSpPr/>
                <p:nvPr/>
              </p:nvSpPr>
              <p:spPr>
                <a:xfrm>
                  <a:off x="5728282" y="5315912"/>
                  <a:ext cx="66602" cy="3253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062" h="425347" extrusionOk="0">
                      <a:moveTo>
                        <a:pt x="86974" y="421286"/>
                      </a:moveTo>
                      <a:lnTo>
                        <a:pt x="24541" y="14862"/>
                      </a:lnTo>
                      <a:cubicBezTo>
                        <a:pt x="16387" y="9574"/>
                        <a:pt x="8162" y="4400"/>
                        <a:pt x="-89" y="-728"/>
                      </a:cubicBezTo>
                      <a:lnTo>
                        <a:pt x="65250" y="42462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93" name="Google Shape;1193;p46"/>
                <p:cNvSpPr/>
                <p:nvPr/>
              </p:nvSpPr>
              <p:spPr>
                <a:xfrm>
                  <a:off x="5642170" y="5695733"/>
                  <a:ext cx="322891" cy="2339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2080" h="305797" extrusionOk="0">
                      <a:moveTo>
                        <a:pt x="421991" y="16860"/>
                      </a:moveTo>
                      <a:lnTo>
                        <a:pt x="408822" y="-728"/>
                      </a:lnTo>
                      <a:lnTo>
                        <a:pt x="-89" y="305069"/>
                      </a:lnTo>
                      <a:cubicBezTo>
                        <a:pt x="12556" y="304979"/>
                        <a:pt x="25200" y="304669"/>
                        <a:pt x="37842" y="30413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94" name="Google Shape;1194;p46"/>
                <p:cNvSpPr/>
                <p:nvPr/>
              </p:nvSpPr>
              <p:spPr>
                <a:xfrm>
                  <a:off x="4779643" y="5272811"/>
                  <a:ext cx="1334029" cy="4904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43829" h="641156" extrusionOk="0">
                      <a:moveTo>
                        <a:pt x="1738354" y="618832"/>
                      </a:moveTo>
                      <a:lnTo>
                        <a:pt x="2846" y="-728"/>
                      </a:lnTo>
                      <a:cubicBezTo>
                        <a:pt x="1635" y="6666"/>
                        <a:pt x="639" y="14090"/>
                        <a:pt x="-89" y="21550"/>
                      </a:cubicBezTo>
                      <a:lnTo>
                        <a:pt x="1733514" y="640429"/>
                      </a:lnTo>
                      <a:cubicBezTo>
                        <a:pt x="1736927" y="637589"/>
                        <a:pt x="1740349" y="634773"/>
                        <a:pt x="1743740" y="631872"/>
                      </a:cubicBezTo>
                      <a:cubicBezTo>
                        <a:pt x="1742022" y="627487"/>
                        <a:pt x="1740133" y="623186"/>
                        <a:pt x="1738354" y="61883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195" name="Google Shape;1195;p46"/>
              <p:cNvGrpSpPr/>
              <p:nvPr/>
            </p:nvGrpSpPr>
            <p:grpSpPr>
              <a:xfrm rot="-359516">
                <a:off x="1186181" y="2580952"/>
                <a:ext cx="1105211" cy="1193263"/>
                <a:chOff x="4921769" y="3642162"/>
                <a:chExt cx="1048829" cy="1132389"/>
              </a:xfrm>
            </p:grpSpPr>
            <p:sp>
              <p:nvSpPr>
                <p:cNvPr id="1196" name="Google Shape;1196;p46"/>
                <p:cNvSpPr/>
                <p:nvPr/>
              </p:nvSpPr>
              <p:spPr>
                <a:xfrm>
                  <a:off x="4921769" y="3642162"/>
                  <a:ext cx="1048829" cy="11323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018" h="1480233" extrusionOk="0">
                      <a:moveTo>
                        <a:pt x="24217" y="13961"/>
                      </a:moveTo>
                      <a:cubicBezTo>
                        <a:pt x="-94878" y="497744"/>
                        <a:pt x="207410" y="1383284"/>
                        <a:pt x="1293296" y="1479506"/>
                      </a:cubicBezTo>
                      <a:cubicBezTo>
                        <a:pt x="1574677" y="888315"/>
                        <a:pt x="1077452" y="-135295"/>
                        <a:pt x="24217" y="1396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97" name="Google Shape;1197;p46"/>
                <p:cNvSpPr/>
                <p:nvPr/>
              </p:nvSpPr>
              <p:spPr>
                <a:xfrm>
                  <a:off x="4938097" y="3651132"/>
                  <a:ext cx="976193" cy="11234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6069" h="1468522" extrusionOk="0">
                      <a:moveTo>
                        <a:pt x="1275980" y="1459154"/>
                      </a:moveTo>
                      <a:lnTo>
                        <a:pt x="25185" y="-728"/>
                      </a:lnTo>
                      <a:cubicBezTo>
                        <a:pt x="17782" y="212"/>
                        <a:pt x="10353" y="1204"/>
                        <a:pt x="2899" y="2249"/>
                      </a:cubicBezTo>
                      <a:cubicBezTo>
                        <a:pt x="1845" y="6533"/>
                        <a:pt x="899" y="10919"/>
                        <a:pt x="-89" y="15265"/>
                      </a:cubicBezTo>
                      <a:lnTo>
                        <a:pt x="1241796" y="1464746"/>
                      </a:lnTo>
                      <a:cubicBezTo>
                        <a:pt x="1251834" y="1465785"/>
                        <a:pt x="1261804" y="1466893"/>
                        <a:pt x="1271979" y="1467795"/>
                      </a:cubicBezTo>
                      <a:cubicBezTo>
                        <a:pt x="1273342" y="1464931"/>
                        <a:pt x="1274653" y="1462037"/>
                        <a:pt x="1275980" y="145915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98" name="Google Shape;1198;p46"/>
                <p:cNvSpPr/>
                <p:nvPr/>
              </p:nvSpPr>
              <p:spPr>
                <a:xfrm>
                  <a:off x="4965616" y="4023850"/>
                  <a:ext cx="307717" cy="859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2245" h="112378" extrusionOk="0">
                      <a:moveTo>
                        <a:pt x="396002" y="-728"/>
                      </a:moveTo>
                      <a:lnTo>
                        <a:pt x="-89" y="83401"/>
                      </a:lnTo>
                      <a:cubicBezTo>
                        <a:pt x="2932" y="92818"/>
                        <a:pt x="6076" y="102234"/>
                        <a:pt x="9343" y="111651"/>
                      </a:cubicBezTo>
                      <a:lnTo>
                        <a:pt x="402156" y="2821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99" name="Google Shape;1199;p46"/>
                <p:cNvSpPr/>
                <p:nvPr/>
              </p:nvSpPr>
              <p:spPr>
                <a:xfrm>
                  <a:off x="5461021" y="3802587"/>
                  <a:ext cx="170353" cy="4692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684" h="613364" extrusionOk="0">
                      <a:moveTo>
                        <a:pt x="28049" y="612637"/>
                      </a:moveTo>
                      <a:lnTo>
                        <a:pt x="222595" y="17894"/>
                      </a:lnTo>
                      <a:cubicBezTo>
                        <a:pt x="214348" y="11586"/>
                        <a:pt x="205997" y="5379"/>
                        <a:pt x="197541" y="-728"/>
                      </a:cubicBezTo>
                      <a:lnTo>
                        <a:pt x="-89" y="6034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1200" name="Google Shape;1200;p46"/>
                <p:cNvGrpSpPr/>
                <p:nvPr/>
              </p:nvGrpSpPr>
              <p:grpSpPr>
                <a:xfrm>
                  <a:off x="5242608" y="4480691"/>
                  <a:ext cx="420919" cy="42073"/>
                  <a:chOff x="2422386" y="2810148"/>
                  <a:chExt cx="549503" cy="54926"/>
                </a:xfrm>
              </p:grpSpPr>
              <p:sp>
                <p:nvSpPr>
                  <p:cNvPr id="1201" name="Google Shape;1201;p46"/>
                  <p:cNvSpPr/>
                  <p:nvPr/>
                </p:nvSpPr>
                <p:spPr>
                  <a:xfrm>
                    <a:off x="2423063" y="2850164"/>
                    <a:ext cx="16318" cy="149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318" h="14910" extrusionOk="0">
                        <a:moveTo>
                          <a:pt x="600" y="14183"/>
                        </a:moveTo>
                        <a:lnTo>
                          <a:pt x="16230" y="13459"/>
                        </a:lnTo>
                        <a:cubicBezTo>
                          <a:pt x="10700" y="8781"/>
                          <a:pt x="5325" y="4016"/>
                          <a:pt x="-89" y="-728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02" name="Google Shape;1202;p46"/>
                  <p:cNvSpPr/>
                  <p:nvPr/>
                </p:nvSpPr>
                <p:spPr>
                  <a:xfrm>
                    <a:off x="2422386" y="2810148"/>
                    <a:ext cx="549503" cy="5420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9503" h="54203" extrusionOk="0">
                        <a:moveTo>
                          <a:pt x="548046" y="-728"/>
                        </a:moveTo>
                        <a:lnTo>
                          <a:pt x="-89" y="24642"/>
                        </a:lnTo>
                        <a:lnTo>
                          <a:pt x="589" y="39288"/>
                        </a:lnTo>
                        <a:cubicBezTo>
                          <a:pt x="6002" y="44032"/>
                          <a:pt x="11378" y="48797"/>
                          <a:pt x="16907" y="53475"/>
                        </a:cubicBezTo>
                        <a:lnTo>
                          <a:pt x="549414" y="2882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203" name="Google Shape;1203;p46"/>
              <p:cNvGrpSpPr/>
              <p:nvPr/>
            </p:nvGrpSpPr>
            <p:grpSpPr>
              <a:xfrm rot="-736122" flipH="1">
                <a:off x="3130964" y="2474875"/>
                <a:ext cx="1105113" cy="1193158"/>
                <a:chOff x="4921769" y="3642162"/>
                <a:chExt cx="1048829" cy="1132389"/>
              </a:xfrm>
            </p:grpSpPr>
            <p:sp>
              <p:nvSpPr>
                <p:cNvPr id="1204" name="Google Shape;1204;p46"/>
                <p:cNvSpPr/>
                <p:nvPr/>
              </p:nvSpPr>
              <p:spPr>
                <a:xfrm>
                  <a:off x="4921769" y="3642162"/>
                  <a:ext cx="1048829" cy="11323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018" h="1480233" extrusionOk="0">
                      <a:moveTo>
                        <a:pt x="24217" y="13961"/>
                      </a:moveTo>
                      <a:cubicBezTo>
                        <a:pt x="-94878" y="497744"/>
                        <a:pt x="207410" y="1383284"/>
                        <a:pt x="1293296" y="1479506"/>
                      </a:cubicBezTo>
                      <a:cubicBezTo>
                        <a:pt x="1574677" y="888315"/>
                        <a:pt x="1077452" y="-135295"/>
                        <a:pt x="24217" y="1396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05" name="Google Shape;1205;p46"/>
                <p:cNvSpPr/>
                <p:nvPr/>
              </p:nvSpPr>
              <p:spPr>
                <a:xfrm>
                  <a:off x="4938097" y="3651132"/>
                  <a:ext cx="976193" cy="11234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6069" h="1468522" extrusionOk="0">
                      <a:moveTo>
                        <a:pt x="1275980" y="1459154"/>
                      </a:moveTo>
                      <a:lnTo>
                        <a:pt x="25185" y="-728"/>
                      </a:lnTo>
                      <a:cubicBezTo>
                        <a:pt x="17782" y="212"/>
                        <a:pt x="10353" y="1204"/>
                        <a:pt x="2899" y="2249"/>
                      </a:cubicBezTo>
                      <a:cubicBezTo>
                        <a:pt x="1845" y="6533"/>
                        <a:pt x="899" y="10919"/>
                        <a:pt x="-89" y="15265"/>
                      </a:cubicBezTo>
                      <a:lnTo>
                        <a:pt x="1241796" y="1464746"/>
                      </a:lnTo>
                      <a:cubicBezTo>
                        <a:pt x="1251834" y="1465785"/>
                        <a:pt x="1261804" y="1466893"/>
                        <a:pt x="1271979" y="1467795"/>
                      </a:cubicBezTo>
                      <a:cubicBezTo>
                        <a:pt x="1273342" y="1464931"/>
                        <a:pt x="1274653" y="1462037"/>
                        <a:pt x="1275980" y="145915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06" name="Google Shape;1206;p46"/>
                <p:cNvSpPr/>
                <p:nvPr/>
              </p:nvSpPr>
              <p:spPr>
                <a:xfrm>
                  <a:off x="4965616" y="4023850"/>
                  <a:ext cx="307717" cy="859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2245" h="112378" extrusionOk="0">
                      <a:moveTo>
                        <a:pt x="396002" y="-728"/>
                      </a:moveTo>
                      <a:lnTo>
                        <a:pt x="-89" y="83401"/>
                      </a:lnTo>
                      <a:cubicBezTo>
                        <a:pt x="2932" y="92818"/>
                        <a:pt x="6076" y="102234"/>
                        <a:pt x="9343" y="111651"/>
                      </a:cubicBezTo>
                      <a:lnTo>
                        <a:pt x="402156" y="2821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07" name="Google Shape;1207;p46"/>
                <p:cNvSpPr/>
                <p:nvPr/>
              </p:nvSpPr>
              <p:spPr>
                <a:xfrm>
                  <a:off x="5461021" y="3802587"/>
                  <a:ext cx="170353" cy="4692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684" h="613364" extrusionOk="0">
                      <a:moveTo>
                        <a:pt x="28049" y="612637"/>
                      </a:moveTo>
                      <a:lnTo>
                        <a:pt x="222595" y="17894"/>
                      </a:lnTo>
                      <a:cubicBezTo>
                        <a:pt x="214348" y="11586"/>
                        <a:pt x="205997" y="5379"/>
                        <a:pt x="197541" y="-728"/>
                      </a:cubicBezTo>
                      <a:lnTo>
                        <a:pt x="-89" y="6034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1208" name="Google Shape;1208;p46"/>
                <p:cNvGrpSpPr/>
                <p:nvPr/>
              </p:nvGrpSpPr>
              <p:grpSpPr>
                <a:xfrm>
                  <a:off x="5242608" y="4480691"/>
                  <a:ext cx="420919" cy="42073"/>
                  <a:chOff x="2422386" y="2810148"/>
                  <a:chExt cx="549503" cy="54926"/>
                </a:xfrm>
              </p:grpSpPr>
              <p:sp>
                <p:nvSpPr>
                  <p:cNvPr id="1209" name="Google Shape;1209;p46"/>
                  <p:cNvSpPr/>
                  <p:nvPr/>
                </p:nvSpPr>
                <p:spPr>
                  <a:xfrm>
                    <a:off x="2423063" y="2850164"/>
                    <a:ext cx="16318" cy="149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318" h="14910" extrusionOk="0">
                        <a:moveTo>
                          <a:pt x="600" y="14183"/>
                        </a:moveTo>
                        <a:lnTo>
                          <a:pt x="16230" y="13459"/>
                        </a:lnTo>
                        <a:cubicBezTo>
                          <a:pt x="10700" y="8781"/>
                          <a:pt x="5325" y="4016"/>
                          <a:pt x="-89" y="-728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10" name="Google Shape;1210;p46"/>
                  <p:cNvSpPr/>
                  <p:nvPr/>
                </p:nvSpPr>
                <p:spPr>
                  <a:xfrm>
                    <a:off x="2422386" y="2810148"/>
                    <a:ext cx="549503" cy="5420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9503" h="54203" extrusionOk="0">
                        <a:moveTo>
                          <a:pt x="548046" y="-728"/>
                        </a:moveTo>
                        <a:lnTo>
                          <a:pt x="-89" y="24642"/>
                        </a:lnTo>
                        <a:lnTo>
                          <a:pt x="589" y="39288"/>
                        </a:lnTo>
                        <a:cubicBezTo>
                          <a:pt x="6002" y="44032"/>
                          <a:pt x="11378" y="48797"/>
                          <a:pt x="16907" y="53475"/>
                        </a:cubicBezTo>
                        <a:lnTo>
                          <a:pt x="549414" y="2882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211" name="Google Shape;1211;p46"/>
              <p:cNvGrpSpPr/>
              <p:nvPr/>
            </p:nvGrpSpPr>
            <p:grpSpPr>
              <a:xfrm rot="2699770" flipH="1">
                <a:off x="3355037" y="2670301"/>
                <a:ext cx="852245" cy="1384502"/>
                <a:chOff x="6434831" y="3097962"/>
                <a:chExt cx="804739" cy="1313905"/>
              </a:xfrm>
            </p:grpSpPr>
            <p:sp>
              <p:nvSpPr>
                <p:cNvPr id="1212" name="Google Shape;1212;p46"/>
                <p:cNvSpPr/>
                <p:nvPr/>
              </p:nvSpPr>
              <p:spPr>
                <a:xfrm>
                  <a:off x="6434831" y="3097962"/>
                  <a:ext cx="804739" cy="13139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1946" h="1717523" extrusionOk="0">
                      <a:moveTo>
                        <a:pt x="252087" y="-728"/>
                      </a:moveTo>
                      <a:cubicBezTo>
                        <a:pt x="-192638" y="430159"/>
                        <a:pt x="-90454" y="1501261"/>
                        <a:pt x="892054" y="1716796"/>
                      </a:cubicBezTo>
                      <a:cubicBezTo>
                        <a:pt x="1157488" y="1327487"/>
                        <a:pt x="1182379" y="443081"/>
                        <a:pt x="252087" y="-728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13" name="Google Shape;1213;p46"/>
                <p:cNvSpPr/>
                <p:nvPr/>
              </p:nvSpPr>
              <p:spPr>
                <a:xfrm>
                  <a:off x="6623112" y="3097962"/>
                  <a:ext cx="499761" cy="13139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3283" h="1717523" extrusionOk="0">
                      <a:moveTo>
                        <a:pt x="653195" y="1706248"/>
                      </a:moveTo>
                      <a:lnTo>
                        <a:pt x="32013" y="11941"/>
                      </a:lnTo>
                      <a:cubicBezTo>
                        <a:pt x="23462" y="7705"/>
                        <a:pt x="14995" y="3431"/>
                        <a:pt x="6276" y="-728"/>
                      </a:cubicBezTo>
                      <a:cubicBezTo>
                        <a:pt x="4113" y="1368"/>
                        <a:pt x="2049" y="3579"/>
                        <a:pt x="-89" y="5705"/>
                      </a:cubicBezTo>
                      <a:lnTo>
                        <a:pt x="625444" y="1711884"/>
                      </a:lnTo>
                      <a:cubicBezTo>
                        <a:pt x="632385" y="1713514"/>
                        <a:pt x="639212" y="1715253"/>
                        <a:pt x="646243" y="1716796"/>
                      </a:cubicBezTo>
                      <a:cubicBezTo>
                        <a:pt x="648594" y="1713348"/>
                        <a:pt x="650882" y="1709773"/>
                        <a:pt x="653195" y="1706248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1214" name="Google Shape;1214;p46"/>
            <p:cNvGrpSpPr/>
            <p:nvPr/>
          </p:nvGrpSpPr>
          <p:grpSpPr>
            <a:xfrm>
              <a:off x="1574404" y="1433588"/>
              <a:ext cx="2285105" cy="2283887"/>
              <a:chOff x="1574402" y="1433650"/>
              <a:chExt cx="2285105" cy="2062200"/>
            </a:xfrm>
          </p:grpSpPr>
          <p:sp>
            <p:nvSpPr>
              <p:cNvPr id="1215" name="Google Shape;1215;p46"/>
              <p:cNvSpPr/>
              <p:nvPr/>
            </p:nvSpPr>
            <p:spPr>
              <a:xfrm>
                <a:off x="1574402" y="2778950"/>
                <a:ext cx="410400" cy="7167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216" name="Google Shape;1216;p46"/>
              <p:cNvSpPr/>
              <p:nvPr/>
            </p:nvSpPr>
            <p:spPr>
              <a:xfrm>
                <a:off x="2199303" y="2425450"/>
                <a:ext cx="410400" cy="10704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217" name="Google Shape;1217;p46"/>
              <p:cNvSpPr/>
              <p:nvPr/>
            </p:nvSpPr>
            <p:spPr>
              <a:xfrm>
                <a:off x="2824205" y="1738075"/>
                <a:ext cx="410400" cy="17577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218" name="Google Shape;1218;p46"/>
              <p:cNvSpPr/>
              <p:nvPr/>
            </p:nvSpPr>
            <p:spPr>
              <a:xfrm>
                <a:off x="3449107" y="1433650"/>
                <a:ext cx="410400" cy="20622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1219" name="Google Shape;1219;p46"/>
            <p:cNvGrpSpPr/>
            <p:nvPr/>
          </p:nvGrpSpPr>
          <p:grpSpPr>
            <a:xfrm>
              <a:off x="1344503" y="1314856"/>
              <a:ext cx="2834975" cy="2513796"/>
              <a:chOff x="10560512" y="621290"/>
              <a:chExt cx="1178294" cy="1044803"/>
            </a:xfrm>
          </p:grpSpPr>
          <p:sp>
            <p:nvSpPr>
              <p:cNvPr id="1220" name="Google Shape;1220;p46"/>
              <p:cNvSpPr/>
              <p:nvPr/>
            </p:nvSpPr>
            <p:spPr>
              <a:xfrm>
                <a:off x="10597601" y="677621"/>
                <a:ext cx="1090502" cy="950394"/>
              </a:xfrm>
              <a:custGeom>
                <a:avLst/>
                <a:gdLst/>
                <a:ahLst/>
                <a:cxnLst/>
                <a:rect l="l" t="t" r="r" b="b"/>
                <a:pathLst>
                  <a:path w="1090502" h="950394" extrusionOk="0">
                    <a:moveTo>
                      <a:pt x="14306" y="950503"/>
                    </a:moveTo>
                    <a:cubicBezTo>
                      <a:pt x="8066" y="950505"/>
                      <a:pt x="3001" y="945457"/>
                      <a:pt x="2983" y="939219"/>
                    </a:cubicBezTo>
                    <a:lnTo>
                      <a:pt x="97" y="11464"/>
                    </a:lnTo>
                    <a:cubicBezTo>
                      <a:pt x="78" y="5212"/>
                      <a:pt x="5132" y="128"/>
                      <a:pt x="11385" y="109"/>
                    </a:cubicBezTo>
                    <a:lnTo>
                      <a:pt x="11421" y="109"/>
                    </a:lnTo>
                    <a:cubicBezTo>
                      <a:pt x="17660" y="108"/>
                      <a:pt x="22725" y="5155"/>
                      <a:pt x="22744" y="11393"/>
                    </a:cubicBezTo>
                    <a:lnTo>
                      <a:pt x="25594" y="927825"/>
                    </a:lnTo>
                    <a:lnTo>
                      <a:pt x="1079240" y="924242"/>
                    </a:lnTo>
                    <a:lnTo>
                      <a:pt x="1079278" y="924242"/>
                    </a:lnTo>
                    <a:cubicBezTo>
                      <a:pt x="1085531" y="924243"/>
                      <a:pt x="1090601" y="929311"/>
                      <a:pt x="1090600" y="935563"/>
                    </a:cubicBezTo>
                    <a:cubicBezTo>
                      <a:pt x="1090599" y="941799"/>
                      <a:pt x="1085554" y="946860"/>
                      <a:pt x="1079315" y="946882"/>
                    </a:cubicBezTo>
                    <a:lnTo>
                      <a:pt x="14344" y="95050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1" name="Google Shape;1221;p46"/>
              <p:cNvSpPr/>
              <p:nvPr/>
            </p:nvSpPr>
            <p:spPr>
              <a:xfrm>
                <a:off x="10560512" y="621290"/>
                <a:ext cx="101844" cy="109925"/>
              </a:xfrm>
              <a:custGeom>
                <a:avLst/>
                <a:gdLst/>
                <a:ahLst/>
                <a:cxnLst/>
                <a:rect l="l" t="t" r="r" b="b"/>
                <a:pathLst>
                  <a:path w="101844" h="109925" extrusionOk="0">
                    <a:moveTo>
                      <a:pt x="440" y="106578"/>
                    </a:moveTo>
                    <a:cubicBezTo>
                      <a:pt x="-4394" y="101762"/>
                      <a:pt x="43479" y="125"/>
                      <a:pt x="48297" y="109"/>
                    </a:cubicBezTo>
                    <a:cubicBezTo>
                      <a:pt x="53116" y="92"/>
                      <a:pt x="106440" y="101385"/>
                      <a:pt x="101636" y="106234"/>
                    </a:cubicBezTo>
                    <a:cubicBezTo>
                      <a:pt x="96832" y="111082"/>
                      <a:pt x="5274" y="111394"/>
                      <a:pt x="440" y="10657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2" name="Google Shape;1222;p46"/>
              <p:cNvSpPr/>
              <p:nvPr/>
            </p:nvSpPr>
            <p:spPr>
              <a:xfrm>
                <a:off x="11629181" y="1563970"/>
                <a:ext cx="109625" cy="102123"/>
              </a:xfrm>
              <a:custGeom>
                <a:avLst/>
                <a:gdLst/>
                <a:ahLst/>
                <a:cxnLst/>
                <a:rect l="l" t="t" r="r" b="b"/>
                <a:pathLst>
                  <a:path w="109625" h="102123" extrusionOk="0">
                    <a:moveTo>
                      <a:pt x="3557" y="452"/>
                    </a:moveTo>
                    <a:cubicBezTo>
                      <a:pt x="8361" y="-4397"/>
                      <a:pt x="109708" y="43580"/>
                      <a:pt x="109723" y="48412"/>
                    </a:cubicBezTo>
                    <a:cubicBezTo>
                      <a:pt x="109738" y="53245"/>
                      <a:pt x="8707" y="106741"/>
                      <a:pt x="3873" y="101926"/>
                    </a:cubicBezTo>
                    <a:cubicBezTo>
                      <a:pt x="-961" y="97110"/>
                      <a:pt x="-1247" y="5301"/>
                      <a:pt x="3557" y="45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223" name="Google Shape;1223;p46"/>
            <p:cNvSpPr/>
            <p:nvPr/>
          </p:nvSpPr>
          <p:spPr>
            <a:xfrm>
              <a:off x="2174742" y="1364275"/>
              <a:ext cx="1084792" cy="1910590"/>
            </a:xfrm>
            <a:custGeom>
              <a:avLst/>
              <a:gdLst/>
              <a:ahLst/>
              <a:cxnLst/>
              <a:rect l="l" t="t" r="r" b="b"/>
              <a:pathLst>
                <a:path w="439632" h="774302" extrusionOk="0">
                  <a:moveTo>
                    <a:pt x="439765" y="507735"/>
                  </a:moveTo>
                  <a:cubicBezTo>
                    <a:pt x="439888" y="400557"/>
                    <a:pt x="349341" y="371059"/>
                    <a:pt x="263654" y="349887"/>
                  </a:cubicBezTo>
                  <a:lnTo>
                    <a:pt x="263837" y="189631"/>
                  </a:lnTo>
                  <a:cubicBezTo>
                    <a:pt x="306695" y="195061"/>
                    <a:pt x="347963" y="209293"/>
                    <a:pt x="385042" y="231431"/>
                  </a:cubicBezTo>
                  <a:lnTo>
                    <a:pt x="417370" y="151525"/>
                  </a:lnTo>
                  <a:cubicBezTo>
                    <a:pt x="376599" y="124543"/>
                    <a:pt x="320453" y="107864"/>
                    <a:pt x="263935" y="103435"/>
                  </a:cubicBezTo>
                  <a:lnTo>
                    <a:pt x="264052" y="119"/>
                  </a:lnTo>
                  <a:lnTo>
                    <a:pt x="177116" y="19"/>
                  </a:lnTo>
                  <a:lnTo>
                    <a:pt x="176995" y="106253"/>
                  </a:lnTo>
                  <a:cubicBezTo>
                    <a:pt x="65291" y="123000"/>
                    <a:pt x="12401" y="190149"/>
                    <a:pt x="12313" y="267409"/>
                  </a:cubicBezTo>
                  <a:cubicBezTo>
                    <a:pt x="12196" y="370708"/>
                    <a:pt x="94569" y="402507"/>
                    <a:pt x="176633" y="423675"/>
                  </a:cubicBezTo>
                  <a:lnTo>
                    <a:pt x="176450" y="583634"/>
                  </a:lnTo>
                  <a:cubicBezTo>
                    <a:pt x="122548" y="575937"/>
                    <a:pt x="70778" y="553992"/>
                    <a:pt x="35607" y="525473"/>
                  </a:cubicBezTo>
                  <a:lnTo>
                    <a:pt x="134" y="605375"/>
                  </a:lnTo>
                  <a:cubicBezTo>
                    <a:pt x="38448" y="638703"/>
                    <a:pt x="105136" y="663101"/>
                    <a:pt x="176352" y="670077"/>
                  </a:cubicBezTo>
                  <a:lnTo>
                    <a:pt x="176232" y="774221"/>
                  </a:lnTo>
                  <a:lnTo>
                    <a:pt x="263169" y="774321"/>
                  </a:lnTo>
                  <a:lnTo>
                    <a:pt x="263289" y="669575"/>
                  </a:lnTo>
                  <a:cubicBezTo>
                    <a:pt x="382689" y="655710"/>
                    <a:pt x="439675" y="586793"/>
                    <a:pt x="439765" y="507735"/>
                  </a:cubicBezTo>
                  <a:close/>
                  <a:moveTo>
                    <a:pt x="113746" y="262779"/>
                  </a:moveTo>
                  <a:cubicBezTo>
                    <a:pt x="113782" y="231774"/>
                    <a:pt x="132739" y="205565"/>
                    <a:pt x="176894" y="194028"/>
                  </a:cubicBezTo>
                  <a:lnTo>
                    <a:pt x="176743" y="326773"/>
                  </a:lnTo>
                  <a:cubicBezTo>
                    <a:pt x="139572" y="313795"/>
                    <a:pt x="113708" y="295994"/>
                    <a:pt x="113746" y="262779"/>
                  </a:cubicBezTo>
                  <a:close/>
                  <a:moveTo>
                    <a:pt x="263387" y="583006"/>
                  </a:moveTo>
                  <a:lnTo>
                    <a:pt x="263544" y="445933"/>
                  </a:lnTo>
                  <a:cubicBezTo>
                    <a:pt x="307339" y="459390"/>
                    <a:pt x="339158" y="477453"/>
                    <a:pt x="339116" y="514743"/>
                  </a:cubicBezTo>
                  <a:cubicBezTo>
                    <a:pt x="339078" y="547531"/>
                    <a:pt x="316061" y="573743"/>
                    <a:pt x="263387" y="58300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24" name="Google Shape;1224;p46"/>
          <p:cNvGrpSpPr/>
          <p:nvPr/>
        </p:nvGrpSpPr>
        <p:grpSpPr>
          <a:xfrm>
            <a:off x="-1420527" y="-823675"/>
            <a:ext cx="10937569" cy="6612936"/>
            <a:chOff x="-1420527" y="-823675"/>
            <a:chExt cx="10937569" cy="6612936"/>
          </a:xfrm>
        </p:grpSpPr>
        <p:sp>
          <p:nvSpPr>
            <p:cNvPr id="1225" name="Google Shape;1225;p46"/>
            <p:cNvSpPr/>
            <p:nvPr/>
          </p:nvSpPr>
          <p:spPr>
            <a:xfrm>
              <a:off x="-1420527" y="2859596"/>
              <a:ext cx="5004819" cy="2929665"/>
            </a:xfrm>
            <a:custGeom>
              <a:avLst/>
              <a:gdLst/>
              <a:ahLst/>
              <a:cxnLst/>
              <a:rect l="l" t="t" r="r" b="b"/>
              <a:pathLst>
                <a:path w="3755962" h="2198623" extrusionOk="0">
                  <a:moveTo>
                    <a:pt x="887286" y="78253"/>
                  </a:moveTo>
                  <a:cubicBezTo>
                    <a:pt x="985997" y="339348"/>
                    <a:pt x="1144461" y="573715"/>
                    <a:pt x="1349995" y="762596"/>
                  </a:cubicBezTo>
                  <a:cubicBezTo>
                    <a:pt x="1933662" y="1297828"/>
                    <a:pt x="2798651" y="1389120"/>
                    <a:pt x="3468008" y="1812346"/>
                  </a:cubicBezTo>
                  <a:cubicBezTo>
                    <a:pt x="3579077" y="1882574"/>
                    <a:pt x="3686928" y="1964476"/>
                    <a:pt x="3756725" y="2075810"/>
                  </a:cubicBezTo>
                  <a:cubicBezTo>
                    <a:pt x="3658147" y="2081869"/>
                    <a:pt x="3561651" y="2050577"/>
                    <a:pt x="3464266" y="2034134"/>
                  </a:cubicBezTo>
                  <a:cubicBezTo>
                    <a:pt x="3290484" y="2004792"/>
                    <a:pt x="3112607" y="2022782"/>
                    <a:pt x="2937292" y="2040839"/>
                  </a:cubicBezTo>
                  <a:cubicBezTo>
                    <a:pt x="2577737" y="2077871"/>
                    <a:pt x="2218181" y="2114903"/>
                    <a:pt x="1858626" y="2151935"/>
                  </a:cubicBezTo>
                  <a:cubicBezTo>
                    <a:pt x="1327651" y="2206622"/>
                    <a:pt x="767138" y="2256841"/>
                    <a:pt x="281560" y="2035189"/>
                  </a:cubicBezTo>
                  <a:cubicBezTo>
                    <a:pt x="218991" y="2006629"/>
                    <a:pt x="157145" y="1972842"/>
                    <a:pt x="110557" y="1922248"/>
                  </a:cubicBezTo>
                  <a:cubicBezTo>
                    <a:pt x="25827" y="1830234"/>
                    <a:pt x="3927" y="1697078"/>
                    <a:pt x="1149" y="1572032"/>
                  </a:cubicBezTo>
                  <a:cubicBezTo>
                    <a:pt x="-8370" y="1143690"/>
                    <a:pt x="159462" y="733681"/>
                    <a:pt x="324394" y="338245"/>
                  </a:cubicBezTo>
                  <a:cubicBezTo>
                    <a:pt x="364350" y="242448"/>
                    <a:pt x="406573" y="143368"/>
                    <a:pt x="483491" y="73671"/>
                  </a:cubicBezTo>
                  <a:cubicBezTo>
                    <a:pt x="560410" y="3973"/>
                    <a:pt x="682622" y="-27328"/>
                    <a:pt x="769331" y="297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6" name="Google Shape;1226;p46"/>
            <p:cNvSpPr/>
            <p:nvPr/>
          </p:nvSpPr>
          <p:spPr>
            <a:xfrm>
              <a:off x="2583662" y="-823675"/>
              <a:ext cx="6933380" cy="3174988"/>
            </a:xfrm>
            <a:custGeom>
              <a:avLst/>
              <a:gdLst/>
              <a:ahLst/>
              <a:cxnLst/>
              <a:rect l="l" t="t" r="r" b="b"/>
              <a:pathLst>
                <a:path w="5203287" h="2382730" extrusionOk="0">
                  <a:moveTo>
                    <a:pt x="762" y="266035"/>
                  </a:moveTo>
                  <a:cubicBezTo>
                    <a:pt x="393491" y="611648"/>
                    <a:pt x="868213" y="924551"/>
                    <a:pt x="1391131" y="908337"/>
                  </a:cubicBezTo>
                  <a:cubicBezTo>
                    <a:pt x="1496841" y="905059"/>
                    <a:pt x="1601593" y="888220"/>
                    <a:pt x="1706191" y="872586"/>
                  </a:cubicBezTo>
                  <a:cubicBezTo>
                    <a:pt x="2123117" y="810266"/>
                    <a:pt x="2546407" y="766558"/>
                    <a:pt x="2965914" y="808086"/>
                  </a:cubicBezTo>
                  <a:cubicBezTo>
                    <a:pt x="3385421" y="849614"/>
                    <a:pt x="3804003" y="981237"/>
                    <a:pt x="4136746" y="1240044"/>
                  </a:cubicBezTo>
                  <a:cubicBezTo>
                    <a:pt x="4540213" y="1553861"/>
                    <a:pt x="4787728" y="2026609"/>
                    <a:pt x="5154261" y="2382862"/>
                  </a:cubicBezTo>
                  <a:cubicBezTo>
                    <a:pt x="5198016" y="1770956"/>
                    <a:pt x="5212931" y="1157896"/>
                    <a:pt x="5199008" y="543682"/>
                  </a:cubicBezTo>
                  <a:cubicBezTo>
                    <a:pt x="5196941" y="452774"/>
                    <a:pt x="5193251" y="358028"/>
                    <a:pt x="5149894" y="278097"/>
                  </a:cubicBezTo>
                  <a:cubicBezTo>
                    <a:pt x="5066964" y="125212"/>
                    <a:pt x="4872604" y="78319"/>
                    <a:pt x="4700103" y="55978"/>
                  </a:cubicBezTo>
                  <a:cubicBezTo>
                    <a:pt x="4263235" y="-600"/>
                    <a:pt x="3821235" y="-241"/>
                    <a:pt x="3380718" y="209"/>
                  </a:cubicBezTo>
                  <a:cubicBezTo>
                    <a:pt x="2325287" y="1287"/>
                    <a:pt x="1269791" y="2365"/>
                    <a:pt x="214541" y="2197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4" name="Google Shape;676;p39">
            <a:extLst>
              <a:ext uri="{FF2B5EF4-FFF2-40B4-BE49-F238E27FC236}">
                <a16:creationId xmlns:a16="http://schemas.microsoft.com/office/drawing/2014/main" id="{2D896E6A-4544-450B-9E09-3445C214A077}"/>
              </a:ext>
            </a:extLst>
          </p:cNvPr>
          <p:cNvSpPr txBox="1">
            <a:spLocks/>
          </p:cNvSpPr>
          <p:nvPr/>
        </p:nvSpPr>
        <p:spPr>
          <a:xfrm>
            <a:off x="3241236" y="1875901"/>
            <a:ext cx="5316285" cy="2242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ambla"/>
              <a:buNone/>
              <a:defRPr sz="6000" b="1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ambla"/>
              <a:buNone/>
              <a:defRPr sz="4800" b="1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ambla"/>
              <a:buNone/>
              <a:defRPr sz="4800" b="1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ambla"/>
              <a:buNone/>
              <a:defRPr sz="4800" b="1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ambla"/>
              <a:buNone/>
              <a:defRPr sz="4800" b="1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ambla"/>
              <a:buNone/>
              <a:defRPr sz="4800" b="1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ambla"/>
              <a:buNone/>
              <a:defRPr sz="4800" b="1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ambla"/>
              <a:buNone/>
              <a:defRPr sz="4800" b="1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ambla"/>
              <a:buNone/>
              <a:defRPr sz="4800" b="1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pPr algn="just">
              <a:lnSpc>
                <a:spcPct val="100000"/>
              </a:lnSpc>
              <a:buSzPts val="1100"/>
              <a:buFont typeface="Arial"/>
              <a:buNone/>
            </a:pPr>
            <a:r>
              <a:rPr lang="en-ID" sz="1800" b="0" dirty="0" err="1"/>
              <a:t>Pendapatan</a:t>
            </a:r>
            <a:r>
              <a:rPr lang="en-ID" sz="1800" b="0" dirty="0"/>
              <a:t> </a:t>
            </a:r>
            <a:r>
              <a:rPr lang="en-ID" sz="1800" b="0" dirty="0" err="1"/>
              <a:t>penjualan</a:t>
            </a:r>
            <a:r>
              <a:rPr lang="en-ID" sz="1800" b="0" dirty="0"/>
              <a:t> </a:t>
            </a:r>
            <a:r>
              <a:rPr lang="en-ID" sz="1800" b="0" dirty="0" err="1"/>
              <a:t>barang</a:t>
            </a:r>
            <a:r>
              <a:rPr lang="en-ID" sz="1800" b="0" dirty="0"/>
              <a:t> </a:t>
            </a:r>
            <a:r>
              <a:rPr lang="en-ID" sz="1800" b="0" dirty="0" err="1"/>
              <a:t>adalah</a:t>
            </a:r>
            <a:r>
              <a:rPr lang="en-ID" sz="1800" b="0" dirty="0"/>
              <a:t> </a:t>
            </a:r>
            <a:r>
              <a:rPr lang="en-ID" sz="1800" b="0" dirty="0" err="1"/>
              <a:t>pendapatan</a:t>
            </a:r>
            <a:r>
              <a:rPr lang="en-ID" sz="1800" b="0" dirty="0"/>
              <a:t> yang </a:t>
            </a:r>
            <a:r>
              <a:rPr lang="en-ID" sz="1800" b="0" dirty="0" err="1"/>
              <a:t>diperoleh</a:t>
            </a:r>
            <a:r>
              <a:rPr lang="en-ID" sz="1800" b="0" dirty="0"/>
              <a:t> </a:t>
            </a:r>
            <a:r>
              <a:rPr lang="en-ID" sz="1800" b="0" dirty="0" err="1"/>
              <a:t>perusahaan</a:t>
            </a:r>
            <a:r>
              <a:rPr lang="en-ID" sz="1800" b="0" dirty="0"/>
              <a:t> </a:t>
            </a:r>
            <a:r>
              <a:rPr lang="en-ID" sz="1800" b="0" dirty="0" err="1"/>
              <a:t>dari</a:t>
            </a:r>
            <a:r>
              <a:rPr lang="en-ID" sz="1800" b="0" dirty="0"/>
              <a:t> </a:t>
            </a:r>
            <a:r>
              <a:rPr lang="en-ID" sz="1800" b="0" dirty="0" err="1"/>
              <a:t>penyerahan</a:t>
            </a:r>
            <a:r>
              <a:rPr lang="en-ID" sz="1800" b="0" dirty="0"/>
              <a:t> </a:t>
            </a:r>
            <a:r>
              <a:rPr lang="en-ID" sz="1800" b="0" dirty="0" err="1"/>
              <a:t>produk</a:t>
            </a:r>
            <a:r>
              <a:rPr lang="en-ID" sz="1800" b="0" dirty="0"/>
              <a:t> </a:t>
            </a:r>
            <a:r>
              <a:rPr lang="en-ID" sz="1800" b="0" dirty="0" err="1"/>
              <a:t>fisik</a:t>
            </a:r>
            <a:r>
              <a:rPr lang="en-ID" sz="1800" b="0" dirty="0"/>
              <a:t> </a:t>
            </a:r>
            <a:r>
              <a:rPr lang="en-ID" sz="1800" b="0" dirty="0" err="1"/>
              <a:t>kepada</a:t>
            </a:r>
            <a:r>
              <a:rPr lang="en-ID" sz="1800" b="0" dirty="0"/>
              <a:t> </a:t>
            </a:r>
            <a:r>
              <a:rPr lang="en-ID" sz="1800" b="0" dirty="0" err="1"/>
              <a:t>pelanggan</a:t>
            </a:r>
            <a:r>
              <a:rPr lang="en-ID" sz="1800" b="0" dirty="0"/>
              <a:t>. </a:t>
            </a:r>
            <a:r>
              <a:rPr lang="en-ID" sz="1800" b="0" dirty="0" err="1"/>
              <a:t>Dalam</a:t>
            </a:r>
            <a:r>
              <a:rPr lang="en-ID" sz="1800" b="0" dirty="0"/>
              <a:t> </a:t>
            </a:r>
            <a:r>
              <a:rPr lang="en-ID" sz="1800" b="0" dirty="0" err="1"/>
              <a:t>akuntansi</a:t>
            </a:r>
            <a:r>
              <a:rPr lang="en-ID" sz="1800" b="0" dirty="0"/>
              <a:t>, </a:t>
            </a:r>
            <a:r>
              <a:rPr lang="en-ID" sz="1800" b="0" dirty="0" err="1"/>
              <a:t>pendapatan</a:t>
            </a:r>
            <a:r>
              <a:rPr lang="en-ID" sz="1800" b="0" dirty="0"/>
              <a:t> </a:t>
            </a:r>
            <a:r>
              <a:rPr lang="en-ID" sz="1800" b="0" dirty="0" err="1"/>
              <a:t>dari</a:t>
            </a:r>
            <a:r>
              <a:rPr lang="en-ID" sz="1800" b="0" dirty="0"/>
              <a:t> </a:t>
            </a:r>
            <a:r>
              <a:rPr lang="en-ID" sz="1800" b="0" dirty="0" err="1"/>
              <a:t>penjualan</a:t>
            </a:r>
            <a:r>
              <a:rPr lang="en-ID" sz="1800" b="0" dirty="0"/>
              <a:t> </a:t>
            </a:r>
            <a:r>
              <a:rPr lang="en-ID" sz="1800" b="0" dirty="0" err="1"/>
              <a:t>barang</a:t>
            </a:r>
            <a:r>
              <a:rPr lang="en-ID" sz="1800" b="0" dirty="0"/>
              <a:t> </a:t>
            </a:r>
            <a:r>
              <a:rPr lang="en-ID" sz="1800" b="0" dirty="0" err="1"/>
              <a:t>hanya</a:t>
            </a:r>
            <a:r>
              <a:rPr lang="en-ID" sz="1800" b="0" dirty="0"/>
              <a:t> </a:t>
            </a:r>
            <a:r>
              <a:rPr lang="en-ID" sz="1800" b="0" dirty="0" err="1"/>
              <a:t>boleh</a:t>
            </a:r>
            <a:r>
              <a:rPr lang="en-ID" sz="1800" b="0" dirty="0"/>
              <a:t> </a:t>
            </a:r>
            <a:r>
              <a:rPr lang="en-ID" sz="1800" b="0" dirty="0" err="1"/>
              <a:t>diakui</a:t>
            </a:r>
            <a:r>
              <a:rPr lang="en-ID" sz="1800" b="0" dirty="0"/>
              <a:t> </a:t>
            </a:r>
            <a:r>
              <a:rPr lang="en-ID" sz="1800" b="0" dirty="0" err="1"/>
              <a:t>ketika</a:t>
            </a:r>
            <a:r>
              <a:rPr lang="en-ID" sz="1800" b="0" dirty="0"/>
              <a:t> </a:t>
            </a:r>
            <a:r>
              <a:rPr lang="en-ID" sz="1800" b="0" dirty="0" err="1"/>
              <a:t>perusahaan</a:t>
            </a:r>
            <a:r>
              <a:rPr lang="en-ID" sz="1800" b="0" dirty="0"/>
              <a:t> </a:t>
            </a:r>
            <a:r>
              <a:rPr lang="en-ID" sz="1800" b="0" dirty="0" err="1"/>
              <a:t>sudah</a:t>
            </a:r>
            <a:r>
              <a:rPr lang="en-ID" sz="1800" b="0" dirty="0"/>
              <a:t> </a:t>
            </a:r>
            <a:r>
              <a:rPr lang="en-ID" sz="1800" b="0" dirty="0" err="1"/>
              <a:t>menyerahkan</a:t>
            </a:r>
            <a:r>
              <a:rPr lang="en-ID" sz="1800" b="0" dirty="0"/>
              <a:t> </a:t>
            </a:r>
            <a:r>
              <a:rPr lang="en-ID" sz="1800" b="0" dirty="0" err="1"/>
              <a:t>pengendalian</a:t>
            </a:r>
            <a:r>
              <a:rPr lang="en-ID" sz="1800" b="0" dirty="0"/>
              <a:t> </a:t>
            </a:r>
            <a:r>
              <a:rPr lang="en-ID" sz="1800" b="0" dirty="0" err="1"/>
              <a:t>atas</a:t>
            </a:r>
            <a:r>
              <a:rPr lang="en-ID" sz="1800" b="0" dirty="0"/>
              <a:t> </a:t>
            </a:r>
            <a:r>
              <a:rPr lang="en-ID" sz="1800" b="0" dirty="0" err="1"/>
              <a:t>barang</a:t>
            </a:r>
            <a:r>
              <a:rPr lang="en-ID" sz="1800" b="0" dirty="0"/>
              <a:t> </a:t>
            </a:r>
            <a:r>
              <a:rPr lang="en-ID" sz="1800" b="0" dirty="0" err="1"/>
              <a:t>tersebut</a:t>
            </a:r>
            <a:r>
              <a:rPr lang="en-ID" sz="1800" b="0" dirty="0"/>
              <a:t> </a:t>
            </a:r>
            <a:r>
              <a:rPr lang="en-ID" sz="1800" b="0" dirty="0" err="1"/>
              <a:t>kepada</a:t>
            </a:r>
            <a:r>
              <a:rPr lang="en-ID" sz="1800" b="0" dirty="0"/>
              <a:t> </a:t>
            </a:r>
            <a:r>
              <a:rPr lang="en-ID" sz="1800" b="0" dirty="0" err="1"/>
              <a:t>pelanggan</a:t>
            </a:r>
            <a:r>
              <a:rPr lang="en-ID" sz="1800" b="0" dirty="0"/>
              <a:t>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Google Shape;1027;p44"/>
          <p:cNvSpPr txBox="1">
            <a:spLocks noGrp="1"/>
          </p:cNvSpPr>
          <p:nvPr>
            <p:ph type="subTitle" idx="1"/>
          </p:nvPr>
        </p:nvSpPr>
        <p:spPr>
          <a:xfrm>
            <a:off x="861774" y="1418863"/>
            <a:ext cx="7848052" cy="95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7800" indent="-25400"/>
            <a:r>
              <a:rPr lang="en-ID" sz="1400" dirty="0" err="1"/>
              <a:t>Pendapatan</a:t>
            </a:r>
            <a:r>
              <a:rPr lang="en-ID" sz="1400" dirty="0"/>
              <a:t> </a:t>
            </a:r>
            <a:r>
              <a:rPr lang="en-ID" sz="1400" dirty="0" err="1"/>
              <a:t>diukur</a:t>
            </a:r>
            <a:r>
              <a:rPr lang="en-ID" sz="1400" dirty="0"/>
              <a:t> </a:t>
            </a:r>
            <a:r>
              <a:rPr lang="en-ID" sz="1400" dirty="0" err="1"/>
              <a:t>berdasarkan</a:t>
            </a:r>
            <a:r>
              <a:rPr lang="en-ID" sz="1400" dirty="0"/>
              <a:t> </a:t>
            </a:r>
            <a:r>
              <a:rPr lang="en-ID" sz="1400" dirty="0" err="1"/>
              <a:t>harga</a:t>
            </a:r>
            <a:r>
              <a:rPr lang="en-ID" sz="1400" dirty="0"/>
              <a:t> </a:t>
            </a:r>
            <a:r>
              <a:rPr lang="en-ID" sz="1400" dirty="0" err="1"/>
              <a:t>transaksi</a:t>
            </a:r>
            <a:r>
              <a:rPr lang="en-ID" sz="1400" dirty="0"/>
              <a:t> yang </a:t>
            </a:r>
            <a:r>
              <a:rPr lang="en-ID" sz="1400" dirty="0" err="1"/>
              <a:t>disepakati</a:t>
            </a:r>
            <a:r>
              <a:rPr lang="en-ID" sz="1400" dirty="0"/>
              <a:t> </a:t>
            </a:r>
            <a:r>
              <a:rPr lang="en-ID" sz="1400" dirty="0" err="1"/>
              <a:t>dengan</a:t>
            </a:r>
            <a:r>
              <a:rPr lang="en-ID" sz="1400" dirty="0"/>
              <a:t> </a:t>
            </a:r>
            <a:r>
              <a:rPr lang="en-ID" sz="1400" dirty="0" err="1"/>
              <a:t>pelanggan</a:t>
            </a:r>
            <a:r>
              <a:rPr lang="en-ID" sz="1400" dirty="0"/>
              <a:t>, </a:t>
            </a:r>
            <a:r>
              <a:rPr lang="en-ID" sz="1400" dirty="0" err="1"/>
              <a:t>setelah</a:t>
            </a:r>
            <a:r>
              <a:rPr lang="en-ID" sz="1400" dirty="0"/>
              <a:t> </a:t>
            </a:r>
            <a:r>
              <a:rPr lang="en-ID" sz="1400" dirty="0" err="1"/>
              <a:t>mempertimbangkan</a:t>
            </a:r>
            <a:r>
              <a:rPr lang="en-ID" sz="1400" dirty="0"/>
              <a:t>:</a:t>
            </a:r>
          </a:p>
          <a:p>
            <a:pPr marL="177800" indent="-25400"/>
            <a:endParaRPr lang="en-ID" sz="1400" dirty="0"/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D" sz="1400" dirty="0" err="1"/>
              <a:t>Diskon</a:t>
            </a:r>
            <a:r>
              <a:rPr lang="en-ID" sz="1400" dirty="0"/>
              <a:t> </a:t>
            </a:r>
            <a:r>
              <a:rPr lang="en-ID" sz="1400" dirty="0" err="1"/>
              <a:t>atau</a:t>
            </a:r>
            <a:r>
              <a:rPr lang="en-ID" sz="1400" dirty="0"/>
              <a:t> rabat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D" sz="1400" dirty="0" err="1"/>
              <a:t>Potongan</a:t>
            </a:r>
            <a:r>
              <a:rPr lang="en-ID" sz="1400" dirty="0"/>
              <a:t> </a:t>
            </a:r>
            <a:r>
              <a:rPr lang="en-ID" sz="1400" dirty="0" err="1"/>
              <a:t>penjualan</a:t>
            </a:r>
            <a:endParaRPr lang="en-ID" sz="1400" dirty="0"/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D" sz="1400" dirty="0" err="1"/>
              <a:t>Retur</a:t>
            </a:r>
            <a:r>
              <a:rPr lang="en-ID" sz="1400" dirty="0"/>
              <a:t> </a:t>
            </a:r>
            <a:r>
              <a:rPr lang="en-ID" sz="1400" dirty="0" err="1"/>
              <a:t>barang</a:t>
            </a:r>
            <a:r>
              <a:rPr lang="en-ID" sz="1400" dirty="0"/>
              <a:t> yang </a:t>
            </a:r>
            <a:r>
              <a:rPr lang="en-ID" sz="1400" dirty="0" err="1"/>
              <a:t>mungkin</a:t>
            </a:r>
            <a:r>
              <a:rPr lang="en-ID" sz="1400" dirty="0"/>
              <a:t> </a:t>
            </a:r>
            <a:r>
              <a:rPr lang="en-ID" sz="1400" dirty="0" err="1"/>
              <a:t>terjadi</a:t>
            </a:r>
            <a:endParaRPr lang="en-ID" sz="1400" dirty="0"/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D" sz="1400" dirty="0" err="1"/>
              <a:t>Syarat</a:t>
            </a:r>
            <a:r>
              <a:rPr lang="en-ID" sz="1400" dirty="0"/>
              <a:t> </a:t>
            </a:r>
            <a:r>
              <a:rPr lang="en-ID" sz="1400" dirty="0" err="1"/>
              <a:t>pembayaran</a:t>
            </a:r>
            <a:endParaRPr lang="en-ID" sz="1400" dirty="0"/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D" sz="1400" dirty="0"/>
              <a:t>PPN (yang </a:t>
            </a:r>
            <a:r>
              <a:rPr lang="en-ID" sz="1400" dirty="0" err="1"/>
              <a:t>tidak</a:t>
            </a:r>
            <a:r>
              <a:rPr lang="en-ID" sz="1400" dirty="0"/>
              <a:t> </a:t>
            </a:r>
            <a:r>
              <a:rPr lang="en-ID" sz="1400" dirty="0" err="1"/>
              <a:t>boleh</a:t>
            </a:r>
            <a:r>
              <a:rPr lang="en-ID" sz="1400" dirty="0"/>
              <a:t> </a:t>
            </a:r>
            <a:r>
              <a:rPr lang="en-ID" sz="1400" dirty="0" err="1"/>
              <a:t>diakui</a:t>
            </a:r>
            <a:r>
              <a:rPr lang="en-ID" sz="1400" dirty="0"/>
              <a:t> </a:t>
            </a:r>
            <a:r>
              <a:rPr lang="en-ID" sz="1400" dirty="0" err="1"/>
              <a:t>sebagai</a:t>
            </a:r>
            <a:r>
              <a:rPr lang="en-ID" sz="1400" dirty="0"/>
              <a:t> </a:t>
            </a:r>
            <a:r>
              <a:rPr lang="en-ID" sz="1400" dirty="0" err="1"/>
              <a:t>pendapatan</a:t>
            </a:r>
            <a:r>
              <a:rPr lang="en-ID" sz="1400" dirty="0"/>
              <a:t>)</a:t>
            </a:r>
          </a:p>
          <a:p>
            <a:pPr marL="152400" indent="0"/>
            <a:endParaRPr lang="en-ID" sz="1400" dirty="0"/>
          </a:p>
          <a:p>
            <a:r>
              <a:rPr lang="en-ID" sz="1400" dirty="0" err="1"/>
              <a:t>Hanya</a:t>
            </a:r>
            <a:r>
              <a:rPr lang="en-ID" sz="1400" dirty="0"/>
              <a:t> </a:t>
            </a:r>
            <a:r>
              <a:rPr lang="en-ID" sz="1400" dirty="0" err="1"/>
              <a:t>nilai</a:t>
            </a:r>
            <a:r>
              <a:rPr lang="en-ID" sz="1400" dirty="0"/>
              <a:t> </a:t>
            </a:r>
            <a:r>
              <a:rPr lang="en-ID" sz="1400" dirty="0" err="1"/>
              <a:t>bersih</a:t>
            </a:r>
            <a:r>
              <a:rPr lang="en-ID" sz="1400" dirty="0"/>
              <a:t> yang </a:t>
            </a:r>
            <a:r>
              <a:rPr lang="en-ID" sz="1400" dirty="0" err="1"/>
              <a:t>benar-benar</a:t>
            </a:r>
            <a:r>
              <a:rPr lang="en-ID" sz="1400" dirty="0"/>
              <a:t> </a:t>
            </a:r>
            <a:r>
              <a:rPr lang="en-ID" sz="1400" dirty="0" err="1"/>
              <a:t>menjadi</a:t>
            </a:r>
            <a:r>
              <a:rPr lang="en-ID" sz="1400" dirty="0"/>
              <a:t> </a:t>
            </a:r>
            <a:r>
              <a:rPr lang="en-ID" sz="1400" dirty="0" err="1"/>
              <a:t>hak</a:t>
            </a:r>
            <a:r>
              <a:rPr lang="en-ID" sz="1400" dirty="0"/>
              <a:t> </a:t>
            </a:r>
            <a:r>
              <a:rPr lang="en-ID" sz="1400" dirty="0" err="1"/>
              <a:t>perusahaan</a:t>
            </a:r>
            <a:r>
              <a:rPr lang="en-ID" sz="1400" dirty="0"/>
              <a:t> yang </a:t>
            </a:r>
            <a:r>
              <a:rPr lang="en-ID" sz="1400" dirty="0" err="1"/>
              <a:t>dicatat</a:t>
            </a:r>
            <a:r>
              <a:rPr lang="en-ID" sz="1400" dirty="0"/>
              <a:t> </a:t>
            </a:r>
            <a:r>
              <a:rPr lang="en-ID" sz="1400" dirty="0" err="1"/>
              <a:t>sebagai</a:t>
            </a:r>
            <a:r>
              <a:rPr lang="en-ID" sz="1400" dirty="0"/>
              <a:t> </a:t>
            </a:r>
            <a:r>
              <a:rPr lang="en-ID" sz="1400" dirty="0" err="1"/>
              <a:t>pendapatan</a:t>
            </a:r>
            <a:r>
              <a:rPr lang="en-ID" sz="1400" dirty="0"/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5" name="Google Shape;1035;p44"/>
          <p:cNvSpPr txBox="1">
            <a:spLocks noGrp="1"/>
          </p:cNvSpPr>
          <p:nvPr>
            <p:ph type="title"/>
          </p:nvPr>
        </p:nvSpPr>
        <p:spPr>
          <a:xfrm>
            <a:off x="1413181" y="40185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Penilaian Pendapatan Penjualan Barang</a:t>
            </a:r>
            <a:endParaRPr sz="2800" dirty="0"/>
          </a:p>
        </p:txBody>
      </p:sp>
      <p:grpSp>
        <p:nvGrpSpPr>
          <p:cNvPr id="1036" name="Google Shape;1036;p44"/>
          <p:cNvGrpSpPr/>
          <p:nvPr/>
        </p:nvGrpSpPr>
        <p:grpSpPr>
          <a:xfrm>
            <a:off x="7686568" y="470762"/>
            <a:ext cx="455768" cy="455846"/>
            <a:chOff x="2485878" y="1159487"/>
            <a:chExt cx="411752" cy="411822"/>
          </a:xfrm>
        </p:grpSpPr>
        <p:sp>
          <p:nvSpPr>
            <p:cNvPr id="1037" name="Google Shape;1037;p44"/>
            <p:cNvSpPr/>
            <p:nvPr/>
          </p:nvSpPr>
          <p:spPr>
            <a:xfrm>
              <a:off x="2686683" y="1285885"/>
              <a:ext cx="210947" cy="90921"/>
            </a:xfrm>
            <a:custGeom>
              <a:avLst/>
              <a:gdLst/>
              <a:ahLst/>
              <a:cxnLst/>
              <a:rect l="l" t="t" r="r" b="b"/>
              <a:pathLst>
                <a:path w="299216" h="128966" extrusionOk="0">
                  <a:moveTo>
                    <a:pt x="298659" y="96900"/>
                  </a:moveTo>
                  <a:lnTo>
                    <a:pt x="292147" y="119107"/>
                  </a:lnTo>
                  <a:cubicBezTo>
                    <a:pt x="290015" y="126376"/>
                    <a:pt x="282394" y="130540"/>
                    <a:pt x="275125" y="128408"/>
                  </a:cubicBezTo>
                  <a:lnTo>
                    <a:pt x="2759" y="48529"/>
                  </a:lnTo>
                  <a:lnTo>
                    <a:pt x="0" y="12433"/>
                  </a:lnTo>
                  <a:lnTo>
                    <a:pt x="16991" y="0"/>
                  </a:lnTo>
                  <a:lnTo>
                    <a:pt x="289358" y="79879"/>
                  </a:lnTo>
                  <a:cubicBezTo>
                    <a:pt x="296626" y="82011"/>
                    <a:pt x="300790" y="89632"/>
                    <a:pt x="298659" y="969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8" name="Google Shape;1038;p44"/>
            <p:cNvSpPr/>
            <p:nvPr/>
          </p:nvSpPr>
          <p:spPr>
            <a:xfrm>
              <a:off x="2688628" y="1285886"/>
              <a:ext cx="209002" cy="81247"/>
            </a:xfrm>
            <a:custGeom>
              <a:avLst/>
              <a:gdLst/>
              <a:ahLst/>
              <a:cxnLst/>
              <a:rect l="l" t="t" r="r" b="b"/>
              <a:pathLst>
                <a:path w="296457" h="115244" extrusionOk="0">
                  <a:moveTo>
                    <a:pt x="0" y="48528"/>
                  </a:moveTo>
                  <a:lnTo>
                    <a:pt x="15201" y="52986"/>
                  </a:lnTo>
                  <a:lnTo>
                    <a:pt x="18696" y="41067"/>
                  </a:lnTo>
                  <a:cubicBezTo>
                    <a:pt x="21655" y="30979"/>
                    <a:pt x="32231" y="25200"/>
                    <a:pt x="42318" y="28158"/>
                  </a:cubicBezTo>
                  <a:lnTo>
                    <a:pt x="281219" y="98224"/>
                  </a:lnTo>
                  <a:cubicBezTo>
                    <a:pt x="288488" y="100355"/>
                    <a:pt x="292653" y="107976"/>
                    <a:pt x="290520" y="115245"/>
                  </a:cubicBezTo>
                  <a:lnTo>
                    <a:pt x="295900" y="96900"/>
                  </a:lnTo>
                  <a:cubicBezTo>
                    <a:pt x="298032" y="89632"/>
                    <a:pt x="293868" y="82011"/>
                    <a:pt x="286599" y="79879"/>
                  </a:cubicBezTo>
                  <a:lnTo>
                    <a:pt x="14232" y="0"/>
                  </a:lnTo>
                  <a:close/>
                </a:path>
              </a:pathLst>
            </a:custGeom>
            <a:solidFill>
              <a:srgbClr val="014B4B">
                <a:alpha val="101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9" name="Google Shape;1039;p44"/>
            <p:cNvSpPr/>
            <p:nvPr/>
          </p:nvSpPr>
          <p:spPr>
            <a:xfrm>
              <a:off x="2734039" y="1296802"/>
              <a:ext cx="21498" cy="43802"/>
            </a:xfrm>
            <a:custGeom>
              <a:avLst/>
              <a:gdLst/>
              <a:ahLst/>
              <a:cxnLst/>
              <a:rect l="l" t="t" r="r" b="b"/>
              <a:pathLst>
                <a:path w="30494" h="62131" extrusionOk="0">
                  <a:moveTo>
                    <a:pt x="8688" y="62132"/>
                  </a:moveTo>
                  <a:cubicBezTo>
                    <a:pt x="7879" y="62132"/>
                    <a:pt x="7057" y="62018"/>
                    <a:pt x="6241" y="61778"/>
                  </a:cubicBezTo>
                  <a:cubicBezTo>
                    <a:pt x="1640" y="60429"/>
                    <a:pt x="-995" y="55606"/>
                    <a:pt x="353" y="51005"/>
                  </a:cubicBezTo>
                  <a:lnTo>
                    <a:pt x="13480" y="6241"/>
                  </a:lnTo>
                  <a:cubicBezTo>
                    <a:pt x="14829" y="1642"/>
                    <a:pt x="19654" y="-997"/>
                    <a:pt x="24253" y="353"/>
                  </a:cubicBezTo>
                  <a:cubicBezTo>
                    <a:pt x="28854" y="1703"/>
                    <a:pt x="31490" y="6526"/>
                    <a:pt x="30142" y="11126"/>
                  </a:cubicBezTo>
                  <a:lnTo>
                    <a:pt x="17014" y="55890"/>
                  </a:lnTo>
                  <a:cubicBezTo>
                    <a:pt x="15905" y="59675"/>
                    <a:pt x="12442" y="62132"/>
                    <a:pt x="8688" y="6213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0" name="Google Shape;1040;p44"/>
            <p:cNvSpPr/>
            <p:nvPr/>
          </p:nvSpPr>
          <p:spPr>
            <a:xfrm>
              <a:off x="2666591" y="1262298"/>
              <a:ext cx="35872" cy="74836"/>
            </a:xfrm>
            <a:custGeom>
              <a:avLst/>
              <a:gdLst/>
              <a:ahLst/>
              <a:cxnLst/>
              <a:rect l="l" t="t" r="r" b="b"/>
              <a:pathLst>
                <a:path w="50882" h="106151" extrusionOk="0">
                  <a:moveTo>
                    <a:pt x="50479" y="16396"/>
                  </a:moveTo>
                  <a:lnTo>
                    <a:pt x="26247" y="99022"/>
                  </a:lnTo>
                  <a:cubicBezTo>
                    <a:pt x="24705" y="104278"/>
                    <a:pt x="19194" y="107289"/>
                    <a:pt x="13938" y="105749"/>
                  </a:cubicBezTo>
                  <a:lnTo>
                    <a:pt x="0" y="101661"/>
                  </a:lnTo>
                  <a:lnTo>
                    <a:pt x="764" y="32281"/>
                  </a:lnTo>
                  <a:lnTo>
                    <a:pt x="29815" y="0"/>
                  </a:lnTo>
                  <a:lnTo>
                    <a:pt x="43754" y="4088"/>
                  </a:lnTo>
                  <a:cubicBezTo>
                    <a:pt x="49009" y="5628"/>
                    <a:pt x="52020" y="11139"/>
                    <a:pt x="50479" y="1639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1" name="Google Shape;1041;p44"/>
            <p:cNvSpPr/>
            <p:nvPr/>
          </p:nvSpPr>
          <p:spPr>
            <a:xfrm>
              <a:off x="2558678" y="1427314"/>
              <a:ext cx="108803" cy="108803"/>
            </a:xfrm>
            <a:custGeom>
              <a:avLst/>
              <a:gdLst/>
              <a:ahLst/>
              <a:cxnLst/>
              <a:rect l="l" t="t" r="r" b="b"/>
              <a:pathLst>
                <a:path w="154330" h="154330" extrusionOk="0">
                  <a:moveTo>
                    <a:pt x="154330" y="77165"/>
                  </a:moveTo>
                  <a:cubicBezTo>
                    <a:pt x="154330" y="119782"/>
                    <a:pt x="119782" y="154330"/>
                    <a:pt x="77165" y="154330"/>
                  </a:cubicBezTo>
                  <a:cubicBezTo>
                    <a:pt x="34548" y="154330"/>
                    <a:pt x="0" y="119782"/>
                    <a:pt x="0" y="77165"/>
                  </a:cubicBezTo>
                  <a:cubicBezTo>
                    <a:pt x="0" y="34548"/>
                    <a:pt x="34548" y="0"/>
                    <a:pt x="77165" y="0"/>
                  </a:cubicBezTo>
                  <a:cubicBezTo>
                    <a:pt x="119782" y="0"/>
                    <a:pt x="154330" y="34548"/>
                    <a:pt x="154330" y="7716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2" name="Google Shape;1042;p44"/>
            <p:cNvSpPr/>
            <p:nvPr/>
          </p:nvSpPr>
          <p:spPr>
            <a:xfrm>
              <a:off x="2602265" y="1427314"/>
              <a:ext cx="65232" cy="108803"/>
            </a:xfrm>
            <a:custGeom>
              <a:avLst/>
              <a:gdLst/>
              <a:ahLst/>
              <a:cxnLst/>
              <a:rect l="l" t="t" r="r" b="b"/>
              <a:pathLst>
                <a:path w="92527" h="154330" extrusionOk="0">
                  <a:moveTo>
                    <a:pt x="15363" y="0"/>
                  </a:moveTo>
                  <a:cubicBezTo>
                    <a:pt x="10102" y="0"/>
                    <a:pt x="4965" y="530"/>
                    <a:pt x="0" y="1534"/>
                  </a:cubicBezTo>
                  <a:cubicBezTo>
                    <a:pt x="35256" y="8658"/>
                    <a:pt x="61802" y="39809"/>
                    <a:pt x="61802" y="77165"/>
                  </a:cubicBezTo>
                  <a:cubicBezTo>
                    <a:pt x="61802" y="114521"/>
                    <a:pt x="35257" y="145672"/>
                    <a:pt x="0" y="152796"/>
                  </a:cubicBezTo>
                  <a:cubicBezTo>
                    <a:pt x="4966" y="153800"/>
                    <a:pt x="10102" y="154330"/>
                    <a:pt x="15363" y="154330"/>
                  </a:cubicBezTo>
                  <a:cubicBezTo>
                    <a:pt x="57980" y="154330"/>
                    <a:pt x="92528" y="119782"/>
                    <a:pt x="92528" y="77165"/>
                  </a:cubicBezTo>
                  <a:cubicBezTo>
                    <a:pt x="92528" y="34548"/>
                    <a:pt x="57979" y="0"/>
                    <a:pt x="15363" y="0"/>
                  </a:cubicBezTo>
                  <a:close/>
                </a:path>
              </a:pathLst>
            </a:custGeom>
            <a:solidFill>
              <a:srgbClr val="014B4B">
                <a:alpha val="101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3" name="Google Shape;1043;p44"/>
            <p:cNvSpPr/>
            <p:nvPr/>
          </p:nvSpPr>
          <p:spPr>
            <a:xfrm>
              <a:off x="2541648" y="1512217"/>
              <a:ext cx="142851" cy="41968"/>
            </a:xfrm>
            <a:custGeom>
              <a:avLst/>
              <a:gdLst/>
              <a:ahLst/>
              <a:cxnLst/>
              <a:rect l="l" t="t" r="r" b="b"/>
              <a:pathLst>
                <a:path w="202626" h="59529" extrusionOk="0">
                  <a:moveTo>
                    <a:pt x="195080" y="0"/>
                  </a:moveTo>
                  <a:lnTo>
                    <a:pt x="7546" y="0"/>
                  </a:lnTo>
                  <a:cubicBezTo>
                    <a:pt x="3378" y="0"/>
                    <a:pt x="0" y="3378"/>
                    <a:pt x="0" y="7546"/>
                  </a:cubicBezTo>
                  <a:lnTo>
                    <a:pt x="0" y="35828"/>
                  </a:lnTo>
                  <a:lnTo>
                    <a:pt x="101313" y="59529"/>
                  </a:lnTo>
                  <a:lnTo>
                    <a:pt x="202626" y="35828"/>
                  </a:lnTo>
                  <a:lnTo>
                    <a:pt x="202626" y="7546"/>
                  </a:lnTo>
                  <a:cubicBezTo>
                    <a:pt x="202626" y="3379"/>
                    <a:pt x="199248" y="0"/>
                    <a:pt x="1950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4" name="Google Shape;1044;p44"/>
            <p:cNvSpPr/>
            <p:nvPr/>
          </p:nvSpPr>
          <p:spPr>
            <a:xfrm>
              <a:off x="2662681" y="1512217"/>
              <a:ext cx="21861" cy="25259"/>
            </a:xfrm>
            <a:custGeom>
              <a:avLst/>
              <a:gdLst/>
              <a:ahLst/>
              <a:cxnLst/>
              <a:rect l="l" t="t" r="r" b="b"/>
              <a:pathLst>
                <a:path w="31008" h="35829" extrusionOk="0">
                  <a:moveTo>
                    <a:pt x="23463" y="0"/>
                  </a:moveTo>
                  <a:lnTo>
                    <a:pt x="0" y="0"/>
                  </a:lnTo>
                  <a:cubicBezTo>
                    <a:pt x="4167" y="0"/>
                    <a:pt x="7546" y="3378"/>
                    <a:pt x="7546" y="7547"/>
                  </a:cubicBezTo>
                  <a:lnTo>
                    <a:pt x="7546" y="35829"/>
                  </a:lnTo>
                  <a:lnTo>
                    <a:pt x="31008" y="35829"/>
                  </a:lnTo>
                  <a:lnTo>
                    <a:pt x="31008" y="7547"/>
                  </a:lnTo>
                  <a:cubicBezTo>
                    <a:pt x="31009" y="3379"/>
                    <a:pt x="27631" y="0"/>
                    <a:pt x="23463" y="0"/>
                  </a:cubicBezTo>
                  <a:close/>
                </a:path>
              </a:pathLst>
            </a:custGeom>
            <a:solidFill>
              <a:srgbClr val="014B4B">
                <a:alpha val="101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45" name="Google Shape;1045;p44"/>
            <p:cNvGrpSpPr/>
            <p:nvPr/>
          </p:nvGrpSpPr>
          <p:grpSpPr>
            <a:xfrm>
              <a:off x="2587101" y="1447053"/>
              <a:ext cx="52323" cy="51306"/>
              <a:chOff x="3338464" y="1114594"/>
              <a:chExt cx="74186" cy="72744"/>
            </a:xfrm>
          </p:grpSpPr>
          <p:sp>
            <p:nvSpPr>
              <p:cNvPr id="1046" name="Google Shape;1046;p44"/>
              <p:cNvSpPr/>
              <p:nvPr/>
            </p:nvSpPr>
            <p:spPr>
              <a:xfrm>
                <a:off x="3352187" y="1114594"/>
                <a:ext cx="46739" cy="72744"/>
              </a:xfrm>
              <a:custGeom>
                <a:avLst/>
                <a:gdLst/>
                <a:ahLst/>
                <a:cxnLst/>
                <a:rect l="l" t="t" r="r" b="b"/>
                <a:pathLst>
                  <a:path w="46739" h="72744" extrusionOk="0">
                    <a:moveTo>
                      <a:pt x="8675" y="72744"/>
                    </a:moveTo>
                    <a:cubicBezTo>
                      <a:pt x="7303" y="72744"/>
                      <a:pt x="5912" y="72418"/>
                      <a:pt x="4615" y="71730"/>
                    </a:cubicBezTo>
                    <a:cubicBezTo>
                      <a:pt x="379" y="69484"/>
                      <a:pt x="-1232" y="64228"/>
                      <a:pt x="1013" y="59993"/>
                    </a:cubicBezTo>
                    <a:lnTo>
                      <a:pt x="30387" y="4615"/>
                    </a:lnTo>
                    <a:cubicBezTo>
                      <a:pt x="32633" y="379"/>
                      <a:pt x="37890" y="-1232"/>
                      <a:pt x="42124" y="1013"/>
                    </a:cubicBezTo>
                    <a:cubicBezTo>
                      <a:pt x="46360" y="3260"/>
                      <a:pt x="47972" y="8515"/>
                      <a:pt x="45726" y="12750"/>
                    </a:cubicBezTo>
                    <a:lnTo>
                      <a:pt x="16352" y="68129"/>
                    </a:lnTo>
                    <a:cubicBezTo>
                      <a:pt x="14794" y="71069"/>
                      <a:pt x="11787" y="72744"/>
                      <a:pt x="8675" y="7274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047" name="Google Shape;1047;p44"/>
              <p:cNvGrpSpPr/>
              <p:nvPr/>
            </p:nvGrpSpPr>
            <p:grpSpPr>
              <a:xfrm>
                <a:off x="3338464" y="1123504"/>
                <a:ext cx="74186" cy="54924"/>
                <a:chOff x="3338464" y="1123504"/>
                <a:chExt cx="74186" cy="54924"/>
              </a:xfrm>
            </p:grpSpPr>
            <p:sp>
              <p:nvSpPr>
                <p:cNvPr id="1048" name="Google Shape;1048;p44"/>
                <p:cNvSpPr/>
                <p:nvPr/>
              </p:nvSpPr>
              <p:spPr>
                <a:xfrm>
                  <a:off x="3338464" y="1123504"/>
                  <a:ext cx="24011" cy="173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11" h="17362" extrusionOk="0">
                      <a:moveTo>
                        <a:pt x="15331" y="17362"/>
                      </a:moveTo>
                      <a:lnTo>
                        <a:pt x="8682" y="17362"/>
                      </a:lnTo>
                      <a:cubicBezTo>
                        <a:pt x="3887" y="17362"/>
                        <a:pt x="0" y="13476"/>
                        <a:pt x="0" y="8680"/>
                      </a:cubicBezTo>
                      <a:cubicBezTo>
                        <a:pt x="0" y="3885"/>
                        <a:pt x="3886" y="0"/>
                        <a:pt x="8682" y="0"/>
                      </a:cubicBezTo>
                      <a:lnTo>
                        <a:pt x="15331" y="0"/>
                      </a:lnTo>
                      <a:cubicBezTo>
                        <a:pt x="20126" y="0"/>
                        <a:pt x="24011" y="3886"/>
                        <a:pt x="24011" y="8680"/>
                      </a:cubicBezTo>
                      <a:cubicBezTo>
                        <a:pt x="24011" y="13475"/>
                        <a:pt x="20126" y="17362"/>
                        <a:pt x="15331" y="17362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49" name="Google Shape;1049;p44"/>
                <p:cNvSpPr/>
                <p:nvPr/>
              </p:nvSpPr>
              <p:spPr>
                <a:xfrm>
                  <a:off x="3388640" y="1161066"/>
                  <a:ext cx="24010" cy="173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10" h="17362" extrusionOk="0">
                      <a:moveTo>
                        <a:pt x="15330" y="17362"/>
                      </a:moveTo>
                      <a:lnTo>
                        <a:pt x="8680" y="17362"/>
                      </a:lnTo>
                      <a:cubicBezTo>
                        <a:pt x="3886" y="17362"/>
                        <a:pt x="0" y="13476"/>
                        <a:pt x="0" y="8680"/>
                      </a:cubicBezTo>
                      <a:cubicBezTo>
                        <a:pt x="0" y="3885"/>
                        <a:pt x="3886" y="0"/>
                        <a:pt x="8680" y="0"/>
                      </a:cubicBezTo>
                      <a:lnTo>
                        <a:pt x="15330" y="0"/>
                      </a:lnTo>
                      <a:cubicBezTo>
                        <a:pt x="20124" y="0"/>
                        <a:pt x="24010" y="3886"/>
                        <a:pt x="24010" y="8680"/>
                      </a:cubicBezTo>
                      <a:cubicBezTo>
                        <a:pt x="24010" y="13475"/>
                        <a:pt x="20124" y="17362"/>
                        <a:pt x="15330" y="17362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1050" name="Google Shape;1050;p44"/>
            <p:cNvSpPr/>
            <p:nvPr/>
          </p:nvSpPr>
          <p:spPr>
            <a:xfrm>
              <a:off x="2518063" y="1537486"/>
              <a:ext cx="190005" cy="27696"/>
            </a:xfrm>
            <a:custGeom>
              <a:avLst/>
              <a:gdLst/>
              <a:ahLst/>
              <a:cxnLst/>
              <a:rect l="l" t="t" r="r" b="b"/>
              <a:pathLst>
                <a:path w="269510" h="39285" extrusionOk="0">
                  <a:moveTo>
                    <a:pt x="269511" y="39285"/>
                  </a:moveTo>
                  <a:lnTo>
                    <a:pt x="0" y="39285"/>
                  </a:lnTo>
                  <a:lnTo>
                    <a:pt x="0" y="7546"/>
                  </a:lnTo>
                  <a:cubicBezTo>
                    <a:pt x="0" y="3378"/>
                    <a:pt x="3378" y="0"/>
                    <a:pt x="7546" y="0"/>
                  </a:cubicBezTo>
                  <a:lnTo>
                    <a:pt x="261964" y="0"/>
                  </a:lnTo>
                  <a:cubicBezTo>
                    <a:pt x="266131" y="0"/>
                    <a:pt x="269510" y="3378"/>
                    <a:pt x="269510" y="7546"/>
                  </a:cubicBezTo>
                  <a:lnTo>
                    <a:pt x="269510" y="3928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51" name="Google Shape;1051;p44"/>
            <p:cNvGrpSpPr/>
            <p:nvPr/>
          </p:nvGrpSpPr>
          <p:grpSpPr>
            <a:xfrm>
              <a:off x="2569240" y="1175943"/>
              <a:ext cx="139066" cy="389312"/>
              <a:chOff x="3313139" y="730205"/>
              <a:chExt cx="197173" cy="551980"/>
            </a:xfrm>
          </p:grpSpPr>
          <p:sp>
            <p:nvSpPr>
              <p:cNvPr id="1052" name="Google Shape;1052;p44"/>
              <p:cNvSpPr/>
              <p:nvPr/>
            </p:nvSpPr>
            <p:spPr>
              <a:xfrm>
                <a:off x="3479304" y="1242900"/>
                <a:ext cx="31008" cy="39285"/>
              </a:xfrm>
              <a:custGeom>
                <a:avLst/>
                <a:gdLst/>
                <a:ahLst/>
                <a:cxnLst/>
                <a:rect l="l" t="t" r="r" b="b"/>
                <a:pathLst>
                  <a:path w="31008" h="39285" extrusionOk="0">
                    <a:moveTo>
                      <a:pt x="23463" y="0"/>
                    </a:moveTo>
                    <a:lnTo>
                      <a:pt x="0" y="0"/>
                    </a:lnTo>
                    <a:cubicBezTo>
                      <a:pt x="4167" y="0"/>
                      <a:pt x="7546" y="3378"/>
                      <a:pt x="7546" y="7546"/>
                    </a:cubicBezTo>
                    <a:lnTo>
                      <a:pt x="7546" y="39285"/>
                    </a:lnTo>
                    <a:lnTo>
                      <a:pt x="31008" y="39285"/>
                    </a:lnTo>
                    <a:lnTo>
                      <a:pt x="31008" y="7546"/>
                    </a:lnTo>
                    <a:cubicBezTo>
                      <a:pt x="31009" y="3378"/>
                      <a:pt x="27630" y="0"/>
                      <a:pt x="23463" y="0"/>
                    </a:cubicBezTo>
                    <a:close/>
                  </a:path>
                </a:pathLst>
              </a:custGeom>
              <a:solidFill>
                <a:srgbClr val="014B4B">
                  <a:alpha val="101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3" name="Google Shape;1053;p44"/>
              <p:cNvSpPr/>
              <p:nvPr/>
            </p:nvSpPr>
            <p:spPr>
              <a:xfrm rot="6375612">
                <a:off x="3337434" y="943212"/>
                <a:ext cx="70130" cy="103212"/>
              </a:xfrm>
              <a:custGeom>
                <a:avLst/>
                <a:gdLst/>
                <a:ahLst/>
                <a:cxnLst/>
                <a:rect l="l" t="t" r="r" b="b"/>
                <a:pathLst>
                  <a:path w="70130" h="103212" extrusionOk="0">
                    <a:moveTo>
                      <a:pt x="0" y="0"/>
                    </a:moveTo>
                    <a:lnTo>
                      <a:pt x="70131" y="0"/>
                    </a:lnTo>
                    <a:lnTo>
                      <a:pt x="70131" y="103213"/>
                    </a:lnTo>
                    <a:lnTo>
                      <a:pt x="0" y="10321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4" name="Google Shape;1054;p44"/>
              <p:cNvSpPr/>
              <p:nvPr/>
            </p:nvSpPr>
            <p:spPr>
              <a:xfrm rot="-4424388">
                <a:off x="3403730" y="724469"/>
                <a:ext cx="65459" cy="103212"/>
              </a:xfrm>
              <a:custGeom>
                <a:avLst/>
                <a:gdLst/>
                <a:ahLst/>
                <a:cxnLst/>
                <a:rect l="l" t="t" r="r" b="b"/>
                <a:pathLst>
                  <a:path w="65459" h="103212" extrusionOk="0">
                    <a:moveTo>
                      <a:pt x="0" y="0"/>
                    </a:moveTo>
                    <a:lnTo>
                      <a:pt x="65460" y="0"/>
                    </a:lnTo>
                    <a:lnTo>
                      <a:pt x="65460" y="103212"/>
                    </a:lnTo>
                    <a:lnTo>
                      <a:pt x="0" y="103212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55" name="Google Shape;1055;p44"/>
            <p:cNvSpPr/>
            <p:nvPr/>
          </p:nvSpPr>
          <p:spPr>
            <a:xfrm>
              <a:off x="2571042" y="1205423"/>
              <a:ext cx="124945" cy="159833"/>
            </a:xfrm>
            <a:custGeom>
              <a:avLst/>
              <a:gdLst/>
              <a:ahLst/>
              <a:cxnLst/>
              <a:rect l="l" t="t" r="r" b="b"/>
              <a:pathLst>
                <a:path w="177227" h="226714" extrusionOk="0">
                  <a:moveTo>
                    <a:pt x="176966" y="40857"/>
                  </a:moveTo>
                  <a:lnTo>
                    <a:pt x="123813" y="222092"/>
                  </a:lnTo>
                  <a:cubicBezTo>
                    <a:pt x="122814" y="225500"/>
                    <a:pt x="119241" y="227452"/>
                    <a:pt x="115833" y="226453"/>
                  </a:cubicBezTo>
                  <a:lnTo>
                    <a:pt x="4623" y="193838"/>
                  </a:lnTo>
                  <a:cubicBezTo>
                    <a:pt x="1215" y="192839"/>
                    <a:pt x="-738" y="189265"/>
                    <a:pt x="261" y="185858"/>
                  </a:cubicBezTo>
                  <a:lnTo>
                    <a:pt x="53414" y="4623"/>
                  </a:lnTo>
                  <a:cubicBezTo>
                    <a:pt x="54413" y="1215"/>
                    <a:pt x="57986" y="-738"/>
                    <a:pt x="61394" y="261"/>
                  </a:cubicBezTo>
                  <a:lnTo>
                    <a:pt x="172605" y="32877"/>
                  </a:lnTo>
                  <a:cubicBezTo>
                    <a:pt x="176013" y="33876"/>
                    <a:pt x="177965" y="37449"/>
                    <a:pt x="176966" y="408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6" name="Google Shape;1056;p44"/>
            <p:cNvSpPr/>
            <p:nvPr/>
          </p:nvSpPr>
          <p:spPr>
            <a:xfrm>
              <a:off x="2603989" y="1205422"/>
              <a:ext cx="92010" cy="44903"/>
            </a:xfrm>
            <a:custGeom>
              <a:avLst/>
              <a:gdLst/>
              <a:ahLst/>
              <a:cxnLst/>
              <a:rect l="l" t="t" r="r" b="b"/>
              <a:pathLst>
                <a:path w="130510" h="63692" extrusionOk="0">
                  <a:moveTo>
                    <a:pt x="6697" y="4623"/>
                  </a:moveTo>
                  <a:lnTo>
                    <a:pt x="0" y="27458"/>
                  </a:lnTo>
                  <a:cubicBezTo>
                    <a:pt x="999" y="24050"/>
                    <a:pt x="4572" y="22098"/>
                    <a:pt x="7980" y="23097"/>
                  </a:cubicBezTo>
                  <a:lnTo>
                    <a:pt x="119191" y="55712"/>
                  </a:lnTo>
                  <a:cubicBezTo>
                    <a:pt x="122599" y="56711"/>
                    <a:pt x="124551" y="60284"/>
                    <a:pt x="123552" y="63692"/>
                  </a:cubicBezTo>
                  <a:lnTo>
                    <a:pt x="130249" y="40857"/>
                  </a:lnTo>
                  <a:cubicBezTo>
                    <a:pt x="131248" y="37449"/>
                    <a:pt x="129296" y="33876"/>
                    <a:pt x="125888" y="32877"/>
                  </a:cubicBezTo>
                  <a:lnTo>
                    <a:pt x="14677" y="261"/>
                  </a:lnTo>
                  <a:cubicBezTo>
                    <a:pt x="11269" y="-738"/>
                    <a:pt x="7696" y="1215"/>
                    <a:pt x="6697" y="4623"/>
                  </a:cubicBezTo>
                  <a:close/>
                </a:path>
              </a:pathLst>
            </a:custGeom>
            <a:solidFill>
              <a:srgbClr val="014B4B">
                <a:alpha val="101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7" name="Google Shape;1057;p44"/>
            <p:cNvSpPr/>
            <p:nvPr/>
          </p:nvSpPr>
          <p:spPr>
            <a:xfrm>
              <a:off x="2552444" y="1357733"/>
              <a:ext cx="104008" cy="53496"/>
            </a:xfrm>
            <a:custGeom>
              <a:avLst/>
              <a:gdLst/>
              <a:ahLst/>
              <a:cxnLst/>
              <a:rect l="l" t="t" r="r" b="b"/>
              <a:pathLst>
                <a:path w="147529" h="75881" extrusionOk="0">
                  <a:moveTo>
                    <a:pt x="147269" y="45504"/>
                  </a:moveTo>
                  <a:lnTo>
                    <a:pt x="139710" y="71276"/>
                  </a:lnTo>
                  <a:cubicBezTo>
                    <a:pt x="138715" y="74672"/>
                    <a:pt x="135154" y="76617"/>
                    <a:pt x="131758" y="75621"/>
                  </a:cubicBezTo>
                  <a:lnTo>
                    <a:pt x="4606" y="38331"/>
                  </a:lnTo>
                  <a:cubicBezTo>
                    <a:pt x="1210" y="37335"/>
                    <a:pt x="-735" y="33775"/>
                    <a:pt x="261" y="30378"/>
                  </a:cubicBezTo>
                  <a:lnTo>
                    <a:pt x="7819" y="4606"/>
                  </a:lnTo>
                  <a:cubicBezTo>
                    <a:pt x="8814" y="1210"/>
                    <a:pt x="12375" y="-735"/>
                    <a:pt x="15772" y="261"/>
                  </a:cubicBezTo>
                  <a:lnTo>
                    <a:pt x="142923" y="37552"/>
                  </a:lnTo>
                  <a:cubicBezTo>
                    <a:pt x="146318" y="38548"/>
                    <a:pt x="148264" y="42108"/>
                    <a:pt x="147269" y="4550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8" name="Google Shape;1058;p44"/>
            <p:cNvSpPr/>
            <p:nvPr/>
          </p:nvSpPr>
          <p:spPr>
            <a:xfrm>
              <a:off x="2610585" y="1159487"/>
              <a:ext cx="104007" cy="53497"/>
            </a:xfrm>
            <a:custGeom>
              <a:avLst/>
              <a:gdLst/>
              <a:ahLst/>
              <a:cxnLst/>
              <a:rect l="l" t="t" r="r" b="b"/>
              <a:pathLst>
                <a:path w="147528" h="75882" extrusionOk="0">
                  <a:moveTo>
                    <a:pt x="139710" y="71276"/>
                  </a:moveTo>
                  <a:lnTo>
                    <a:pt x="147268" y="45504"/>
                  </a:lnTo>
                  <a:cubicBezTo>
                    <a:pt x="148264" y="42107"/>
                    <a:pt x="146318" y="38548"/>
                    <a:pt x="142923" y="37551"/>
                  </a:cubicBezTo>
                  <a:lnTo>
                    <a:pt x="15772" y="261"/>
                  </a:lnTo>
                  <a:cubicBezTo>
                    <a:pt x="12375" y="-735"/>
                    <a:pt x="8816" y="1211"/>
                    <a:pt x="7819" y="4606"/>
                  </a:cubicBezTo>
                  <a:lnTo>
                    <a:pt x="261" y="30378"/>
                  </a:lnTo>
                  <a:cubicBezTo>
                    <a:pt x="-735" y="33775"/>
                    <a:pt x="1211" y="37334"/>
                    <a:pt x="4606" y="38331"/>
                  </a:cubicBezTo>
                  <a:lnTo>
                    <a:pt x="131757" y="75622"/>
                  </a:lnTo>
                  <a:cubicBezTo>
                    <a:pt x="135154" y="76617"/>
                    <a:pt x="138713" y="74672"/>
                    <a:pt x="139710" y="7127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9" name="Google Shape;1059;p44"/>
            <p:cNvSpPr/>
            <p:nvPr/>
          </p:nvSpPr>
          <p:spPr>
            <a:xfrm>
              <a:off x="2485878" y="1559069"/>
              <a:ext cx="254350" cy="12240"/>
            </a:xfrm>
            <a:custGeom>
              <a:avLst/>
              <a:gdLst/>
              <a:ahLst/>
              <a:cxnLst/>
              <a:rect l="l" t="t" r="r" b="b"/>
              <a:pathLst>
                <a:path w="360780" h="17362" extrusionOk="0">
                  <a:moveTo>
                    <a:pt x="352100" y="17362"/>
                  </a:moveTo>
                  <a:lnTo>
                    <a:pt x="8680" y="17362"/>
                  </a:lnTo>
                  <a:cubicBezTo>
                    <a:pt x="3886" y="17362"/>
                    <a:pt x="0" y="13476"/>
                    <a:pt x="0" y="8682"/>
                  </a:cubicBezTo>
                  <a:cubicBezTo>
                    <a:pt x="0" y="3887"/>
                    <a:pt x="3886" y="0"/>
                    <a:pt x="8680" y="0"/>
                  </a:cubicBezTo>
                  <a:lnTo>
                    <a:pt x="352100" y="0"/>
                  </a:lnTo>
                  <a:cubicBezTo>
                    <a:pt x="356895" y="0"/>
                    <a:pt x="360780" y="3886"/>
                    <a:pt x="360780" y="8682"/>
                  </a:cubicBezTo>
                  <a:cubicBezTo>
                    <a:pt x="360780" y="13477"/>
                    <a:pt x="356895" y="17362"/>
                    <a:pt x="352100" y="173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60" name="Google Shape;1060;p44"/>
          <p:cNvGrpSpPr/>
          <p:nvPr/>
        </p:nvGrpSpPr>
        <p:grpSpPr>
          <a:xfrm>
            <a:off x="915655" y="476042"/>
            <a:ext cx="455841" cy="455823"/>
            <a:chOff x="4152910" y="4004241"/>
            <a:chExt cx="411817" cy="411801"/>
          </a:xfrm>
        </p:grpSpPr>
        <p:sp>
          <p:nvSpPr>
            <p:cNvPr id="1061" name="Google Shape;1061;p44"/>
            <p:cNvSpPr/>
            <p:nvPr/>
          </p:nvSpPr>
          <p:spPr>
            <a:xfrm>
              <a:off x="4311069" y="4004241"/>
              <a:ext cx="253577" cy="358181"/>
            </a:xfrm>
            <a:custGeom>
              <a:avLst/>
              <a:gdLst/>
              <a:ahLst/>
              <a:cxnLst/>
              <a:rect l="l" t="t" r="r" b="b"/>
              <a:pathLst>
                <a:path w="359684" h="508058" extrusionOk="0">
                  <a:moveTo>
                    <a:pt x="347819" y="508059"/>
                  </a:moveTo>
                  <a:lnTo>
                    <a:pt x="11866" y="508059"/>
                  </a:lnTo>
                  <a:cubicBezTo>
                    <a:pt x="5313" y="508059"/>
                    <a:pt x="0" y="502746"/>
                    <a:pt x="0" y="496193"/>
                  </a:cubicBezTo>
                  <a:lnTo>
                    <a:pt x="0" y="11866"/>
                  </a:lnTo>
                  <a:cubicBezTo>
                    <a:pt x="0" y="5313"/>
                    <a:pt x="5313" y="0"/>
                    <a:pt x="11866" y="0"/>
                  </a:cubicBezTo>
                  <a:lnTo>
                    <a:pt x="347820" y="0"/>
                  </a:lnTo>
                  <a:cubicBezTo>
                    <a:pt x="354372" y="0"/>
                    <a:pt x="359684" y="5313"/>
                    <a:pt x="359684" y="11866"/>
                  </a:cubicBezTo>
                  <a:lnTo>
                    <a:pt x="359684" y="496193"/>
                  </a:lnTo>
                  <a:cubicBezTo>
                    <a:pt x="359684" y="502746"/>
                    <a:pt x="354372" y="508059"/>
                    <a:pt x="347819" y="50805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2" name="Google Shape;1062;p44"/>
            <p:cNvSpPr/>
            <p:nvPr/>
          </p:nvSpPr>
          <p:spPr>
            <a:xfrm>
              <a:off x="4538917" y="4004241"/>
              <a:ext cx="25810" cy="358181"/>
            </a:xfrm>
            <a:custGeom>
              <a:avLst/>
              <a:gdLst/>
              <a:ahLst/>
              <a:cxnLst/>
              <a:rect l="l" t="t" r="r" b="b"/>
              <a:pathLst>
                <a:path w="36610" h="508058" extrusionOk="0">
                  <a:moveTo>
                    <a:pt x="24745" y="0"/>
                  </a:moveTo>
                  <a:lnTo>
                    <a:pt x="0" y="0"/>
                  </a:lnTo>
                  <a:cubicBezTo>
                    <a:pt x="6553" y="0"/>
                    <a:pt x="11866" y="5313"/>
                    <a:pt x="11866" y="11866"/>
                  </a:cubicBezTo>
                  <a:lnTo>
                    <a:pt x="11866" y="496193"/>
                  </a:lnTo>
                  <a:cubicBezTo>
                    <a:pt x="11866" y="502746"/>
                    <a:pt x="6553" y="508059"/>
                    <a:pt x="0" y="508059"/>
                  </a:cubicBezTo>
                  <a:lnTo>
                    <a:pt x="24745" y="508059"/>
                  </a:lnTo>
                  <a:cubicBezTo>
                    <a:pt x="31298" y="508059"/>
                    <a:pt x="36611" y="502746"/>
                    <a:pt x="36611" y="496193"/>
                  </a:cubicBezTo>
                  <a:lnTo>
                    <a:pt x="36611" y="11866"/>
                  </a:lnTo>
                  <a:cubicBezTo>
                    <a:pt x="36611" y="5313"/>
                    <a:pt x="31298" y="0"/>
                    <a:pt x="24745" y="0"/>
                  </a:cubicBezTo>
                  <a:close/>
                </a:path>
              </a:pathLst>
            </a:custGeom>
            <a:solidFill>
              <a:srgbClr val="014B4B">
                <a:alpha val="101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63" name="Google Shape;1063;p44"/>
            <p:cNvGrpSpPr/>
            <p:nvPr/>
          </p:nvGrpSpPr>
          <p:grpSpPr>
            <a:xfrm>
              <a:off x="4372559" y="4029545"/>
              <a:ext cx="131270" cy="50921"/>
              <a:chOff x="5869951" y="4776145"/>
              <a:chExt cx="186120" cy="72198"/>
            </a:xfrm>
          </p:grpSpPr>
          <p:sp>
            <p:nvSpPr>
              <p:cNvPr id="1064" name="Google Shape;1064;p44"/>
              <p:cNvSpPr/>
              <p:nvPr/>
            </p:nvSpPr>
            <p:spPr>
              <a:xfrm>
                <a:off x="5921328" y="4776148"/>
                <a:ext cx="60711" cy="72195"/>
              </a:xfrm>
              <a:custGeom>
                <a:avLst/>
                <a:gdLst/>
                <a:ahLst/>
                <a:cxnLst/>
                <a:rect l="l" t="t" r="r" b="b"/>
                <a:pathLst>
                  <a:path w="60711" h="72195" extrusionOk="0">
                    <a:moveTo>
                      <a:pt x="60142" y="60269"/>
                    </a:moveTo>
                    <a:lnTo>
                      <a:pt x="39837" y="6467"/>
                    </a:lnTo>
                    <a:cubicBezTo>
                      <a:pt x="39808" y="6387"/>
                      <a:pt x="39776" y="6306"/>
                      <a:pt x="39743" y="6226"/>
                    </a:cubicBezTo>
                    <a:cubicBezTo>
                      <a:pt x="38187" y="2443"/>
                      <a:pt x="34539" y="0"/>
                      <a:pt x="30450" y="0"/>
                    </a:cubicBezTo>
                    <a:cubicBezTo>
                      <a:pt x="30446" y="0"/>
                      <a:pt x="30444" y="0"/>
                      <a:pt x="30440" y="0"/>
                    </a:cubicBezTo>
                    <a:cubicBezTo>
                      <a:pt x="26346" y="3"/>
                      <a:pt x="22699" y="2454"/>
                      <a:pt x="21149" y="6243"/>
                    </a:cubicBezTo>
                    <a:cubicBezTo>
                      <a:pt x="21121" y="6312"/>
                      <a:pt x="21095" y="6378"/>
                      <a:pt x="21070" y="6445"/>
                    </a:cubicBezTo>
                    <a:lnTo>
                      <a:pt x="579" y="60245"/>
                    </a:lnTo>
                    <a:cubicBezTo>
                      <a:pt x="-1153" y="64793"/>
                      <a:pt x="1130" y="69884"/>
                      <a:pt x="5679" y="71616"/>
                    </a:cubicBezTo>
                    <a:cubicBezTo>
                      <a:pt x="10221" y="73348"/>
                      <a:pt x="15317" y="71067"/>
                      <a:pt x="17050" y="66517"/>
                    </a:cubicBezTo>
                    <a:lnTo>
                      <a:pt x="19991" y="58795"/>
                    </a:lnTo>
                    <a:lnTo>
                      <a:pt x="40748" y="58795"/>
                    </a:lnTo>
                    <a:lnTo>
                      <a:pt x="43653" y="66493"/>
                    </a:lnTo>
                    <a:cubicBezTo>
                      <a:pt x="44984" y="70022"/>
                      <a:pt x="48339" y="72196"/>
                      <a:pt x="51898" y="72196"/>
                    </a:cubicBezTo>
                    <a:cubicBezTo>
                      <a:pt x="52931" y="72196"/>
                      <a:pt x="53984" y="72012"/>
                      <a:pt x="55008" y="71626"/>
                    </a:cubicBezTo>
                    <a:cubicBezTo>
                      <a:pt x="59562" y="69907"/>
                      <a:pt x="61861" y="64822"/>
                      <a:pt x="60142" y="60269"/>
                    </a:cubicBezTo>
                    <a:close/>
                    <a:moveTo>
                      <a:pt x="26703" y="41169"/>
                    </a:moveTo>
                    <a:lnTo>
                      <a:pt x="30418" y="31418"/>
                    </a:lnTo>
                    <a:lnTo>
                      <a:pt x="34098" y="41169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5" name="Google Shape;1065;p44"/>
              <p:cNvSpPr/>
              <p:nvPr/>
            </p:nvSpPr>
            <p:spPr>
              <a:xfrm>
                <a:off x="5997302" y="4776145"/>
                <a:ext cx="58769" cy="72195"/>
              </a:xfrm>
              <a:custGeom>
                <a:avLst/>
                <a:gdLst/>
                <a:ahLst/>
                <a:cxnLst/>
                <a:rect l="l" t="t" r="r" b="b"/>
                <a:pathLst>
                  <a:path w="58769" h="72195" extrusionOk="0">
                    <a:moveTo>
                      <a:pt x="57164" y="58313"/>
                    </a:moveTo>
                    <a:lnTo>
                      <a:pt x="40176" y="34164"/>
                    </a:lnTo>
                    <a:lnTo>
                      <a:pt x="54460" y="13889"/>
                    </a:lnTo>
                    <a:cubicBezTo>
                      <a:pt x="57263" y="9911"/>
                      <a:pt x="56311" y="4412"/>
                      <a:pt x="52332" y="1611"/>
                    </a:cubicBezTo>
                    <a:cubicBezTo>
                      <a:pt x="48350" y="-1195"/>
                      <a:pt x="42854" y="-239"/>
                      <a:pt x="40053" y="3740"/>
                    </a:cubicBezTo>
                    <a:lnTo>
                      <a:pt x="29405" y="18853"/>
                    </a:lnTo>
                    <a:lnTo>
                      <a:pt x="18777" y="3743"/>
                    </a:lnTo>
                    <a:cubicBezTo>
                      <a:pt x="15978" y="-235"/>
                      <a:pt x="10484" y="-1197"/>
                      <a:pt x="6499" y="1606"/>
                    </a:cubicBezTo>
                    <a:cubicBezTo>
                      <a:pt x="2518" y="4406"/>
                      <a:pt x="1562" y="9903"/>
                      <a:pt x="4363" y="13883"/>
                    </a:cubicBezTo>
                    <a:lnTo>
                      <a:pt x="18624" y="34156"/>
                    </a:lnTo>
                    <a:lnTo>
                      <a:pt x="1610" y="58306"/>
                    </a:lnTo>
                    <a:cubicBezTo>
                      <a:pt x="-1194" y="62285"/>
                      <a:pt x="-242" y="67783"/>
                      <a:pt x="3738" y="70585"/>
                    </a:cubicBezTo>
                    <a:cubicBezTo>
                      <a:pt x="5281" y="71673"/>
                      <a:pt x="7052" y="72196"/>
                      <a:pt x="8805" y="72196"/>
                    </a:cubicBezTo>
                    <a:cubicBezTo>
                      <a:pt x="11575" y="72196"/>
                      <a:pt x="14301" y="70893"/>
                      <a:pt x="16016" y="68457"/>
                    </a:cubicBezTo>
                    <a:lnTo>
                      <a:pt x="29395" y="49467"/>
                    </a:lnTo>
                    <a:lnTo>
                      <a:pt x="42750" y="68452"/>
                    </a:lnTo>
                    <a:cubicBezTo>
                      <a:pt x="44466" y="70891"/>
                      <a:pt x="47193" y="72196"/>
                      <a:pt x="49965" y="72196"/>
                    </a:cubicBezTo>
                    <a:cubicBezTo>
                      <a:pt x="51716" y="72196"/>
                      <a:pt x="53485" y="71674"/>
                      <a:pt x="55028" y="70590"/>
                    </a:cubicBezTo>
                    <a:cubicBezTo>
                      <a:pt x="59007" y="67791"/>
                      <a:pt x="59964" y="62294"/>
                      <a:pt x="57164" y="5831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6" name="Google Shape;1066;p44"/>
              <p:cNvSpPr/>
              <p:nvPr/>
            </p:nvSpPr>
            <p:spPr>
              <a:xfrm>
                <a:off x="5869951" y="4776147"/>
                <a:ext cx="47757" cy="72194"/>
              </a:xfrm>
              <a:custGeom>
                <a:avLst/>
                <a:gdLst/>
                <a:ahLst/>
                <a:cxnLst/>
                <a:rect l="l" t="t" r="r" b="b"/>
                <a:pathLst>
                  <a:path w="47757" h="72194" extrusionOk="0">
                    <a:moveTo>
                      <a:pt x="38946" y="0"/>
                    </a:moveTo>
                    <a:lnTo>
                      <a:pt x="8812" y="0"/>
                    </a:lnTo>
                    <a:cubicBezTo>
                      <a:pt x="3944" y="0"/>
                      <a:pt x="0" y="3945"/>
                      <a:pt x="0" y="8813"/>
                    </a:cubicBezTo>
                    <a:cubicBezTo>
                      <a:pt x="0" y="13680"/>
                      <a:pt x="3945" y="17624"/>
                      <a:pt x="8812" y="17624"/>
                    </a:cubicBezTo>
                    <a:lnTo>
                      <a:pt x="15007" y="17624"/>
                    </a:lnTo>
                    <a:lnTo>
                      <a:pt x="15007" y="63382"/>
                    </a:lnTo>
                    <a:cubicBezTo>
                      <a:pt x="15007" y="68250"/>
                      <a:pt x="18952" y="72195"/>
                      <a:pt x="23819" y="72195"/>
                    </a:cubicBezTo>
                    <a:cubicBezTo>
                      <a:pt x="28686" y="72195"/>
                      <a:pt x="32630" y="68250"/>
                      <a:pt x="32630" y="63382"/>
                    </a:cubicBezTo>
                    <a:lnTo>
                      <a:pt x="32630" y="17624"/>
                    </a:lnTo>
                    <a:lnTo>
                      <a:pt x="38946" y="17624"/>
                    </a:lnTo>
                    <a:cubicBezTo>
                      <a:pt x="43814" y="17624"/>
                      <a:pt x="47758" y="13680"/>
                      <a:pt x="47758" y="8813"/>
                    </a:cubicBezTo>
                    <a:cubicBezTo>
                      <a:pt x="47758" y="3945"/>
                      <a:pt x="43813" y="0"/>
                      <a:pt x="3894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67" name="Google Shape;1067;p44"/>
            <p:cNvSpPr/>
            <p:nvPr/>
          </p:nvSpPr>
          <p:spPr>
            <a:xfrm>
              <a:off x="4349535" y="4105660"/>
              <a:ext cx="176671" cy="26810"/>
            </a:xfrm>
            <a:custGeom>
              <a:avLst/>
              <a:gdLst/>
              <a:ahLst/>
              <a:cxnLst/>
              <a:rect l="l" t="t" r="r" b="b"/>
              <a:pathLst>
                <a:path w="250597" h="38028" extrusionOk="0">
                  <a:moveTo>
                    <a:pt x="245026" y="38028"/>
                  </a:moveTo>
                  <a:lnTo>
                    <a:pt x="5573" y="38028"/>
                  </a:lnTo>
                  <a:cubicBezTo>
                    <a:pt x="2494" y="38028"/>
                    <a:pt x="0" y="35533"/>
                    <a:pt x="0" y="32456"/>
                  </a:cubicBezTo>
                  <a:lnTo>
                    <a:pt x="0" y="5573"/>
                  </a:lnTo>
                  <a:cubicBezTo>
                    <a:pt x="0" y="2494"/>
                    <a:pt x="2495" y="0"/>
                    <a:pt x="5573" y="0"/>
                  </a:cubicBezTo>
                  <a:lnTo>
                    <a:pt x="245025" y="0"/>
                  </a:lnTo>
                  <a:cubicBezTo>
                    <a:pt x="248103" y="0"/>
                    <a:pt x="250598" y="2495"/>
                    <a:pt x="250598" y="5573"/>
                  </a:cubicBezTo>
                  <a:lnTo>
                    <a:pt x="250598" y="32456"/>
                  </a:lnTo>
                  <a:cubicBezTo>
                    <a:pt x="250599" y="35533"/>
                    <a:pt x="248103" y="38028"/>
                    <a:pt x="245026" y="3802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8" name="Google Shape;1068;p44"/>
            <p:cNvSpPr/>
            <p:nvPr/>
          </p:nvSpPr>
          <p:spPr>
            <a:xfrm>
              <a:off x="4504424" y="4105660"/>
              <a:ext cx="21838" cy="26810"/>
            </a:xfrm>
            <a:custGeom>
              <a:avLst/>
              <a:gdLst/>
              <a:ahLst/>
              <a:cxnLst/>
              <a:rect l="l" t="t" r="r" b="b"/>
              <a:pathLst>
                <a:path w="30976" h="38028" extrusionOk="0">
                  <a:moveTo>
                    <a:pt x="25404" y="0"/>
                  </a:moveTo>
                  <a:lnTo>
                    <a:pt x="0" y="0"/>
                  </a:lnTo>
                  <a:cubicBezTo>
                    <a:pt x="3078" y="0"/>
                    <a:pt x="5573" y="2495"/>
                    <a:pt x="5573" y="5573"/>
                  </a:cubicBezTo>
                  <a:lnTo>
                    <a:pt x="5573" y="32456"/>
                  </a:lnTo>
                  <a:cubicBezTo>
                    <a:pt x="5573" y="35533"/>
                    <a:pt x="3077" y="38028"/>
                    <a:pt x="0" y="38028"/>
                  </a:cubicBezTo>
                  <a:lnTo>
                    <a:pt x="25404" y="38028"/>
                  </a:lnTo>
                  <a:cubicBezTo>
                    <a:pt x="28482" y="38028"/>
                    <a:pt x="30976" y="35533"/>
                    <a:pt x="30976" y="32456"/>
                  </a:cubicBezTo>
                  <a:lnTo>
                    <a:pt x="30976" y="5573"/>
                  </a:lnTo>
                  <a:cubicBezTo>
                    <a:pt x="30976" y="2494"/>
                    <a:pt x="28481" y="0"/>
                    <a:pt x="25404" y="0"/>
                  </a:cubicBezTo>
                  <a:close/>
                </a:path>
              </a:pathLst>
            </a:custGeom>
            <a:solidFill>
              <a:srgbClr val="014B4B">
                <a:alpha val="101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9" name="Google Shape;1069;p44"/>
            <p:cNvSpPr/>
            <p:nvPr/>
          </p:nvSpPr>
          <p:spPr>
            <a:xfrm>
              <a:off x="4436488" y="4171463"/>
              <a:ext cx="89750" cy="96902"/>
            </a:xfrm>
            <a:custGeom>
              <a:avLst/>
              <a:gdLst/>
              <a:ahLst/>
              <a:cxnLst/>
              <a:rect l="l" t="t" r="r" b="b"/>
              <a:pathLst>
                <a:path w="127305" h="137449" extrusionOk="0">
                  <a:moveTo>
                    <a:pt x="115134" y="137449"/>
                  </a:moveTo>
                  <a:lnTo>
                    <a:pt x="12172" y="137449"/>
                  </a:lnTo>
                  <a:cubicBezTo>
                    <a:pt x="5449" y="137449"/>
                    <a:pt x="0" y="132000"/>
                    <a:pt x="0" y="125278"/>
                  </a:cubicBezTo>
                  <a:lnTo>
                    <a:pt x="0" y="12172"/>
                  </a:lnTo>
                  <a:cubicBezTo>
                    <a:pt x="0" y="5449"/>
                    <a:pt x="5449" y="0"/>
                    <a:pt x="12172" y="0"/>
                  </a:cubicBezTo>
                  <a:lnTo>
                    <a:pt x="115134" y="0"/>
                  </a:lnTo>
                  <a:cubicBezTo>
                    <a:pt x="121856" y="0"/>
                    <a:pt x="127306" y="5449"/>
                    <a:pt x="127306" y="12172"/>
                  </a:cubicBezTo>
                  <a:lnTo>
                    <a:pt x="127306" y="125278"/>
                  </a:lnTo>
                  <a:cubicBezTo>
                    <a:pt x="127306" y="132000"/>
                    <a:pt x="121856" y="137449"/>
                    <a:pt x="115134" y="13744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0" name="Google Shape;1070;p44"/>
            <p:cNvSpPr/>
            <p:nvPr/>
          </p:nvSpPr>
          <p:spPr>
            <a:xfrm>
              <a:off x="4500467" y="4171463"/>
              <a:ext cx="25794" cy="96902"/>
            </a:xfrm>
            <a:custGeom>
              <a:avLst/>
              <a:gdLst/>
              <a:ahLst/>
              <a:cxnLst/>
              <a:rect l="l" t="t" r="r" b="b"/>
              <a:pathLst>
                <a:path w="36587" h="137449" extrusionOk="0">
                  <a:moveTo>
                    <a:pt x="24416" y="0"/>
                  </a:moveTo>
                  <a:lnTo>
                    <a:pt x="0" y="0"/>
                  </a:lnTo>
                  <a:cubicBezTo>
                    <a:pt x="6722" y="0"/>
                    <a:pt x="12172" y="5449"/>
                    <a:pt x="12172" y="12172"/>
                  </a:cubicBezTo>
                  <a:lnTo>
                    <a:pt x="12172" y="125278"/>
                  </a:lnTo>
                  <a:cubicBezTo>
                    <a:pt x="12172" y="132000"/>
                    <a:pt x="6722" y="137449"/>
                    <a:pt x="0" y="137449"/>
                  </a:cubicBezTo>
                  <a:lnTo>
                    <a:pt x="24416" y="137449"/>
                  </a:lnTo>
                  <a:cubicBezTo>
                    <a:pt x="31138" y="137449"/>
                    <a:pt x="36588" y="132000"/>
                    <a:pt x="36588" y="125278"/>
                  </a:cubicBezTo>
                  <a:lnTo>
                    <a:pt x="36588" y="12172"/>
                  </a:lnTo>
                  <a:cubicBezTo>
                    <a:pt x="36588" y="5449"/>
                    <a:pt x="31138" y="0"/>
                    <a:pt x="24416" y="0"/>
                  </a:cubicBezTo>
                  <a:close/>
                </a:path>
              </a:pathLst>
            </a:custGeom>
            <a:solidFill>
              <a:srgbClr val="014B4B">
                <a:alpha val="101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71" name="Google Shape;1071;p44"/>
            <p:cNvGrpSpPr/>
            <p:nvPr/>
          </p:nvGrpSpPr>
          <p:grpSpPr>
            <a:xfrm>
              <a:off x="4453746" y="4192804"/>
              <a:ext cx="55853" cy="54753"/>
              <a:chOff x="5985061" y="5007620"/>
              <a:chExt cx="79191" cy="77631"/>
            </a:xfrm>
          </p:grpSpPr>
          <p:sp>
            <p:nvSpPr>
              <p:cNvPr id="1072" name="Google Shape;1072;p44"/>
              <p:cNvSpPr/>
              <p:nvPr/>
            </p:nvSpPr>
            <p:spPr>
              <a:xfrm>
                <a:off x="5999929" y="5007620"/>
                <a:ext cx="49455" cy="77631"/>
              </a:xfrm>
              <a:custGeom>
                <a:avLst/>
                <a:gdLst/>
                <a:ahLst/>
                <a:cxnLst/>
                <a:rect l="l" t="t" r="r" b="b"/>
                <a:pathLst>
                  <a:path w="49455" h="77631" extrusionOk="0">
                    <a:moveTo>
                      <a:pt x="8806" y="77631"/>
                    </a:moveTo>
                    <a:cubicBezTo>
                      <a:pt x="7414" y="77631"/>
                      <a:pt x="6000" y="77300"/>
                      <a:pt x="4684" y="76603"/>
                    </a:cubicBezTo>
                    <a:cubicBezTo>
                      <a:pt x="385" y="74322"/>
                      <a:pt x="-1251" y="68987"/>
                      <a:pt x="1029" y="64688"/>
                    </a:cubicBezTo>
                    <a:lnTo>
                      <a:pt x="32856" y="4684"/>
                    </a:lnTo>
                    <a:cubicBezTo>
                      <a:pt x="35136" y="385"/>
                      <a:pt x="40470" y="-1251"/>
                      <a:pt x="44771" y="1029"/>
                    </a:cubicBezTo>
                    <a:cubicBezTo>
                      <a:pt x="49071" y="3310"/>
                      <a:pt x="50706" y="8644"/>
                      <a:pt x="48426" y="12944"/>
                    </a:cubicBezTo>
                    <a:lnTo>
                      <a:pt x="16599" y="72947"/>
                    </a:lnTo>
                    <a:cubicBezTo>
                      <a:pt x="15017" y="75930"/>
                      <a:pt x="11964" y="77631"/>
                      <a:pt x="8806" y="7763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073" name="Google Shape;1073;p44"/>
              <p:cNvGrpSpPr/>
              <p:nvPr/>
            </p:nvGrpSpPr>
            <p:grpSpPr>
              <a:xfrm>
                <a:off x="5985061" y="5017276"/>
                <a:ext cx="79191" cy="58320"/>
                <a:chOff x="5985061" y="5017276"/>
                <a:chExt cx="79191" cy="58320"/>
              </a:xfrm>
            </p:grpSpPr>
            <p:sp>
              <p:nvSpPr>
                <p:cNvPr id="1074" name="Google Shape;1074;p44"/>
                <p:cNvSpPr/>
                <p:nvPr/>
              </p:nvSpPr>
              <p:spPr>
                <a:xfrm>
                  <a:off x="5985061" y="5017276"/>
                  <a:ext cx="24826" cy="176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826" h="17623" extrusionOk="0">
                      <a:moveTo>
                        <a:pt x="16015" y="17623"/>
                      </a:moveTo>
                      <a:lnTo>
                        <a:pt x="8812" y="17623"/>
                      </a:lnTo>
                      <a:cubicBezTo>
                        <a:pt x="3944" y="17623"/>
                        <a:pt x="0" y="13678"/>
                        <a:pt x="0" y="8812"/>
                      </a:cubicBezTo>
                      <a:cubicBezTo>
                        <a:pt x="0" y="3945"/>
                        <a:pt x="3945" y="0"/>
                        <a:pt x="8812" y="0"/>
                      </a:cubicBezTo>
                      <a:lnTo>
                        <a:pt x="16015" y="0"/>
                      </a:lnTo>
                      <a:cubicBezTo>
                        <a:pt x="20883" y="0"/>
                        <a:pt x="24827" y="3945"/>
                        <a:pt x="24827" y="8812"/>
                      </a:cubicBezTo>
                      <a:cubicBezTo>
                        <a:pt x="24827" y="13678"/>
                        <a:pt x="20882" y="17623"/>
                        <a:pt x="16015" y="17623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75" name="Google Shape;1075;p44"/>
                <p:cNvSpPr/>
                <p:nvPr/>
              </p:nvSpPr>
              <p:spPr>
                <a:xfrm>
                  <a:off x="6039426" y="5057973"/>
                  <a:ext cx="24826" cy="176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826" h="17623" extrusionOk="0">
                      <a:moveTo>
                        <a:pt x="16015" y="17623"/>
                      </a:moveTo>
                      <a:lnTo>
                        <a:pt x="8812" y="17623"/>
                      </a:lnTo>
                      <a:cubicBezTo>
                        <a:pt x="3944" y="17623"/>
                        <a:pt x="0" y="13678"/>
                        <a:pt x="0" y="8812"/>
                      </a:cubicBezTo>
                      <a:cubicBezTo>
                        <a:pt x="0" y="3945"/>
                        <a:pt x="3945" y="0"/>
                        <a:pt x="8812" y="0"/>
                      </a:cubicBezTo>
                      <a:lnTo>
                        <a:pt x="16015" y="0"/>
                      </a:lnTo>
                      <a:cubicBezTo>
                        <a:pt x="20883" y="0"/>
                        <a:pt x="24827" y="3945"/>
                        <a:pt x="24827" y="8812"/>
                      </a:cubicBezTo>
                      <a:cubicBezTo>
                        <a:pt x="24827" y="13678"/>
                        <a:pt x="20882" y="17623"/>
                        <a:pt x="16015" y="17623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1076" name="Google Shape;1076;p44"/>
            <p:cNvGrpSpPr/>
            <p:nvPr/>
          </p:nvGrpSpPr>
          <p:grpSpPr>
            <a:xfrm>
              <a:off x="4343605" y="4169026"/>
              <a:ext cx="189176" cy="163139"/>
              <a:chOff x="5828899" y="4973906"/>
              <a:chExt cx="268220" cy="231305"/>
            </a:xfrm>
          </p:grpSpPr>
          <p:sp>
            <p:nvSpPr>
              <p:cNvPr id="1077" name="Google Shape;1077;p44"/>
              <p:cNvSpPr/>
              <p:nvPr/>
            </p:nvSpPr>
            <p:spPr>
              <a:xfrm>
                <a:off x="5828899" y="4973906"/>
                <a:ext cx="98746" cy="17623"/>
              </a:xfrm>
              <a:custGeom>
                <a:avLst/>
                <a:gdLst/>
                <a:ahLst/>
                <a:cxnLst/>
                <a:rect l="l" t="t" r="r" b="b"/>
                <a:pathLst>
                  <a:path w="98746" h="17623" extrusionOk="0">
                    <a:moveTo>
                      <a:pt x="89935" y="17623"/>
                    </a:moveTo>
                    <a:lnTo>
                      <a:pt x="8812" y="17623"/>
                    </a:lnTo>
                    <a:cubicBezTo>
                      <a:pt x="3944" y="17623"/>
                      <a:pt x="0" y="13678"/>
                      <a:pt x="0" y="8812"/>
                    </a:cubicBezTo>
                    <a:cubicBezTo>
                      <a:pt x="0" y="3945"/>
                      <a:pt x="3945" y="0"/>
                      <a:pt x="8812" y="0"/>
                    </a:cubicBezTo>
                    <a:lnTo>
                      <a:pt x="89935" y="0"/>
                    </a:lnTo>
                    <a:cubicBezTo>
                      <a:pt x="94803" y="0"/>
                      <a:pt x="98747" y="3945"/>
                      <a:pt x="98747" y="8812"/>
                    </a:cubicBezTo>
                    <a:cubicBezTo>
                      <a:pt x="98747" y="13678"/>
                      <a:pt x="94803" y="17623"/>
                      <a:pt x="89935" y="1762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8" name="Google Shape;1078;p44"/>
              <p:cNvSpPr/>
              <p:nvPr/>
            </p:nvSpPr>
            <p:spPr>
              <a:xfrm>
                <a:off x="5828899" y="5016641"/>
                <a:ext cx="98746" cy="17623"/>
              </a:xfrm>
              <a:custGeom>
                <a:avLst/>
                <a:gdLst/>
                <a:ahLst/>
                <a:cxnLst/>
                <a:rect l="l" t="t" r="r" b="b"/>
                <a:pathLst>
                  <a:path w="98746" h="17623" extrusionOk="0">
                    <a:moveTo>
                      <a:pt x="89935" y="17623"/>
                    </a:moveTo>
                    <a:lnTo>
                      <a:pt x="8812" y="17623"/>
                    </a:lnTo>
                    <a:cubicBezTo>
                      <a:pt x="3944" y="17623"/>
                      <a:pt x="0" y="13678"/>
                      <a:pt x="0" y="8812"/>
                    </a:cubicBezTo>
                    <a:cubicBezTo>
                      <a:pt x="0" y="3945"/>
                      <a:pt x="3945" y="0"/>
                      <a:pt x="8812" y="0"/>
                    </a:cubicBezTo>
                    <a:lnTo>
                      <a:pt x="89935" y="0"/>
                    </a:lnTo>
                    <a:cubicBezTo>
                      <a:pt x="94803" y="0"/>
                      <a:pt x="98747" y="3945"/>
                      <a:pt x="98747" y="8812"/>
                    </a:cubicBezTo>
                    <a:cubicBezTo>
                      <a:pt x="98747" y="13678"/>
                      <a:pt x="94803" y="17623"/>
                      <a:pt x="89935" y="1762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9" name="Google Shape;1079;p44"/>
              <p:cNvSpPr/>
              <p:nvPr/>
            </p:nvSpPr>
            <p:spPr>
              <a:xfrm>
                <a:off x="5828899" y="5059378"/>
                <a:ext cx="98746" cy="17623"/>
              </a:xfrm>
              <a:custGeom>
                <a:avLst/>
                <a:gdLst/>
                <a:ahLst/>
                <a:cxnLst/>
                <a:rect l="l" t="t" r="r" b="b"/>
                <a:pathLst>
                  <a:path w="98746" h="17623" extrusionOk="0">
                    <a:moveTo>
                      <a:pt x="89935" y="17623"/>
                    </a:moveTo>
                    <a:lnTo>
                      <a:pt x="8812" y="17623"/>
                    </a:lnTo>
                    <a:cubicBezTo>
                      <a:pt x="3944" y="17623"/>
                      <a:pt x="0" y="13678"/>
                      <a:pt x="0" y="8812"/>
                    </a:cubicBezTo>
                    <a:cubicBezTo>
                      <a:pt x="0" y="3945"/>
                      <a:pt x="3945" y="0"/>
                      <a:pt x="8812" y="0"/>
                    </a:cubicBezTo>
                    <a:lnTo>
                      <a:pt x="89935" y="0"/>
                    </a:lnTo>
                    <a:cubicBezTo>
                      <a:pt x="94803" y="0"/>
                      <a:pt x="98747" y="3945"/>
                      <a:pt x="98747" y="8812"/>
                    </a:cubicBezTo>
                    <a:cubicBezTo>
                      <a:pt x="98747" y="13678"/>
                      <a:pt x="94803" y="17623"/>
                      <a:pt x="89935" y="1762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0" name="Google Shape;1080;p44"/>
              <p:cNvSpPr/>
              <p:nvPr/>
            </p:nvSpPr>
            <p:spPr>
              <a:xfrm>
                <a:off x="5828899" y="5102114"/>
                <a:ext cx="98746" cy="17623"/>
              </a:xfrm>
              <a:custGeom>
                <a:avLst/>
                <a:gdLst/>
                <a:ahLst/>
                <a:cxnLst/>
                <a:rect l="l" t="t" r="r" b="b"/>
                <a:pathLst>
                  <a:path w="98746" h="17623" extrusionOk="0">
                    <a:moveTo>
                      <a:pt x="89935" y="17623"/>
                    </a:moveTo>
                    <a:lnTo>
                      <a:pt x="8812" y="17623"/>
                    </a:lnTo>
                    <a:cubicBezTo>
                      <a:pt x="3944" y="17623"/>
                      <a:pt x="0" y="13678"/>
                      <a:pt x="0" y="8812"/>
                    </a:cubicBezTo>
                    <a:cubicBezTo>
                      <a:pt x="0" y="3945"/>
                      <a:pt x="3945" y="0"/>
                      <a:pt x="8812" y="0"/>
                    </a:cubicBezTo>
                    <a:lnTo>
                      <a:pt x="89935" y="0"/>
                    </a:lnTo>
                    <a:cubicBezTo>
                      <a:pt x="94803" y="0"/>
                      <a:pt x="98747" y="3945"/>
                      <a:pt x="98747" y="8812"/>
                    </a:cubicBezTo>
                    <a:cubicBezTo>
                      <a:pt x="98747" y="13678"/>
                      <a:pt x="94803" y="17623"/>
                      <a:pt x="89935" y="1762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1" name="Google Shape;1081;p44"/>
              <p:cNvSpPr/>
              <p:nvPr/>
            </p:nvSpPr>
            <p:spPr>
              <a:xfrm>
                <a:off x="5828899" y="5144852"/>
                <a:ext cx="268220" cy="17623"/>
              </a:xfrm>
              <a:custGeom>
                <a:avLst/>
                <a:gdLst/>
                <a:ahLst/>
                <a:cxnLst/>
                <a:rect l="l" t="t" r="r" b="b"/>
                <a:pathLst>
                  <a:path w="268220" h="17623" extrusionOk="0">
                    <a:moveTo>
                      <a:pt x="259410" y="17623"/>
                    </a:moveTo>
                    <a:lnTo>
                      <a:pt x="8812" y="17623"/>
                    </a:lnTo>
                    <a:cubicBezTo>
                      <a:pt x="3944" y="17623"/>
                      <a:pt x="0" y="13678"/>
                      <a:pt x="0" y="8812"/>
                    </a:cubicBezTo>
                    <a:cubicBezTo>
                      <a:pt x="0" y="3945"/>
                      <a:pt x="3945" y="0"/>
                      <a:pt x="8812" y="0"/>
                    </a:cubicBezTo>
                    <a:lnTo>
                      <a:pt x="259409" y="0"/>
                    </a:lnTo>
                    <a:cubicBezTo>
                      <a:pt x="264277" y="0"/>
                      <a:pt x="268221" y="3945"/>
                      <a:pt x="268221" y="8812"/>
                    </a:cubicBezTo>
                    <a:cubicBezTo>
                      <a:pt x="268221" y="13678"/>
                      <a:pt x="264277" y="17623"/>
                      <a:pt x="259410" y="1762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2" name="Google Shape;1082;p44"/>
              <p:cNvSpPr/>
              <p:nvPr/>
            </p:nvSpPr>
            <p:spPr>
              <a:xfrm>
                <a:off x="5828899" y="5187588"/>
                <a:ext cx="268220" cy="17623"/>
              </a:xfrm>
              <a:custGeom>
                <a:avLst/>
                <a:gdLst/>
                <a:ahLst/>
                <a:cxnLst/>
                <a:rect l="l" t="t" r="r" b="b"/>
                <a:pathLst>
                  <a:path w="268220" h="17623" extrusionOk="0">
                    <a:moveTo>
                      <a:pt x="259410" y="17623"/>
                    </a:moveTo>
                    <a:lnTo>
                      <a:pt x="8812" y="17623"/>
                    </a:lnTo>
                    <a:cubicBezTo>
                      <a:pt x="3944" y="17623"/>
                      <a:pt x="0" y="13678"/>
                      <a:pt x="0" y="8812"/>
                    </a:cubicBezTo>
                    <a:cubicBezTo>
                      <a:pt x="0" y="3944"/>
                      <a:pt x="3945" y="0"/>
                      <a:pt x="8812" y="0"/>
                    </a:cubicBezTo>
                    <a:lnTo>
                      <a:pt x="259409" y="0"/>
                    </a:lnTo>
                    <a:cubicBezTo>
                      <a:pt x="264277" y="0"/>
                      <a:pt x="268221" y="3945"/>
                      <a:pt x="268221" y="8812"/>
                    </a:cubicBezTo>
                    <a:cubicBezTo>
                      <a:pt x="268222" y="13678"/>
                      <a:pt x="264277" y="17623"/>
                      <a:pt x="259410" y="1762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83" name="Google Shape;1083;p44"/>
            <p:cNvSpPr/>
            <p:nvPr/>
          </p:nvSpPr>
          <p:spPr>
            <a:xfrm>
              <a:off x="4152910" y="4275883"/>
              <a:ext cx="181356" cy="140135"/>
            </a:xfrm>
            <a:custGeom>
              <a:avLst/>
              <a:gdLst/>
              <a:ahLst/>
              <a:cxnLst/>
              <a:rect l="l" t="t" r="r" b="b"/>
              <a:pathLst>
                <a:path w="257243" h="198773" extrusionOk="0">
                  <a:moveTo>
                    <a:pt x="232269" y="33849"/>
                  </a:moveTo>
                  <a:lnTo>
                    <a:pt x="183953" y="14620"/>
                  </a:lnTo>
                  <a:cubicBezTo>
                    <a:pt x="176133" y="11509"/>
                    <a:pt x="169529" y="6389"/>
                    <a:pt x="164622" y="0"/>
                  </a:cubicBezTo>
                  <a:lnTo>
                    <a:pt x="92621" y="0"/>
                  </a:lnTo>
                  <a:cubicBezTo>
                    <a:pt x="87715" y="6389"/>
                    <a:pt x="81110" y="11509"/>
                    <a:pt x="73291" y="14620"/>
                  </a:cubicBezTo>
                  <a:lnTo>
                    <a:pt x="24974" y="33849"/>
                  </a:lnTo>
                  <a:cubicBezTo>
                    <a:pt x="9895" y="39850"/>
                    <a:pt x="0" y="54439"/>
                    <a:pt x="0" y="70667"/>
                  </a:cubicBezTo>
                  <a:lnTo>
                    <a:pt x="0" y="194725"/>
                  </a:lnTo>
                  <a:cubicBezTo>
                    <a:pt x="0" y="196961"/>
                    <a:pt x="1812" y="198774"/>
                    <a:pt x="4049" y="198774"/>
                  </a:cubicBezTo>
                  <a:lnTo>
                    <a:pt x="253194" y="198774"/>
                  </a:lnTo>
                  <a:cubicBezTo>
                    <a:pt x="255431" y="198774"/>
                    <a:pt x="257243" y="196961"/>
                    <a:pt x="257243" y="194725"/>
                  </a:cubicBezTo>
                  <a:lnTo>
                    <a:pt x="257243" y="70667"/>
                  </a:lnTo>
                  <a:cubicBezTo>
                    <a:pt x="257243" y="54439"/>
                    <a:pt x="247348" y="39851"/>
                    <a:pt x="232269" y="3384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4" name="Google Shape;1084;p44"/>
            <p:cNvSpPr/>
            <p:nvPr/>
          </p:nvSpPr>
          <p:spPr>
            <a:xfrm>
              <a:off x="4244488" y="4278756"/>
              <a:ext cx="89811" cy="137263"/>
            </a:xfrm>
            <a:custGeom>
              <a:avLst/>
              <a:gdLst/>
              <a:ahLst/>
              <a:cxnLst/>
              <a:rect l="l" t="t" r="r" b="b"/>
              <a:pathLst>
                <a:path w="127391" h="194699" extrusionOk="0">
                  <a:moveTo>
                    <a:pt x="102417" y="29775"/>
                  </a:moveTo>
                  <a:lnTo>
                    <a:pt x="54100" y="10546"/>
                  </a:lnTo>
                  <a:cubicBezTo>
                    <a:pt x="48024" y="8127"/>
                    <a:pt x="42680" y="4496"/>
                    <a:pt x="38296" y="0"/>
                  </a:cubicBezTo>
                  <a:lnTo>
                    <a:pt x="0" y="0"/>
                  </a:lnTo>
                  <a:cubicBezTo>
                    <a:pt x="4758" y="10663"/>
                    <a:pt x="13528" y="19344"/>
                    <a:pt x="24827" y="23841"/>
                  </a:cubicBezTo>
                  <a:lnTo>
                    <a:pt x="73144" y="43070"/>
                  </a:lnTo>
                  <a:cubicBezTo>
                    <a:pt x="88222" y="49072"/>
                    <a:pt x="98117" y="63660"/>
                    <a:pt x="98117" y="79889"/>
                  </a:cubicBezTo>
                  <a:lnTo>
                    <a:pt x="98117" y="194700"/>
                  </a:lnTo>
                  <a:lnTo>
                    <a:pt x="123342" y="194700"/>
                  </a:lnTo>
                  <a:cubicBezTo>
                    <a:pt x="125579" y="194700"/>
                    <a:pt x="127391" y="192887"/>
                    <a:pt x="127391" y="190651"/>
                  </a:cubicBezTo>
                  <a:lnTo>
                    <a:pt x="127391" y="66594"/>
                  </a:lnTo>
                  <a:cubicBezTo>
                    <a:pt x="127391" y="50365"/>
                    <a:pt x="117496" y="35777"/>
                    <a:pt x="102417" y="29775"/>
                  </a:cubicBezTo>
                  <a:close/>
                </a:path>
              </a:pathLst>
            </a:custGeom>
            <a:solidFill>
              <a:srgbClr val="014B4B">
                <a:alpha val="101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5" name="Google Shape;1085;p44"/>
            <p:cNvSpPr/>
            <p:nvPr/>
          </p:nvSpPr>
          <p:spPr>
            <a:xfrm>
              <a:off x="4224902" y="4219981"/>
              <a:ext cx="37421" cy="60304"/>
            </a:xfrm>
            <a:custGeom>
              <a:avLst/>
              <a:gdLst/>
              <a:ahLst/>
              <a:cxnLst/>
              <a:rect l="l" t="t" r="r" b="b"/>
              <a:pathLst>
                <a:path w="53079" h="85538" extrusionOk="0">
                  <a:moveTo>
                    <a:pt x="53080" y="53080"/>
                  </a:moveTo>
                  <a:lnTo>
                    <a:pt x="26540" y="85539"/>
                  </a:lnTo>
                  <a:lnTo>
                    <a:pt x="0" y="53080"/>
                  </a:lnTo>
                  <a:lnTo>
                    <a:pt x="0" y="0"/>
                  </a:lnTo>
                  <a:lnTo>
                    <a:pt x="53080" y="0"/>
                  </a:lnTo>
                  <a:close/>
                </a:path>
              </a:pathLst>
            </a:custGeom>
            <a:solidFill>
              <a:srgbClr val="FFB09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6" name="Google Shape;1086;p44"/>
            <p:cNvSpPr/>
            <p:nvPr/>
          </p:nvSpPr>
          <p:spPr>
            <a:xfrm>
              <a:off x="4205853" y="4257416"/>
              <a:ext cx="37753" cy="40819"/>
            </a:xfrm>
            <a:custGeom>
              <a:avLst/>
              <a:gdLst/>
              <a:ahLst/>
              <a:cxnLst/>
              <a:rect l="l" t="t" r="r" b="b"/>
              <a:pathLst>
                <a:path w="53550" h="57900" extrusionOk="0">
                  <a:moveTo>
                    <a:pt x="53551" y="32459"/>
                  </a:moveTo>
                  <a:lnTo>
                    <a:pt x="44771" y="52569"/>
                  </a:lnTo>
                  <a:cubicBezTo>
                    <a:pt x="42491" y="57791"/>
                    <a:pt x="35953" y="59547"/>
                    <a:pt x="31363" y="56169"/>
                  </a:cubicBezTo>
                  <a:lnTo>
                    <a:pt x="4577" y="36459"/>
                  </a:lnTo>
                  <a:cubicBezTo>
                    <a:pt x="-1334" y="32109"/>
                    <a:pt x="-1557" y="23353"/>
                    <a:pt x="4125" y="18708"/>
                  </a:cubicBezTo>
                  <a:lnTo>
                    <a:pt x="2701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7" name="Google Shape;1087;p44"/>
            <p:cNvSpPr/>
            <p:nvPr/>
          </p:nvSpPr>
          <p:spPr>
            <a:xfrm>
              <a:off x="4243620" y="4257416"/>
              <a:ext cx="37753" cy="40819"/>
            </a:xfrm>
            <a:custGeom>
              <a:avLst/>
              <a:gdLst/>
              <a:ahLst/>
              <a:cxnLst/>
              <a:rect l="l" t="t" r="r" b="b"/>
              <a:pathLst>
                <a:path w="53550" h="57900" extrusionOk="0">
                  <a:moveTo>
                    <a:pt x="0" y="32459"/>
                  </a:moveTo>
                  <a:lnTo>
                    <a:pt x="8780" y="52569"/>
                  </a:lnTo>
                  <a:cubicBezTo>
                    <a:pt x="11060" y="57791"/>
                    <a:pt x="17598" y="59547"/>
                    <a:pt x="22188" y="56169"/>
                  </a:cubicBezTo>
                  <a:lnTo>
                    <a:pt x="48974" y="36459"/>
                  </a:lnTo>
                  <a:cubicBezTo>
                    <a:pt x="54885" y="32109"/>
                    <a:pt x="55107" y="23353"/>
                    <a:pt x="49425" y="18708"/>
                  </a:cubicBezTo>
                  <a:lnTo>
                    <a:pt x="265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8" name="Google Shape;1088;p44"/>
            <p:cNvSpPr/>
            <p:nvPr/>
          </p:nvSpPr>
          <p:spPr>
            <a:xfrm>
              <a:off x="4186937" y="4346477"/>
              <a:ext cx="12424" cy="69566"/>
            </a:xfrm>
            <a:custGeom>
              <a:avLst/>
              <a:gdLst/>
              <a:ahLst/>
              <a:cxnLst/>
              <a:rect l="l" t="t" r="r" b="b"/>
              <a:pathLst>
                <a:path w="17623" h="98675" extrusionOk="0">
                  <a:moveTo>
                    <a:pt x="17623" y="98675"/>
                  </a:moveTo>
                  <a:lnTo>
                    <a:pt x="17623" y="8812"/>
                  </a:lnTo>
                  <a:cubicBezTo>
                    <a:pt x="17623" y="3944"/>
                    <a:pt x="13678" y="0"/>
                    <a:pt x="8812" y="0"/>
                  </a:cubicBezTo>
                  <a:cubicBezTo>
                    <a:pt x="3945" y="0"/>
                    <a:pt x="0" y="3945"/>
                    <a:pt x="0" y="8812"/>
                  </a:cubicBezTo>
                  <a:lnTo>
                    <a:pt x="0" y="98675"/>
                  </a:lnTo>
                  <a:close/>
                </a:path>
              </a:pathLst>
            </a:custGeom>
            <a:solidFill>
              <a:srgbClr val="014B4B">
                <a:alpha val="101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9" name="Google Shape;1089;p44"/>
            <p:cNvSpPr/>
            <p:nvPr/>
          </p:nvSpPr>
          <p:spPr>
            <a:xfrm>
              <a:off x="4287875" y="4346477"/>
              <a:ext cx="12424" cy="69566"/>
            </a:xfrm>
            <a:custGeom>
              <a:avLst/>
              <a:gdLst/>
              <a:ahLst/>
              <a:cxnLst/>
              <a:rect l="l" t="t" r="r" b="b"/>
              <a:pathLst>
                <a:path w="17623" h="98675" extrusionOk="0">
                  <a:moveTo>
                    <a:pt x="17623" y="98675"/>
                  </a:moveTo>
                  <a:lnTo>
                    <a:pt x="17623" y="8812"/>
                  </a:lnTo>
                  <a:cubicBezTo>
                    <a:pt x="17623" y="3944"/>
                    <a:pt x="13678" y="0"/>
                    <a:pt x="8812" y="0"/>
                  </a:cubicBezTo>
                  <a:cubicBezTo>
                    <a:pt x="3945" y="0"/>
                    <a:pt x="0" y="3945"/>
                    <a:pt x="0" y="8812"/>
                  </a:cubicBezTo>
                  <a:lnTo>
                    <a:pt x="0" y="98675"/>
                  </a:lnTo>
                  <a:close/>
                </a:path>
              </a:pathLst>
            </a:custGeom>
            <a:solidFill>
              <a:srgbClr val="014B4B">
                <a:alpha val="101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90" name="Google Shape;1090;p44"/>
            <p:cNvGrpSpPr/>
            <p:nvPr/>
          </p:nvGrpSpPr>
          <p:grpSpPr>
            <a:xfrm>
              <a:off x="4237683" y="4314179"/>
              <a:ext cx="12430" cy="42234"/>
              <a:chOff x="5678719" y="5179709"/>
              <a:chExt cx="17623" cy="59881"/>
            </a:xfrm>
          </p:grpSpPr>
          <p:sp>
            <p:nvSpPr>
              <p:cNvPr id="1091" name="Google Shape;1091;p44"/>
              <p:cNvSpPr/>
              <p:nvPr/>
            </p:nvSpPr>
            <p:spPr>
              <a:xfrm>
                <a:off x="5678719" y="5179709"/>
                <a:ext cx="17623" cy="19821"/>
              </a:xfrm>
              <a:custGeom>
                <a:avLst/>
                <a:gdLst/>
                <a:ahLst/>
                <a:cxnLst/>
                <a:rect l="l" t="t" r="r" b="b"/>
                <a:pathLst>
                  <a:path w="17623" h="19821" extrusionOk="0">
                    <a:moveTo>
                      <a:pt x="8812" y="19821"/>
                    </a:moveTo>
                    <a:cubicBezTo>
                      <a:pt x="3944" y="19821"/>
                      <a:pt x="0" y="15876"/>
                      <a:pt x="0" y="11009"/>
                    </a:cubicBezTo>
                    <a:lnTo>
                      <a:pt x="0" y="8812"/>
                    </a:lnTo>
                    <a:cubicBezTo>
                      <a:pt x="0" y="3944"/>
                      <a:pt x="3945" y="0"/>
                      <a:pt x="8812" y="0"/>
                    </a:cubicBezTo>
                    <a:cubicBezTo>
                      <a:pt x="13679" y="0"/>
                      <a:pt x="17623" y="3945"/>
                      <a:pt x="17623" y="8812"/>
                    </a:cubicBezTo>
                    <a:lnTo>
                      <a:pt x="17623" y="11009"/>
                    </a:lnTo>
                    <a:cubicBezTo>
                      <a:pt x="17624" y="15876"/>
                      <a:pt x="13679" y="19821"/>
                      <a:pt x="8812" y="1982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2" name="Google Shape;1092;p44"/>
              <p:cNvSpPr/>
              <p:nvPr/>
            </p:nvSpPr>
            <p:spPr>
              <a:xfrm>
                <a:off x="5678719" y="5219768"/>
                <a:ext cx="17623" cy="19822"/>
              </a:xfrm>
              <a:custGeom>
                <a:avLst/>
                <a:gdLst/>
                <a:ahLst/>
                <a:cxnLst/>
                <a:rect l="l" t="t" r="r" b="b"/>
                <a:pathLst>
                  <a:path w="17623" h="19822" extrusionOk="0">
                    <a:moveTo>
                      <a:pt x="8812" y="19822"/>
                    </a:moveTo>
                    <a:cubicBezTo>
                      <a:pt x="3944" y="19822"/>
                      <a:pt x="0" y="15877"/>
                      <a:pt x="0" y="11011"/>
                    </a:cubicBezTo>
                    <a:lnTo>
                      <a:pt x="0" y="8812"/>
                    </a:lnTo>
                    <a:cubicBezTo>
                      <a:pt x="0" y="3944"/>
                      <a:pt x="3945" y="0"/>
                      <a:pt x="8812" y="0"/>
                    </a:cubicBezTo>
                    <a:cubicBezTo>
                      <a:pt x="13679" y="0"/>
                      <a:pt x="17623" y="3945"/>
                      <a:pt x="17623" y="8812"/>
                    </a:cubicBezTo>
                    <a:lnTo>
                      <a:pt x="17623" y="11011"/>
                    </a:lnTo>
                    <a:cubicBezTo>
                      <a:pt x="17624" y="15877"/>
                      <a:pt x="13679" y="19822"/>
                      <a:pt x="8812" y="1982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93" name="Google Shape;1093;p44"/>
            <p:cNvSpPr/>
            <p:nvPr/>
          </p:nvSpPr>
          <p:spPr>
            <a:xfrm>
              <a:off x="4165788" y="4067889"/>
              <a:ext cx="155609" cy="122589"/>
            </a:xfrm>
            <a:custGeom>
              <a:avLst/>
              <a:gdLst/>
              <a:ahLst/>
              <a:cxnLst/>
              <a:rect l="l" t="t" r="r" b="b"/>
              <a:pathLst>
                <a:path w="220722" h="173885" extrusionOk="0">
                  <a:moveTo>
                    <a:pt x="131191" y="15452"/>
                  </a:moveTo>
                  <a:lnTo>
                    <a:pt x="123196" y="4944"/>
                  </a:lnTo>
                  <a:cubicBezTo>
                    <a:pt x="120826" y="1829"/>
                    <a:pt x="117138" y="1"/>
                    <a:pt x="113225" y="1"/>
                  </a:cubicBezTo>
                  <a:lnTo>
                    <a:pt x="28981" y="1"/>
                  </a:lnTo>
                  <a:cubicBezTo>
                    <a:pt x="12975" y="1"/>
                    <a:pt x="0" y="12977"/>
                    <a:pt x="0" y="28982"/>
                  </a:cubicBezTo>
                  <a:lnTo>
                    <a:pt x="0" y="146075"/>
                  </a:lnTo>
                  <a:cubicBezTo>
                    <a:pt x="0" y="161434"/>
                    <a:pt x="12451" y="173885"/>
                    <a:pt x="27810" y="173885"/>
                  </a:cubicBezTo>
                  <a:lnTo>
                    <a:pt x="144612" y="173885"/>
                  </a:lnTo>
                  <a:lnTo>
                    <a:pt x="192913" y="173885"/>
                  </a:lnTo>
                  <a:cubicBezTo>
                    <a:pt x="208272" y="173885"/>
                    <a:pt x="220723" y="161434"/>
                    <a:pt x="220723" y="146075"/>
                  </a:cubicBezTo>
                  <a:lnTo>
                    <a:pt x="220723" y="28981"/>
                  </a:lnTo>
                  <a:cubicBezTo>
                    <a:pt x="220723" y="12975"/>
                    <a:pt x="207747" y="0"/>
                    <a:pt x="191742" y="0"/>
                  </a:cubicBezTo>
                  <a:lnTo>
                    <a:pt x="171797" y="0"/>
                  </a:lnTo>
                  <a:cubicBezTo>
                    <a:pt x="168450" y="0"/>
                    <a:pt x="165242" y="1339"/>
                    <a:pt x="162888" y="3718"/>
                  </a:cubicBezTo>
                  <a:lnTo>
                    <a:pt x="150072" y="16674"/>
                  </a:lnTo>
                  <a:cubicBezTo>
                    <a:pt x="144714" y="22092"/>
                    <a:pt x="135805" y="21514"/>
                    <a:pt x="131191" y="1545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4" name="Google Shape;1094;p44"/>
            <p:cNvSpPr/>
            <p:nvPr/>
          </p:nvSpPr>
          <p:spPr>
            <a:xfrm>
              <a:off x="4283122" y="4067889"/>
              <a:ext cx="38315" cy="122589"/>
            </a:xfrm>
            <a:custGeom>
              <a:avLst/>
              <a:gdLst/>
              <a:ahLst/>
              <a:cxnLst/>
              <a:rect l="l" t="t" r="r" b="b"/>
              <a:pathLst>
                <a:path w="54348" h="173885" extrusionOk="0">
                  <a:moveTo>
                    <a:pt x="25370" y="0"/>
                  </a:moveTo>
                  <a:lnTo>
                    <a:pt x="5424" y="0"/>
                  </a:lnTo>
                  <a:cubicBezTo>
                    <a:pt x="4542" y="0"/>
                    <a:pt x="3669" y="99"/>
                    <a:pt x="2818" y="281"/>
                  </a:cubicBezTo>
                  <a:cubicBezTo>
                    <a:pt x="16936" y="2225"/>
                    <a:pt x="27810" y="14329"/>
                    <a:pt x="27810" y="28982"/>
                  </a:cubicBezTo>
                  <a:lnTo>
                    <a:pt x="27810" y="146075"/>
                  </a:lnTo>
                  <a:cubicBezTo>
                    <a:pt x="27810" y="161434"/>
                    <a:pt x="15359" y="173885"/>
                    <a:pt x="0" y="173885"/>
                  </a:cubicBezTo>
                  <a:lnTo>
                    <a:pt x="26540" y="173885"/>
                  </a:lnTo>
                  <a:cubicBezTo>
                    <a:pt x="41899" y="173885"/>
                    <a:pt x="54349" y="161434"/>
                    <a:pt x="54349" y="146075"/>
                  </a:cubicBezTo>
                  <a:lnTo>
                    <a:pt x="54349" y="28981"/>
                  </a:lnTo>
                  <a:cubicBezTo>
                    <a:pt x="54350" y="12976"/>
                    <a:pt x="41374" y="0"/>
                    <a:pt x="25370" y="0"/>
                  </a:cubicBezTo>
                  <a:close/>
                </a:path>
              </a:pathLst>
            </a:custGeom>
            <a:solidFill>
              <a:srgbClr val="014B4B">
                <a:alpha val="101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5" name="Google Shape;1095;p44"/>
            <p:cNvSpPr/>
            <p:nvPr/>
          </p:nvSpPr>
          <p:spPr>
            <a:xfrm>
              <a:off x="4194105" y="4126707"/>
              <a:ext cx="96724" cy="108302"/>
            </a:xfrm>
            <a:custGeom>
              <a:avLst/>
              <a:gdLst/>
              <a:ahLst/>
              <a:cxnLst/>
              <a:rect l="l" t="t" r="r" b="b"/>
              <a:pathLst>
                <a:path w="137197" h="153620" extrusionOk="0">
                  <a:moveTo>
                    <a:pt x="90723" y="153620"/>
                  </a:moveTo>
                  <a:lnTo>
                    <a:pt x="46473" y="153620"/>
                  </a:lnTo>
                  <a:cubicBezTo>
                    <a:pt x="20806" y="153620"/>
                    <a:pt x="0" y="132814"/>
                    <a:pt x="0" y="107148"/>
                  </a:cubicBezTo>
                  <a:lnTo>
                    <a:pt x="0" y="21548"/>
                  </a:lnTo>
                  <a:cubicBezTo>
                    <a:pt x="0" y="18772"/>
                    <a:pt x="2298" y="16545"/>
                    <a:pt x="5073" y="16634"/>
                  </a:cubicBezTo>
                  <a:cubicBezTo>
                    <a:pt x="32023" y="17495"/>
                    <a:pt x="55702" y="14015"/>
                    <a:pt x="72764" y="1017"/>
                  </a:cubicBezTo>
                  <a:cubicBezTo>
                    <a:pt x="74552" y="-345"/>
                    <a:pt x="76994" y="-332"/>
                    <a:pt x="78795" y="1015"/>
                  </a:cubicBezTo>
                  <a:cubicBezTo>
                    <a:pt x="91660" y="10641"/>
                    <a:pt x="110055" y="15086"/>
                    <a:pt x="132523" y="16234"/>
                  </a:cubicBezTo>
                  <a:cubicBezTo>
                    <a:pt x="135140" y="16367"/>
                    <a:pt x="137197" y="18525"/>
                    <a:pt x="137197" y="21145"/>
                  </a:cubicBezTo>
                  <a:lnTo>
                    <a:pt x="137197" y="107146"/>
                  </a:lnTo>
                  <a:cubicBezTo>
                    <a:pt x="137196" y="132813"/>
                    <a:pt x="116390" y="153620"/>
                    <a:pt x="90723" y="153620"/>
                  </a:cubicBezTo>
                  <a:close/>
                </a:path>
              </a:pathLst>
            </a:custGeom>
            <a:solidFill>
              <a:srgbClr val="FFDFC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6" name="Google Shape;1096;p44"/>
            <p:cNvSpPr/>
            <p:nvPr/>
          </p:nvSpPr>
          <p:spPr>
            <a:xfrm>
              <a:off x="4239602" y="4136450"/>
              <a:ext cx="51242" cy="98562"/>
            </a:xfrm>
            <a:custGeom>
              <a:avLst/>
              <a:gdLst/>
              <a:ahLst/>
              <a:cxnLst/>
              <a:rect l="l" t="t" r="r" b="b"/>
              <a:pathLst>
                <a:path w="72683" h="139804" extrusionOk="0">
                  <a:moveTo>
                    <a:pt x="68011" y="2419"/>
                  </a:moveTo>
                  <a:cubicBezTo>
                    <a:pt x="60332" y="2027"/>
                    <a:pt x="53142" y="1239"/>
                    <a:pt x="46473" y="0"/>
                  </a:cubicBezTo>
                  <a:lnTo>
                    <a:pt x="46473" y="93332"/>
                  </a:lnTo>
                  <a:cubicBezTo>
                    <a:pt x="46473" y="118998"/>
                    <a:pt x="25666" y="139804"/>
                    <a:pt x="0" y="139804"/>
                  </a:cubicBezTo>
                  <a:lnTo>
                    <a:pt x="26211" y="139804"/>
                  </a:lnTo>
                  <a:cubicBezTo>
                    <a:pt x="51878" y="139804"/>
                    <a:pt x="72684" y="118998"/>
                    <a:pt x="72684" y="93332"/>
                  </a:cubicBezTo>
                  <a:lnTo>
                    <a:pt x="72684" y="7329"/>
                  </a:lnTo>
                  <a:cubicBezTo>
                    <a:pt x="72685" y="4710"/>
                    <a:pt x="70628" y="2552"/>
                    <a:pt x="68011" y="2419"/>
                  </a:cubicBezTo>
                  <a:close/>
                </a:path>
              </a:pathLst>
            </a:custGeom>
            <a:solidFill>
              <a:srgbClr val="014B4B">
                <a:alpha val="101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22B665B-87E2-470F-AB1A-4BA99DEE9694}"/>
              </a:ext>
            </a:extLst>
          </p:cNvPr>
          <p:cNvGrpSpPr/>
          <p:nvPr/>
        </p:nvGrpSpPr>
        <p:grpSpPr>
          <a:xfrm>
            <a:off x="619092" y="1021446"/>
            <a:ext cx="2374958" cy="3233458"/>
            <a:chOff x="1744002" y="955021"/>
            <a:chExt cx="2374958" cy="3233458"/>
          </a:xfrm>
        </p:grpSpPr>
        <p:grpSp>
          <p:nvGrpSpPr>
            <p:cNvPr id="1778" name="Google Shape;1778;p54"/>
            <p:cNvGrpSpPr/>
            <p:nvPr/>
          </p:nvGrpSpPr>
          <p:grpSpPr>
            <a:xfrm>
              <a:off x="1744002" y="955021"/>
              <a:ext cx="2374958" cy="3233458"/>
              <a:chOff x="1655550" y="790900"/>
              <a:chExt cx="2510262" cy="3417671"/>
            </a:xfrm>
          </p:grpSpPr>
          <p:sp>
            <p:nvSpPr>
              <p:cNvPr id="1779" name="Google Shape;1779;p54"/>
              <p:cNvSpPr/>
              <p:nvPr/>
            </p:nvSpPr>
            <p:spPr>
              <a:xfrm>
                <a:off x="1655550" y="790900"/>
                <a:ext cx="2510262" cy="3417671"/>
              </a:xfrm>
              <a:custGeom>
                <a:avLst/>
                <a:gdLst/>
                <a:ahLst/>
                <a:cxnLst/>
                <a:rect l="l" t="t" r="r" b="b"/>
                <a:pathLst>
                  <a:path w="143096" h="190426" extrusionOk="0">
                    <a:moveTo>
                      <a:pt x="2914" y="0"/>
                    </a:moveTo>
                    <a:cubicBezTo>
                      <a:pt x="1280" y="0"/>
                      <a:pt x="0" y="1281"/>
                      <a:pt x="0" y="2914"/>
                    </a:cubicBezTo>
                    <a:lnTo>
                      <a:pt x="0" y="187512"/>
                    </a:lnTo>
                    <a:cubicBezTo>
                      <a:pt x="0" y="189101"/>
                      <a:pt x="1280" y="190426"/>
                      <a:pt x="2914" y="190426"/>
                    </a:cubicBezTo>
                    <a:lnTo>
                      <a:pt x="140182" y="190426"/>
                    </a:lnTo>
                    <a:cubicBezTo>
                      <a:pt x="141771" y="190426"/>
                      <a:pt x="143096" y="189101"/>
                      <a:pt x="143096" y="187512"/>
                    </a:cubicBezTo>
                    <a:lnTo>
                      <a:pt x="143096" y="2914"/>
                    </a:lnTo>
                    <a:cubicBezTo>
                      <a:pt x="143096" y="1281"/>
                      <a:pt x="141771" y="0"/>
                      <a:pt x="1401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0" name="Google Shape;1780;p54"/>
              <p:cNvSpPr/>
              <p:nvPr/>
            </p:nvSpPr>
            <p:spPr>
              <a:xfrm>
                <a:off x="1735300" y="886765"/>
                <a:ext cx="2350730" cy="3115776"/>
              </a:xfrm>
              <a:custGeom>
                <a:avLst/>
                <a:gdLst/>
                <a:ahLst/>
                <a:cxnLst/>
                <a:rect l="l" t="t" r="r" b="b"/>
                <a:pathLst>
                  <a:path w="134002" h="173605" extrusionOk="0">
                    <a:moveTo>
                      <a:pt x="1" y="1"/>
                    </a:moveTo>
                    <a:lnTo>
                      <a:pt x="1" y="53821"/>
                    </a:lnTo>
                    <a:lnTo>
                      <a:pt x="1" y="127599"/>
                    </a:lnTo>
                    <a:lnTo>
                      <a:pt x="1" y="173605"/>
                    </a:lnTo>
                    <a:lnTo>
                      <a:pt x="134001" y="173605"/>
                    </a:lnTo>
                    <a:lnTo>
                      <a:pt x="134001" y="34615"/>
                    </a:lnTo>
                    <a:lnTo>
                      <a:pt x="13400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pic>
          <p:nvPicPr>
            <p:cNvPr id="1781" name="Google Shape;1781;p54"/>
            <p:cNvPicPr preferRelativeResize="0"/>
            <p:nvPr/>
          </p:nvPicPr>
          <p:blipFill rotWithShape="1">
            <a:blip r:embed="rId3">
              <a:alphaModFix/>
            </a:blip>
            <a:srcRect l="48776" t="1848" r="10573" b="1858"/>
            <a:stretch/>
          </p:blipFill>
          <p:spPr>
            <a:xfrm>
              <a:off x="1825334" y="1097827"/>
              <a:ext cx="2212294" cy="294794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82" name="Google Shape;1782;p54"/>
          <p:cNvSpPr txBox="1">
            <a:spLocks noGrp="1"/>
          </p:cNvSpPr>
          <p:nvPr>
            <p:ph type="title"/>
          </p:nvPr>
        </p:nvSpPr>
        <p:spPr>
          <a:xfrm>
            <a:off x="3262893" y="867663"/>
            <a:ext cx="5071961" cy="73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Pendapatan Penjualan Jasa</a:t>
            </a:r>
            <a:endParaRPr dirty="0"/>
          </a:p>
        </p:txBody>
      </p:sp>
      <p:sp>
        <p:nvSpPr>
          <p:cNvPr id="1783" name="Google Shape;1783;p54"/>
          <p:cNvSpPr txBox="1">
            <a:spLocks noGrp="1"/>
          </p:cNvSpPr>
          <p:nvPr>
            <p:ph type="subTitle" idx="1"/>
          </p:nvPr>
        </p:nvSpPr>
        <p:spPr>
          <a:xfrm>
            <a:off x="3374727" y="1713385"/>
            <a:ext cx="4960127" cy="77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600" dirty="0" err="1"/>
              <a:t>Pendapatan</a:t>
            </a:r>
            <a:r>
              <a:rPr lang="en-ID" sz="1600" dirty="0"/>
              <a:t> </a:t>
            </a:r>
            <a:r>
              <a:rPr lang="en-ID" sz="1600" dirty="0" err="1"/>
              <a:t>penjualan</a:t>
            </a:r>
            <a:r>
              <a:rPr lang="en-ID" sz="1600" dirty="0"/>
              <a:t> </a:t>
            </a:r>
            <a:r>
              <a:rPr lang="en-ID" sz="1600" dirty="0" err="1"/>
              <a:t>jasa</a:t>
            </a:r>
            <a:r>
              <a:rPr lang="en-ID" sz="1600" dirty="0"/>
              <a:t> </a:t>
            </a:r>
            <a:r>
              <a:rPr lang="en-ID" sz="1600" dirty="0" err="1"/>
              <a:t>adalah</a:t>
            </a:r>
            <a:r>
              <a:rPr lang="en-ID" sz="1600" dirty="0"/>
              <a:t> </a:t>
            </a:r>
            <a:r>
              <a:rPr lang="en-ID" sz="1600" dirty="0" err="1"/>
              <a:t>pendapatan</a:t>
            </a:r>
            <a:r>
              <a:rPr lang="en-ID" sz="1600" dirty="0"/>
              <a:t> yang </a:t>
            </a:r>
            <a:r>
              <a:rPr lang="en-ID" sz="1600" dirty="0" err="1"/>
              <a:t>diperoleh</a:t>
            </a:r>
            <a:r>
              <a:rPr lang="en-ID" sz="1600" dirty="0"/>
              <a:t> </a:t>
            </a:r>
            <a:r>
              <a:rPr lang="en-ID" sz="1600" dirty="0" err="1"/>
              <a:t>perusahaan</a:t>
            </a:r>
            <a:r>
              <a:rPr lang="en-ID" sz="1600" dirty="0"/>
              <a:t> </a:t>
            </a:r>
            <a:r>
              <a:rPr lang="en-ID" sz="1600" dirty="0" err="1"/>
              <a:t>dari</a:t>
            </a:r>
            <a:r>
              <a:rPr lang="en-ID" sz="1600" dirty="0"/>
              <a:t> </a:t>
            </a:r>
            <a:r>
              <a:rPr lang="en-ID" sz="1600" dirty="0" err="1"/>
              <a:t>memberikan</a:t>
            </a:r>
            <a:r>
              <a:rPr lang="en-ID" sz="1600" dirty="0"/>
              <a:t> </a:t>
            </a:r>
            <a:r>
              <a:rPr lang="en-ID" sz="1600" dirty="0" err="1"/>
              <a:t>pelayanan</a:t>
            </a:r>
            <a:r>
              <a:rPr lang="en-ID" sz="1600" dirty="0"/>
              <a:t> </a:t>
            </a:r>
            <a:r>
              <a:rPr lang="en-ID" sz="1600" dirty="0" err="1"/>
              <a:t>kepada</a:t>
            </a:r>
            <a:r>
              <a:rPr lang="en-ID" sz="1600" dirty="0"/>
              <a:t> </a:t>
            </a:r>
            <a:r>
              <a:rPr lang="en-ID" sz="1600" dirty="0" err="1"/>
              <a:t>pelanggan</a:t>
            </a:r>
            <a:r>
              <a:rPr lang="en-ID" sz="1600" dirty="0"/>
              <a:t>. </a:t>
            </a:r>
            <a:r>
              <a:rPr lang="en-ID" sz="1600" dirty="0" err="1"/>
              <a:t>Berbeda</a:t>
            </a:r>
            <a:r>
              <a:rPr lang="en-ID" sz="1600" dirty="0"/>
              <a:t> </a:t>
            </a:r>
            <a:r>
              <a:rPr lang="en-ID" sz="1600" dirty="0" err="1"/>
              <a:t>dengan</a:t>
            </a:r>
            <a:r>
              <a:rPr lang="en-ID" sz="1600" dirty="0"/>
              <a:t> </a:t>
            </a:r>
            <a:r>
              <a:rPr lang="en-ID" sz="1600" dirty="0" err="1"/>
              <a:t>penjualan</a:t>
            </a:r>
            <a:r>
              <a:rPr lang="en-ID" sz="1600" dirty="0"/>
              <a:t> </a:t>
            </a:r>
            <a:r>
              <a:rPr lang="en-ID" sz="1600" dirty="0" err="1"/>
              <a:t>barang</a:t>
            </a:r>
            <a:r>
              <a:rPr lang="en-ID" sz="1600" dirty="0"/>
              <a:t> yang </a:t>
            </a:r>
            <a:r>
              <a:rPr lang="en-ID" sz="1600" dirty="0" err="1"/>
              <a:t>bergantung</a:t>
            </a:r>
            <a:r>
              <a:rPr lang="en-ID" sz="1600" dirty="0"/>
              <a:t> pada </a:t>
            </a:r>
            <a:r>
              <a:rPr lang="en-ID" sz="1600" dirty="0" err="1"/>
              <a:t>perpindahan</a:t>
            </a:r>
            <a:r>
              <a:rPr lang="en-ID" sz="1600" dirty="0"/>
              <a:t> </a:t>
            </a:r>
            <a:r>
              <a:rPr lang="en-ID" sz="1600" dirty="0" err="1"/>
              <a:t>pengendalian</a:t>
            </a:r>
            <a:r>
              <a:rPr lang="en-ID" sz="1600" dirty="0"/>
              <a:t> </a:t>
            </a:r>
            <a:r>
              <a:rPr lang="en-ID" sz="1600" dirty="0" err="1"/>
              <a:t>barang</a:t>
            </a:r>
            <a:r>
              <a:rPr lang="en-ID" sz="1600" dirty="0"/>
              <a:t>, </a:t>
            </a:r>
            <a:r>
              <a:rPr lang="en-ID" sz="1600" dirty="0" err="1"/>
              <a:t>pendapatan</a:t>
            </a:r>
            <a:r>
              <a:rPr lang="en-ID" sz="1600" dirty="0"/>
              <a:t> </a:t>
            </a:r>
            <a:r>
              <a:rPr lang="en-ID" sz="1600" dirty="0" err="1"/>
              <a:t>jasa</a:t>
            </a:r>
            <a:r>
              <a:rPr lang="en-ID" sz="1600" dirty="0"/>
              <a:t> </a:t>
            </a:r>
            <a:r>
              <a:rPr lang="en-ID" sz="1600" dirty="0" err="1"/>
              <a:t>bergantung</a:t>
            </a:r>
            <a:r>
              <a:rPr lang="en-ID" sz="1600" dirty="0"/>
              <a:t> pada </a:t>
            </a:r>
            <a:r>
              <a:rPr lang="en-ID" sz="1600" dirty="0" err="1"/>
              <a:t>tingkat</a:t>
            </a:r>
            <a:r>
              <a:rPr lang="en-ID" sz="1600" dirty="0"/>
              <a:t> </a:t>
            </a:r>
            <a:r>
              <a:rPr lang="en-ID" sz="1600" dirty="0" err="1"/>
              <a:t>penyelesaian</a:t>
            </a:r>
            <a:r>
              <a:rPr lang="en-ID" sz="1600" dirty="0"/>
              <a:t> </a:t>
            </a:r>
            <a:r>
              <a:rPr lang="en-ID" sz="1600" dirty="0" err="1"/>
              <a:t>pekerjaan</a:t>
            </a:r>
            <a:r>
              <a:rPr lang="en-ID" sz="1600" dirty="0"/>
              <a:t> yang </a:t>
            </a:r>
            <a:r>
              <a:rPr lang="en-ID" sz="1600" dirty="0" err="1"/>
              <a:t>dilakukan</a:t>
            </a:r>
            <a:r>
              <a:rPr lang="en-ID" sz="1600" dirty="0"/>
              <a:t> </a:t>
            </a:r>
            <a:r>
              <a:rPr lang="en-ID" sz="1600" dirty="0" err="1"/>
              <a:t>perusahaan</a:t>
            </a:r>
            <a:r>
              <a:rPr lang="en-ID" sz="1600" dirty="0"/>
              <a:t>.</a:t>
            </a:r>
            <a:endParaRPr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" name="Google Shape;869;p42"/>
          <p:cNvSpPr txBox="1">
            <a:spLocks noGrp="1"/>
          </p:cNvSpPr>
          <p:nvPr>
            <p:ph type="subTitle" idx="2"/>
          </p:nvPr>
        </p:nvSpPr>
        <p:spPr>
          <a:xfrm>
            <a:off x="1016001" y="1736052"/>
            <a:ext cx="6710454" cy="165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ID" sz="1400" dirty="0" err="1"/>
              <a:t>Pendapatan</a:t>
            </a:r>
            <a:r>
              <a:rPr lang="en-ID" sz="1400" dirty="0"/>
              <a:t> </a:t>
            </a:r>
            <a:r>
              <a:rPr lang="en-ID" sz="1400" dirty="0" err="1"/>
              <a:t>jasa</a:t>
            </a:r>
            <a:r>
              <a:rPr lang="en-ID" sz="1400" dirty="0"/>
              <a:t> </a:t>
            </a:r>
            <a:r>
              <a:rPr lang="en-ID" sz="1400" dirty="0" err="1"/>
              <a:t>ditentukan</a:t>
            </a:r>
            <a:r>
              <a:rPr lang="en-ID" sz="1400" dirty="0"/>
              <a:t> </a:t>
            </a:r>
            <a:r>
              <a:rPr lang="en-ID" sz="1400" dirty="0" err="1"/>
              <a:t>berdasarkan</a:t>
            </a:r>
            <a:r>
              <a:rPr lang="en-ID" sz="1400" dirty="0"/>
              <a:t>: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D" sz="1400" dirty="0"/>
              <a:t>Harga </a:t>
            </a:r>
            <a:r>
              <a:rPr lang="en-ID" sz="1400" dirty="0" err="1"/>
              <a:t>kontrak</a:t>
            </a:r>
            <a:r>
              <a:rPr lang="en-ID" sz="1400" dirty="0"/>
              <a:t> yang </a:t>
            </a:r>
            <a:r>
              <a:rPr lang="en-ID" sz="1400" dirty="0" err="1"/>
              <a:t>disepakati</a:t>
            </a:r>
            <a:r>
              <a:rPr lang="en-ID" sz="1400" dirty="0"/>
              <a:t>,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D" sz="1400" dirty="0" err="1"/>
              <a:t>Penyesuaian</a:t>
            </a:r>
            <a:r>
              <a:rPr lang="en-ID" sz="1400" dirty="0"/>
              <a:t> </a:t>
            </a:r>
            <a:r>
              <a:rPr lang="en-ID" sz="1400" dirty="0" err="1"/>
              <a:t>seperti</a:t>
            </a:r>
            <a:r>
              <a:rPr lang="en-ID" sz="1400" dirty="0"/>
              <a:t> </a:t>
            </a:r>
            <a:r>
              <a:rPr lang="en-ID" sz="1400" dirty="0" err="1"/>
              <a:t>diskon</a:t>
            </a:r>
            <a:r>
              <a:rPr lang="en-ID" sz="1400" dirty="0"/>
              <a:t>, bonus, </a:t>
            </a:r>
            <a:r>
              <a:rPr lang="en-ID" sz="1400" dirty="0" err="1"/>
              <a:t>penalti</a:t>
            </a:r>
            <a:r>
              <a:rPr lang="en-ID" sz="1400" dirty="0"/>
              <a:t>, </a:t>
            </a:r>
            <a:r>
              <a:rPr lang="en-ID" sz="1400" dirty="0" err="1"/>
              <a:t>atau</a:t>
            </a:r>
            <a:r>
              <a:rPr lang="en-ID" sz="1400" dirty="0"/>
              <a:t> </a:t>
            </a:r>
            <a:r>
              <a:rPr lang="en-ID" sz="1400" dirty="0" err="1"/>
              <a:t>variabel</a:t>
            </a:r>
            <a:r>
              <a:rPr lang="en-ID" sz="1400" dirty="0"/>
              <a:t> lain,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D" sz="1400" dirty="0" err="1"/>
              <a:t>Jumlah</a:t>
            </a:r>
            <a:r>
              <a:rPr lang="en-ID" sz="1400" dirty="0"/>
              <a:t> </a:t>
            </a:r>
            <a:r>
              <a:rPr lang="en-ID" sz="1400" dirty="0" err="1"/>
              <a:t>jasa</a:t>
            </a:r>
            <a:r>
              <a:rPr lang="en-ID" sz="1400" dirty="0"/>
              <a:t> yang </a:t>
            </a:r>
            <a:r>
              <a:rPr lang="en-ID" sz="1400" dirty="0" err="1"/>
              <a:t>telah</a:t>
            </a:r>
            <a:r>
              <a:rPr lang="en-ID" sz="1400" dirty="0"/>
              <a:t> </a:t>
            </a:r>
            <a:r>
              <a:rPr lang="en-ID" sz="1400" dirty="0" err="1"/>
              <a:t>benar-benar</a:t>
            </a:r>
            <a:r>
              <a:rPr lang="en-ID" sz="1400" dirty="0"/>
              <a:t> </a:t>
            </a:r>
            <a:r>
              <a:rPr lang="en-ID" sz="1400" dirty="0" err="1"/>
              <a:t>diberikan</a:t>
            </a:r>
            <a:r>
              <a:rPr lang="en-ID" sz="1400" dirty="0"/>
              <a:t>.</a:t>
            </a:r>
          </a:p>
          <a:p>
            <a:pPr>
              <a:lnSpc>
                <a:spcPct val="150000"/>
              </a:lnSpc>
            </a:pPr>
            <a:r>
              <a:rPr lang="en-ID" sz="1400" dirty="0" err="1"/>
              <a:t>Pendapatan</a:t>
            </a:r>
            <a:r>
              <a:rPr lang="en-ID" sz="1400" dirty="0"/>
              <a:t> </a:t>
            </a:r>
            <a:r>
              <a:rPr lang="en-ID" sz="1400" dirty="0" err="1"/>
              <a:t>tidak</a:t>
            </a:r>
            <a:r>
              <a:rPr lang="en-ID" sz="1400" dirty="0"/>
              <a:t> </a:t>
            </a:r>
            <a:r>
              <a:rPr lang="en-ID" sz="1400" dirty="0" err="1"/>
              <a:t>bergantung</a:t>
            </a:r>
            <a:r>
              <a:rPr lang="en-ID" sz="1400" dirty="0"/>
              <a:t> pada </a:t>
            </a:r>
            <a:r>
              <a:rPr lang="en-ID" sz="1400" dirty="0" err="1"/>
              <a:t>kapan</a:t>
            </a:r>
            <a:r>
              <a:rPr lang="en-ID" sz="1400" dirty="0"/>
              <a:t> </a:t>
            </a:r>
            <a:r>
              <a:rPr lang="en-ID" sz="1400" dirty="0" err="1"/>
              <a:t>pembayaran</a:t>
            </a:r>
            <a:r>
              <a:rPr lang="en-ID" sz="1400" dirty="0"/>
              <a:t> </a:t>
            </a:r>
            <a:r>
              <a:rPr lang="en-ID" sz="1400" dirty="0" err="1"/>
              <a:t>dilakukan</a:t>
            </a:r>
            <a:r>
              <a:rPr lang="en-ID" sz="1400" dirty="0"/>
              <a:t>.</a:t>
            </a:r>
            <a:br>
              <a:rPr lang="en-ID" sz="1400" dirty="0"/>
            </a:br>
            <a:r>
              <a:rPr lang="en-ID" sz="1400" dirty="0"/>
              <a:t>Yang </a:t>
            </a:r>
            <a:r>
              <a:rPr lang="en-ID" sz="1400" dirty="0" err="1"/>
              <a:t>terpenting</a:t>
            </a:r>
            <a:r>
              <a:rPr lang="en-ID" sz="1400" dirty="0"/>
              <a:t> </a:t>
            </a:r>
            <a:r>
              <a:rPr lang="en-ID" sz="1400" dirty="0" err="1"/>
              <a:t>adalah</a:t>
            </a:r>
            <a:r>
              <a:rPr lang="en-ID" sz="1400" dirty="0"/>
              <a:t> </a:t>
            </a:r>
            <a:r>
              <a:rPr lang="en-ID" sz="1400" dirty="0" err="1"/>
              <a:t>jasa</a:t>
            </a:r>
            <a:r>
              <a:rPr lang="en-ID" sz="1400" dirty="0"/>
              <a:t> </a:t>
            </a:r>
            <a:r>
              <a:rPr lang="en-ID" sz="1400" dirty="0" err="1"/>
              <a:t>sudah</a:t>
            </a:r>
            <a:r>
              <a:rPr lang="en-ID" sz="1400" dirty="0"/>
              <a:t> </a:t>
            </a:r>
            <a:r>
              <a:rPr lang="en-ID" sz="1400" dirty="0" err="1"/>
              <a:t>diberikan</a:t>
            </a:r>
            <a:r>
              <a:rPr lang="en-ID" sz="1400" dirty="0"/>
              <a:t> dan </a:t>
            </a:r>
            <a:r>
              <a:rPr lang="en-ID" sz="1400" dirty="0" err="1"/>
              <a:t>pelanggan</a:t>
            </a:r>
            <a:r>
              <a:rPr lang="en-ID" sz="1400" dirty="0"/>
              <a:t> </a:t>
            </a:r>
            <a:r>
              <a:rPr lang="en-ID" sz="1400" dirty="0" err="1"/>
              <a:t>memperoleh</a:t>
            </a:r>
            <a:r>
              <a:rPr lang="en-ID" sz="1400" dirty="0"/>
              <a:t> </a:t>
            </a:r>
            <a:r>
              <a:rPr lang="en-ID" sz="1400" dirty="0" err="1"/>
              <a:t>manfaat</a:t>
            </a:r>
            <a:r>
              <a:rPr lang="en-ID" sz="1400" dirty="0"/>
              <a:t>.</a:t>
            </a:r>
          </a:p>
        </p:txBody>
      </p:sp>
      <p:grpSp>
        <p:nvGrpSpPr>
          <p:cNvPr id="872" name="Google Shape;872;p42"/>
          <p:cNvGrpSpPr/>
          <p:nvPr/>
        </p:nvGrpSpPr>
        <p:grpSpPr>
          <a:xfrm>
            <a:off x="936314" y="965700"/>
            <a:ext cx="450382" cy="384516"/>
            <a:chOff x="1797979" y="1836530"/>
            <a:chExt cx="411759" cy="351574"/>
          </a:xfrm>
        </p:grpSpPr>
        <p:sp>
          <p:nvSpPr>
            <p:cNvPr id="873" name="Google Shape;873;p42"/>
            <p:cNvSpPr/>
            <p:nvPr/>
          </p:nvSpPr>
          <p:spPr>
            <a:xfrm>
              <a:off x="1797979" y="2082056"/>
              <a:ext cx="167115" cy="49200"/>
            </a:xfrm>
            <a:custGeom>
              <a:avLst/>
              <a:gdLst/>
              <a:ahLst/>
              <a:cxnLst/>
              <a:rect l="l" t="t" r="r" b="b"/>
              <a:pathLst>
                <a:path w="237043" h="69787" extrusionOk="0">
                  <a:moveTo>
                    <a:pt x="219850" y="69787"/>
                  </a:moveTo>
                  <a:lnTo>
                    <a:pt x="17193" y="69787"/>
                  </a:lnTo>
                  <a:cubicBezTo>
                    <a:pt x="7697" y="69787"/>
                    <a:pt x="0" y="62090"/>
                    <a:pt x="0" y="52594"/>
                  </a:cubicBezTo>
                  <a:lnTo>
                    <a:pt x="0" y="17193"/>
                  </a:lnTo>
                  <a:cubicBezTo>
                    <a:pt x="0" y="7697"/>
                    <a:pt x="7697" y="0"/>
                    <a:pt x="17193" y="0"/>
                  </a:cubicBezTo>
                  <a:lnTo>
                    <a:pt x="219850" y="0"/>
                  </a:lnTo>
                  <a:cubicBezTo>
                    <a:pt x="229346" y="0"/>
                    <a:pt x="237044" y="7697"/>
                    <a:pt x="237044" y="17193"/>
                  </a:cubicBezTo>
                  <a:lnTo>
                    <a:pt x="237044" y="52594"/>
                  </a:lnTo>
                  <a:cubicBezTo>
                    <a:pt x="237044" y="62090"/>
                    <a:pt x="229346" y="69787"/>
                    <a:pt x="219850" y="6978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4" name="Google Shape;874;p42"/>
            <p:cNvSpPr/>
            <p:nvPr/>
          </p:nvSpPr>
          <p:spPr>
            <a:xfrm>
              <a:off x="1797979" y="2032950"/>
              <a:ext cx="167115" cy="49200"/>
            </a:xfrm>
            <a:custGeom>
              <a:avLst/>
              <a:gdLst/>
              <a:ahLst/>
              <a:cxnLst/>
              <a:rect l="l" t="t" r="r" b="b"/>
              <a:pathLst>
                <a:path w="237043" h="69787" extrusionOk="0">
                  <a:moveTo>
                    <a:pt x="219850" y="69787"/>
                  </a:moveTo>
                  <a:lnTo>
                    <a:pt x="17193" y="69787"/>
                  </a:lnTo>
                  <a:cubicBezTo>
                    <a:pt x="7697" y="69787"/>
                    <a:pt x="0" y="62090"/>
                    <a:pt x="0" y="52594"/>
                  </a:cubicBezTo>
                  <a:lnTo>
                    <a:pt x="0" y="17193"/>
                  </a:lnTo>
                  <a:cubicBezTo>
                    <a:pt x="0" y="7697"/>
                    <a:pt x="7697" y="0"/>
                    <a:pt x="17193" y="0"/>
                  </a:cubicBezTo>
                  <a:lnTo>
                    <a:pt x="219850" y="0"/>
                  </a:lnTo>
                  <a:cubicBezTo>
                    <a:pt x="229346" y="0"/>
                    <a:pt x="237044" y="7697"/>
                    <a:pt x="237044" y="17193"/>
                  </a:cubicBezTo>
                  <a:lnTo>
                    <a:pt x="237044" y="52594"/>
                  </a:lnTo>
                  <a:cubicBezTo>
                    <a:pt x="237044" y="62090"/>
                    <a:pt x="229346" y="69787"/>
                    <a:pt x="219850" y="6978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5" name="Google Shape;875;p42"/>
            <p:cNvSpPr/>
            <p:nvPr/>
          </p:nvSpPr>
          <p:spPr>
            <a:xfrm>
              <a:off x="1797979" y="1983845"/>
              <a:ext cx="167115" cy="49200"/>
            </a:xfrm>
            <a:custGeom>
              <a:avLst/>
              <a:gdLst/>
              <a:ahLst/>
              <a:cxnLst/>
              <a:rect l="l" t="t" r="r" b="b"/>
              <a:pathLst>
                <a:path w="237043" h="69787" extrusionOk="0">
                  <a:moveTo>
                    <a:pt x="219850" y="69787"/>
                  </a:moveTo>
                  <a:lnTo>
                    <a:pt x="17193" y="69787"/>
                  </a:lnTo>
                  <a:cubicBezTo>
                    <a:pt x="7697" y="69787"/>
                    <a:pt x="0" y="62090"/>
                    <a:pt x="0" y="52594"/>
                  </a:cubicBezTo>
                  <a:lnTo>
                    <a:pt x="0" y="17193"/>
                  </a:lnTo>
                  <a:cubicBezTo>
                    <a:pt x="0" y="7697"/>
                    <a:pt x="7697" y="0"/>
                    <a:pt x="17193" y="0"/>
                  </a:cubicBezTo>
                  <a:lnTo>
                    <a:pt x="219850" y="0"/>
                  </a:lnTo>
                  <a:cubicBezTo>
                    <a:pt x="229346" y="0"/>
                    <a:pt x="237044" y="7697"/>
                    <a:pt x="237044" y="17193"/>
                  </a:cubicBezTo>
                  <a:lnTo>
                    <a:pt x="237044" y="52594"/>
                  </a:lnTo>
                  <a:cubicBezTo>
                    <a:pt x="237044" y="62090"/>
                    <a:pt x="229346" y="69787"/>
                    <a:pt x="219850" y="6978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6" name="Google Shape;876;p42"/>
            <p:cNvSpPr/>
            <p:nvPr/>
          </p:nvSpPr>
          <p:spPr>
            <a:xfrm>
              <a:off x="1797979" y="1934740"/>
              <a:ext cx="167115" cy="49200"/>
            </a:xfrm>
            <a:custGeom>
              <a:avLst/>
              <a:gdLst/>
              <a:ahLst/>
              <a:cxnLst/>
              <a:rect l="l" t="t" r="r" b="b"/>
              <a:pathLst>
                <a:path w="237043" h="69787" extrusionOk="0">
                  <a:moveTo>
                    <a:pt x="219850" y="69787"/>
                  </a:moveTo>
                  <a:lnTo>
                    <a:pt x="17193" y="69787"/>
                  </a:lnTo>
                  <a:cubicBezTo>
                    <a:pt x="7697" y="69787"/>
                    <a:pt x="0" y="62090"/>
                    <a:pt x="0" y="52594"/>
                  </a:cubicBezTo>
                  <a:lnTo>
                    <a:pt x="0" y="17193"/>
                  </a:lnTo>
                  <a:cubicBezTo>
                    <a:pt x="0" y="7697"/>
                    <a:pt x="7697" y="0"/>
                    <a:pt x="17193" y="0"/>
                  </a:cubicBezTo>
                  <a:lnTo>
                    <a:pt x="219850" y="0"/>
                  </a:lnTo>
                  <a:cubicBezTo>
                    <a:pt x="229346" y="0"/>
                    <a:pt x="237044" y="7697"/>
                    <a:pt x="237044" y="17193"/>
                  </a:cubicBezTo>
                  <a:lnTo>
                    <a:pt x="237044" y="52594"/>
                  </a:lnTo>
                  <a:cubicBezTo>
                    <a:pt x="237044" y="62090"/>
                    <a:pt x="229346" y="69787"/>
                    <a:pt x="219850" y="6978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7" name="Google Shape;877;p42"/>
            <p:cNvSpPr/>
            <p:nvPr/>
          </p:nvSpPr>
          <p:spPr>
            <a:xfrm>
              <a:off x="1797979" y="1885635"/>
              <a:ext cx="167115" cy="49200"/>
            </a:xfrm>
            <a:custGeom>
              <a:avLst/>
              <a:gdLst/>
              <a:ahLst/>
              <a:cxnLst/>
              <a:rect l="l" t="t" r="r" b="b"/>
              <a:pathLst>
                <a:path w="237043" h="69787" extrusionOk="0">
                  <a:moveTo>
                    <a:pt x="219850" y="69787"/>
                  </a:moveTo>
                  <a:lnTo>
                    <a:pt x="17193" y="69787"/>
                  </a:lnTo>
                  <a:cubicBezTo>
                    <a:pt x="7697" y="69787"/>
                    <a:pt x="0" y="62089"/>
                    <a:pt x="0" y="52594"/>
                  </a:cubicBezTo>
                  <a:lnTo>
                    <a:pt x="0" y="17193"/>
                  </a:lnTo>
                  <a:cubicBezTo>
                    <a:pt x="0" y="7697"/>
                    <a:pt x="7697" y="0"/>
                    <a:pt x="17193" y="0"/>
                  </a:cubicBezTo>
                  <a:lnTo>
                    <a:pt x="219850" y="0"/>
                  </a:lnTo>
                  <a:cubicBezTo>
                    <a:pt x="229346" y="0"/>
                    <a:pt x="237044" y="7697"/>
                    <a:pt x="237044" y="17193"/>
                  </a:cubicBezTo>
                  <a:lnTo>
                    <a:pt x="237044" y="52594"/>
                  </a:lnTo>
                  <a:cubicBezTo>
                    <a:pt x="237044" y="62089"/>
                    <a:pt x="229346" y="69787"/>
                    <a:pt x="219850" y="6978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8" name="Google Shape;878;p42"/>
            <p:cNvSpPr/>
            <p:nvPr/>
          </p:nvSpPr>
          <p:spPr>
            <a:xfrm>
              <a:off x="1797979" y="1836530"/>
              <a:ext cx="167115" cy="49198"/>
            </a:xfrm>
            <a:custGeom>
              <a:avLst/>
              <a:gdLst/>
              <a:ahLst/>
              <a:cxnLst/>
              <a:rect l="l" t="t" r="r" b="b"/>
              <a:pathLst>
                <a:path w="237043" h="69785" extrusionOk="0">
                  <a:moveTo>
                    <a:pt x="219850" y="69786"/>
                  </a:moveTo>
                  <a:lnTo>
                    <a:pt x="17193" y="69786"/>
                  </a:lnTo>
                  <a:cubicBezTo>
                    <a:pt x="7697" y="69786"/>
                    <a:pt x="0" y="62089"/>
                    <a:pt x="0" y="52593"/>
                  </a:cubicBezTo>
                  <a:lnTo>
                    <a:pt x="0" y="17193"/>
                  </a:lnTo>
                  <a:cubicBezTo>
                    <a:pt x="0" y="7697"/>
                    <a:pt x="7697" y="0"/>
                    <a:pt x="17193" y="0"/>
                  </a:cubicBezTo>
                  <a:lnTo>
                    <a:pt x="219850" y="0"/>
                  </a:lnTo>
                  <a:cubicBezTo>
                    <a:pt x="229346" y="0"/>
                    <a:pt x="237044" y="7697"/>
                    <a:pt x="237044" y="17193"/>
                  </a:cubicBezTo>
                  <a:lnTo>
                    <a:pt x="237044" y="52594"/>
                  </a:lnTo>
                  <a:cubicBezTo>
                    <a:pt x="237044" y="62089"/>
                    <a:pt x="229346" y="69786"/>
                    <a:pt x="219850" y="6978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9" name="Google Shape;879;p42"/>
            <p:cNvSpPr/>
            <p:nvPr/>
          </p:nvSpPr>
          <p:spPr>
            <a:xfrm>
              <a:off x="1797979" y="2082056"/>
              <a:ext cx="167115" cy="49200"/>
            </a:xfrm>
            <a:custGeom>
              <a:avLst/>
              <a:gdLst/>
              <a:ahLst/>
              <a:cxnLst/>
              <a:rect l="l" t="t" r="r" b="b"/>
              <a:pathLst>
                <a:path w="237043" h="69787" extrusionOk="0">
                  <a:moveTo>
                    <a:pt x="219850" y="69787"/>
                  </a:moveTo>
                  <a:lnTo>
                    <a:pt x="17193" y="69787"/>
                  </a:lnTo>
                  <a:cubicBezTo>
                    <a:pt x="7697" y="69787"/>
                    <a:pt x="0" y="62090"/>
                    <a:pt x="0" y="52594"/>
                  </a:cubicBezTo>
                  <a:lnTo>
                    <a:pt x="0" y="17193"/>
                  </a:lnTo>
                  <a:cubicBezTo>
                    <a:pt x="0" y="7697"/>
                    <a:pt x="7697" y="0"/>
                    <a:pt x="17193" y="0"/>
                  </a:cubicBezTo>
                  <a:lnTo>
                    <a:pt x="219850" y="0"/>
                  </a:lnTo>
                  <a:cubicBezTo>
                    <a:pt x="229346" y="0"/>
                    <a:pt x="237044" y="7697"/>
                    <a:pt x="237044" y="17193"/>
                  </a:cubicBezTo>
                  <a:lnTo>
                    <a:pt x="237044" y="52594"/>
                  </a:lnTo>
                  <a:cubicBezTo>
                    <a:pt x="237044" y="62090"/>
                    <a:pt x="229346" y="69787"/>
                    <a:pt x="219850" y="69787"/>
                  </a:cubicBezTo>
                  <a:close/>
                </a:path>
              </a:pathLst>
            </a:custGeom>
            <a:solidFill>
              <a:srgbClr val="FFFFFF">
                <a:alpha val="1962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0" name="Google Shape;880;p42"/>
            <p:cNvSpPr/>
            <p:nvPr/>
          </p:nvSpPr>
          <p:spPr>
            <a:xfrm>
              <a:off x="1797979" y="1983845"/>
              <a:ext cx="167115" cy="49200"/>
            </a:xfrm>
            <a:custGeom>
              <a:avLst/>
              <a:gdLst/>
              <a:ahLst/>
              <a:cxnLst/>
              <a:rect l="l" t="t" r="r" b="b"/>
              <a:pathLst>
                <a:path w="237043" h="69787" extrusionOk="0">
                  <a:moveTo>
                    <a:pt x="219850" y="69787"/>
                  </a:moveTo>
                  <a:lnTo>
                    <a:pt x="17193" y="69787"/>
                  </a:lnTo>
                  <a:cubicBezTo>
                    <a:pt x="7697" y="69787"/>
                    <a:pt x="0" y="62090"/>
                    <a:pt x="0" y="52594"/>
                  </a:cubicBezTo>
                  <a:lnTo>
                    <a:pt x="0" y="17193"/>
                  </a:lnTo>
                  <a:cubicBezTo>
                    <a:pt x="0" y="7697"/>
                    <a:pt x="7697" y="0"/>
                    <a:pt x="17193" y="0"/>
                  </a:cubicBezTo>
                  <a:lnTo>
                    <a:pt x="219850" y="0"/>
                  </a:lnTo>
                  <a:cubicBezTo>
                    <a:pt x="229346" y="0"/>
                    <a:pt x="237044" y="7697"/>
                    <a:pt x="237044" y="17193"/>
                  </a:cubicBezTo>
                  <a:lnTo>
                    <a:pt x="237044" y="52594"/>
                  </a:lnTo>
                  <a:cubicBezTo>
                    <a:pt x="237044" y="62090"/>
                    <a:pt x="229346" y="69787"/>
                    <a:pt x="219850" y="69787"/>
                  </a:cubicBezTo>
                  <a:close/>
                </a:path>
              </a:pathLst>
            </a:custGeom>
            <a:solidFill>
              <a:srgbClr val="FFFFFF">
                <a:alpha val="1962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1" name="Google Shape;881;p42"/>
            <p:cNvSpPr/>
            <p:nvPr/>
          </p:nvSpPr>
          <p:spPr>
            <a:xfrm>
              <a:off x="1797979" y="1885635"/>
              <a:ext cx="167115" cy="49200"/>
            </a:xfrm>
            <a:custGeom>
              <a:avLst/>
              <a:gdLst/>
              <a:ahLst/>
              <a:cxnLst/>
              <a:rect l="l" t="t" r="r" b="b"/>
              <a:pathLst>
                <a:path w="237043" h="69787" extrusionOk="0">
                  <a:moveTo>
                    <a:pt x="219850" y="69787"/>
                  </a:moveTo>
                  <a:lnTo>
                    <a:pt x="17193" y="69787"/>
                  </a:lnTo>
                  <a:cubicBezTo>
                    <a:pt x="7697" y="69787"/>
                    <a:pt x="0" y="62089"/>
                    <a:pt x="0" y="52594"/>
                  </a:cubicBezTo>
                  <a:lnTo>
                    <a:pt x="0" y="17193"/>
                  </a:lnTo>
                  <a:cubicBezTo>
                    <a:pt x="0" y="7697"/>
                    <a:pt x="7697" y="0"/>
                    <a:pt x="17193" y="0"/>
                  </a:cubicBezTo>
                  <a:lnTo>
                    <a:pt x="219850" y="0"/>
                  </a:lnTo>
                  <a:cubicBezTo>
                    <a:pt x="229346" y="0"/>
                    <a:pt x="237044" y="7697"/>
                    <a:pt x="237044" y="17193"/>
                  </a:cubicBezTo>
                  <a:lnTo>
                    <a:pt x="237044" y="52594"/>
                  </a:lnTo>
                  <a:cubicBezTo>
                    <a:pt x="237044" y="62089"/>
                    <a:pt x="229346" y="69787"/>
                    <a:pt x="219850" y="69787"/>
                  </a:cubicBezTo>
                  <a:close/>
                </a:path>
              </a:pathLst>
            </a:custGeom>
            <a:solidFill>
              <a:srgbClr val="FFFFFF">
                <a:alpha val="1962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2" name="Google Shape;882;p42"/>
            <p:cNvSpPr/>
            <p:nvPr/>
          </p:nvSpPr>
          <p:spPr>
            <a:xfrm>
              <a:off x="1908559" y="1882845"/>
              <a:ext cx="284368" cy="273966"/>
            </a:xfrm>
            <a:custGeom>
              <a:avLst/>
              <a:gdLst/>
              <a:ahLst/>
              <a:cxnLst/>
              <a:rect l="l" t="t" r="r" b="b"/>
              <a:pathLst>
                <a:path w="403359" h="388604" extrusionOk="0">
                  <a:moveTo>
                    <a:pt x="172882" y="360373"/>
                  </a:moveTo>
                  <a:lnTo>
                    <a:pt x="195909" y="151589"/>
                  </a:lnTo>
                  <a:lnTo>
                    <a:pt x="361610" y="223397"/>
                  </a:lnTo>
                  <a:cubicBezTo>
                    <a:pt x="368236" y="221546"/>
                    <a:pt x="374736" y="218775"/>
                    <a:pt x="381058" y="214678"/>
                  </a:cubicBezTo>
                  <a:cubicBezTo>
                    <a:pt x="386423" y="211199"/>
                    <a:pt x="391149" y="207537"/>
                    <a:pt x="395301" y="203729"/>
                  </a:cubicBezTo>
                  <a:cubicBezTo>
                    <a:pt x="400944" y="198553"/>
                    <a:pt x="403956" y="191084"/>
                    <a:pt x="403260" y="183458"/>
                  </a:cubicBezTo>
                  <a:cubicBezTo>
                    <a:pt x="393885" y="80749"/>
                    <a:pt x="307661" y="258"/>
                    <a:pt x="202568" y="1"/>
                  </a:cubicBezTo>
                  <a:cubicBezTo>
                    <a:pt x="91334" y="-273"/>
                    <a:pt x="132" y="90580"/>
                    <a:pt x="0" y="201815"/>
                  </a:cubicBezTo>
                  <a:cubicBezTo>
                    <a:pt x="-98" y="284062"/>
                    <a:pt x="48950" y="354855"/>
                    <a:pt x="119398" y="386479"/>
                  </a:cubicBezTo>
                  <a:cubicBezTo>
                    <a:pt x="126020" y="389453"/>
                    <a:pt x="133672" y="389311"/>
                    <a:pt x="140146" y="386028"/>
                  </a:cubicBezTo>
                  <a:cubicBezTo>
                    <a:pt x="151139" y="380450"/>
                    <a:pt x="162396" y="372269"/>
                    <a:pt x="172882" y="36037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3" name="Google Shape;883;p42"/>
            <p:cNvSpPr/>
            <p:nvPr/>
          </p:nvSpPr>
          <p:spPr>
            <a:xfrm>
              <a:off x="1908559" y="1882845"/>
              <a:ext cx="284368" cy="273966"/>
            </a:xfrm>
            <a:custGeom>
              <a:avLst/>
              <a:gdLst/>
              <a:ahLst/>
              <a:cxnLst/>
              <a:rect l="l" t="t" r="r" b="b"/>
              <a:pathLst>
                <a:path w="403359" h="388604" extrusionOk="0">
                  <a:moveTo>
                    <a:pt x="172882" y="360373"/>
                  </a:moveTo>
                  <a:lnTo>
                    <a:pt x="195909" y="151589"/>
                  </a:lnTo>
                  <a:lnTo>
                    <a:pt x="361610" y="223397"/>
                  </a:lnTo>
                  <a:cubicBezTo>
                    <a:pt x="368236" y="221546"/>
                    <a:pt x="374736" y="218775"/>
                    <a:pt x="381058" y="214678"/>
                  </a:cubicBezTo>
                  <a:cubicBezTo>
                    <a:pt x="386423" y="211199"/>
                    <a:pt x="391149" y="207537"/>
                    <a:pt x="395301" y="203729"/>
                  </a:cubicBezTo>
                  <a:cubicBezTo>
                    <a:pt x="400944" y="198553"/>
                    <a:pt x="403956" y="191084"/>
                    <a:pt x="403260" y="183458"/>
                  </a:cubicBezTo>
                  <a:cubicBezTo>
                    <a:pt x="393885" y="80749"/>
                    <a:pt x="307661" y="258"/>
                    <a:pt x="202568" y="1"/>
                  </a:cubicBezTo>
                  <a:cubicBezTo>
                    <a:pt x="91334" y="-273"/>
                    <a:pt x="132" y="90580"/>
                    <a:pt x="0" y="201815"/>
                  </a:cubicBezTo>
                  <a:cubicBezTo>
                    <a:pt x="-98" y="284062"/>
                    <a:pt x="48950" y="354855"/>
                    <a:pt x="119398" y="386479"/>
                  </a:cubicBezTo>
                  <a:cubicBezTo>
                    <a:pt x="126020" y="389453"/>
                    <a:pt x="133672" y="389311"/>
                    <a:pt x="140146" y="386028"/>
                  </a:cubicBezTo>
                  <a:cubicBezTo>
                    <a:pt x="151139" y="380450"/>
                    <a:pt x="162396" y="372269"/>
                    <a:pt x="172882" y="360373"/>
                  </a:cubicBezTo>
                  <a:close/>
                </a:path>
              </a:pathLst>
            </a:custGeom>
            <a:solidFill>
              <a:srgbClr val="FFFFFF">
                <a:alpha val="1962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4" name="Google Shape;884;p42"/>
            <p:cNvSpPr/>
            <p:nvPr/>
          </p:nvSpPr>
          <p:spPr>
            <a:xfrm>
              <a:off x="2042175" y="1882844"/>
              <a:ext cx="150803" cy="157495"/>
            </a:xfrm>
            <a:custGeom>
              <a:avLst/>
              <a:gdLst/>
              <a:ahLst/>
              <a:cxnLst/>
              <a:rect l="l" t="t" r="r" b="b"/>
              <a:pathLst>
                <a:path w="213905" h="223397" extrusionOk="0">
                  <a:moveTo>
                    <a:pt x="12602" y="0"/>
                  </a:moveTo>
                  <a:cubicBezTo>
                    <a:pt x="8368" y="0"/>
                    <a:pt x="4170" y="146"/>
                    <a:pt x="0" y="403"/>
                  </a:cubicBezTo>
                  <a:cubicBezTo>
                    <a:pt x="96942" y="6372"/>
                    <a:pt x="175384" y="80686"/>
                    <a:pt x="187741" y="175763"/>
                  </a:cubicBezTo>
                  <a:cubicBezTo>
                    <a:pt x="189433" y="188777"/>
                    <a:pt x="183988" y="201700"/>
                    <a:pt x="173543" y="209646"/>
                  </a:cubicBezTo>
                  <a:lnTo>
                    <a:pt x="173354" y="209790"/>
                  </a:lnTo>
                  <a:cubicBezTo>
                    <a:pt x="173135" y="214377"/>
                    <a:pt x="172744" y="218919"/>
                    <a:pt x="172151" y="223397"/>
                  </a:cubicBezTo>
                  <a:cubicBezTo>
                    <a:pt x="178777" y="221546"/>
                    <a:pt x="185277" y="218777"/>
                    <a:pt x="191599" y="214678"/>
                  </a:cubicBezTo>
                  <a:cubicBezTo>
                    <a:pt x="197164" y="211070"/>
                    <a:pt x="202042" y="207262"/>
                    <a:pt x="206306" y="203301"/>
                  </a:cubicBezTo>
                  <a:cubicBezTo>
                    <a:pt x="211744" y="198249"/>
                    <a:pt x="214479" y="190889"/>
                    <a:pt x="213805" y="183496"/>
                  </a:cubicBezTo>
                  <a:cubicBezTo>
                    <a:pt x="204432" y="80604"/>
                    <a:pt x="117936" y="0"/>
                    <a:pt x="12602" y="0"/>
                  </a:cubicBezTo>
                  <a:close/>
                </a:path>
              </a:pathLst>
            </a:custGeom>
            <a:solidFill>
              <a:srgbClr val="000000">
                <a:alpha val="101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5" name="Google Shape;885;p42"/>
            <p:cNvSpPr/>
            <p:nvPr/>
          </p:nvSpPr>
          <p:spPr>
            <a:xfrm>
              <a:off x="2019723" y="2043563"/>
              <a:ext cx="190014" cy="144541"/>
            </a:xfrm>
            <a:custGeom>
              <a:avLst/>
              <a:gdLst/>
              <a:ahLst/>
              <a:cxnLst/>
              <a:rect l="l" t="t" r="r" b="b"/>
              <a:pathLst>
                <a:path w="269524" h="205023" extrusionOk="0">
                  <a:moveTo>
                    <a:pt x="246461" y="15580"/>
                  </a:moveTo>
                  <a:cubicBezTo>
                    <a:pt x="240140" y="19679"/>
                    <a:pt x="233639" y="22450"/>
                    <a:pt x="227013" y="24300"/>
                  </a:cubicBezTo>
                  <a:lnTo>
                    <a:pt x="132649" y="69609"/>
                  </a:lnTo>
                  <a:cubicBezTo>
                    <a:pt x="122684" y="69609"/>
                    <a:pt x="47749" y="163010"/>
                    <a:pt x="38285" y="161277"/>
                  </a:cubicBezTo>
                  <a:cubicBezTo>
                    <a:pt x="26565" y="174574"/>
                    <a:pt x="13881" y="183230"/>
                    <a:pt x="1679" y="188793"/>
                  </a:cubicBezTo>
                  <a:cubicBezTo>
                    <a:pt x="-683" y="189869"/>
                    <a:pt x="-514" y="193308"/>
                    <a:pt x="1942" y="194150"/>
                  </a:cubicBezTo>
                  <a:cubicBezTo>
                    <a:pt x="22490" y="201192"/>
                    <a:pt x="44528" y="205023"/>
                    <a:pt x="67464" y="205023"/>
                  </a:cubicBezTo>
                  <a:cubicBezTo>
                    <a:pt x="179059" y="205023"/>
                    <a:pt x="269524" y="114558"/>
                    <a:pt x="269524" y="2963"/>
                  </a:cubicBezTo>
                  <a:cubicBezTo>
                    <a:pt x="269524" y="2938"/>
                    <a:pt x="269524" y="2913"/>
                    <a:pt x="269524" y="2888"/>
                  </a:cubicBezTo>
                  <a:cubicBezTo>
                    <a:pt x="269523" y="316"/>
                    <a:pt x="266370" y="-977"/>
                    <a:pt x="264578" y="869"/>
                  </a:cubicBezTo>
                  <a:cubicBezTo>
                    <a:pt x="259561" y="6035"/>
                    <a:pt x="253571" y="10969"/>
                    <a:pt x="246461" y="1558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6" name="Google Shape;886;p42"/>
            <p:cNvSpPr/>
            <p:nvPr/>
          </p:nvSpPr>
          <p:spPr>
            <a:xfrm>
              <a:off x="2046724" y="2060701"/>
              <a:ext cx="133053" cy="98433"/>
            </a:xfrm>
            <a:custGeom>
              <a:avLst/>
              <a:gdLst/>
              <a:ahLst/>
              <a:cxnLst/>
              <a:rect l="l" t="t" r="r" b="b"/>
              <a:pathLst>
                <a:path w="188727" h="139621" extrusionOk="0">
                  <a:moveTo>
                    <a:pt x="29984" y="83951"/>
                  </a:moveTo>
                  <a:cubicBezTo>
                    <a:pt x="21771" y="106920"/>
                    <a:pt x="11337" y="124113"/>
                    <a:pt x="0" y="136976"/>
                  </a:cubicBezTo>
                  <a:cubicBezTo>
                    <a:pt x="9464" y="138710"/>
                    <a:pt x="19214" y="139622"/>
                    <a:pt x="29179" y="139622"/>
                  </a:cubicBezTo>
                  <a:cubicBezTo>
                    <a:pt x="110840" y="139622"/>
                    <a:pt x="178289" y="78807"/>
                    <a:pt x="188728" y="0"/>
                  </a:cubicBezTo>
                  <a:cubicBezTo>
                    <a:pt x="134288" y="15201"/>
                    <a:pt x="71370" y="-31799"/>
                    <a:pt x="29984" y="839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7" name="Google Shape;887;p42"/>
            <p:cNvSpPr/>
            <p:nvPr/>
          </p:nvSpPr>
          <p:spPr>
            <a:xfrm>
              <a:off x="1937545" y="1911831"/>
              <a:ext cx="226953" cy="225087"/>
            </a:xfrm>
            <a:custGeom>
              <a:avLst/>
              <a:gdLst/>
              <a:ahLst/>
              <a:cxnLst/>
              <a:rect l="l" t="t" r="r" b="b"/>
              <a:pathLst>
                <a:path w="321919" h="319273" extrusionOk="0">
                  <a:moveTo>
                    <a:pt x="160960" y="0"/>
                  </a:moveTo>
                  <a:cubicBezTo>
                    <a:pt x="72065" y="0"/>
                    <a:pt x="0" y="72063"/>
                    <a:pt x="0" y="160960"/>
                  </a:cubicBezTo>
                  <a:cubicBezTo>
                    <a:pt x="0" y="239890"/>
                    <a:pt x="56816" y="305545"/>
                    <a:pt x="131781" y="319274"/>
                  </a:cubicBezTo>
                  <a:cubicBezTo>
                    <a:pt x="143118" y="306412"/>
                    <a:pt x="153553" y="289218"/>
                    <a:pt x="161765" y="266249"/>
                  </a:cubicBezTo>
                  <a:cubicBezTo>
                    <a:pt x="203151" y="150499"/>
                    <a:pt x="266069" y="197499"/>
                    <a:pt x="320509" y="182297"/>
                  </a:cubicBezTo>
                  <a:cubicBezTo>
                    <a:pt x="321434" y="175314"/>
                    <a:pt x="321920" y="168194"/>
                    <a:pt x="321920" y="160960"/>
                  </a:cubicBezTo>
                  <a:cubicBezTo>
                    <a:pt x="321920" y="72063"/>
                    <a:pt x="249855" y="0"/>
                    <a:pt x="1609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8" name="Google Shape;888;p42"/>
            <p:cNvSpPr/>
            <p:nvPr/>
          </p:nvSpPr>
          <p:spPr>
            <a:xfrm>
              <a:off x="2018175" y="1911831"/>
              <a:ext cx="146354" cy="130962"/>
            </a:xfrm>
            <a:custGeom>
              <a:avLst/>
              <a:gdLst/>
              <a:ahLst/>
              <a:cxnLst/>
              <a:rect l="l" t="t" r="r" b="b"/>
              <a:pathLst>
                <a:path w="207594" h="185762" extrusionOk="0">
                  <a:moveTo>
                    <a:pt x="46633" y="0"/>
                  </a:moveTo>
                  <a:cubicBezTo>
                    <a:pt x="30415" y="0"/>
                    <a:pt x="14763" y="2409"/>
                    <a:pt x="0" y="6870"/>
                  </a:cubicBezTo>
                  <a:cubicBezTo>
                    <a:pt x="5877" y="6220"/>
                    <a:pt x="11845" y="5875"/>
                    <a:pt x="17896" y="5875"/>
                  </a:cubicBezTo>
                  <a:cubicBezTo>
                    <a:pt x="106791" y="5875"/>
                    <a:pt x="178856" y="77938"/>
                    <a:pt x="178856" y="166835"/>
                  </a:cubicBezTo>
                  <a:cubicBezTo>
                    <a:pt x="178856" y="173241"/>
                    <a:pt x="178454" y="179551"/>
                    <a:pt x="177725" y="185763"/>
                  </a:cubicBezTo>
                  <a:cubicBezTo>
                    <a:pt x="187359" y="185674"/>
                    <a:pt x="196894" y="184891"/>
                    <a:pt x="206184" y="182298"/>
                  </a:cubicBezTo>
                  <a:cubicBezTo>
                    <a:pt x="207108" y="175316"/>
                    <a:pt x="207594" y="168195"/>
                    <a:pt x="207594" y="160961"/>
                  </a:cubicBezTo>
                  <a:cubicBezTo>
                    <a:pt x="207593" y="72063"/>
                    <a:pt x="135529" y="0"/>
                    <a:pt x="46633" y="0"/>
                  </a:cubicBezTo>
                  <a:close/>
                </a:path>
              </a:pathLst>
            </a:custGeom>
            <a:solidFill>
              <a:srgbClr val="000000">
                <a:alpha val="101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89" name="Google Shape;889;p42"/>
            <p:cNvGrpSpPr/>
            <p:nvPr/>
          </p:nvGrpSpPr>
          <p:grpSpPr>
            <a:xfrm>
              <a:off x="2093103" y="2084428"/>
              <a:ext cx="45256" cy="44424"/>
              <a:chOff x="3667015" y="4218433"/>
              <a:chExt cx="64166" cy="62986"/>
            </a:xfrm>
          </p:grpSpPr>
          <p:sp>
            <p:nvSpPr>
              <p:cNvPr id="890" name="Google Shape;890;p42"/>
              <p:cNvSpPr/>
              <p:nvPr/>
            </p:nvSpPr>
            <p:spPr>
              <a:xfrm>
                <a:off x="3678255" y="4218433"/>
                <a:ext cx="41688" cy="62986"/>
              </a:xfrm>
              <a:custGeom>
                <a:avLst/>
                <a:gdLst/>
                <a:ahLst/>
                <a:cxnLst/>
                <a:rect l="l" t="t" r="r" b="b"/>
                <a:pathLst>
                  <a:path w="41688" h="62986" extrusionOk="0">
                    <a:moveTo>
                      <a:pt x="8806" y="62986"/>
                    </a:moveTo>
                    <a:cubicBezTo>
                      <a:pt x="7414" y="62986"/>
                      <a:pt x="6000" y="62655"/>
                      <a:pt x="4684" y="61958"/>
                    </a:cubicBezTo>
                    <a:cubicBezTo>
                      <a:pt x="385" y="59677"/>
                      <a:pt x="-1251" y="54342"/>
                      <a:pt x="1029" y="50043"/>
                    </a:cubicBezTo>
                    <a:lnTo>
                      <a:pt x="25089" y="4683"/>
                    </a:lnTo>
                    <a:cubicBezTo>
                      <a:pt x="27369" y="384"/>
                      <a:pt x="32704" y="-1250"/>
                      <a:pt x="37004" y="1028"/>
                    </a:cubicBezTo>
                    <a:cubicBezTo>
                      <a:pt x="41304" y="3309"/>
                      <a:pt x="42939" y="8643"/>
                      <a:pt x="40660" y="12943"/>
                    </a:cubicBezTo>
                    <a:lnTo>
                      <a:pt x="16599" y="58302"/>
                    </a:lnTo>
                    <a:cubicBezTo>
                      <a:pt x="15017" y="61285"/>
                      <a:pt x="11964" y="62986"/>
                      <a:pt x="8806" y="6298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891" name="Google Shape;891;p42"/>
              <p:cNvGrpSpPr/>
              <p:nvPr/>
            </p:nvGrpSpPr>
            <p:grpSpPr>
              <a:xfrm>
                <a:off x="3667015" y="4225732"/>
                <a:ext cx="64166" cy="48389"/>
                <a:chOff x="3667015" y="4225732"/>
                <a:chExt cx="64166" cy="48389"/>
              </a:xfrm>
            </p:grpSpPr>
            <p:sp>
              <p:nvSpPr>
                <p:cNvPr id="892" name="Google Shape;892;p42"/>
                <p:cNvSpPr/>
                <p:nvPr/>
              </p:nvSpPr>
              <p:spPr>
                <a:xfrm>
                  <a:off x="3667015" y="4225732"/>
                  <a:ext cx="23069" cy="176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069" h="17623" extrusionOk="0">
                      <a:moveTo>
                        <a:pt x="14258" y="17623"/>
                      </a:moveTo>
                      <a:lnTo>
                        <a:pt x="8812" y="17623"/>
                      </a:lnTo>
                      <a:cubicBezTo>
                        <a:pt x="3944" y="17623"/>
                        <a:pt x="0" y="13678"/>
                        <a:pt x="0" y="8812"/>
                      </a:cubicBezTo>
                      <a:cubicBezTo>
                        <a:pt x="0" y="3945"/>
                        <a:pt x="3945" y="0"/>
                        <a:pt x="8812" y="0"/>
                      </a:cubicBezTo>
                      <a:lnTo>
                        <a:pt x="14258" y="0"/>
                      </a:lnTo>
                      <a:cubicBezTo>
                        <a:pt x="19125" y="0"/>
                        <a:pt x="23069" y="3945"/>
                        <a:pt x="23069" y="8812"/>
                      </a:cubicBezTo>
                      <a:cubicBezTo>
                        <a:pt x="23069" y="13678"/>
                        <a:pt x="19124" y="17623"/>
                        <a:pt x="14258" y="17623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93" name="Google Shape;893;p42"/>
                <p:cNvSpPr/>
                <p:nvPr/>
              </p:nvSpPr>
              <p:spPr>
                <a:xfrm>
                  <a:off x="3708112" y="4256498"/>
                  <a:ext cx="23069" cy="176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069" h="17623" extrusionOk="0">
                      <a:moveTo>
                        <a:pt x="14258" y="17623"/>
                      </a:moveTo>
                      <a:lnTo>
                        <a:pt x="8812" y="17623"/>
                      </a:lnTo>
                      <a:cubicBezTo>
                        <a:pt x="3944" y="17623"/>
                        <a:pt x="0" y="13678"/>
                        <a:pt x="0" y="8812"/>
                      </a:cubicBezTo>
                      <a:cubicBezTo>
                        <a:pt x="0" y="3944"/>
                        <a:pt x="3945" y="0"/>
                        <a:pt x="8812" y="0"/>
                      </a:cubicBezTo>
                      <a:lnTo>
                        <a:pt x="14258" y="0"/>
                      </a:lnTo>
                      <a:cubicBezTo>
                        <a:pt x="19125" y="0"/>
                        <a:pt x="23069" y="3945"/>
                        <a:pt x="23069" y="8812"/>
                      </a:cubicBezTo>
                      <a:cubicBezTo>
                        <a:pt x="23069" y="13678"/>
                        <a:pt x="19125" y="17623"/>
                        <a:pt x="14258" y="17623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894" name="Google Shape;894;p42"/>
            <p:cNvSpPr/>
            <p:nvPr/>
          </p:nvSpPr>
          <p:spPr>
            <a:xfrm>
              <a:off x="2030662" y="1975305"/>
              <a:ext cx="40790" cy="79793"/>
            </a:xfrm>
            <a:custGeom>
              <a:avLst/>
              <a:gdLst/>
              <a:ahLst/>
              <a:cxnLst/>
              <a:rect l="l" t="t" r="r" b="b"/>
              <a:pathLst>
                <a:path w="57858" h="113181" extrusionOk="0">
                  <a:moveTo>
                    <a:pt x="39552" y="47853"/>
                  </a:moveTo>
                  <a:cubicBezTo>
                    <a:pt x="32711" y="45435"/>
                    <a:pt x="25156" y="42522"/>
                    <a:pt x="20988" y="39254"/>
                  </a:cubicBezTo>
                  <a:cubicBezTo>
                    <a:pt x="19983" y="38466"/>
                    <a:pt x="19559" y="36444"/>
                    <a:pt x="19956" y="34338"/>
                  </a:cubicBezTo>
                  <a:cubicBezTo>
                    <a:pt x="20165" y="33227"/>
                    <a:pt x="21137" y="29515"/>
                    <a:pt x="24867" y="28392"/>
                  </a:cubicBezTo>
                  <a:cubicBezTo>
                    <a:pt x="34359" y="25530"/>
                    <a:pt x="43763" y="29299"/>
                    <a:pt x="44033" y="29409"/>
                  </a:cubicBezTo>
                  <a:cubicBezTo>
                    <a:pt x="48493" y="31304"/>
                    <a:pt x="53647" y="29241"/>
                    <a:pt x="55568" y="24789"/>
                  </a:cubicBezTo>
                  <a:cubicBezTo>
                    <a:pt x="57496" y="20321"/>
                    <a:pt x="55435" y="15135"/>
                    <a:pt x="50968" y="13207"/>
                  </a:cubicBezTo>
                  <a:cubicBezTo>
                    <a:pt x="50046" y="12810"/>
                    <a:pt x="44716" y="10628"/>
                    <a:pt x="37269" y="9910"/>
                  </a:cubicBezTo>
                  <a:lnTo>
                    <a:pt x="37269" y="8812"/>
                  </a:lnTo>
                  <a:cubicBezTo>
                    <a:pt x="37269" y="3944"/>
                    <a:pt x="33324" y="0"/>
                    <a:pt x="28457" y="0"/>
                  </a:cubicBezTo>
                  <a:cubicBezTo>
                    <a:pt x="23591" y="0"/>
                    <a:pt x="19645" y="3944"/>
                    <a:pt x="19645" y="8812"/>
                  </a:cubicBezTo>
                  <a:lnTo>
                    <a:pt x="19645" y="11564"/>
                  </a:lnTo>
                  <a:cubicBezTo>
                    <a:pt x="10913" y="14253"/>
                    <a:pt x="4402" y="21713"/>
                    <a:pt x="2637" y="31074"/>
                  </a:cubicBezTo>
                  <a:cubicBezTo>
                    <a:pt x="998" y="39771"/>
                    <a:pt x="3863" y="48220"/>
                    <a:pt x="10113" y="53122"/>
                  </a:cubicBezTo>
                  <a:cubicBezTo>
                    <a:pt x="16269" y="57950"/>
                    <a:pt x="25078" y="61429"/>
                    <a:pt x="33680" y="64470"/>
                  </a:cubicBezTo>
                  <a:cubicBezTo>
                    <a:pt x="40355" y="66830"/>
                    <a:pt x="40552" y="71937"/>
                    <a:pt x="40077" y="74771"/>
                  </a:cubicBezTo>
                  <a:cubicBezTo>
                    <a:pt x="39279" y="79520"/>
                    <a:pt x="35283" y="84651"/>
                    <a:pt x="28398" y="84698"/>
                  </a:cubicBezTo>
                  <a:cubicBezTo>
                    <a:pt x="21151" y="84725"/>
                    <a:pt x="19098" y="84420"/>
                    <a:pt x="13636" y="80849"/>
                  </a:cubicBezTo>
                  <a:cubicBezTo>
                    <a:pt x="9563" y="78185"/>
                    <a:pt x="4102" y="79327"/>
                    <a:pt x="1438" y="83399"/>
                  </a:cubicBezTo>
                  <a:cubicBezTo>
                    <a:pt x="-1226" y="87473"/>
                    <a:pt x="-83" y="92934"/>
                    <a:pt x="3989" y="95597"/>
                  </a:cubicBezTo>
                  <a:cubicBezTo>
                    <a:pt x="9941" y="99489"/>
                    <a:pt x="14411" y="101205"/>
                    <a:pt x="19645" y="101901"/>
                  </a:cubicBezTo>
                  <a:lnTo>
                    <a:pt x="19645" y="104370"/>
                  </a:lnTo>
                  <a:cubicBezTo>
                    <a:pt x="19645" y="109237"/>
                    <a:pt x="23590" y="113181"/>
                    <a:pt x="28457" y="113181"/>
                  </a:cubicBezTo>
                  <a:cubicBezTo>
                    <a:pt x="33325" y="113181"/>
                    <a:pt x="37269" y="109237"/>
                    <a:pt x="37269" y="104370"/>
                  </a:cubicBezTo>
                  <a:lnTo>
                    <a:pt x="37269" y="100984"/>
                  </a:lnTo>
                  <a:cubicBezTo>
                    <a:pt x="48575" y="97459"/>
                    <a:pt x="55806" y="87512"/>
                    <a:pt x="57456" y="77695"/>
                  </a:cubicBezTo>
                  <a:cubicBezTo>
                    <a:pt x="59687" y="64419"/>
                    <a:pt x="52494" y="52427"/>
                    <a:pt x="39552" y="4785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95" name="Google Shape;895;p42"/>
          <p:cNvGrpSpPr/>
          <p:nvPr/>
        </p:nvGrpSpPr>
        <p:grpSpPr>
          <a:xfrm>
            <a:off x="7491069" y="988689"/>
            <a:ext cx="393810" cy="399834"/>
            <a:chOff x="5101767" y="1809358"/>
            <a:chExt cx="405488" cy="411690"/>
          </a:xfrm>
        </p:grpSpPr>
        <p:sp>
          <p:nvSpPr>
            <p:cNvPr id="896" name="Google Shape;896;p42"/>
            <p:cNvSpPr/>
            <p:nvPr/>
          </p:nvSpPr>
          <p:spPr>
            <a:xfrm>
              <a:off x="5101767" y="1838985"/>
              <a:ext cx="314342" cy="382063"/>
            </a:xfrm>
            <a:custGeom>
              <a:avLst/>
              <a:gdLst/>
              <a:ahLst/>
              <a:cxnLst/>
              <a:rect l="l" t="t" r="r" b="b"/>
              <a:pathLst>
                <a:path w="445875" h="541934" extrusionOk="0">
                  <a:moveTo>
                    <a:pt x="432667" y="541934"/>
                  </a:moveTo>
                  <a:lnTo>
                    <a:pt x="13208" y="541934"/>
                  </a:lnTo>
                  <a:cubicBezTo>
                    <a:pt x="5914" y="541934"/>
                    <a:pt x="0" y="536021"/>
                    <a:pt x="0" y="528726"/>
                  </a:cubicBezTo>
                  <a:lnTo>
                    <a:pt x="0" y="13208"/>
                  </a:lnTo>
                  <a:cubicBezTo>
                    <a:pt x="0" y="5914"/>
                    <a:pt x="5914" y="0"/>
                    <a:pt x="13208" y="0"/>
                  </a:cubicBezTo>
                  <a:lnTo>
                    <a:pt x="432667" y="0"/>
                  </a:lnTo>
                  <a:cubicBezTo>
                    <a:pt x="439962" y="0"/>
                    <a:pt x="445875" y="5914"/>
                    <a:pt x="445875" y="13208"/>
                  </a:cubicBezTo>
                  <a:lnTo>
                    <a:pt x="445875" y="528726"/>
                  </a:lnTo>
                  <a:cubicBezTo>
                    <a:pt x="445875" y="536021"/>
                    <a:pt x="439962" y="541934"/>
                    <a:pt x="432667" y="541934"/>
                  </a:cubicBezTo>
                  <a:close/>
                </a:path>
              </a:pathLst>
            </a:custGeom>
            <a:solidFill>
              <a:srgbClr val="000000">
                <a:alpha val="101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7" name="Google Shape;897;p42"/>
            <p:cNvSpPr/>
            <p:nvPr/>
          </p:nvSpPr>
          <p:spPr>
            <a:xfrm>
              <a:off x="5136770" y="1809358"/>
              <a:ext cx="310956" cy="378384"/>
            </a:xfrm>
            <a:custGeom>
              <a:avLst/>
              <a:gdLst/>
              <a:ahLst/>
              <a:cxnLst/>
              <a:rect l="l" t="t" r="r" b="b"/>
              <a:pathLst>
                <a:path w="441072" h="536715" extrusionOk="0">
                  <a:moveTo>
                    <a:pt x="426663" y="536715"/>
                  </a:moveTo>
                  <a:lnTo>
                    <a:pt x="14409" y="536715"/>
                  </a:lnTo>
                  <a:cubicBezTo>
                    <a:pt x="6452" y="536715"/>
                    <a:pt x="0" y="530265"/>
                    <a:pt x="0" y="522306"/>
                  </a:cubicBezTo>
                  <a:lnTo>
                    <a:pt x="0" y="14409"/>
                  </a:lnTo>
                  <a:cubicBezTo>
                    <a:pt x="0" y="6451"/>
                    <a:pt x="6451" y="0"/>
                    <a:pt x="14409" y="0"/>
                  </a:cubicBezTo>
                  <a:lnTo>
                    <a:pt x="383437" y="0"/>
                  </a:lnTo>
                  <a:lnTo>
                    <a:pt x="441073" y="60421"/>
                  </a:lnTo>
                  <a:lnTo>
                    <a:pt x="441073" y="522306"/>
                  </a:lnTo>
                  <a:cubicBezTo>
                    <a:pt x="441072" y="530263"/>
                    <a:pt x="434621" y="536715"/>
                    <a:pt x="426663" y="53671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8" name="Google Shape;898;p42"/>
            <p:cNvSpPr/>
            <p:nvPr/>
          </p:nvSpPr>
          <p:spPr>
            <a:xfrm>
              <a:off x="5396752" y="1809358"/>
              <a:ext cx="51066" cy="52715"/>
            </a:xfrm>
            <a:custGeom>
              <a:avLst/>
              <a:gdLst/>
              <a:ahLst/>
              <a:cxnLst/>
              <a:rect l="l" t="t" r="r" b="b"/>
              <a:pathLst>
                <a:path w="72434" h="74773" extrusionOk="0">
                  <a:moveTo>
                    <a:pt x="14799" y="0"/>
                  </a:moveTo>
                  <a:lnTo>
                    <a:pt x="72435" y="60421"/>
                  </a:lnTo>
                  <a:lnTo>
                    <a:pt x="10644" y="74549"/>
                  </a:lnTo>
                  <a:cubicBezTo>
                    <a:pt x="4397" y="75977"/>
                    <a:pt x="-1198" y="70389"/>
                    <a:pt x="223" y="6414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99" name="Google Shape;899;p42"/>
            <p:cNvGrpSpPr/>
            <p:nvPr/>
          </p:nvGrpSpPr>
          <p:grpSpPr>
            <a:xfrm>
              <a:off x="5166966" y="1957803"/>
              <a:ext cx="274427" cy="143312"/>
              <a:chOff x="7753734" y="968964"/>
              <a:chExt cx="389092" cy="203193"/>
            </a:xfrm>
          </p:grpSpPr>
          <p:sp>
            <p:nvSpPr>
              <p:cNvPr id="900" name="Google Shape;900;p42"/>
              <p:cNvSpPr/>
              <p:nvPr/>
            </p:nvSpPr>
            <p:spPr>
              <a:xfrm>
                <a:off x="7753734" y="1107862"/>
                <a:ext cx="355757" cy="17623"/>
              </a:xfrm>
              <a:custGeom>
                <a:avLst/>
                <a:gdLst/>
                <a:ahLst/>
                <a:cxnLst/>
                <a:rect l="l" t="t" r="r" b="b"/>
                <a:pathLst>
                  <a:path w="355757" h="17623" extrusionOk="0">
                    <a:moveTo>
                      <a:pt x="346946" y="17623"/>
                    </a:moveTo>
                    <a:lnTo>
                      <a:pt x="8812" y="17623"/>
                    </a:lnTo>
                    <a:cubicBezTo>
                      <a:pt x="3945" y="17623"/>
                      <a:pt x="0" y="13678"/>
                      <a:pt x="0" y="8812"/>
                    </a:cubicBezTo>
                    <a:cubicBezTo>
                      <a:pt x="0" y="3945"/>
                      <a:pt x="3945" y="0"/>
                      <a:pt x="8812" y="0"/>
                    </a:cubicBezTo>
                    <a:lnTo>
                      <a:pt x="346946" y="0"/>
                    </a:lnTo>
                    <a:cubicBezTo>
                      <a:pt x="351814" y="0"/>
                      <a:pt x="355758" y="3945"/>
                      <a:pt x="355758" y="8812"/>
                    </a:cubicBezTo>
                    <a:cubicBezTo>
                      <a:pt x="355758" y="13678"/>
                      <a:pt x="351814" y="17623"/>
                      <a:pt x="346946" y="1762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1" name="Google Shape;901;p42"/>
              <p:cNvSpPr/>
              <p:nvPr/>
            </p:nvSpPr>
            <p:spPr>
              <a:xfrm>
                <a:off x="7753734" y="1154534"/>
                <a:ext cx="288438" cy="17623"/>
              </a:xfrm>
              <a:custGeom>
                <a:avLst/>
                <a:gdLst/>
                <a:ahLst/>
                <a:cxnLst/>
                <a:rect l="l" t="t" r="r" b="b"/>
                <a:pathLst>
                  <a:path w="288438" h="17623" extrusionOk="0">
                    <a:moveTo>
                      <a:pt x="279627" y="17623"/>
                    </a:moveTo>
                    <a:lnTo>
                      <a:pt x="8812" y="17623"/>
                    </a:lnTo>
                    <a:cubicBezTo>
                      <a:pt x="3945" y="17623"/>
                      <a:pt x="0" y="13678"/>
                      <a:pt x="0" y="8812"/>
                    </a:cubicBezTo>
                    <a:cubicBezTo>
                      <a:pt x="0" y="3945"/>
                      <a:pt x="3945" y="0"/>
                      <a:pt x="8812" y="0"/>
                    </a:cubicBezTo>
                    <a:lnTo>
                      <a:pt x="279627" y="0"/>
                    </a:lnTo>
                    <a:cubicBezTo>
                      <a:pt x="284495" y="0"/>
                      <a:pt x="288439" y="3945"/>
                      <a:pt x="288439" y="8812"/>
                    </a:cubicBezTo>
                    <a:cubicBezTo>
                      <a:pt x="288439" y="13678"/>
                      <a:pt x="284494" y="17623"/>
                      <a:pt x="279627" y="1762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2" name="Google Shape;902;p42"/>
              <p:cNvSpPr/>
              <p:nvPr/>
            </p:nvSpPr>
            <p:spPr>
              <a:xfrm>
                <a:off x="7753734" y="1061748"/>
                <a:ext cx="355757" cy="17623"/>
              </a:xfrm>
              <a:custGeom>
                <a:avLst/>
                <a:gdLst/>
                <a:ahLst/>
                <a:cxnLst/>
                <a:rect l="l" t="t" r="r" b="b"/>
                <a:pathLst>
                  <a:path w="355757" h="17623" extrusionOk="0">
                    <a:moveTo>
                      <a:pt x="346946" y="17623"/>
                    </a:moveTo>
                    <a:lnTo>
                      <a:pt x="8812" y="17623"/>
                    </a:lnTo>
                    <a:cubicBezTo>
                      <a:pt x="3945" y="17623"/>
                      <a:pt x="0" y="13678"/>
                      <a:pt x="0" y="8812"/>
                    </a:cubicBezTo>
                    <a:cubicBezTo>
                      <a:pt x="0" y="3945"/>
                      <a:pt x="3945" y="0"/>
                      <a:pt x="8812" y="0"/>
                    </a:cubicBezTo>
                    <a:lnTo>
                      <a:pt x="346946" y="0"/>
                    </a:lnTo>
                    <a:cubicBezTo>
                      <a:pt x="351814" y="0"/>
                      <a:pt x="355758" y="3945"/>
                      <a:pt x="355758" y="8812"/>
                    </a:cubicBezTo>
                    <a:cubicBezTo>
                      <a:pt x="355758" y="13678"/>
                      <a:pt x="351814" y="17623"/>
                      <a:pt x="346946" y="1762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3" name="Google Shape;903;p42"/>
              <p:cNvSpPr/>
              <p:nvPr/>
            </p:nvSpPr>
            <p:spPr>
              <a:xfrm>
                <a:off x="7753734" y="1015355"/>
                <a:ext cx="355757" cy="17623"/>
              </a:xfrm>
              <a:custGeom>
                <a:avLst/>
                <a:gdLst/>
                <a:ahLst/>
                <a:cxnLst/>
                <a:rect l="l" t="t" r="r" b="b"/>
                <a:pathLst>
                  <a:path w="355757" h="17623" extrusionOk="0">
                    <a:moveTo>
                      <a:pt x="346946" y="17623"/>
                    </a:moveTo>
                    <a:lnTo>
                      <a:pt x="8812" y="17623"/>
                    </a:lnTo>
                    <a:cubicBezTo>
                      <a:pt x="3945" y="17623"/>
                      <a:pt x="0" y="13678"/>
                      <a:pt x="0" y="8812"/>
                    </a:cubicBezTo>
                    <a:cubicBezTo>
                      <a:pt x="0" y="3945"/>
                      <a:pt x="3945" y="0"/>
                      <a:pt x="8812" y="0"/>
                    </a:cubicBezTo>
                    <a:lnTo>
                      <a:pt x="346946" y="0"/>
                    </a:lnTo>
                    <a:cubicBezTo>
                      <a:pt x="351814" y="0"/>
                      <a:pt x="355758" y="3945"/>
                      <a:pt x="355758" y="8812"/>
                    </a:cubicBezTo>
                    <a:cubicBezTo>
                      <a:pt x="355758" y="13678"/>
                      <a:pt x="351814" y="17623"/>
                      <a:pt x="346946" y="1762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4" name="Google Shape;904;p42"/>
              <p:cNvSpPr/>
              <p:nvPr/>
            </p:nvSpPr>
            <p:spPr>
              <a:xfrm>
                <a:off x="7753734" y="968964"/>
                <a:ext cx="389092" cy="17623"/>
              </a:xfrm>
              <a:custGeom>
                <a:avLst/>
                <a:gdLst/>
                <a:ahLst/>
                <a:cxnLst/>
                <a:rect l="l" t="t" r="r" b="b"/>
                <a:pathLst>
                  <a:path w="389092" h="17623" extrusionOk="0">
                    <a:moveTo>
                      <a:pt x="380281" y="17623"/>
                    </a:moveTo>
                    <a:lnTo>
                      <a:pt x="8812" y="17623"/>
                    </a:lnTo>
                    <a:cubicBezTo>
                      <a:pt x="3945" y="17623"/>
                      <a:pt x="0" y="13678"/>
                      <a:pt x="0" y="8812"/>
                    </a:cubicBezTo>
                    <a:cubicBezTo>
                      <a:pt x="0" y="3945"/>
                      <a:pt x="3945" y="0"/>
                      <a:pt x="8812" y="0"/>
                    </a:cubicBezTo>
                    <a:lnTo>
                      <a:pt x="380281" y="0"/>
                    </a:lnTo>
                    <a:cubicBezTo>
                      <a:pt x="385149" y="0"/>
                      <a:pt x="389093" y="3945"/>
                      <a:pt x="389093" y="8812"/>
                    </a:cubicBezTo>
                    <a:cubicBezTo>
                      <a:pt x="389093" y="13678"/>
                      <a:pt x="385149" y="17623"/>
                      <a:pt x="380281" y="1762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05" name="Google Shape;905;p42"/>
            <p:cNvGrpSpPr/>
            <p:nvPr/>
          </p:nvGrpSpPr>
          <p:grpSpPr>
            <a:xfrm>
              <a:off x="5163755" y="1845031"/>
              <a:ext cx="166432" cy="70393"/>
              <a:chOff x="7749182" y="809072"/>
              <a:chExt cx="235974" cy="99806"/>
            </a:xfrm>
          </p:grpSpPr>
          <p:sp>
            <p:nvSpPr>
              <p:cNvPr id="906" name="Google Shape;906;p42"/>
              <p:cNvSpPr/>
              <p:nvPr/>
            </p:nvSpPr>
            <p:spPr>
              <a:xfrm>
                <a:off x="7808860" y="809076"/>
                <a:ext cx="82505" cy="99802"/>
              </a:xfrm>
              <a:custGeom>
                <a:avLst/>
                <a:gdLst/>
                <a:ahLst/>
                <a:cxnLst/>
                <a:rect l="l" t="t" r="r" b="b"/>
                <a:pathLst>
                  <a:path w="82505" h="99802" extrusionOk="0">
                    <a:moveTo>
                      <a:pt x="81936" y="87874"/>
                    </a:moveTo>
                    <a:lnTo>
                      <a:pt x="51360" y="6853"/>
                    </a:lnTo>
                    <a:cubicBezTo>
                      <a:pt x="51329" y="6772"/>
                      <a:pt x="51297" y="6693"/>
                      <a:pt x="51265" y="6613"/>
                    </a:cubicBezTo>
                    <a:cubicBezTo>
                      <a:pt x="49610" y="2591"/>
                      <a:pt x="45775" y="-7"/>
                      <a:pt x="41383" y="0"/>
                    </a:cubicBezTo>
                    <a:cubicBezTo>
                      <a:pt x="37033" y="5"/>
                      <a:pt x="33160" y="2610"/>
                      <a:pt x="31513" y="6636"/>
                    </a:cubicBezTo>
                    <a:cubicBezTo>
                      <a:pt x="31485" y="6702"/>
                      <a:pt x="31460" y="6768"/>
                      <a:pt x="31435" y="6834"/>
                    </a:cubicBezTo>
                    <a:lnTo>
                      <a:pt x="580" y="87851"/>
                    </a:lnTo>
                    <a:cubicBezTo>
                      <a:pt x="-1153" y="92398"/>
                      <a:pt x="1129" y="97489"/>
                      <a:pt x="5678" y="99221"/>
                    </a:cubicBezTo>
                    <a:cubicBezTo>
                      <a:pt x="10228" y="100957"/>
                      <a:pt x="15317" y="98672"/>
                      <a:pt x="17049" y="94122"/>
                    </a:cubicBezTo>
                    <a:lnTo>
                      <a:pt x="22572" y="79621"/>
                    </a:lnTo>
                    <a:lnTo>
                      <a:pt x="59983" y="79621"/>
                    </a:lnTo>
                    <a:lnTo>
                      <a:pt x="65446" y="94098"/>
                    </a:lnTo>
                    <a:cubicBezTo>
                      <a:pt x="66779" y="97627"/>
                      <a:pt x="70132" y="99801"/>
                      <a:pt x="73692" y="99801"/>
                    </a:cubicBezTo>
                    <a:cubicBezTo>
                      <a:pt x="74726" y="99801"/>
                      <a:pt x="75777" y="99617"/>
                      <a:pt x="76801" y="99231"/>
                    </a:cubicBezTo>
                    <a:cubicBezTo>
                      <a:pt x="81356" y="97512"/>
                      <a:pt x="83654" y="92429"/>
                      <a:pt x="81936" y="87874"/>
                    </a:cubicBezTo>
                    <a:close/>
                    <a:moveTo>
                      <a:pt x="29284" y="61996"/>
                    </a:moveTo>
                    <a:lnTo>
                      <a:pt x="41363" y="30280"/>
                    </a:lnTo>
                    <a:lnTo>
                      <a:pt x="53332" y="61996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7" name="Google Shape;907;p42"/>
              <p:cNvSpPr/>
              <p:nvPr/>
            </p:nvSpPr>
            <p:spPr>
              <a:xfrm>
                <a:off x="7905575" y="809072"/>
                <a:ext cx="79581" cy="99803"/>
              </a:xfrm>
              <a:custGeom>
                <a:avLst/>
                <a:gdLst/>
                <a:ahLst/>
                <a:cxnLst/>
                <a:rect l="l" t="t" r="r" b="b"/>
                <a:pathLst>
                  <a:path w="79581" h="99803" extrusionOk="0">
                    <a:moveTo>
                      <a:pt x="77976" y="85919"/>
                    </a:moveTo>
                    <a:lnTo>
                      <a:pt x="50589" y="46987"/>
                    </a:lnTo>
                    <a:lnTo>
                      <a:pt x="73905" y="13889"/>
                    </a:lnTo>
                    <a:cubicBezTo>
                      <a:pt x="76707" y="9910"/>
                      <a:pt x="75755" y="4413"/>
                      <a:pt x="71775" y="1609"/>
                    </a:cubicBezTo>
                    <a:cubicBezTo>
                      <a:pt x="67794" y="-1195"/>
                      <a:pt x="62298" y="-239"/>
                      <a:pt x="59496" y="3739"/>
                    </a:cubicBezTo>
                    <a:lnTo>
                      <a:pt x="39817" y="31673"/>
                    </a:lnTo>
                    <a:lnTo>
                      <a:pt x="20169" y="3743"/>
                    </a:lnTo>
                    <a:cubicBezTo>
                      <a:pt x="17368" y="-235"/>
                      <a:pt x="11872" y="-1194"/>
                      <a:pt x="7892" y="1607"/>
                    </a:cubicBezTo>
                    <a:cubicBezTo>
                      <a:pt x="3911" y="4407"/>
                      <a:pt x="2954" y="9904"/>
                      <a:pt x="5754" y="13885"/>
                    </a:cubicBezTo>
                    <a:lnTo>
                      <a:pt x="29036" y="46980"/>
                    </a:lnTo>
                    <a:lnTo>
                      <a:pt x="1609" y="85915"/>
                    </a:lnTo>
                    <a:cubicBezTo>
                      <a:pt x="-1194" y="89894"/>
                      <a:pt x="-241" y="95392"/>
                      <a:pt x="3738" y="98195"/>
                    </a:cubicBezTo>
                    <a:cubicBezTo>
                      <a:pt x="5281" y="99282"/>
                      <a:pt x="7051" y="99803"/>
                      <a:pt x="8805" y="99803"/>
                    </a:cubicBezTo>
                    <a:cubicBezTo>
                      <a:pt x="11574" y="99803"/>
                      <a:pt x="14300" y="98501"/>
                      <a:pt x="16017" y="96065"/>
                    </a:cubicBezTo>
                    <a:lnTo>
                      <a:pt x="39808" y="62292"/>
                    </a:lnTo>
                    <a:lnTo>
                      <a:pt x="63563" y="96059"/>
                    </a:lnTo>
                    <a:cubicBezTo>
                      <a:pt x="65278" y="98497"/>
                      <a:pt x="68005" y="99802"/>
                      <a:pt x="70777" y="99802"/>
                    </a:cubicBezTo>
                    <a:cubicBezTo>
                      <a:pt x="72528" y="99802"/>
                      <a:pt x="74298" y="99281"/>
                      <a:pt x="75840" y="98196"/>
                    </a:cubicBezTo>
                    <a:cubicBezTo>
                      <a:pt x="79820" y="95396"/>
                      <a:pt x="80776" y="89899"/>
                      <a:pt x="77976" y="8591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8" name="Google Shape;908;p42"/>
              <p:cNvSpPr/>
              <p:nvPr/>
            </p:nvSpPr>
            <p:spPr>
              <a:xfrm>
                <a:off x="7749182" y="809075"/>
                <a:ext cx="63003" cy="99798"/>
              </a:xfrm>
              <a:custGeom>
                <a:avLst/>
                <a:gdLst/>
                <a:ahLst/>
                <a:cxnLst/>
                <a:rect l="l" t="t" r="r" b="b"/>
                <a:pathLst>
                  <a:path w="63003" h="99798" extrusionOk="0">
                    <a:moveTo>
                      <a:pt x="54193" y="0"/>
                    </a:moveTo>
                    <a:lnTo>
                      <a:pt x="8812" y="0"/>
                    </a:lnTo>
                    <a:cubicBezTo>
                      <a:pt x="3945" y="0"/>
                      <a:pt x="0" y="3945"/>
                      <a:pt x="0" y="8813"/>
                    </a:cubicBezTo>
                    <a:cubicBezTo>
                      <a:pt x="0" y="13680"/>
                      <a:pt x="3945" y="17624"/>
                      <a:pt x="8812" y="17624"/>
                    </a:cubicBezTo>
                    <a:lnTo>
                      <a:pt x="22598" y="17624"/>
                    </a:lnTo>
                    <a:lnTo>
                      <a:pt x="22598" y="90987"/>
                    </a:lnTo>
                    <a:cubicBezTo>
                      <a:pt x="22598" y="95855"/>
                      <a:pt x="26543" y="99799"/>
                      <a:pt x="31410" y="99799"/>
                    </a:cubicBezTo>
                    <a:cubicBezTo>
                      <a:pt x="36276" y="99799"/>
                      <a:pt x="40221" y="95853"/>
                      <a:pt x="40221" y="90987"/>
                    </a:cubicBezTo>
                    <a:lnTo>
                      <a:pt x="40221" y="17624"/>
                    </a:lnTo>
                    <a:lnTo>
                      <a:pt x="54192" y="17624"/>
                    </a:lnTo>
                    <a:cubicBezTo>
                      <a:pt x="59058" y="17624"/>
                      <a:pt x="63003" y="13679"/>
                      <a:pt x="63003" y="8813"/>
                    </a:cubicBezTo>
                    <a:cubicBezTo>
                      <a:pt x="63003" y="3946"/>
                      <a:pt x="59059" y="0"/>
                      <a:pt x="5419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909" name="Google Shape;909;p42"/>
            <p:cNvSpPr/>
            <p:nvPr/>
          </p:nvSpPr>
          <p:spPr>
            <a:xfrm>
              <a:off x="5249510" y="1943627"/>
              <a:ext cx="257685" cy="210917"/>
            </a:xfrm>
            <a:custGeom>
              <a:avLst/>
              <a:gdLst/>
              <a:ahLst/>
              <a:cxnLst/>
              <a:rect l="l" t="t" r="r" b="b"/>
              <a:pathLst>
                <a:path w="365511" h="299173" extrusionOk="0">
                  <a:moveTo>
                    <a:pt x="356011" y="143938"/>
                  </a:moveTo>
                  <a:lnTo>
                    <a:pt x="90967" y="296638"/>
                  </a:lnTo>
                  <a:cubicBezTo>
                    <a:pt x="81891" y="301867"/>
                    <a:pt x="70295" y="298748"/>
                    <a:pt x="65067" y="289673"/>
                  </a:cubicBezTo>
                  <a:lnTo>
                    <a:pt x="2536" y="181136"/>
                  </a:lnTo>
                  <a:cubicBezTo>
                    <a:pt x="-2694" y="172061"/>
                    <a:pt x="426" y="160464"/>
                    <a:pt x="9501" y="155236"/>
                  </a:cubicBezTo>
                  <a:lnTo>
                    <a:pt x="274545" y="2536"/>
                  </a:lnTo>
                  <a:cubicBezTo>
                    <a:pt x="283620" y="-2694"/>
                    <a:pt x="295217" y="426"/>
                    <a:pt x="300445" y="9501"/>
                  </a:cubicBezTo>
                  <a:lnTo>
                    <a:pt x="362976" y="118038"/>
                  </a:lnTo>
                  <a:cubicBezTo>
                    <a:pt x="368204" y="127113"/>
                    <a:pt x="365086" y="138709"/>
                    <a:pt x="356011" y="1439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0" name="Google Shape;910;p42"/>
            <p:cNvSpPr/>
            <p:nvPr/>
          </p:nvSpPr>
          <p:spPr>
            <a:xfrm>
              <a:off x="5421018" y="1943627"/>
              <a:ext cx="86238" cy="114212"/>
            </a:xfrm>
            <a:custGeom>
              <a:avLst/>
              <a:gdLst/>
              <a:ahLst/>
              <a:cxnLst/>
              <a:rect l="l" t="t" r="r" b="b"/>
              <a:pathLst>
                <a:path w="122323" h="162003" extrusionOk="0">
                  <a:moveTo>
                    <a:pt x="31357" y="2536"/>
                  </a:moveTo>
                  <a:lnTo>
                    <a:pt x="0" y="20601"/>
                  </a:lnTo>
                  <a:cubicBezTo>
                    <a:pt x="9075" y="15372"/>
                    <a:pt x="20672" y="18491"/>
                    <a:pt x="25900" y="27566"/>
                  </a:cubicBezTo>
                  <a:lnTo>
                    <a:pt x="88431" y="136104"/>
                  </a:lnTo>
                  <a:cubicBezTo>
                    <a:pt x="93660" y="145179"/>
                    <a:pt x="90541" y="156775"/>
                    <a:pt x="81466" y="162004"/>
                  </a:cubicBezTo>
                  <a:lnTo>
                    <a:pt x="112823" y="143938"/>
                  </a:lnTo>
                  <a:cubicBezTo>
                    <a:pt x="121898" y="138709"/>
                    <a:pt x="125018" y="127113"/>
                    <a:pt x="119788" y="118038"/>
                  </a:cubicBezTo>
                  <a:lnTo>
                    <a:pt x="57257" y="9501"/>
                  </a:lnTo>
                  <a:cubicBezTo>
                    <a:pt x="52029" y="426"/>
                    <a:pt x="40434" y="-2694"/>
                    <a:pt x="31357" y="2536"/>
                  </a:cubicBezTo>
                  <a:close/>
                </a:path>
              </a:pathLst>
            </a:custGeom>
            <a:solidFill>
              <a:srgbClr val="000000">
                <a:alpha val="101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11" name="Google Shape;911;p42"/>
            <p:cNvGrpSpPr/>
            <p:nvPr/>
          </p:nvGrpSpPr>
          <p:grpSpPr>
            <a:xfrm>
              <a:off x="5291899" y="1989630"/>
              <a:ext cx="165224" cy="127143"/>
              <a:chOff x="7930869" y="1014090"/>
              <a:chExt cx="234260" cy="180268"/>
            </a:xfrm>
          </p:grpSpPr>
          <p:sp>
            <p:nvSpPr>
              <p:cNvPr id="912" name="Google Shape;912;p42"/>
              <p:cNvSpPr/>
              <p:nvPr/>
            </p:nvSpPr>
            <p:spPr>
              <a:xfrm>
                <a:off x="8000393" y="1072744"/>
                <a:ext cx="79724" cy="95514"/>
              </a:xfrm>
              <a:custGeom>
                <a:avLst/>
                <a:gdLst/>
                <a:ahLst/>
                <a:cxnLst/>
                <a:rect l="l" t="t" r="r" b="b"/>
                <a:pathLst>
                  <a:path w="79724" h="95514" extrusionOk="0">
                    <a:moveTo>
                      <a:pt x="76503" y="51133"/>
                    </a:moveTo>
                    <a:lnTo>
                      <a:pt x="17067" y="2353"/>
                    </a:lnTo>
                    <a:cubicBezTo>
                      <a:pt x="17001" y="2299"/>
                      <a:pt x="16933" y="2244"/>
                      <a:pt x="16864" y="2191"/>
                    </a:cubicBezTo>
                    <a:cubicBezTo>
                      <a:pt x="13488" y="-418"/>
                      <a:pt x="8922" y="-721"/>
                      <a:pt x="5231" y="1411"/>
                    </a:cubicBezTo>
                    <a:cubicBezTo>
                      <a:pt x="1539" y="3543"/>
                      <a:pt x="-476" y="7653"/>
                      <a:pt x="96" y="11877"/>
                    </a:cubicBezTo>
                    <a:cubicBezTo>
                      <a:pt x="105" y="11948"/>
                      <a:pt x="116" y="12017"/>
                      <a:pt x="127" y="12087"/>
                    </a:cubicBezTo>
                    <a:lnTo>
                      <a:pt x="12298" y="88094"/>
                    </a:lnTo>
                    <a:cubicBezTo>
                      <a:pt x="12991" y="92428"/>
                      <a:pt x="16734" y="95515"/>
                      <a:pt x="20988" y="95515"/>
                    </a:cubicBezTo>
                    <a:cubicBezTo>
                      <a:pt x="21450" y="95515"/>
                      <a:pt x="21920" y="95478"/>
                      <a:pt x="22391" y="95402"/>
                    </a:cubicBezTo>
                    <a:cubicBezTo>
                      <a:pt x="27196" y="94633"/>
                      <a:pt x="30469" y="90113"/>
                      <a:pt x="29698" y="85308"/>
                    </a:cubicBezTo>
                    <a:lnTo>
                      <a:pt x="27627" y="72376"/>
                    </a:lnTo>
                    <a:lnTo>
                      <a:pt x="55230" y="56475"/>
                    </a:lnTo>
                    <a:lnTo>
                      <a:pt x="65321" y="64757"/>
                    </a:lnTo>
                    <a:cubicBezTo>
                      <a:pt x="69080" y="67843"/>
                      <a:pt x="74635" y="67298"/>
                      <a:pt x="77723" y="63536"/>
                    </a:cubicBezTo>
                    <a:cubicBezTo>
                      <a:pt x="80812" y="59774"/>
                      <a:pt x="80265" y="54221"/>
                      <a:pt x="76503" y="51133"/>
                    </a:cubicBezTo>
                    <a:close/>
                    <a:moveTo>
                      <a:pt x="24647" y="53755"/>
                    </a:moveTo>
                    <a:lnTo>
                      <a:pt x="20522" y="27988"/>
                    </a:lnTo>
                    <a:lnTo>
                      <a:pt x="40670" y="44524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3" name="Google Shape;913;p42"/>
              <p:cNvSpPr/>
              <p:nvPr/>
            </p:nvSpPr>
            <p:spPr>
              <a:xfrm>
                <a:off x="8051927" y="1043758"/>
                <a:ext cx="54050" cy="80845"/>
              </a:xfrm>
              <a:custGeom>
                <a:avLst/>
                <a:gdLst/>
                <a:ahLst/>
                <a:cxnLst/>
                <a:rect l="l" t="t" r="r" b="b"/>
                <a:pathLst>
                  <a:path w="54050" h="80845" extrusionOk="0">
                    <a:moveTo>
                      <a:pt x="45245" y="80846"/>
                    </a:moveTo>
                    <a:cubicBezTo>
                      <a:pt x="42196" y="80846"/>
                      <a:pt x="39232" y="79263"/>
                      <a:pt x="37601" y="76432"/>
                    </a:cubicBezTo>
                    <a:lnTo>
                      <a:pt x="1178" y="13211"/>
                    </a:lnTo>
                    <a:cubicBezTo>
                      <a:pt x="-1252" y="8994"/>
                      <a:pt x="198" y="3606"/>
                      <a:pt x="4415" y="1176"/>
                    </a:cubicBezTo>
                    <a:cubicBezTo>
                      <a:pt x="8631" y="-1250"/>
                      <a:pt x="14020" y="197"/>
                      <a:pt x="16449" y="4413"/>
                    </a:cubicBezTo>
                    <a:lnTo>
                      <a:pt x="52873" y="67634"/>
                    </a:lnTo>
                    <a:cubicBezTo>
                      <a:pt x="55302" y="71851"/>
                      <a:pt x="53852" y="77239"/>
                      <a:pt x="49636" y="79669"/>
                    </a:cubicBezTo>
                    <a:cubicBezTo>
                      <a:pt x="48250" y="80466"/>
                      <a:pt x="46738" y="80846"/>
                      <a:pt x="45245" y="8084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4" name="Google Shape;914;p42"/>
              <p:cNvSpPr/>
              <p:nvPr/>
            </p:nvSpPr>
            <p:spPr>
              <a:xfrm>
                <a:off x="8081618" y="1014090"/>
                <a:ext cx="83511" cy="92711"/>
              </a:xfrm>
              <a:custGeom>
                <a:avLst/>
                <a:gdLst/>
                <a:ahLst/>
                <a:cxnLst/>
                <a:rect l="l" t="t" r="r" b="b"/>
                <a:pathLst>
                  <a:path w="83511" h="92711" extrusionOk="0">
                    <a:moveTo>
                      <a:pt x="44283" y="92711"/>
                    </a:moveTo>
                    <a:cubicBezTo>
                      <a:pt x="43527" y="92711"/>
                      <a:pt x="42768" y="92613"/>
                      <a:pt x="42026" y="92417"/>
                    </a:cubicBezTo>
                    <a:cubicBezTo>
                      <a:pt x="39767" y="91818"/>
                      <a:pt x="37838" y="90346"/>
                      <a:pt x="36663" y="88325"/>
                    </a:cubicBezTo>
                    <a:cubicBezTo>
                      <a:pt x="36663" y="88325"/>
                      <a:pt x="23769" y="66128"/>
                      <a:pt x="18855" y="57601"/>
                    </a:cubicBezTo>
                    <a:cubicBezTo>
                      <a:pt x="14826" y="50606"/>
                      <a:pt x="1185" y="27034"/>
                      <a:pt x="1185" y="27034"/>
                    </a:cubicBezTo>
                    <a:cubicBezTo>
                      <a:pt x="13" y="25007"/>
                      <a:pt x="-305" y="22599"/>
                      <a:pt x="300" y="20340"/>
                    </a:cubicBezTo>
                    <a:cubicBezTo>
                      <a:pt x="905" y="18079"/>
                      <a:pt x="2385" y="16153"/>
                      <a:pt x="4413" y="14984"/>
                    </a:cubicBezTo>
                    <a:lnTo>
                      <a:pt x="21789" y="4973"/>
                    </a:lnTo>
                    <a:cubicBezTo>
                      <a:pt x="31854" y="-825"/>
                      <a:pt x="43067" y="-1580"/>
                      <a:pt x="53364" y="2848"/>
                    </a:cubicBezTo>
                    <a:cubicBezTo>
                      <a:pt x="62382" y="6727"/>
                      <a:pt x="70303" y="14253"/>
                      <a:pt x="76272" y="24611"/>
                    </a:cubicBezTo>
                    <a:cubicBezTo>
                      <a:pt x="88830" y="46410"/>
                      <a:pt x="84720" y="70162"/>
                      <a:pt x="66497" y="81088"/>
                    </a:cubicBezTo>
                    <a:cubicBezTo>
                      <a:pt x="61596" y="84025"/>
                      <a:pt x="49235" y="91212"/>
                      <a:pt x="48711" y="91516"/>
                    </a:cubicBezTo>
                    <a:cubicBezTo>
                      <a:pt x="47355" y="92305"/>
                      <a:pt x="45825" y="92711"/>
                      <a:pt x="44283" y="92711"/>
                    </a:cubicBezTo>
                    <a:close/>
                    <a:moveTo>
                      <a:pt x="20860" y="25850"/>
                    </a:moveTo>
                    <a:cubicBezTo>
                      <a:pt x="25218" y="33384"/>
                      <a:pt x="31582" y="44390"/>
                      <a:pt x="34126" y="48804"/>
                    </a:cubicBezTo>
                    <a:cubicBezTo>
                      <a:pt x="37167" y="54082"/>
                      <a:pt x="43271" y="64606"/>
                      <a:pt x="47471" y="71841"/>
                    </a:cubicBezTo>
                    <a:cubicBezTo>
                      <a:pt x="51108" y="69715"/>
                      <a:pt x="55156" y="67339"/>
                      <a:pt x="57433" y="65974"/>
                    </a:cubicBezTo>
                    <a:cubicBezTo>
                      <a:pt x="68897" y="59100"/>
                      <a:pt x="67485" y="44667"/>
                      <a:pt x="61000" y="33411"/>
                    </a:cubicBezTo>
                    <a:cubicBezTo>
                      <a:pt x="57003" y="26474"/>
                      <a:pt x="51818" y="21371"/>
                      <a:pt x="46400" y="19039"/>
                    </a:cubicBezTo>
                    <a:cubicBezTo>
                      <a:pt x="41111" y="16768"/>
                      <a:pt x="35941" y="17160"/>
                      <a:pt x="30587" y="2024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5" name="Google Shape;915;p42"/>
              <p:cNvSpPr/>
              <p:nvPr/>
            </p:nvSpPr>
            <p:spPr>
              <a:xfrm>
                <a:off x="7930869" y="1100526"/>
                <a:ext cx="66382" cy="93832"/>
              </a:xfrm>
              <a:custGeom>
                <a:avLst/>
                <a:gdLst/>
                <a:ahLst/>
                <a:cxnLst/>
                <a:rect l="l" t="t" r="r" b="b"/>
                <a:pathLst>
                  <a:path w="66382" h="93832" extrusionOk="0">
                    <a:moveTo>
                      <a:pt x="62508" y="14618"/>
                    </a:moveTo>
                    <a:cubicBezTo>
                      <a:pt x="54412" y="569"/>
                      <a:pt x="36241" y="-4183"/>
                      <a:pt x="22004" y="4021"/>
                    </a:cubicBezTo>
                    <a:lnTo>
                      <a:pt x="4400" y="14163"/>
                    </a:lnTo>
                    <a:cubicBezTo>
                      <a:pt x="244" y="16452"/>
                      <a:pt x="-1273" y="22164"/>
                      <a:pt x="1177" y="26221"/>
                    </a:cubicBezTo>
                    <a:cubicBezTo>
                      <a:pt x="1177" y="26220"/>
                      <a:pt x="1185" y="26234"/>
                      <a:pt x="1187" y="26239"/>
                    </a:cubicBezTo>
                    <a:lnTo>
                      <a:pt x="37587" y="89419"/>
                    </a:lnTo>
                    <a:cubicBezTo>
                      <a:pt x="39219" y="92250"/>
                      <a:pt x="42182" y="93833"/>
                      <a:pt x="45231" y="93833"/>
                    </a:cubicBezTo>
                    <a:cubicBezTo>
                      <a:pt x="46724" y="93833"/>
                      <a:pt x="48236" y="93453"/>
                      <a:pt x="49622" y="92656"/>
                    </a:cubicBezTo>
                    <a:cubicBezTo>
                      <a:pt x="53838" y="90225"/>
                      <a:pt x="55288" y="84838"/>
                      <a:pt x="52859" y="80621"/>
                    </a:cubicBezTo>
                    <a:lnTo>
                      <a:pt x="41412" y="60754"/>
                    </a:lnTo>
                    <a:cubicBezTo>
                      <a:pt x="45013" y="58656"/>
                      <a:pt x="49047" y="56308"/>
                      <a:pt x="51360" y="54975"/>
                    </a:cubicBezTo>
                    <a:cubicBezTo>
                      <a:pt x="65600" y="46768"/>
                      <a:pt x="70602" y="28665"/>
                      <a:pt x="62508" y="14618"/>
                    </a:cubicBezTo>
                    <a:close/>
                    <a:moveTo>
                      <a:pt x="42563" y="39703"/>
                    </a:moveTo>
                    <a:cubicBezTo>
                      <a:pt x="40266" y="41026"/>
                      <a:pt x="36281" y="43344"/>
                      <a:pt x="32694" y="45435"/>
                    </a:cubicBezTo>
                    <a:cubicBezTo>
                      <a:pt x="30535" y="41729"/>
                      <a:pt x="28116" y="37575"/>
                      <a:pt x="26758" y="35215"/>
                    </a:cubicBezTo>
                    <a:cubicBezTo>
                      <a:pt x="25607" y="33218"/>
                      <a:pt x="23109" y="28906"/>
                      <a:pt x="20857" y="25021"/>
                    </a:cubicBezTo>
                    <a:lnTo>
                      <a:pt x="30802" y="19292"/>
                    </a:lnTo>
                    <a:cubicBezTo>
                      <a:pt x="36523" y="15994"/>
                      <a:pt x="44049" y="17886"/>
                      <a:pt x="47236" y="23416"/>
                    </a:cubicBezTo>
                    <a:cubicBezTo>
                      <a:pt x="50425" y="28948"/>
                      <a:pt x="48284" y="36406"/>
                      <a:pt x="42563" y="3970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916" name="Google Shape;916;p42"/>
          <p:cNvSpPr txBox="1">
            <a:spLocks noGrp="1"/>
          </p:cNvSpPr>
          <p:nvPr>
            <p:ph type="title"/>
          </p:nvPr>
        </p:nvSpPr>
        <p:spPr>
          <a:xfrm>
            <a:off x="637319" y="859198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Arial"/>
              <a:buNone/>
            </a:pPr>
            <a:r>
              <a:rPr lang="en" sz="2900" dirty="0"/>
              <a:t>Penentuan Jumlah Pendapatan Jasa</a:t>
            </a:r>
            <a:endParaRPr sz="2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4" name="Google Shape;1374;p50"/>
          <p:cNvSpPr txBox="1">
            <a:spLocks noGrp="1"/>
          </p:cNvSpPr>
          <p:nvPr>
            <p:ph type="title"/>
          </p:nvPr>
        </p:nvSpPr>
        <p:spPr>
          <a:xfrm>
            <a:off x="711135" y="602619"/>
            <a:ext cx="4662742" cy="104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Pendapatan Bunga</a:t>
            </a:r>
            <a:endParaRPr sz="3600" dirty="0"/>
          </a:p>
        </p:txBody>
      </p:sp>
      <p:sp>
        <p:nvSpPr>
          <p:cNvPr id="1375" name="Google Shape;1375;p50"/>
          <p:cNvSpPr txBox="1">
            <a:spLocks noGrp="1"/>
          </p:cNvSpPr>
          <p:nvPr>
            <p:ph type="subTitle" idx="1"/>
          </p:nvPr>
        </p:nvSpPr>
        <p:spPr>
          <a:xfrm>
            <a:off x="615750" y="1778682"/>
            <a:ext cx="5690511" cy="65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D" dirty="0" err="1"/>
              <a:t>Pendapatan</a:t>
            </a:r>
            <a:r>
              <a:rPr lang="en-ID" dirty="0"/>
              <a:t> </a:t>
            </a:r>
            <a:r>
              <a:rPr lang="en-ID" dirty="0" err="1"/>
              <a:t>bunga</a:t>
            </a:r>
            <a:r>
              <a:rPr lang="en-ID" dirty="0"/>
              <a:t>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pendapatan</a:t>
            </a:r>
            <a:r>
              <a:rPr lang="en-ID" dirty="0"/>
              <a:t> yang </a:t>
            </a:r>
            <a:r>
              <a:rPr lang="en-ID" dirty="0" err="1"/>
              <a:t>diperoleh</a:t>
            </a:r>
            <a:r>
              <a:rPr lang="en-ID" dirty="0"/>
              <a:t> </a:t>
            </a:r>
            <a:r>
              <a:rPr lang="en-ID" dirty="0" err="1"/>
              <a:t>perusahaan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penanaman</a:t>
            </a:r>
            <a:r>
              <a:rPr lang="en-ID" dirty="0"/>
              <a:t> dana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bentuk</a:t>
            </a:r>
            <a:r>
              <a:rPr lang="en-ID" dirty="0"/>
              <a:t> </a:t>
            </a:r>
            <a:r>
              <a:rPr lang="en-ID" dirty="0" err="1"/>
              <a:t>aset</a:t>
            </a:r>
            <a:r>
              <a:rPr lang="en-ID" dirty="0"/>
              <a:t> </a:t>
            </a:r>
            <a:r>
              <a:rPr lang="en-ID" dirty="0" err="1"/>
              <a:t>keuangan</a:t>
            </a:r>
            <a:r>
              <a:rPr lang="en-ID" dirty="0"/>
              <a:t>, </a:t>
            </a:r>
            <a:r>
              <a:rPr lang="en-ID" dirty="0" err="1"/>
              <a:t>seperti</a:t>
            </a:r>
            <a:r>
              <a:rPr lang="en-ID" dirty="0"/>
              <a:t> </a:t>
            </a:r>
            <a:r>
              <a:rPr lang="en-ID" dirty="0" err="1"/>
              <a:t>piutang</a:t>
            </a:r>
            <a:r>
              <a:rPr lang="en-ID" dirty="0"/>
              <a:t>, </a:t>
            </a:r>
            <a:r>
              <a:rPr lang="en-ID" dirty="0" err="1"/>
              <a:t>deposito</a:t>
            </a:r>
            <a:r>
              <a:rPr lang="en-ID" dirty="0"/>
              <a:t>, </a:t>
            </a:r>
            <a:r>
              <a:rPr lang="en-ID" dirty="0" err="1"/>
              <a:t>obligasi</a:t>
            </a:r>
            <a:r>
              <a:rPr lang="en-ID" dirty="0"/>
              <a:t>,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pemberian</a:t>
            </a:r>
            <a:r>
              <a:rPr lang="en-ID" dirty="0"/>
              <a:t> </a:t>
            </a:r>
            <a:r>
              <a:rPr lang="en-ID" dirty="0" err="1"/>
              <a:t>pinjaman</a:t>
            </a:r>
            <a:r>
              <a:rPr lang="en-ID" dirty="0"/>
              <a:t> </a:t>
            </a:r>
            <a:r>
              <a:rPr lang="en-ID" dirty="0" err="1"/>
              <a:t>kepada</a:t>
            </a:r>
            <a:r>
              <a:rPr lang="en-ID" dirty="0"/>
              <a:t> </a:t>
            </a:r>
            <a:r>
              <a:rPr lang="en-ID" dirty="0" err="1"/>
              <a:t>pihak</a:t>
            </a:r>
            <a:r>
              <a:rPr lang="en-ID" dirty="0"/>
              <a:t> lain. </a:t>
            </a:r>
            <a:r>
              <a:rPr lang="en-ID" dirty="0" err="1"/>
              <a:t>Pendapatan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timbul</a:t>
            </a:r>
            <a:r>
              <a:rPr lang="en-ID" dirty="0"/>
              <a:t> </a:t>
            </a:r>
            <a:r>
              <a:rPr lang="en-ID" dirty="0" err="1"/>
              <a:t>karena</a:t>
            </a:r>
            <a:r>
              <a:rPr lang="en-ID" dirty="0"/>
              <a:t> </a:t>
            </a:r>
            <a:r>
              <a:rPr lang="en-ID" dirty="0" err="1"/>
              <a:t>adanya</a:t>
            </a:r>
            <a:r>
              <a:rPr lang="en-ID" dirty="0"/>
              <a:t> </a:t>
            </a:r>
            <a:r>
              <a:rPr lang="en-ID" dirty="0" err="1"/>
              <a:t>hak</a:t>
            </a:r>
            <a:r>
              <a:rPr lang="en-ID" dirty="0"/>
              <a:t> </a:t>
            </a:r>
            <a:r>
              <a:rPr lang="en-ID" dirty="0" err="1"/>
              <a:t>perusahaan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menerima</a:t>
            </a:r>
            <a:r>
              <a:rPr lang="en-ID" dirty="0"/>
              <a:t> </a:t>
            </a:r>
            <a:r>
              <a:rPr lang="en-ID" dirty="0" err="1"/>
              <a:t>imbal</a:t>
            </a:r>
            <a:r>
              <a:rPr lang="en-ID" dirty="0"/>
              <a:t> </a:t>
            </a:r>
            <a:r>
              <a:rPr lang="en-ID" dirty="0" err="1"/>
              <a:t>hasil</a:t>
            </a:r>
            <a:r>
              <a:rPr lang="en-ID" dirty="0"/>
              <a:t> </a:t>
            </a:r>
            <a:r>
              <a:rPr lang="en-ID" dirty="0" err="1"/>
              <a:t>atas</a:t>
            </a:r>
            <a:r>
              <a:rPr lang="en-ID" dirty="0"/>
              <a:t> </a:t>
            </a:r>
            <a:r>
              <a:rPr lang="en-ID" dirty="0" err="1"/>
              <a:t>penggunaan</a:t>
            </a:r>
            <a:r>
              <a:rPr lang="en-ID" dirty="0"/>
              <a:t> uang oleh </a:t>
            </a:r>
            <a:r>
              <a:rPr lang="en-ID" dirty="0" err="1"/>
              <a:t>pihak</a:t>
            </a:r>
            <a:r>
              <a:rPr lang="en-ID" dirty="0"/>
              <a:t> lain.</a:t>
            </a:r>
            <a:endParaRPr dirty="0"/>
          </a:p>
        </p:txBody>
      </p:sp>
      <p:grpSp>
        <p:nvGrpSpPr>
          <p:cNvPr id="1377" name="Google Shape;1377;p50"/>
          <p:cNvGrpSpPr/>
          <p:nvPr/>
        </p:nvGrpSpPr>
        <p:grpSpPr>
          <a:xfrm rot="17358717">
            <a:off x="3266365" y="4331399"/>
            <a:ext cx="1308690" cy="1568691"/>
            <a:chOff x="3332568" y="2948123"/>
            <a:chExt cx="1308734" cy="1568744"/>
          </a:xfrm>
        </p:grpSpPr>
        <p:sp>
          <p:nvSpPr>
            <p:cNvPr id="1378" name="Google Shape;1378;p50"/>
            <p:cNvSpPr/>
            <p:nvPr/>
          </p:nvSpPr>
          <p:spPr>
            <a:xfrm>
              <a:off x="3332568" y="3006931"/>
              <a:ext cx="1211973" cy="1509936"/>
            </a:xfrm>
            <a:custGeom>
              <a:avLst/>
              <a:gdLst/>
              <a:ahLst/>
              <a:cxnLst/>
              <a:rect l="l" t="t" r="r" b="b"/>
              <a:pathLst>
                <a:path w="1211973" h="1509936" extrusionOk="0">
                  <a:moveTo>
                    <a:pt x="43795" y="881313"/>
                  </a:moveTo>
                  <a:cubicBezTo>
                    <a:pt x="51130" y="862823"/>
                    <a:pt x="59554" y="844784"/>
                    <a:pt x="69025" y="827292"/>
                  </a:cubicBezTo>
                  <a:cubicBezTo>
                    <a:pt x="72616" y="820676"/>
                    <a:pt x="80892" y="818223"/>
                    <a:pt x="87511" y="821812"/>
                  </a:cubicBezTo>
                  <a:cubicBezTo>
                    <a:pt x="94126" y="825405"/>
                    <a:pt x="96579" y="833675"/>
                    <a:pt x="92992" y="840291"/>
                  </a:cubicBezTo>
                  <a:cubicBezTo>
                    <a:pt x="77967" y="868182"/>
                    <a:pt x="65665" y="897455"/>
                    <a:pt x="56254" y="927704"/>
                  </a:cubicBezTo>
                  <a:cubicBezTo>
                    <a:pt x="54027" y="934872"/>
                    <a:pt x="46408" y="938878"/>
                    <a:pt x="39237" y="936652"/>
                  </a:cubicBezTo>
                  <a:cubicBezTo>
                    <a:pt x="39213" y="936645"/>
                    <a:pt x="39188" y="936637"/>
                    <a:pt x="39164" y="936629"/>
                  </a:cubicBezTo>
                  <a:cubicBezTo>
                    <a:pt x="31979" y="934376"/>
                    <a:pt x="27982" y="926728"/>
                    <a:pt x="30236" y="919546"/>
                  </a:cubicBezTo>
                  <a:cubicBezTo>
                    <a:pt x="30236" y="919546"/>
                    <a:pt x="30236" y="919545"/>
                    <a:pt x="30237" y="919545"/>
                  </a:cubicBezTo>
                  <a:cubicBezTo>
                    <a:pt x="34320" y="906533"/>
                    <a:pt x="38882" y="893670"/>
                    <a:pt x="43795" y="881313"/>
                  </a:cubicBezTo>
                  <a:close/>
                  <a:moveTo>
                    <a:pt x="9076" y="1013732"/>
                  </a:moveTo>
                  <a:cubicBezTo>
                    <a:pt x="11416" y="1007866"/>
                    <a:pt x="17479" y="1004374"/>
                    <a:pt x="23729" y="1005293"/>
                  </a:cubicBezTo>
                  <a:cubicBezTo>
                    <a:pt x="31179" y="1006388"/>
                    <a:pt x="36330" y="1013312"/>
                    <a:pt x="35235" y="1020759"/>
                  </a:cubicBezTo>
                  <a:cubicBezTo>
                    <a:pt x="30668" y="1052420"/>
                    <a:pt x="28090" y="1084336"/>
                    <a:pt x="27515" y="1116320"/>
                  </a:cubicBezTo>
                  <a:cubicBezTo>
                    <a:pt x="27361" y="1123844"/>
                    <a:pt x="21137" y="1129819"/>
                    <a:pt x="13610" y="1129670"/>
                  </a:cubicBezTo>
                  <a:cubicBezTo>
                    <a:pt x="6081" y="1129519"/>
                    <a:pt x="101" y="1123296"/>
                    <a:pt x="252" y="1115771"/>
                  </a:cubicBezTo>
                  <a:cubicBezTo>
                    <a:pt x="252" y="1115770"/>
                    <a:pt x="252" y="1115770"/>
                    <a:pt x="252" y="1115769"/>
                  </a:cubicBezTo>
                  <a:cubicBezTo>
                    <a:pt x="850" y="1082643"/>
                    <a:pt x="3524" y="1049586"/>
                    <a:pt x="8257" y="1016794"/>
                  </a:cubicBezTo>
                  <a:cubicBezTo>
                    <a:pt x="8410" y="1015745"/>
                    <a:pt x="8685" y="1014717"/>
                    <a:pt x="9076" y="1013732"/>
                  </a:cubicBezTo>
                  <a:close/>
                  <a:moveTo>
                    <a:pt x="123821" y="748734"/>
                  </a:moveTo>
                  <a:cubicBezTo>
                    <a:pt x="124393" y="747295"/>
                    <a:pt x="125207" y="745964"/>
                    <a:pt x="126228" y="744799"/>
                  </a:cubicBezTo>
                  <a:cubicBezTo>
                    <a:pt x="148368" y="719500"/>
                    <a:pt x="173342" y="696828"/>
                    <a:pt x="200661" y="677229"/>
                  </a:cubicBezTo>
                  <a:cubicBezTo>
                    <a:pt x="206777" y="672840"/>
                    <a:pt x="215296" y="674238"/>
                    <a:pt x="219688" y="680352"/>
                  </a:cubicBezTo>
                  <a:cubicBezTo>
                    <a:pt x="224079" y="686466"/>
                    <a:pt x="222681" y="694981"/>
                    <a:pt x="216564" y="699371"/>
                  </a:cubicBezTo>
                  <a:cubicBezTo>
                    <a:pt x="190945" y="717750"/>
                    <a:pt x="167523" y="739011"/>
                    <a:pt x="146760" y="762735"/>
                  </a:cubicBezTo>
                  <a:cubicBezTo>
                    <a:pt x="141805" y="768402"/>
                    <a:pt x="133193" y="768982"/>
                    <a:pt x="127523" y="764030"/>
                  </a:cubicBezTo>
                  <a:cubicBezTo>
                    <a:pt x="127523" y="764029"/>
                    <a:pt x="127522" y="764029"/>
                    <a:pt x="127521" y="764028"/>
                  </a:cubicBezTo>
                  <a:cubicBezTo>
                    <a:pt x="123172" y="760228"/>
                    <a:pt x="121689" y="754101"/>
                    <a:pt x="123821" y="748734"/>
                  </a:cubicBezTo>
                  <a:close/>
                  <a:moveTo>
                    <a:pt x="4306" y="1208582"/>
                  </a:moveTo>
                  <a:cubicBezTo>
                    <a:pt x="6222" y="1203754"/>
                    <a:pt x="10717" y="1200434"/>
                    <a:pt x="15896" y="1200022"/>
                  </a:cubicBezTo>
                  <a:cubicBezTo>
                    <a:pt x="23401" y="1199420"/>
                    <a:pt x="29972" y="1205012"/>
                    <a:pt x="30574" y="1212513"/>
                  </a:cubicBezTo>
                  <a:cubicBezTo>
                    <a:pt x="30575" y="1212515"/>
                    <a:pt x="30575" y="1212516"/>
                    <a:pt x="30575" y="1212518"/>
                  </a:cubicBezTo>
                  <a:cubicBezTo>
                    <a:pt x="33043" y="1243335"/>
                    <a:pt x="36982" y="1275575"/>
                    <a:pt x="42280" y="1308340"/>
                  </a:cubicBezTo>
                  <a:cubicBezTo>
                    <a:pt x="43481" y="1315771"/>
                    <a:pt x="38429" y="1322768"/>
                    <a:pt x="30996" y="1323970"/>
                  </a:cubicBezTo>
                  <a:cubicBezTo>
                    <a:pt x="23562" y="1325171"/>
                    <a:pt x="16562" y="1320121"/>
                    <a:pt x="15361" y="1312690"/>
                  </a:cubicBezTo>
                  <a:cubicBezTo>
                    <a:pt x="9946" y="1279205"/>
                    <a:pt x="5920" y="1246235"/>
                    <a:pt x="3394" y="1214692"/>
                  </a:cubicBezTo>
                  <a:cubicBezTo>
                    <a:pt x="3224" y="1212612"/>
                    <a:pt x="3536" y="1210521"/>
                    <a:pt x="4306" y="1208582"/>
                  </a:cubicBezTo>
                  <a:close/>
                  <a:moveTo>
                    <a:pt x="280917" y="635517"/>
                  </a:moveTo>
                  <a:cubicBezTo>
                    <a:pt x="282252" y="632145"/>
                    <a:pt x="284880" y="629448"/>
                    <a:pt x="288216" y="628023"/>
                  </a:cubicBezTo>
                  <a:cubicBezTo>
                    <a:pt x="319015" y="614900"/>
                    <a:pt x="351021" y="604814"/>
                    <a:pt x="383780" y="597906"/>
                  </a:cubicBezTo>
                  <a:cubicBezTo>
                    <a:pt x="391145" y="596336"/>
                    <a:pt x="398388" y="601031"/>
                    <a:pt x="399959" y="608392"/>
                  </a:cubicBezTo>
                  <a:cubicBezTo>
                    <a:pt x="401530" y="615753"/>
                    <a:pt x="396833" y="622993"/>
                    <a:pt x="389469" y="624563"/>
                  </a:cubicBezTo>
                  <a:cubicBezTo>
                    <a:pt x="389463" y="624564"/>
                    <a:pt x="389457" y="624566"/>
                    <a:pt x="389451" y="624567"/>
                  </a:cubicBezTo>
                  <a:cubicBezTo>
                    <a:pt x="358431" y="631104"/>
                    <a:pt x="328124" y="640652"/>
                    <a:pt x="298960" y="653075"/>
                  </a:cubicBezTo>
                  <a:cubicBezTo>
                    <a:pt x="292039" y="656041"/>
                    <a:pt x="284023" y="652837"/>
                    <a:pt x="281056" y="645919"/>
                  </a:cubicBezTo>
                  <a:cubicBezTo>
                    <a:pt x="279636" y="642606"/>
                    <a:pt x="279586" y="638866"/>
                    <a:pt x="280917" y="635516"/>
                  </a:cubicBezTo>
                  <a:close/>
                  <a:moveTo>
                    <a:pt x="34990" y="1401296"/>
                  </a:moveTo>
                  <a:cubicBezTo>
                    <a:pt x="36641" y="1397127"/>
                    <a:pt x="40239" y="1394037"/>
                    <a:pt x="44612" y="1393036"/>
                  </a:cubicBezTo>
                  <a:cubicBezTo>
                    <a:pt x="51951" y="1391351"/>
                    <a:pt x="59267" y="1395931"/>
                    <a:pt x="60953" y="1403266"/>
                  </a:cubicBezTo>
                  <a:cubicBezTo>
                    <a:pt x="67626" y="1432294"/>
                    <a:pt x="75404" y="1462400"/>
                    <a:pt x="84068" y="1492748"/>
                  </a:cubicBezTo>
                  <a:cubicBezTo>
                    <a:pt x="86134" y="1499986"/>
                    <a:pt x="81939" y="1507528"/>
                    <a:pt x="74698" y="1509594"/>
                  </a:cubicBezTo>
                  <a:cubicBezTo>
                    <a:pt x="67457" y="1511659"/>
                    <a:pt x="59913" y="1507466"/>
                    <a:pt x="57847" y="1500229"/>
                  </a:cubicBezTo>
                  <a:cubicBezTo>
                    <a:pt x="57847" y="1500229"/>
                    <a:pt x="57846" y="1500228"/>
                    <a:pt x="57846" y="1500227"/>
                  </a:cubicBezTo>
                  <a:cubicBezTo>
                    <a:pt x="49052" y="1469427"/>
                    <a:pt x="41157" y="1438856"/>
                    <a:pt x="34377" y="1409371"/>
                  </a:cubicBezTo>
                  <a:cubicBezTo>
                    <a:pt x="33754" y="1406680"/>
                    <a:pt x="33968" y="1403863"/>
                    <a:pt x="34990" y="1401296"/>
                  </a:cubicBezTo>
                  <a:close/>
                  <a:moveTo>
                    <a:pt x="470834" y="594563"/>
                  </a:moveTo>
                  <a:cubicBezTo>
                    <a:pt x="472838" y="589518"/>
                    <a:pt x="477645" y="586142"/>
                    <a:pt x="483073" y="585969"/>
                  </a:cubicBezTo>
                  <a:cubicBezTo>
                    <a:pt x="516440" y="584898"/>
                    <a:pt x="549838" y="586685"/>
                    <a:pt x="582900" y="591310"/>
                  </a:cubicBezTo>
                  <a:cubicBezTo>
                    <a:pt x="590357" y="592362"/>
                    <a:pt x="595548" y="599256"/>
                    <a:pt x="594497" y="606709"/>
                  </a:cubicBezTo>
                  <a:cubicBezTo>
                    <a:pt x="593445" y="614156"/>
                    <a:pt x="586558" y="619345"/>
                    <a:pt x="579106" y="618302"/>
                  </a:cubicBezTo>
                  <a:cubicBezTo>
                    <a:pt x="572377" y="617357"/>
                    <a:pt x="565618" y="616536"/>
                    <a:pt x="558830" y="615839"/>
                  </a:cubicBezTo>
                  <a:cubicBezTo>
                    <a:pt x="560415" y="647029"/>
                    <a:pt x="564965" y="677997"/>
                    <a:pt x="572419" y="708326"/>
                  </a:cubicBezTo>
                  <a:cubicBezTo>
                    <a:pt x="574247" y="715627"/>
                    <a:pt x="569808" y="723028"/>
                    <a:pt x="562503" y="724856"/>
                  </a:cubicBezTo>
                  <a:cubicBezTo>
                    <a:pt x="555198" y="726684"/>
                    <a:pt x="547794" y="722247"/>
                    <a:pt x="545965" y="714945"/>
                  </a:cubicBezTo>
                  <a:cubicBezTo>
                    <a:pt x="545956" y="714909"/>
                    <a:pt x="545947" y="714872"/>
                    <a:pt x="545938" y="714836"/>
                  </a:cubicBezTo>
                  <a:cubicBezTo>
                    <a:pt x="537951" y="682334"/>
                    <a:pt x="533123" y="649137"/>
                    <a:pt x="531522" y="615707"/>
                  </a:cubicBezTo>
                  <a:cubicBezTo>
                    <a:pt x="531489" y="615044"/>
                    <a:pt x="531506" y="614378"/>
                    <a:pt x="531570" y="613717"/>
                  </a:cubicBezTo>
                  <a:cubicBezTo>
                    <a:pt x="515719" y="612873"/>
                    <a:pt x="499811" y="612702"/>
                    <a:pt x="483948" y="613212"/>
                  </a:cubicBezTo>
                  <a:cubicBezTo>
                    <a:pt x="476418" y="613450"/>
                    <a:pt x="470121" y="607541"/>
                    <a:pt x="469883" y="600014"/>
                  </a:cubicBezTo>
                  <a:cubicBezTo>
                    <a:pt x="469824" y="598151"/>
                    <a:pt x="470148" y="596296"/>
                    <a:pt x="470834" y="594563"/>
                  </a:cubicBezTo>
                  <a:close/>
                  <a:moveTo>
                    <a:pt x="561840" y="418274"/>
                  </a:moveTo>
                  <a:cubicBezTo>
                    <a:pt x="564624" y="411280"/>
                    <a:pt x="572552" y="407867"/>
                    <a:pt x="579549" y="410649"/>
                  </a:cubicBezTo>
                  <a:cubicBezTo>
                    <a:pt x="586434" y="413387"/>
                    <a:pt x="589871" y="421121"/>
                    <a:pt x="587287" y="428064"/>
                  </a:cubicBezTo>
                  <a:cubicBezTo>
                    <a:pt x="576271" y="457726"/>
                    <a:pt x="568327" y="488439"/>
                    <a:pt x="563579" y="519721"/>
                  </a:cubicBezTo>
                  <a:cubicBezTo>
                    <a:pt x="562462" y="527164"/>
                    <a:pt x="555519" y="532292"/>
                    <a:pt x="548072" y="531175"/>
                  </a:cubicBezTo>
                  <a:cubicBezTo>
                    <a:pt x="540626" y="530058"/>
                    <a:pt x="535495" y="523118"/>
                    <a:pt x="536613" y="515675"/>
                  </a:cubicBezTo>
                  <a:cubicBezTo>
                    <a:pt x="536616" y="515660"/>
                    <a:pt x="536618" y="515645"/>
                    <a:pt x="536620" y="515630"/>
                  </a:cubicBezTo>
                  <a:cubicBezTo>
                    <a:pt x="541649" y="482501"/>
                    <a:pt x="550062" y="449975"/>
                    <a:pt x="561729" y="418561"/>
                  </a:cubicBezTo>
                  <a:close/>
                  <a:moveTo>
                    <a:pt x="604990" y="330887"/>
                  </a:moveTo>
                  <a:cubicBezTo>
                    <a:pt x="605296" y="330116"/>
                    <a:pt x="605672" y="329374"/>
                    <a:pt x="606112" y="328672"/>
                  </a:cubicBezTo>
                  <a:cubicBezTo>
                    <a:pt x="623918" y="300380"/>
                    <a:pt x="644347" y="273825"/>
                    <a:pt x="667132" y="249361"/>
                  </a:cubicBezTo>
                  <a:cubicBezTo>
                    <a:pt x="672263" y="243852"/>
                    <a:pt x="680890" y="243544"/>
                    <a:pt x="686401" y="248674"/>
                  </a:cubicBezTo>
                  <a:cubicBezTo>
                    <a:pt x="691900" y="253791"/>
                    <a:pt x="692221" y="262390"/>
                    <a:pt x="687119" y="267902"/>
                  </a:cubicBezTo>
                  <a:cubicBezTo>
                    <a:pt x="665501" y="291110"/>
                    <a:pt x="646117" y="316300"/>
                    <a:pt x="629222" y="343140"/>
                  </a:cubicBezTo>
                  <a:cubicBezTo>
                    <a:pt x="625225" y="349519"/>
                    <a:pt x="616811" y="351451"/>
                    <a:pt x="610429" y="347456"/>
                  </a:cubicBezTo>
                  <a:cubicBezTo>
                    <a:pt x="604856" y="343967"/>
                    <a:pt x="602568" y="336998"/>
                    <a:pt x="604990" y="330887"/>
                  </a:cubicBezTo>
                  <a:close/>
                  <a:moveTo>
                    <a:pt x="736616" y="187948"/>
                  </a:moveTo>
                  <a:cubicBezTo>
                    <a:pt x="737516" y="185683"/>
                    <a:pt x="739010" y="183702"/>
                    <a:pt x="740940" y="182214"/>
                  </a:cubicBezTo>
                  <a:cubicBezTo>
                    <a:pt x="767243" y="161975"/>
                    <a:pt x="794897" y="143555"/>
                    <a:pt x="823710" y="127080"/>
                  </a:cubicBezTo>
                  <a:cubicBezTo>
                    <a:pt x="830240" y="123331"/>
                    <a:pt x="838573" y="125583"/>
                    <a:pt x="842324" y="132109"/>
                  </a:cubicBezTo>
                  <a:cubicBezTo>
                    <a:pt x="846075" y="138636"/>
                    <a:pt x="843822" y="146966"/>
                    <a:pt x="837293" y="150715"/>
                  </a:cubicBezTo>
                  <a:cubicBezTo>
                    <a:pt x="809561" y="166569"/>
                    <a:pt x="782943" y="184296"/>
                    <a:pt x="757627" y="203773"/>
                  </a:cubicBezTo>
                  <a:cubicBezTo>
                    <a:pt x="751669" y="208378"/>
                    <a:pt x="743104" y="207284"/>
                    <a:pt x="738497" y="201328"/>
                  </a:cubicBezTo>
                  <a:cubicBezTo>
                    <a:pt x="735547" y="197514"/>
                    <a:pt x="734832" y="192427"/>
                    <a:pt x="736616" y="187948"/>
                  </a:cubicBezTo>
                  <a:close/>
                  <a:moveTo>
                    <a:pt x="579217" y="798440"/>
                  </a:moveTo>
                  <a:cubicBezTo>
                    <a:pt x="581999" y="791445"/>
                    <a:pt x="589926" y="788030"/>
                    <a:pt x="596924" y="790810"/>
                  </a:cubicBezTo>
                  <a:cubicBezTo>
                    <a:pt x="600108" y="792075"/>
                    <a:pt x="602698" y="794492"/>
                    <a:pt x="604180" y="797580"/>
                  </a:cubicBezTo>
                  <a:cubicBezTo>
                    <a:pt x="617479" y="826007"/>
                    <a:pt x="634579" y="852496"/>
                    <a:pt x="655012" y="876322"/>
                  </a:cubicBezTo>
                  <a:cubicBezTo>
                    <a:pt x="659975" y="881982"/>
                    <a:pt x="659408" y="890593"/>
                    <a:pt x="653745" y="895555"/>
                  </a:cubicBezTo>
                  <a:cubicBezTo>
                    <a:pt x="648082" y="900516"/>
                    <a:pt x="639468" y="899949"/>
                    <a:pt x="634504" y="894289"/>
                  </a:cubicBezTo>
                  <a:cubicBezTo>
                    <a:pt x="612436" y="868599"/>
                    <a:pt x="593963" y="840031"/>
                    <a:pt x="579593" y="809369"/>
                  </a:cubicBezTo>
                  <a:cubicBezTo>
                    <a:pt x="577943" y="805939"/>
                    <a:pt x="577807" y="801975"/>
                    <a:pt x="579217" y="798440"/>
                  </a:cubicBezTo>
                  <a:close/>
                  <a:moveTo>
                    <a:pt x="663360" y="622098"/>
                  </a:moveTo>
                  <a:cubicBezTo>
                    <a:pt x="666045" y="615358"/>
                    <a:pt x="673542" y="611902"/>
                    <a:pt x="680413" y="614237"/>
                  </a:cubicBezTo>
                  <a:cubicBezTo>
                    <a:pt x="687922" y="616787"/>
                    <a:pt x="695395" y="619536"/>
                    <a:pt x="702626" y="622408"/>
                  </a:cubicBezTo>
                  <a:cubicBezTo>
                    <a:pt x="726687" y="631831"/>
                    <a:pt x="749754" y="643616"/>
                    <a:pt x="771489" y="657588"/>
                  </a:cubicBezTo>
                  <a:cubicBezTo>
                    <a:pt x="777799" y="661696"/>
                    <a:pt x="779583" y="670140"/>
                    <a:pt x="775473" y="676447"/>
                  </a:cubicBezTo>
                  <a:cubicBezTo>
                    <a:pt x="771363" y="682754"/>
                    <a:pt x="762916" y="684537"/>
                    <a:pt x="756606" y="680429"/>
                  </a:cubicBezTo>
                  <a:cubicBezTo>
                    <a:pt x="736390" y="667443"/>
                    <a:pt x="714935" y="656492"/>
                    <a:pt x="692556" y="647739"/>
                  </a:cubicBezTo>
                  <a:cubicBezTo>
                    <a:pt x="685752" y="645036"/>
                    <a:pt x="678715" y="642449"/>
                    <a:pt x="671640" y="640044"/>
                  </a:cubicBezTo>
                  <a:cubicBezTo>
                    <a:pt x="664511" y="637623"/>
                    <a:pt x="660695" y="629883"/>
                    <a:pt x="663117" y="622756"/>
                  </a:cubicBezTo>
                  <a:cubicBezTo>
                    <a:pt x="663117" y="622756"/>
                    <a:pt x="663117" y="622756"/>
                    <a:pt x="663117" y="622756"/>
                  </a:cubicBezTo>
                  <a:cubicBezTo>
                    <a:pt x="663193" y="622532"/>
                    <a:pt x="663273" y="622314"/>
                    <a:pt x="663360" y="622098"/>
                  </a:cubicBezTo>
                  <a:close/>
                  <a:moveTo>
                    <a:pt x="905161" y="90253"/>
                  </a:moveTo>
                  <a:cubicBezTo>
                    <a:pt x="906489" y="86899"/>
                    <a:pt x="909097" y="84211"/>
                    <a:pt x="912410" y="82780"/>
                  </a:cubicBezTo>
                  <a:cubicBezTo>
                    <a:pt x="941565" y="70150"/>
                    <a:pt x="972689" y="58388"/>
                    <a:pt x="1004916" y="47823"/>
                  </a:cubicBezTo>
                  <a:cubicBezTo>
                    <a:pt x="1012071" y="45477"/>
                    <a:pt x="1019774" y="49373"/>
                    <a:pt x="1022121" y="56524"/>
                  </a:cubicBezTo>
                  <a:cubicBezTo>
                    <a:pt x="1024468" y="63676"/>
                    <a:pt x="1020571" y="71375"/>
                    <a:pt x="1013416" y="73721"/>
                  </a:cubicBezTo>
                  <a:cubicBezTo>
                    <a:pt x="981980" y="84028"/>
                    <a:pt x="951645" y="95490"/>
                    <a:pt x="923253" y="107790"/>
                  </a:cubicBezTo>
                  <a:cubicBezTo>
                    <a:pt x="916343" y="110783"/>
                    <a:pt x="908315" y="107609"/>
                    <a:pt x="905321" y="100702"/>
                  </a:cubicBezTo>
                  <a:cubicBezTo>
                    <a:pt x="903881" y="97378"/>
                    <a:pt x="903824" y="93619"/>
                    <a:pt x="905161" y="90253"/>
                  </a:cubicBezTo>
                  <a:close/>
                  <a:moveTo>
                    <a:pt x="710842" y="935903"/>
                  </a:moveTo>
                  <a:cubicBezTo>
                    <a:pt x="713449" y="929368"/>
                    <a:pt x="720604" y="925890"/>
                    <a:pt x="727356" y="927876"/>
                  </a:cubicBezTo>
                  <a:cubicBezTo>
                    <a:pt x="755760" y="936229"/>
                    <a:pt x="781040" y="929035"/>
                    <a:pt x="802492" y="906490"/>
                  </a:cubicBezTo>
                  <a:cubicBezTo>
                    <a:pt x="807682" y="901036"/>
                    <a:pt x="816312" y="900820"/>
                    <a:pt x="821768" y="906007"/>
                  </a:cubicBezTo>
                  <a:cubicBezTo>
                    <a:pt x="827225" y="911194"/>
                    <a:pt x="827441" y="919821"/>
                    <a:pt x="822252" y="925275"/>
                  </a:cubicBezTo>
                  <a:cubicBezTo>
                    <a:pt x="793592" y="955392"/>
                    <a:pt x="758116" y="965335"/>
                    <a:pt x="719660" y="954025"/>
                  </a:cubicBezTo>
                  <a:cubicBezTo>
                    <a:pt x="712436" y="951901"/>
                    <a:pt x="708303" y="944325"/>
                    <a:pt x="710428" y="937105"/>
                  </a:cubicBezTo>
                  <a:cubicBezTo>
                    <a:pt x="710428" y="937104"/>
                    <a:pt x="710428" y="937104"/>
                    <a:pt x="710428" y="937104"/>
                  </a:cubicBezTo>
                  <a:cubicBezTo>
                    <a:pt x="710549" y="936694"/>
                    <a:pt x="710687" y="936293"/>
                    <a:pt x="710842" y="935903"/>
                  </a:cubicBezTo>
                  <a:close/>
                  <a:moveTo>
                    <a:pt x="1090404" y="28983"/>
                  </a:moveTo>
                  <a:cubicBezTo>
                    <a:pt x="1092028" y="24881"/>
                    <a:pt x="1095540" y="21820"/>
                    <a:pt x="1099827" y="20772"/>
                  </a:cubicBezTo>
                  <a:cubicBezTo>
                    <a:pt x="1130676" y="13195"/>
                    <a:pt x="1163110" y="6338"/>
                    <a:pt x="1196228" y="392"/>
                  </a:cubicBezTo>
                  <a:cubicBezTo>
                    <a:pt x="1203645" y="-910"/>
                    <a:pt x="1210713" y="4044"/>
                    <a:pt x="1212015" y="11458"/>
                  </a:cubicBezTo>
                  <a:cubicBezTo>
                    <a:pt x="1213311" y="18831"/>
                    <a:pt x="1208414" y="25869"/>
                    <a:pt x="1201048" y="27220"/>
                  </a:cubicBezTo>
                  <a:cubicBezTo>
                    <a:pt x="1168494" y="33063"/>
                    <a:pt x="1136628" y="39799"/>
                    <a:pt x="1106335" y="47239"/>
                  </a:cubicBezTo>
                  <a:cubicBezTo>
                    <a:pt x="1099022" y="49036"/>
                    <a:pt x="1091637" y="44567"/>
                    <a:pt x="1089839" y="37257"/>
                  </a:cubicBezTo>
                  <a:cubicBezTo>
                    <a:pt x="1089163" y="34507"/>
                    <a:pt x="1089361" y="31615"/>
                    <a:pt x="1090404" y="28983"/>
                  </a:cubicBezTo>
                  <a:close/>
                  <a:moveTo>
                    <a:pt x="821122" y="731297"/>
                  </a:moveTo>
                  <a:cubicBezTo>
                    <a:pt x="823909" y="724304"/>
                    <a:pt x="831839" y="720894"/>
                    <a:pt x="838835" y="723680"/>
                  </a:cubicBezTo>
                  <a:cubicBezTo>
                    <a:pt x="841500" y="724741"/>
                    <a:pt x="843762" y="726615"/>
                    <a:pt x="845300" y="729035"/>
                  </a:cubicBezTo>
                  <a:cubicBezTo>
                    <a:pt x="865372" y="759162"/>
                    <a:pt x="873541" y="795664"/>
                    <a:pt x="868223" y="831468"/>
                  </a:cubicBezTo>
                  <a:cubicBezTo>
                    <a:pt x="867110" y="838912"/>
                    <a:pt x="860170" y="844045"/>
                    <a:pt x="852723" y="842932"/>
                  </a:cubicBezTo>
                  <a:cubicBezTo>
                    <a:pt x="845275" y="841819"/>
                    <a:pt x="840141" y="834883"/>
                    <a:pt x="841254" y="827438"/>
                  </a:cubicBezTo>
                  <a:cubicBezTo>
                    <a:pt x="841255" y="827428"/>
                    <a:pt x="841257" y="827418"/>
                    <a:pt x="841259" y="827408"/>
                  </a:cubicBezTo>
                  <a:cubicBezTo>
                    <a:pt x="845527" y="798102"/>
                    <a:pt x="838764" y="768254"/>
                    <a:pt x="822280" y="743646"/>
                  </a:cubicBezTo>
                  <a:cubicBezTo>
                    <a:pt x="819931" y="739954"/>
                    <a:pt x="819500" y="735360"/>
                    <a:pt x="821122" y="73129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9" name="Google Shape;1379;p50"/>
            <p:cNvSpPr/>
            <p:nvPr/>
          </p:nvSpPr>
          <p:spPr>
            <a:xfrm>
              <a:off x="4496868" y="2948123"/>
              <a:ext cx="144434" cy="153119"/>
            </a:xfrm>
            <a:custGeom>
              <a:avLst/>
              <a:gdLst/>
              <a:ahLst/>
              <a:cxnLst/>
              <a:rect l="l" t="t" r="r" b="b"/>
              <a:pathLst>
                <a:path w="144434" h="153119" extrusionOk="0">
                  <a:moveTo>
                    <a:pt x="0" y="0"/>
                  </a:moveTo>
                  <a:lnTo>
                    <a:pt x="144435" y="56140"/>
                  </a:lnTo>
                  <a:lnTo>
                    <a:pt x="23579" y="1531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80" name="Google Shape;1380;p50"/>
          <p:cNvGrpSpPr/>
          <p:nvPr/>
        </p:nvGrpSpPr>
        <p:grpSpPr>
          <a:xfrm>
            <a:off x="367936" y="-1369722"/>
            <a:ext cx="2987361" cy="2245032"/>
            <a:chOff x="2928576" y="0"/>
            <a:chExt cx="2987361" cy="2245032"/>
          </a:xfrm>
        </p:grpSpPr>
        <p:sp>
          <p:nvSpPr>
            <p:cNvPr id="1381" name="Google Shape;1381;p50"/>
            <p:cNvSpPr/>
            <p:nvPr/>
          </p:nvSpPr>
          <p:spPr>
            <a:xfrm>
              <a:off x="5825274" y="2079638"/>
              <a:ext cx="27165" cy="68669"/>
            </a:xfrm>
            <a:custGeom>
              <a:avLst/>
              <a:gdLst/>
              <a:ahLst/>
              <a:cxnLst/>
              <a:rect l="l" t="t" r="r" b="b"/>
              <a:pathLst>
                <a:path w="27165" h="68669" extrusionOk="0">
                  <a:moveTo>
                    <a:pt x="12307" y="68533"/>
                  </a:moveTo>
                  <a:cubicBezTo>
                    <a:pt x="18940" y="70068"/>
                    <a:pt x="25561" y="65938"/>
                    <a:pt x="27097" y="59308"/>
                  </a:cubicBezTo>
                  <a:cubicBezTo>
                    <a:pt x="27318" y="58351"/>
                    <a:pt x="27425" y="57370"/>
                    <a:pt x="27414" y="56388"/>
                  </a:cubicBezTo>
                  <a:cubicBezTo>
                    <a:pt x="27228" y="41368"/>
                    <a:pt x="26355" y="26184"/>
                    <a:pt x="24818" y="11258"/>
                  </a:cubicBezTo>
                  <a:cubicBezTo>
                    <a:pt x="24134" y="4494"/>
                    <a:pt x="18094" y="-436"/>
                    <a:pt x="11327" y="247"/>
                  </a:cubicBezTo>
                  <a:cubicBezTo>
                    <a:pt x="4560" y="931"/>
                    <a:pt x="-371" y="6968"/>
                    <a:pt x="312" y="13732"/>
                  </a:cubicBezTo>
                  <a:cubicBezTo>
                    <a:pt x="314" y="13747"/>
                    <a:pt x="316" y="13762"/>
                    <a:pt x="317" y="13776"/>
                  </a:cubicBezTo>
                  <a:cubicBezTo>
                    <a:pt x="1777" y="27970"/>
                    <a:pt x="2608" y="42409"/>
                    <a:pt x="2785" y="56693"/>
                  </a:cubicBezTo>
                  <a:cubicBezTo>
                    <a:pt x="2855" y="62359"/>
                    <a:pt x="6785" y="67246"/>
                    <a:pt x="12307" y="685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2" name="Google Shape;1382;p50"/>
            <p:cNvSpPr/>
            <p:nvPr/>
          </p:nvSpPr>
          <p:spPr>
            <a:xfrm>
              <a:off x="2942024" y="131258"/>
              <a:ext cx="2890745" cy="1885233"/>
            </a:xfrm>
            <a:custGeom>
              <a:avLst/>
              <a:gdLst/>
              <a:ahLst/>
              <a:cxnLst/>
              <a:rect l="l" t="t" r="r" b="b"/>
              <a:pathLst>
                <a:path w="2890745" h="1885233" extrusionOk="0">
                  <a:moveTo>
                    <a:pt x="2875908" y="1885099"/>
                  </a:moveTo>
                  <a:cubicBezTo>
                    <a:pt x="2882537" y="1886628"/>
                    <a:pt x="2889150" y="1882495"/>
                    <a:pt x="2890679" y="1875869"/>
                  </a:cubicBezTo>
                  <a:cubicBezTo>
                    <a:pt x="2891150" y="1873829"/>
                    <a:pt x="2891093" y="1871703"/>
                    <a:pt x="2890513" y="1869691"/>
                  </a:cubicBezTo>
                  <a:cubicBezTo>
                    <a:pt x="2882037" y="1840564"/>
                    <a:pt x="2871268" y="1812153"/>
                    <a:pt x="2858308" y="1784724"/>
                  </a:cubicBezTo>
                  <a:cubicBezTo>
                    <a:pt x="2855406" y="1778575"/>
                    <a:pt x="2848066" y="1775943"/>
                    <a:pt x="2841915" y="1778844"/>
                  </a:cubicBezTo>
                  <a:cubicBezTo>
                    <a:pt x="2835775" y="1781740"/>
                    <a:pt x="2833137" y="1789057"/>
                    <a:pt x="2836018" y="1795201"/>
                  </a:cubicBezTo>
                  <a:cubicBezTo>
                    <a:pt x="2848424" y="1821451"/>
                    <a:pt x="2858732" y="1848640"/>
                    <a:pt x="2866847" y="1876515"/>
                  </a:cubicBezTo>
                  <a:cubicBezTo>
                    <a:pt x="2868085" y="1880809"/>
                    <a:pt x="2871552" y="1884094"/>
                    <a:pt x="2875908" y="1885100"/>
                  </a:cubicBezTo>
                  <a:close/>
                  <a:moveTo>
                    <a:pt x="2800959" y="1724087"/>
                  </a:moveTo>
                  <a:cubicBezTo>
                    <a:pt x="2807585" y="1725623"/>
                    <a:pt x="2814202" y="1721500"/>
                    <a:pt x="2815739" y="1714877"/>
                  </a:cubicBezTo>
                  <a:cubicBezTo>
                    <a:pt x="2816492" y="1711632"/>
                    <a:pt x="2815897" y="1708221"/>
                    <a:pt x="2814091" y="1705421"/>
                  </a:cubicBezTo>
                  <a:cubicBezTo>
                    <a:pt x="2797632" y="1680044"/>
                    <a:pt x="2779816" y="1655573"/>
                    <a:pt x="2760720" y="1632114"/>
                  </a:cubicBezTo>
                  <a:cubicBezTo>
                    <a:pt x="2756430" y="1626838"/>
                    <a:pt x="2748673" y="1626038"/>
                    <a:pt x="2743395" y="1630327"/>
                  </a:cubicBezTo>
                  <a:cubicBezTo>
                    <a:pt x="2738127" y="1634607"/>
                    <a:pt x="2737318" y="1642342"/>
                    <a:pt x="2741587" y="1647619"/>
                  </a:cubicBezTo>
                  <a:cubicBezTo>
                    <a:pt x="2760122" y="1670389"/>
                    <a:pt x="2777416" y="1694140"/>
                    <a:pt x="2793395" y="1718769"/>
                  </a:cubicBezTo>
                  <a:cubicBezTo>
                    <a:pt x="2795126" y="1721460"/>
                    <a:pt x="2797841" y="1723368"/>
                    <a:pt x="2800959" y="1724087"/>
                  </a:cubicBezTo>
                  <a:close/>
                  <a:moveTo>
                    <a:pt x="2688917" y="1584978"/>
                  </a:moveTo>
                  <a:cubicBezTo>
                    <a:pt x="2695542" y="1586519"/>
                    <a:pt x="2702162" y="1582400"/>
                    <a:pt x="2703705" y="1575778"/>
                  </a:cubicBezTo>
                  <a:cubicBezTo>
                    <a:pt x="2704652" y="1571709"/>
                    <a:pt x="2703470" y="1567437"/>
                    <a:pt x="2700566" y="1564433"/>
                  </a:cubicBezTo>
                  <a:cubicBezTo>
                    <a:pt x="2680440" y="1543612"/>
                    <a:pt x="2658516" y="1522518"/>
                    <a:pt x="2635405" y="1501737"/>
                  </a:cubicBezTo>
                  <a:cubicBezTo>
                    <a:pt x="2630344" y="1497195"/>
                    <a:pt x="2622557" y="1497614"/>
                    <a:pt x="2618013" y="1502673"/>
                  </a:cubicBezTo>
                  <a:cubicBezTo>
                    <a:pt x="2613474" y="1507725"/>
                    <a:pt x="2613885" y="1515496"/>
                    <a:pt x="2618932" y="1520042"/>
                  </a:cubicBezTo>
                  <a:cubicBezTo>
                    <a:pt x="2641618" y="1540440"/>
                    <a:pt x="2663124" y="1561132"/>
                    <a:pt x="2682854" y="1581541"/>
                  </a:cubicBezTo>
                  <a:cubicBezTo>
                    <a:pt x="2684499" y="1583249"/>
                    <a:pt x="2686606" y="1584443"/>
                    <a:pt x="2688917" y="1584978"/>
                  </a:cubicBezTo>
                  <a:close/>
                  <a:moveTo>
                    <a:pt x="2556009" y="1464942"/>
                  </a:moveTo>
                  <a:cubicBezTo>
                    <a:pt x="2562635" y="1466482"/>
                    <a:pt x="2569255" y="1462361"/>
                    <a:pt x="2570795" y="1455738"/>
                  </a:cubicBezTo>
                  <a:cubicBezTo>
                    <a:pt x="2571868" y="1451126"/>
                    <a:pt x="2570200" y="1446308"/>
                    <a:pt x="2566504" y="1443346"/>
                  </a:cubicBezTo>
                  <a:cubicBezTo>
                    <a:pt x="2543877" y="1425211"/>
                    <a:pt x="2519741" y="1406801"/>
                    <a:pt x="2494764" y="1388626"/>
                  </a:cubicBezTo>
                  <a:cubicBezTo>
                    <a:pt x="2489265" y="1384625"/>
                    <a:pt x="2481562" y="1385837"/>
                    <a:pt x="2477559" y="1391333"/>
                  </a:cubicBezTo>
                  <a:cubicBezTo>
                    <a:pt x="2473556" y="1396829"/>
                    <a:pt x="2474768" y="1404529"/>
                    <a:pt x="2480267" y="1408530"/>
                  </a:cubicBezTo>
                  <a:cubicBezTo>
                    <a:pt x="2504936" y="1426482"/>
                    <a:pt x="2528766" y="1444658"/>
                    <a:pt x="2551097" y="1462553"/>
                  </a:cubicBezTo>
                  <a:cubicBezTo>
                    <a:pt x="2552534" y="1463709"/>
                    <a:pt x="2554213" y="1464526"/>
                    <a:pt x="2556009" y="1464943"/>
                  </a:cubicBezTo>
                  <a:close/>
                  <a:moveTo>
                    <a:pt x="2411187" y="1359258"/>
                  </a:moveTo>
                  <a:cubicBezTo>
                    <a:pt x="2417814" y="1360794"/>
                    <a:pt x="2424431" y="1356669"/>
                    <a:pt x="2425968" y="1350045"/>
                  </a:cubicBezTo>
                  <a:cubicBezTo>
                    <a:pt x="2427123" y="1345064"/>
                    <a:pt x="2425078" y="1339888"/>
                    <a:pt x="2420830" y="1337040"/>
                  </a:cubicBezTo>
                  <a:cubicBezTo>
                    <a:pt x="2396720" y="1320880"/>
                    <a:pt x="2371266" y="1304424"/>
                    <a:pt x="2345175" y="1288131"/>
                  </a:cubicBezTo>
                  <a:cubicBezTo>
                    <a:pt x="2339406" y="1284528"/>
                    <a:pt x="2331808" y="1286283"/>
                    <a:pt x="2328205" y="1292049"/>
                  </a:cubicBezTo>
                  <a:cubicBezTo>
                    <a:pt x="2324601" y="1297815"/>
                    <a:pt x="2326356" y="1305409"/>
                    <a:pt x="2332125" y="1309011"/>
                  </a:cubicBezTo>
                  <a:cubicBezTo>
                    <a:pt x="2357992" y="1325165"/>
                    <a:pt x="2383222" y="1341475"/>
                    <a:pt x="2407113" y="1357488"/>
                  </a:cubicBezTo>
                  <a:cubicBezTo>
                    <a:pt x="2408351" y="1358321"/>
                    <a:pt x="2409732" y="1358921"/>
                    <a:pt x="2411187" y="1359258"/>
                  </a:cubicBezTo>
                  <a:close/>
                  <a:moveTo>
                    <a:pt x="2259131" y="1264125"/>
                  </a:moveTo>
                  <a:cubicBezTo>
                    <a:pt x="2265759" y="1265658"/>
                    <a:pt x="2272375" y="1261531"/>
                    <a:pt x="2273908" y="1254906"/>
                  </a:cubicBezTo>
                  <a:cubicBezTo>
                    <a:pt x="2275122" y="1249664"/>
                    <a:pt x="2272789" y="1244242"/>
                    <a:pt x="2268149" y="1241516"/>
                  </a:cubicBezTo>
                  <a:cubicBezTo>
                    <a:pt x="2243098" y="1226804"/>
                    <a:pt x="2216809" y="1211782"/>
                    <a:pt x="2190014" y="1196869"/>
                  </a:cubicBezTo>
                  <a:cubicBezTo>
                    <a:pt x="2184067" y="1193569"/>
                    <a:pt x="2176570" y="1195713"/>
                    <a:pt x="2173269" y="1201657"/>
                  </a:cubicBezTo>
                  <a:cubicBezTo>
                    <a:pt x="2169973" y="1207591"/>
                    <a:pt x="2172104" y="1215071"/>
                    <a:pt x="2178032" y="1218380"/>
                  </a:cubicBezTo>
                  <a:cubicBezTo>
                    <a:pt x="2204661" y="1233202"/>
                    <a:pt x="2230783" y="1248128"/>
                    <a:pt x="2255672" y="1262743"/>
                  </a:cubicBezTo>
                  <a:cubicBezTo>
                    <a:pt x="2256748" y="1263377"/>
                    <a:pt x="2257915" y="1263843"/>
                    <a:pt x="2259131" y="1264125"/>
                  </a:cubicBezTo>
                  <a:close/>
                  <a:moveTo>
                    <a:pt x="2102424" y="1176788"/>
                  </a:moveTo>
                  <a:cubicBezTo>
                    <a:pt x="2109052" y="1178319"/>
                    <a:pt x="2115666" y="1174189"/>
                    <a:pt x="2117198" y="1167564"/>
                  </a:cubicBezTo>
                  <a:cubicBezTo>
                    <a:pt x="2118454" y="1162133"/>
                    <a:pt x="2115902" y="1156536"/>
                    <a:pt x="2110977" y="1153920"/>
                  </a:cubicBezTo>
                  <a:cubicBezTo>
                    <a:pt x="2085317" y="1140293"/>
                    <a:pt x="2058477" y="1126335"/>
                    <a:pt x="2031202" y="1112432"/>
                  </a:cubicBezTo>
                  <a:cubicBezTo>
                    <a:pt x="2025142" y="1109344"/>
                    <a:pt x="2017725" y="1111750"/>
                    <a:pt x="2014635" y="1117807"/>
                  </a:cubicBezTo>
                  <a:cubicBezTo>
                    <a:pt x="2011545" y="1123863"/>
                    <a:pt x="2013953" y="1131277"/>
                    <a:pt x="2020012" y="1134366"/>
                  </a:cubicBezTo>
                  <a:cubicBezTo>
                    <a:pt x="2047165" y="1148205"/>
                    <a:pt x="2073881" y="1162100"/>
                    <a:pt x="2099420" y="1175663"/>
                  </a:cubicBezTo>
                  <a:cubicBezTo>
                    <a:pt x="2100368" y="1176167"/>
                    <a:pt x="2101378" y="1176545"/>
                    <a:pt x="2102424" y="1176788"/>
                  </a:cubicBezTo>
                  <a:close/>
                  <a:moveTo>
                    <a:pt x="1942605" y="1095248"/>
                  </a:moveTo>
                  <a:cubicBezTo>
                    <a:pt x="1949234" y="1096777"/>
                    <a:pt x="1955848" y="1092646"/>
                    <a:pt x="1957378" y="1086021"/>
                  </a:cubicBezTo>
                  <a:cubicBezTo>
                    <a:pt x="1958664" y="1080451"/>
                    <a:pt x="1955946" y="1074730"/>
                    <a:pt x="1950815" y="1072205"/>
                  </a:cubicBezTo>
                  <a:cubicBezTo>
                    <a:pt x="1924751" y="1059388"/>
                    <a:pt x="1897534" y="1046216"/>
                    <a:pt x="1869924" y="1033055"/>
                  </a:cubicBezTo>
                  <a:cubicBezTo>
                    <a:pt x="1863786" y="1030126"/>
                    <a:pt x="1856434" y="1032726"/>
                    <a:pt x="1853504" y="1038861"/>
                  </a:cubicBezTo>
                  <a:cubicBezTo>
                    <a:pt x="1850573" y="1044997"/>
                    <a:pt x="1853174" y="1052346"/>
                    <a:pt x="1859312" y="1055275"/>
                  </a:cubicBezTo>
                  <a:cubicBezTo>
                    <a:pt x="1859316" y="1055276"/>
                    <a:pt x="1859320" y="1055278"/>
                    <a:pt x="1859323" y="1055280"/>
                  </a:cubicBezTo>
                  <a:cubicBezTo>
                    <a:pt x="1886843" y="1068397"/>
                    <a:pt x="1913967" y="1081524"/>
                    <a:pt x="1939943" y="1094297"/>
                  </a:cubicBezTo>
                  <a:cubicBezTo>
                    <a:pt x="1940791" y="1094715"/>
                    <a:pt x="1941685" y="1095034"/>
                    <a:pt x="1942605" y="1095248"/>
                  </a:cubicBezTo>
                  <a:close/>
                  <a:moveTo>
                    <a:pt x="1780664" y="1017990"/>
                  </a:moveTo>
                  <a:cubicBezTo>
                    <a:pt x="1787293" y="1019519"/>
                    <a:pt x="1793906" y="1015387"/>
                    <a:pt x="1795435" y="1008761"/>
                  </a:cubicBezTo>
                  <a:cubicBezTo>
                    <a:pt x="1796744" y="1003090"/>
                    <a:pt x="1793901" y="997278"/>
                    <a:pt x="1788621" y="994827"/>
                  </a:cubicBezTo>
                  <a:cubicBezTo>
                    <a:pt x="1762464" y="982688"/>
                    <a:pt x="1734996" y="970089"/>
                    <a:pt x="1706980" y="957379"/>
                  </a:cubicBezTo>
                  <a:cubicBezTo>
                    <a:pt x="1700791" y="954559"/>
                    <a:pt x="1693487" y="957288"/>
                    <a:pt x="1690666" y="963474"/>
                  </a:cubicBezTo>
                  <a:cubicBezTo>
                    <a:pt x="1687844" y="969660"/>
                    <a:pt x="1690574" y="976961"/>
                    <a:pt x="1696763" y="979781"/>
                  </a:cubicBezTo>
                  <a:cubicBezTo>
                    <a:pt x="1696775" y="979787"/>
                    <a:pt x="1696787" y="979792"/>
                    <a:pt x="1696799" y="979798"/>
                  </a:cubicBezTo>
                  <a:cubicBezTo>
                    <a:pt x="1724751" y="992479"/>
                    <a:pt x="1752155" y="1005049"/>
                    <a:pt x="1778248" y="1017158"/>
                  </a:cubicBezTo>
                  <a:cubicBezTo>
                    <a:pt x="1779023" y="1017518"/>
                    <a:pt x="1779832" y="1017797"/>
                    <a:pt x="1780664" y="1017990"/>
                  </a:cubicBezTo>
                  <a:close/>
                  <a:moveTo>
                    <a:pt x="1617452" y="943895"/>
                  </a:moveTo>
                  <a:cubicBezTo>
                    <a:pt x="1624080" y="945423"/>
                    <a:pt x="1630693" y="941291"/>
                    <a:pt x="1632221" y="934666"/>
                  </a:cubicBezTo>
                  <a:cubicBezTo>
                    <a:pt x="1633546" y="928925"/>
                    <a:pt x="1630616" y="923050"/>
                    <a:pt x="1625232" y="920653"/>
                  </a:cubicBezTo>
                  <a:cubicBezTo>
                    <a:pt x="1599173" y="909051"/>
                    <a:pt x="1571533" y="896842"/>
                    <a:pt x="1543081" y="884364"/>
                  </a:cubicBezTo>
                  <a:cubicBezTo>
                    <a:pt x="1536852" y="881632"/>
                    <a:pt x="1529587" y="884464"/>
                    <a:pt x="1526854" y="890690"/>
                  </a:cubicBezTo>
                  <a:cubicBezTo>
                    <a:pt x="1524121" y="896916"/>
                    <a:pt x="1526955" y="904178"/>
                    <a:pt x="1533183" y="906910"/>
                  </a:cubicBezTo>
                  <a:cubicBezTo>
                    <a:pt x="1561596" y="919369"/>
                    <a:pt x="1589193" y="931560"/>
                    <a:pt x="1615211" y="943143"/>
                  </a:cubicBezTo>
                  <a:cubicBezTo>
                    <a:pt x="1615932" y="943465"/>
                    <a:pt x="1616682" y="943717"/>
                    <a:pt x="1617452" y="943895"/>
                  </a:cubicBezTo>
                  <a:close/>
                  <a:moveTo>
                    <a:pt x="1452902" y="871690"/>
                  </a:moveTo>
                  <a:cubicBezTo>
                    <a:pt x="1459531" y="873218"/>
                    <a:pt x="1466143" y="869085"/>
                    <a:pt x="1467672" y="862459"/>
                  </a:cubicBezTo>
                  <a:cubicBezTo>
                    <a:pt x="1469006" y="856674"/>
                    <a:pt x="1466020" y="850761"/>
                    <a:pt x="1460572" y="848398"/>
                  </a:cubicBezTo>
                  <a:cubicBezTo>
                    <a:pt x="1433094" y="836486"/>
                    <a:pt x="1405626" y="824627"/>
                    <a:pt x="1378169" y="812823"/>
                  </a:cubicBezTo>
                  <a:cubicBezTo>
                    <a:pt x="1371921" y="810135"/>
                    <a:pt x="1364677" y="813019"/>
                    <a:pt x="1361988" y="819264"/>
                  </a:cubicBezTo>
                  <a:cubicBezTo>
                    <a:pt x="1359299" y="825509"/>
                    <a:pt x="1362184" y="832751"/>
                    <a:pt x="1368432" y="835439"/>
                  </a:cubicBezTo>
                  <a:cubicBezTo>
                    <a:pt x="1395855" y="847236"/>
                    <a:pt x="1423301" y="859086"/>
                    <a:pt x="1450771" y="870987"/>
                  </a:cubicBezTo>
                  <a:cubicBezTo>
                    <a:pt x="1451459" y="871285"/>
                    <a:pt x="1452172" y="871520"/>
                    <a:pt x="1452902" y="871690"/>
                  </a:cubicBezTo>
                  <a:close/>
                  <a:moveTo>
                    <a:pt x="1288082" y="800741"/>
                  </a:moveTo>
                  <a:cubicBezTo>
                    <a:pt x="1294710" y="802269"/>
                    <a:pt x="1301322" y="798136"/>
                    <a:pt x="1302851" y="791511"/>
                  </a:cubicBezTo>
                  <a:cubicBezTo>
                    <a:pt x="1304190" y="785706"/>
                    <a:pt x="1301180" y="779776"/>
                    <a:pt x="1295702" y="777429"/>
                  </a:cubicBezTo>
                  <a:lnTo>
                    <a:pt x="1213224" y="742108"/>
                  </a:lnTo>
                  <a:cubicBezTo>
                    <a:pt x="1206972" y="739430"/>
                    <a:pt x="1199732" y="742325"/>
                    <a:pt x="1197053" y="748574"/>
                  </a:cubicBezTo>
                  <a:cubicBezTo>
                    <a:pt x="1194373" y="754823"/>
                    <a:pt x="1197269" y="762060"/>
                    <a:pt x="1203521" y="764738"/>
                  </a:cubicBezTo>
                  <a:lnTo>
                    <a:pt x="1285999" y="800059"/>
                  </a:lnTo>
                  <a:cubicBezTo>
                    <a:pt x="1286672" y="800348"/>
                    <a:pt x="1287369" y="800576"/>
                    <a:pt x="1288082" y="800741"/>
                  </a:cubicBezTo>
                  <a:close/>
                  <a:moveTo>
                    <a:pt x="1123146" y="730048"/>
                  </a:moveTo>
                  <a:cubicBezTo>
                    <a:pt x="1129774" y="731576"/>
                    <a:pt x="1136387" y="727444"/>
                    <a:pt x="1137916" y="720819"/>
                  </a:cubicBezTo>
                  <a:cubicBezTo>
                    <a:pt x="1139254" y="715020"/>
                    <a:pt x="1136251" y="709094"/>
                    <a:pt x="1130782" y="706742"/>
                  </a:cubicBezTo>
                  <a:cubicBezTo>
                    <a:pt x="1103150" y="694863"/>
                    <a:pt x="1075699" y="683019"/>
                    <a:pt x="1048428" y="671211"/>
                  </a:cubicBezTo>
                  <a:cubicBezTo>
                    <a:pt x="1042185" y="668513"/>
                    <a:pt x="1034936" y="671386"/>
                    <a:pt x="1032237" y="677627"/>
                  </a:cubicBezTo>
                  <a:cubicBezTo>
                    <a:pt x="1029543" y="683858"/>
                    <a:pt x="1032404" y="691094"/>
                    <a:pt x="1038632" y="693800"/>
                  </a:cubicBezTo>
                  <a:cubicBezTo>
                    <a:pt x="1065912" y="705621"/>
                    <a:pt x="1093384" y="717474"/>
                    <a:pt x="1121049" y="729359"/>
                  </a:cubicBezTo>
                  <a:cubicBezTo>
                    <a:pt x="1121726" y="729650"/>
                    <a:pt x="1122428" y="729881"/>
                    <a:pt x="1123146" y="730048"/>
                  </a:cubicBezTo>
                  <a:close/>
                  <a:moveTo>
                    <a:pt x="958508" y="658651"/>
                  </a:moveTo>
                  <a:cubicBezTo>
                    <a:pt x="964276" y="659979"/>
                    <a:pt x="970174" y="657019"/>
                    <a:pt x="972554" y="651601"/>
                  </a:cubicBezTo>
                  <a:cubicBezTo>
                    <a:pt x="975287" y="645376"/>
                    <a:pt x="972455" y="638115"/>
                    <a:pt x="966228" y="635382"/>
                  </a:cubicBezTo>
                  <a:cubicBezTo>
                    <a:pt x="937188" y="622641"/>
                    <a:pt x="910369" y="610776"/>
                    <a:pt x="884241" y="599111"/>
                  </a:cubicBezTo>
                  <a:cubicBezTo>
                    <a:pt x="878034" y="596337"/>
                    <a:pt x="870751" y="599118"/>
                    <a:pt x="867976" y="605323"/>
                  </a:cubicBezTo>
                  <a:cubicBezTo>
                    <a:pt x="867975" y="605326"/>
                    <a:pt x="867974" y="605328"/>
                    <a:pt x="867973" y="605331"/>
                  </a:cubicBezTo>
                  <a:cubicBezTo>
                    <a:pt x="865200" y="611538"/>
                    <a:pt x="867985" y="618818"/>
                    <a:pt x="874194" y="621591"/>
                  </a:cubicBezTo>
                  <a:cubicBezTo>
                    <a:pt x="900373" y="633278"/>
                    <a:pt x="927238" y="645164"/>
                    <a:pt x="956326" y="657926"/>
                  </a:cubicBezTo>
                  <a:cubicBezTo>
                    <a:pt x="957029" y="658235"/>
                    <a:pt x="957759" y="658477"/>
                    <a:pt x="958507" y="658651"/>
                  </a:cubicBezTo>
                  <a:close/>
                  <a:moveTo>
                    <a:pt x="794662" y="585430"/>
                  </a:moveTo>
                  <a:cubicBezTo>
                    <a:pt x="800363" y="586744"/>
                    <a:pt x="806202" y="583869"/>
                    <a:pt x="808634" y="578550"/>
                  </a:cubicBezTo>
                  <a:cubicBezTo>
                    <a:pt x="811461" y="572368"/>
                    <a:pt x="808740" y="565065"/>
                    <a:pt x="802554" y="562238"/>
                  </a:cubicBezTo>
                  <a:cubicBezTo>
                    <a:pt x="802554" y="562238"/>
                    <a:pt x="802553" y="562237"/>
                    <a:pt x="802552" y="562237"/>
                  </a:cubicBezTo>
                  <a:cubicBezTo>
                    <a:pt x="774397" y="549375"/>
                    <a:pt x="747045" y="536703"/>
                    <a:pt x="721260" y="524571"/>
                  </a:cubicBezTo>
                  <a:cubicBezTo>
                    <a:pt x="715107" y="521675"/>
                    <a:pt x="707771" y="524314"/>
                    <a:pt x="704875" y="530464"/>
                  </a:cubicBezTo>
                  <a:cubicBezTo>
                    <a:pt x="704874" y="530465"/>
                    <a:pt x="704873" y="530466"/>
                    <a:pt x="704873" y="530467"/>
                  </a:cubicBezTo>
                  <a:cubicBezTo>
                    <a:pt x="701976" y="536618"/>
                    <a:pt x="704616" y="543952"/>
                    <a:pt x="710770" y="546847"/>
                  </a:cubicBezTo>
                  <a:cubicBezTo>
                    <a:pt x="736640" y="559017"/>
                    <a:pt x="764074" y="571729"/>
                    <a:pt x="792315" y="584630"/>
                  </a:cubicBezTo>
                  <a:cubicBezTo>
                    <a:pt x="793069" y="584975"/>
                    <a:pt x="793855" y="585243"/>
                    <a:pt x="794662" y="585430"/>
                  </a:cubicBezTo>
                  <a:close/>
                  <a:moveTo>
                    <a:pt x="632315" y="508949"/>
                  </a:moveTo>
                  <a:cubicBezTo>
                    <a:pt x="637901" y="510237"/>
                    <a:pt x="643638" y="507502"/>
                    <a:pt x="646154" y="502353"/>
                  </a:cubicBezTo>
                  <a:cubicBezTo>
                    <a:pt x="649139" y="496246"/>
                    <a:pt x="646605" y="488876"/>
                    <a:pt x="640495" y="485892"/>
                  </a:cubicBezTo>
                  <a:cubicBezTo>
                    <a:pt x="640494" y="485892"/>
                    <a:pt x="640493" y="485891"/>
                    <a:pt x="640492" y="485891"/>
                  </a:cubicBezTo>
                  <a:cubicBezTo>
                    <a:pt x="612698" y="472323"/>
                    <a:pt x="585752" y="458877"/>
                    <a:pt x="560402" y="445925"/>
                  </a:cubicBezTo>
                  <a:cubicBezTo>
                    <a:pt x="554346" y="442834"/>
                    <a:pt x="546929" y="445232"/>
                    <a:pt x="543831" y="451283"/>
                  </a:cubicBezTo>
                  <a:cubicBezTo>
                    <a:pt x="540736" y="457337"/>
                    <a:pt x="543136" y="464753"/>
                    <a:pt x="549192" y="467847"/>
                  </a:cubicBezTo>
                  <a:cubicBezTo>
                    <a:pt x="574673" y="480867"/>
                    <a:pt x="601755" y="494381"/>
                    <a:pt x="629684" y="508014"/>
                  </a:cubicBezTo>
                  <a:cubicBezTo>
                    <a:pt x="630523" y="508424"/>
                    <a:pt x="631405" y="508737"/>
                    <a:pt x="632315" y="508949"/>
                  </a:cubicBezTo>
                  <a:close/>
                  <a:moveTo>
                    <a:pt x="472576" y="427165"/>
                  </a:moveTo>
                  <a:cubicBezTo>
                    <a:pt x="477977" y="428412"/>
                    <a:pt x="483547" y="425900"/>
                    <a:pt x="486186" y="421026"/>
                  </a:cubicBezTo>
                  <a:cubicBezTo>
                    <a:pt x="489421" y="415046"/>
                    <a:pt x="487195" y="407576"/>
                    <a:pt x="481213" y="404341"/>
                  </a:cubicBezTo>
                  <a:cubicBezTo>
                    <a:pt x="453991" y="389621"/>
                    <a:pt x="427757" y="374942"/>
                    <a:pt x="403239" y="360711"/>
                  </a:cubicBezTo>
                  <a:cubicBezTo>
                    <a:pt x="397359" y="357296"/>
                    <a:pt x="389822" y="359293"/>
                    <a:pt x="386406" y="365171"/>
                  </a:cubicBezTo>
                  <a:cubicBezTo>
                    <a:pt x="386406" y="365172"/>
                    <a:pt x="386405" y="365173"/>
                    <a:pt x="386404" y="365174"/>
                  </a:cubicBezTo>
                  <a:cubicBezTo>
                    <a:pt x="382989" y="371054"/>
                    <a:pt x="384988" y="378588"/>
                    <a:pt x="390870" y="382002"/>
                  </a:cubicBezTo>
                  <a:cubicBezTo>
                    <a:pt x="390870" y="382002"/>
                    <a:pt x="390871" y="382002"/>
                    <a:pt x="390871" y="382002"/>
                  </a:cubicBezTo>
                  <a:cubicBezTo>
                    <a:pt x="415601" y="396357"/>
                    <a:pt x="442054" y="411158"/>
                    <a:pt x="469493" y="425995"/>
                  </a:cubicBezTo>
                  <a:cubicBezTo>
                    <a:pt x="470463" y="426521"/>
                    <a:pt x="471500" y="426915"/>
                    <a:pt x="472576" y="427165"/>
                  </a:cubicBezTo>
                  <a:close/>
                  <a:moveTo>
                    <a:pt x="317560" y="336866"/>
                  </a:moveTo>
                  <a:cubicBezTo>
                    <a:pt x="322653" y="338044"/>
                    <a:pt x="327936" y="335881"/>
                    <a:pt x="330740" y="331470"/>
                  </a:cubicBezTo>
                  <a:cubicBezTo>
                    <a:pt x="334386" y="325731"/>
                    <a:pt x="332687" y="318124"/>
                    <a:pt x="326945" y="314479"/>
                  </a:cubicBezTo>
                  <a:cubicBezTo>
                    <a:pt x="300677" y="297804"/>
                    <a:pt x="275811" y="281121"/>
                    <a:pt x="253041" y="264890"/>
                  </a:cubicBezTo>
                  <a:cubicBezTo>
                    <a:pt x="247502" y="260945"/>
                    <a:pt x="239813" y="262232"/>
                    <a:pt x="235863" y="267766"/>
                  </a:cubicBezTo>
                  <a:cubicBezTo>
                    <a:pt x="231914" y="273302"/>
                    <a:pt x="233202" y="280989"/>
                    <a:pt x="238739" y="284937"/>
                  </a:cubicBezTo>
                  <a:cubicBezTo>
                    <a:pt x="261867" y="301422"/>
                    <a:pt x="287102" y="318353"/>
                    <a:pt x="313740" y="335262"/>
                  </a:cubicBezTo>
                  <a:cubicBezTo>
                    <a:pt x="314913" y="336009"/>
                    <a:pt x="316205" y="336551"/>
                    <a:pt x="317560" y="336866"/>
                  </a:cubicBezTo>
                  <a:close/>
                  <a:moveTo>
                    <a:pt x="172031" y="232375"/>
                  </a:moveTo>
                  <a:cubicBezTo>
                    <a:pt x="176566" y="233429"/>
                    <a:pt x="181308" y="231838"/>
                    <a:pt x="184287" y="228261"/>
                  </a:cubicBezTo>
                  <a:cubicBezTo>
                    <a:pt x="188640" y="223039"/>
                    <a:pt x="187933" y="215278"/>
                    <a:pt x="182709" y="210926"/>
                  </a:cubicBezTo>
                  <a:cubicBezTo>
                    <a:pt x="182708" y="210925"/>
                    <a:pt x="182707" y="210925"/>
                    <a:pt x="182706" y="210924"/>
                  </a:cubicBezTo>
                  <a:cubicBezTo>
                    <a:pt x="160074" y="192211"/>
                    <a:pt x="138484" y="172273"/>
                    <a:pt x="118034" y="151199"/>
                  </a:cubicBezTo>
                  <a:cubicBezTo>
                    <a:pt x="113320" y="146299"/>
                    <a:pt x="105523" y="146147"/>
                    <a:pt x="100621" y="150860"/>
                  </a:cubicBezTo>
                  <a:cubicBezTo>
                    <a:pt x="100621" y="150860"/>
                    <a:pt x="100621" y="150860"/>
                    <a:pt x="100621" y="150860"/>
                  </a:cubicBezTo>
                  <a:cubicBezTo>
                    <a:pt x="95719" y="155573"/>
                    <a:pt x="95566" y="163365"/>
                    <a:pt x="100280" y="168265"/>
                  </a:cubicBezTo>
                  <a:cubicBezTo>
                    <a:pt x="121359" y="189992"/>
                    <a:pt x="143613" y="210548"/>
                    <a:pt x="166942" y="229841"/>
                  </a:cubicBezTo>
                  <a:cubicBezTo>
                    <a:pt x="168417" y="231073"/>
                    <a:pt x="170160" y="231941"/>
                    <a:pt x="172031" y="232375"/>
                  </a:cubicBezTo>
                  <a:close/>
                  <a:moveTo>
                    <a:pt x="49909" y="102964"/>
                  </a:moveTo>
                  <a:cubicBezTo>
                    <a:pt x="53251" y="103743"/>
                    <a:pt x="56766" y="103089"/>
                    <a:pt x="59603" y="101162"/>
                  </a:cubicBezTo>
                  <a:cubicBezTo>
                    <a:pt x="65234" y="97347"/>
                    <a:pt x="66704" y="89693"/>
                    <a:pt x="62889" y="84065"/>
                  </a:cubicBezTo>
                  <a:cubicBezTo>
                    <a:pt x="46721" y="60693"/>
                    <a:pt x="33718" y="35285"/>
                    <a:pt x="24217" y="8504"/>
                  </a:cubicBezTo>
                  <a:cubicBezTo>
                    <a:pt x="22012" y="2074"/>
                    <a:pt x="15008" y="-1352"/>
                    <a:pt x="8575" y="853"/>
                  </a:cubicBezTo>
                  <a:cubicBezTo>
                    <a:pt x="8574" y="853"/>
                    <a:pt x="8573" y="853"/>
                    <a:pt x="8572" y="854"/>
                  </a:cubicBezTo>
                  <a:cubicBezTo>
                    <a:pt x="2139" y="3059"/>
                    <a:pt x="-1288" y="10059"/>
                    <a:pt x="918" y="16489"/>
                  </a:cubicBezTo>
                  <a:cubicBezTo>
                    <a:pt x="918" y="16490"/>
                    <a:pt x="919" y="16491"/>
                    <a:pt x="919" y="16491"/>
                  </a:cubicBezTo>
                  <a:cubicBezTo>
                    <a:pt x="11126" y="45335"/>
                    <a:pt x="25107" y="72702"/>
                    <a:pt x="42498" y="97879"/>
                  </a:cubicBezTo>
                  <a:cubicBezTo>
                    <a:pt x="44237" y="100449"/>
                    <a:pt x="46885" y="102266"/>
                    <a:pt x="49909" y="1029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3" name="Google Shape;1383;p50"/>
            <p:cNvSpPr/>
            <p:nvPr/>
          </p:nvSpPr>
          <p:spPr>
            <a:xfrm>
              <a:off x="2928576" y="0"/>
              <a:ext cx="30338" cy="68295"/>
            </a:xfrm>
            <a:custGeom>
              <a:avLst/>
              <a:gdLst/>
              <a:ahLst/>
              <a:cxnLst/>
              <a:rect l="l" t="t" r="r" b="b"/>
              <a:pathLst>
                <a:path w="30338" h="68295" extrusionOk="0">
                  <a:moveTo>
                    <a:pt x="9769" y="68161"/>
                  </a:moveTo>
                  <a:cubicBezTo>
                    <a:pt x="10541" y="68339"/>
                    <a:pt x="11328" y="68443"/>
                    <a:pt x="12119" y="68472"/>
                  </a:cubicBezTo>
                  <a:cubicBezTo>
                    <a:pt x="18916" y="68718"/>
                    <a:pt x="24626" y="63411"/>
                    <a:pt x="24874" y="56616"/>
                  </a:cubicBezTo>
                  <a:cubicBezTo>
                    <a:pt x="25401" y="42673"/>
                    <a:pt x="27214" y="28808"/>
                    <a:pt x="30292" y="15198"/>
                  </a:cubicBezTo>
                  <a:cubicBezTo>
                    <a:pt x="31765" y="8568"/>
                    <a:pt x="27603" y="1994"/>
                    <a:pt x="20978" y="486"/>
                  </a:cubicBezTo>
                  <a:cubicBezTo>
                    <a:pt x="14342" y="-1005"/>
                    <a:pt x="7753" y="3163"/>
                    <a:pt x="6260" y="9796"/>
                  </a:cubicBezTo>
                  <a:cubicBezTo>
                    <a:pt x="2850" y="24888"/>
                    <a:pt x="841" y="40262"/>
                    <a:pt x="257" y="55723"/>
                  </a:cubicBezTo>
                  <a:cubicBezTo>
                    <a:pt x="44" y="61609"/>
                    <a:pt x="4031" y="66822"/>
                    <a:pt x="9769" y="681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4" name="Google Shape;1384;p50"/>
            <p:cNvSpPr/>
            <p:nvPr/>
          </p:nvSpPr>
          <p:spPr>
            <a:xfrm>
              <a:off x="5764137" y="2107604"/>
              <a:ext cx="151800" cy="137428"/>
            </a:xfrm>
            <a:custGeom>
              <a:avLst/>
              <a:gdLst/>
              <a:ahLst/>
              <a:cxnLst/>
              <a:rect l="l" t="t" r="r" b="b"/>
              <a:pathLst>
                <a:path w="151800" h="137428" extrusionOk="0">
                  <a:moveTo>
                    <a:pt x="0" y="0"/>
                  </a:moveTo>
                  <a:lnTo>
                    <a:pt x="65429" y="137429"/>
                  </a:lnTo>
                  <a:lnTo>
                    <a:pt x="151800" y="120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85" name="Google Shape;1385;p50"/>
          <p:cNvGrpSpPr/>
          <p:nvPr/>
        </p:nvGrpSpPr>
        <p:grpSpPr>
          <a:xfrm>
            <a:off x="5746993" y="1125219"/>
            <a:ext cx="3394125" cy="3990410"/>
            <a:chOff x="4654946" y="614534"/>
            <a:chExt cx="3394125" cy="3990410"/>
          </a:xfrm>
        </p:grpSpPr>
        <p:grpSp>
          <p:nvGrpSpPr>
            <p:cNvPr id="1386" name="Google Shape;1386;p50"/>
            <p:cNvGrpSpPr/>
            <p:nvPr/>
          </p:nvGrpSpPr>
          <p:grpSpPr>
            <a:xfrm rot="-1503555">
              <a:off x="5245032" y="2121357"/>
              <a:ext cx="2690644" cy="1133438"/>
              <a:chOff x="7162904" y="4530035"/>
              <a:chExt cx="892223" cy="375839"/>
            </a:xfrm>
          </p:grpSpPr>
          <p:grpSp>
            <p:nvGrpSpPr>
              <p:cNvPr id="1387" name="Google Shape;1387;p50"/>
              <p:cNvGrpSpPr/>
              <p:nvPr/>
            </p:nvGrpSpPr>
            <p:grpSpPr>
              <a:xfrm>
                <a:off x="7162904" y="4530035"/>
                <a:ext cx="882156" cy="373359"/>
                <a:chOff x="7162904" y="4530035"/>
                <a:chExt cx="882156" cy="373359"/>
              </a:xfrm>
            </p:grpSpPr>
            <p:sp>
              <p:nvSpPr>
                <p:cNvPr id="1388" name="Google Shape;1388;p50"/>
                <p:cNvSpPr/>
                <p:nvPr/>
              </p:nvSpPr>
              <p:spPr>
                <a:xfrm>
                  <a:off x="7162904" y="4564712"/>
                  <a:ext cx="817403" cy="3386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7403" h="338682" extrusionOk="0">
                      <a:moveTo>
                        <a:pt x="28317" y="338682"/>
                      </a:moveTo>
                      <a:lnTo>
                        <a:pt x="0" y="293576"/>
                      </a:lnTo>
                      <a:lnTo>
                        <a:pt x="468125" y="0"/>
                      </a:lnTo>
                      <a:lnTo>
                        <a:pt x="583476" y="165795"/>
                      </a:lnTo>
                      <a:lnTo>
                        <a:pt x="784508" y="8072"/>
                      </a:lnTo>
                      <a:lnTo>
                        <a:pt x="817403" y="49962"/>
                      </a:lnTo>
                      <a:lnTo>
                        <a:pt x="571968" y="242520"/>
                      </a:lnTo>
                      <a:lnTo>
                        <a:pt x="453400" y="72100"/>
                      </a:lnTo>
                      <a:lnTo>
                        <a:pt x="28317" y="338682"/>
                      </a:lnTo>
                      <a:close/>
                    </a:path>
                  </a:pathLst>
                </a:custGeom>
                <a:solidFill>
                  <a:srgbClr val="000000">
                    <a:alpha val="1013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89" name="Google Shape;1389;p50"/>
                <p:cNvSpPr/>
                <p:nvPr/>
              </p:nvSpPr>
              <p:spPr>
                <a:xfrm>
                  <a:off x="7903072" y="4530035"/>
                  <a:ext cx="141988" cy="1330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988" h="133037" extrusionOk="0">
                      <a:moveTo>
                        <a:pt x="88561" y="133037"/>
                      </a:moveTo>
                      <a:lnTo>
                        <a:pt x="141989" y="0"/>
                      </a:lnTo>
                      <a:lnTo>
                        <a:pt x="0" y="20258"/>
                      </a:lnTo>
                      <a:lnTo>
                        <a:pt x="88561" y="133037"/>
                      </a:lnTo>
                      <a:close/>
                    </a:path>
                  </a:pathLst>
                </a:custGeom>
                <a:solidFill>
                  <a:srgbClr val="000000">
                    <a:alpha val="1013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390" name="Google Shape;1390;p50"/>
              <p:cNvGrpSpPr/>
              <p:nvPr/>
            </p:nvGrpSpPr>
            <p:grpSpPr>
              <a:xfrm>
                <a:off x="7172972" y="4532515"/>
                <a:ext cx="882155" cy="373359"/>
                <a:chOff x="7172972" y="4532515"/>
                <a:chExt cx="882155" cy="373359"/>
              </a:xfrm>
            </p:grpSpPr>
            <p:sp>
              <p:nvSpPr>
                <p:cNvPr id="1391" name="Google Shape;1391;p50"/>
                <p:cNvSpPr/>
                <p:nvPr/>
              </p:nvSpPr>
              <p:spPr>
                <a:xfrm>
                  <a:off x="7172972" y="4567192"/>
                  <a:ext cx="817402" cy="3386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7402" h="338682" extrusionOk="0">
                      <a:moveTo>
                        <a:pt x="28316" y="338682"/>
                      </a:moveTo>
                      <a:lnTo>
                        <a:pt x="0" y="293576"/>
                      </a:lnTo>
                      <a:lnTo>
                        <a:pt x="468125" y="0"/>
                      </a:lnTo>
                      <a:lnTo>
                        <a:pt x="583475" y="165795"/>
                      </a:lnTo>
                      <a:lnTo>
                        <a:pt x="784508" y="8072"/>
                      </a:lnTo>
                      <a:lnTo>
                        <a:pt x="817403" y="49962"/>
                      </a:lnTo>
                      <a:lnTo>
                        <a:pt x="571968" y="242520"/>
                      </a:lnTo>
                      <a:lnTo>
                        <a:pt x="453399" y="72100"/>
                      </a:lnTo>
                      <a:lnTo>
                        <a:pt x="28316" y="338682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92" name="Google Shape;1392;p50"/>
                <p:cNvSpPr/>
                <p:nvPr/>
              </p:nvSpPr>
              <p:spPr>
                <a:xfrm>
                  <a:off x="7913139" y="4532515"/>
                  <a:ext cx="141988" cy="1330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988" h="133037" extrusionOk="0">
                      <a:moveTo>
                        <a:pt x="88561" y="133037"/>
                      </a:moveTo>
                      <a:lnTo>
                        <a:pt x="141989" y="0"/>
                      </a:lnTo>
                      <a:lnTo>
                        <a:pt x="0" y="20254"/>
                      </a:lnTo>
                      <a:lnTo>
                        <a:pt x="88561" y="133037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1393" name="Google Shape;1393;p50"/>
            <p:cNvGrpSpPr/>
            <p:nvPr/>
          </p:nvGrpSpPr>
          <p:grpSpPr>
            <a:xfrm rot="-4020084">
              <a:off x="5018419" y="3300832"/>
              <a:ext cx="820375" cy="1332620"/>
              <a:chOff x="6434831" y="3097962"/>
              <a:chExt cx="804739" cy="1313905"/>
            </a:xfrm>
          </p:grpSpPr>
          <p:sp>
            <p:nvSpPr>
              <p:cNvPr id="1394" name="Google Shape;1394;p50"/>
              <p:cNvSpPr/>
              <p:nvPr/>
            </p:nvSpPr>
            <p:spPr>
              <a:xfrm>
                <a:off x="6434831" y="3097962"/>
                <a:ext cx="804739" cy="1313905"/>
              </a:xfrm>
              <a:custGeom>
                <a:avLst/>
                <a:gdLst/>
                <a:ahLst/>
                <a:cxnLst/>
                <a:rect l="l" t="t" r="r" b="b"/>
                <a:pathLst>
                  <a:path w="1051946" h="1717523" extrusionOk="0">
                    <a:moveTo>
                      <a:pt x="252087" y="-728"/>
                    </a:moveTo>
                    <a:cubicBezTo>
                      <a:pt x="-192638" y="430159"/>
                      <a:pt x="-90454" y="1501261"/>
                      <a:pt x="892054" y="1716796"/>
                    </a:cubicBezTo>
                    <a:cubicBezTo>
                      <a:pt x="1157488" y="1327487"/>
                      <a:pt x="1182379" y="443081"/>
                      <a:pt x="252087" y="-72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5" name="Google Shape;1395;p50"/>
              <p:cNvSpPr/>
              <p:nvPr/>
            </p:nvSpPr>
            <p:spPr>
              <a:xfrm>
                <a:off x="6623112" y="3097962"/>
                <a:ext cx="499761" cy="1313905"/>
              </a:xfrm>
              <a:custGeom>
                <a:avLst/>
                <a:gdLst/>
                <a:ahLst/>
                <a:cxnLst/>
                <a:rect l="l" t="t" r="r" b="b"/>
                <a:pathLst>
                  <a:path w="653283" h="1717523" extrusionOk="0">
                    <a:moveTo>
                      <a:pt x="653195" y="1706248"/>
                    </a:moveTo>
                    <a:lnTo>
                      <a:pt x="32013" y="11941"/>
                    </a:lnTo>
                    <a:cubicBezTo>
                      <a:pt x="23462" y="7705"/>
                      <a:pt x="14995" y="3431"/>
                      <a:pt x="6276" y="-728"/>
                    </a:cubicBezTo>
                    <a:cubicBezTo>
                      <a:pt x="4113" y="1368"/>
                      <a:pt x="2049" y="3579"/>
                      <a:pt x="-89" y="5705"/>
                    </a:cubicBezTo>
                    <a:lnTo>
                      <a:pt x="625444" y="1711884"/>
                    </a:lnTo>
                    <a:cubicBezTo>
                      <a:pt x="632385" y="1713514"/>
                      <a:pt x="639212" y="1715253"/>
                      <a:pt x="646243" y="1716796"/>
                    </a:cubicBezTo>
                    <a:cubicBezTo>
                      <a:pt x="648594" y="1713348"/>
                      <a:pt x="650882" y="1709773"/>
                      <a:pt x="653195" y="1706248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96" name="Google Shape;1396;p50"/>
            <p:cNvGrpSpPr/>
            <p:nvPr/>
          </p:nvGrpSpPr>
          <p:grpSpPr>
            <a:xfrm rot="442129" flipH="1">
              <a:off x="6350225" y="3567266"/>
              <a:ext cx="1354534" cy="799753"/>
              <a:chOff x="4778337" y="5141250"/>
              <a:chExt cx="1335335" cy="788417"/>
            </a:xfrm>
          </p:grpSpPr>
          <p:sp>
            <p:nvSpPr>
              <p:cNvPr id="1397" name="Google Shape;1397;p50"/>
              <p:cNvSpPr/>
              <p:nvPr/>
            </p:nvSpPr>
            <p:spPr>
              <a:xfrm>
                <a:off x="4778337" y="5141250"/>
                <a:ext cx="1335334" cy="787760"/>
              </a:xfrm>
              <a:custGeom>
                <a:avLst/>
                <a:gdLst/>
                <a:ahLst/>
                <a:cxnLst/>
                <a:rect l="l" t="t" r="r" b="b"/>
                <a:pathLst>
                  <a:path w="1745534" h="1029752" extrusionOk="0">
                    <a:moveTo>
                      <a:pt x="5103" y="167486"/>
                    </a:moveTo>
                    <a:cubicBezTo>
                      <a:pt x="-86406" y="691790"/>
                      <a:pt x="1052911" y="1396174"/>
                      <a:pt x="1745445" y="803631"/>
                    </a:cubicBezTo>
                    <a:cubicBezTo>
                      <a:pt x="1467424" y="94438"/>
                      <a:pt x="387793" y="-221495"/>
                      <a:pt x="5103" y="16748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8" name="Google Shape;1398;p50"/>
              <p:cNvSpPr/>
              <p:nvPr/>
            </p:nvSpPr>
            <p:spPr>
              <a:xfrm>
                <a:off x="5204163" y="5142875"/>
                <a:ext cx="102221" cy="324991"/>
              </a:xfrm>
              <a:custGeom>
                <a:avLst/>
                <a:gdLst/>
                <a:ahLst/>
                <a:cxnLst/>
                <a:rect l="l" t="t" r="r" b="b"/>
                <a:pathLst>
                  <a:path w="133622" h="424825" extrusionOk="0">
                    <a:moveTo>
                      <a:pt x="133534" y="418484"/>
                    </a:moveTo>
                    <a:lnTo>
                      <a:pt x="23088" y="953"/>
                    </a:lnTo>
                    <a:cubicBezTo>
                      <a:pt x="15344" y="333"/>
                      <a:pt x="7606" y="-262"/>
                      <a:pt x="-89" y="-728"/>
                    </a:cubicBezTo>
                    <a:lnTo>
                      <a:pt x="112286" y="424098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9" name="Google Shape;1399;p50"/>
              <p:cNvSpPr/>
              <p:nvPr/>
            </p:nvSpPr>
            <p:spPr>
              <a:xfrm>
                <a:off x="4817422" y="5352727"/>
                <a:ext cx="187330" cy="134330"/>
              </a:xfrm>
              <a:custGeom>
                <a:avLst/>
                <a:gdLst/>
                <a:ahLst/>
                <a:cxnLst/>
                <a:rect l="l" t="t" r="r" b="b"/>
                <a:pathLst>
                  <a:path w="244876" h="175595" extrusionOk="0">
                    <a:moveTo>
                      <a:pt x="232548" y="-728"/>
                    </a:moveTo>
                    <a:lnTo>
                      <a:pt x="-89" y="155148"/>
                    </a:lnTo>
                    <a:cubicBezTo>
                      <a:pt x="3113" y="161731"/>
                      <a:pt x="6459" y="168305"/>
                      <a:pt x="9948" y="174867"/>
                    </a:cubicBezTo>
                    <a:lnTo>
                      <a:pt x="244788" y="17516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0" name="Google Shape;1400;p50"/>
              <p:cNvSpPr/>
              <p:nvPr/>
            </p:nvSpPr>
            <p:spPr>
              <a:xfrm>
                <a:off x="5205180" y="5554833"/>
                <a:ext cx="365072" cy="278678"/>
              </a:xfrm>
              <a:custGeom>
                <a:avLst/>
                <a:gdLst/>
                <a:ahLst/>
                <a:cxnLst/>
                <a:rect l="l" t="t" r="r" b="b"/>
                <a:pathLst>
                  <a:path w="477218" h="364285" extrusionOk="0">
                    <a:moveTo>
                      <a:pt x="463799" y="-728"/>
                    </a:moveTo>
                    <a:lnTo>
                      <a:pt x="-89" y="352899"/>
                    </a:lnTo>
                    <a:cubicBezTo>
                      <a:pt x="7290" y="356507"/>
                      <a:pt x="14709" y="360060"/>
                      <a:pt x="22169" y="363558"/>
                    </a:cubicBezTo>
                    <a:lnTo>
                      <a:pt x="477129" y="16737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1" name="Google Shape;1401;p50"/>
              <p:cNvSpPr/>
              <p:nvPr/>
            </p:nvSpPr>
            <p:spPr>
              <a:xfrm>
                <a:off x="5728282" y="5315912"/>
                <a:ext cx="66602" cy="325390"/>
              </a:xfrm>
              <a:custGeom>
                <a:avLst/>
                <a:gdLst/>
                <a:ahLst/>
                <a:cxnLst/>
                <a:rect l="l" t="t" r="r" b="b"/>
                <a:pathLst>
                  <a:path w="87062" h="425347" extrusionOk="0">
                    <a:moveTo>
                      <a:pt x="86974" y="421286"/>
                    </a:moveTo>
                    <a:lnTo>
                      <a:pt x="24541" y="14862"/>
                    </a:lnTo>
                    <a:cubicBezTo>
                      <a:pt x="16387" y="9574"/>
                      <a:pt x="8162" y="4400"/>
                      <a:pt x="-89" y="-728"/>
                    </a:cubicBezTo>
                    <a:lnTo>
                      <a:pt x="65250" y="42462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2" name="Google Shape;1402;p50"/>
              <p:cNvSpPr/>
              <p:nvPr/>
            </p:nvSpPr>
            <p:spPr>
              <a:xfrm>
                <a:off x="5642170" y="5695733"/>
                <a:ext cx="322891" cy="233935"/>
              </a:xfrm>
              <a:custGeom>
                <a:avLst/>
                <a:gdLst/>
                <a:ahLst/>
                <a:cxnLst/>
                <a:rect l="l" t="t" r="r" b="b"/>
                <a:pathLst>
                  <a:path w="422080" h="305797" extrusionOk="0">
                    <a:moveTo>
                      <a:pt x="421991" y="16860"/>
                    </a:moveTo>
                    <a:lnTo>
                      <a:pt x="408822" y="-728"/>
                    </a:lnTo>
                    <a:lnTo>
                      <a:pt x="-89" y="305069"/>
                    </a:lnTo>
                    <a:cubicBezTo>
                      <a:pt x="12556" y="304979"/>
                      <a:pt x="25200" y="304669"/>
                      <a:pt x="37842" y="30413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3" name="Google Shape;1403;p50"/>
              <p:cNvSpPr/>
              <p:nvPr/>
            </p:nvSpPr>
            <p:spPr>
              <a:xfrm>
                <a:off x="4779643" y="5272811"/>
                <a:ext cx="1334029" cy="490484"/>
              </a:xfrm>
              <a:custGeom>
                <a:avLst/>
                <a:gdLst/>
                <a:ahLst/>
                <a:cxnLst/>
                <a:rect l="l" t="t" r="r" b="b"/>
                <a:pathLst>
                  <a:path w="1743829" h="641156" extrusionOk="0">
                    <a:moveTo>
                      <a:pt x="1738354" y="618832"/>
                    </a:moveTo>
                    <a:lnTo>
                      <a:pt x="2846" y="-728"/>
                    </a:lnTo>
                    <a:cubicBezTo>
                      <a:pt x="1635" y="6666"/>
                      <a:pt x="639" y="14090"/>
                      <a:pt x="-89" y="21550"/>
                    </a:cubicBezTo>
                    <a:lnTo>
                      <a:pt x="1733514" y="640429"/>
                    </a:lnTo>
                    <a:cubicBezTo>
                      <a:pt x="1736927" y="637589"/>
                      <a:pt x="1740349" y="634773"/>
                      <a:pt x="1743740" y="631872"/>
                    </a:cubicBezTo>
                    <a:cubicBezTo>
                      <a:pt x="1742022" y="627487"/>
                      <a:pt x="1740133" y="623186"/>
                      <a:pt x="1738354" y="61883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04" name="Google Shape;1404;p50"/>
            <p:cNvGrpSpPr/>
            <p:nvPr/>
          </p:nvGrpSpPr>
          <p:grpSpPr>
            <a:xfrm rot="127818" flipH="1">
              <a:off x="6265230" y="2980772"/>
              <a:ext cx="1063723" cy="1148470"/>
              <a:chOff x="4921769" y="3642162"/>
              <a:chExt cx="1048829" cy="1132389"/>
            </a:xfrm>
          </p:grpSpPr>
          <p:sp>
            <p:nvSpPr>
              <p:cNvPr id="1405" name="Google Shape;1405;p50"/>
              <p:cNvSpPr/>
              <p:nvPr/>
            </p:nvSpPr>
            <p:spPr>
              <a:xfrm>
                <a:off x="4921769" y="3642162"/>
                <a:ext cx="1048829" cy="1132378"/>
              </a:xfrm>
              <a:custGeom>
                <a:avLst/>
                <a:gdLst/>
                <a:ahLst/>
                <a:cxnLst/>
                <a:rect l="l" t="t" r="r" b="b"/>
                <a:pathLst>
                  <a:path w="1371018" h="1480233" extrusionOk="0">
                    <a:moveTo>
                      <a:pt x="24217" y="13961"/>
                    </a:moveTo>
                    <a:cubicBezTo>
                      <a:pt x="-94878" y="497744"/>
                      <a:pt x="207410" y="1383284"/>
                      <a:pt x="1293296" y="1479506"/>
                    </a:cubicBezTo>
                    <a:cubicBezTo>
                      <a:pt x="1574677" y="888315"/>
                      <a:pt x="1077452" y="-135295"/>
                      <a:pt x="24217" y="1396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6" name="Google Shape;1406;p50"/>
              <p:cNvSpPr/>
              <p:nvPr/>
            </p:nvSpPr>
            <p:spPr>
              <a:xfrm>
                <a:off x="4938097" y="3651132"/>
                <a:ext cx="976193" cy="1123419"/>
              </a:xfrm>
              <a:custGeom>
                <a:avLst/>
                <a:gdLst/>
                <a:ahLst/>
                <a:cxnLst/>
                <a:rect l="l" t="t" r="r" b="b"/>
                <a:pathLst>
                  <a:path w="1276069" h="1468522" extrusionOk="0">
                    <a:moveTo>
                      <a:pt x="1275980" y="1459154"/>
                    </a:moveTo>
                    <a:lnTo>
                      <a:pt x="25185" y="-728"/>
                    </a:lnTo>
                    <a:cubicBezTo>
                      <a:pt x="17782" y="212"/>
                      <a:pt x="10353" y="1204"/>
                      <a:pt x="2899" y="2249"/>
                    </a:cubicBezTo>
                    <a:cubicBezTo>
                      <a:pt x="1845" y="6533"/>
                      <a:pt x="899" y="10919"/>
                      <a:pt x="-89" y="15265"/>
                    </a:cubicBezTo>
                    <a:lnTo>
                      <a:pt x="1241796" y="1464746"/>
                    </a:lnTo>
                    <a:cubicBezTo>
                      <a:pt x="1251834" y="1465785"/>
                      <a:pt x="1261804" y="1466893"/>
                      <a:pt x="1271979" y="1467795"/>
                    </a:cubicBezTo>
                    <a:cubicBezTo>
                      <a:pt x="1273342" y="1464931"/>
                      <a:pt x="1274653" y="1462037"/>
                      <a:pt x="1275980" y="145915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7" name="Google Shape;1407;p50"/>
              <p:cNvSpPr/>
              <p:nvPr/>
            </p:nvSpPr>
            <p:spPr>
              <a:xfrm>
                <a:off x="4965616" y="4023850"/>
                <a:ext cx="307717" cy="85969"/>
              </a:xfrm>
              <a:custGeom>
                <a:avLst/>
                <a:gdLst/>
                <a:ahLst/>
                <a:cxnLst/>
                <a:rect l="l" t="t" r="r" b="b"/>
                <a:pathLst>
                  <a:path w="402245" h="112378" extrusionOk="0">
                    <a:moveTo>
                      <a:pt x="396002" y="-728"/>
                    </a:moveTo>
                    <a:lnTo>
                      <a:pt x="-89" y="83401"/>
                    </a:lnTo>
                    <a:cubicBezTo>
                      <a:pt x="2932" y="92818"/>
                      <a:pt x="6076" y="102234"/>
                      <a:pt x="9343" y="111651"/>
                    </a:cubicBezTo>
                    <a:lnTo>
                      <a:pt x="402156" y="2821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8" name="Google Shape;1408;p50"/>
              <p:cNvSpPr/>
              <p:nvPr/>
            </p:nvSpPr>
            <p:spPr>
              <a:xfrm>
                <a:off x="5461021" y="3802587"/>
                <a:ext cx="170353" cy="469223"/>
              </a:xfrm>
              <a:custGeom>
                <a:avLst/>
                <a:gdLst/>
                <a:ahLst/>
                <a:cxnLst/>
                <a:rect l="l" t="t" r="r" b="b"/>
                <a:pathLst>
                  <a:path w="222684" h="613364" extrusionOk="0">
                    <a:moveTo>
                      <a:pt x="28049" y="612637"/>
                    </a:moveTo>
                    <a:lnTo>
                      <a:pt x="222595" y="17894"/>
                    </a:lnTo>
                    <a:cubicBezTo>
                      <a:pt x="214348" y="11586"/>
                      <a:pt x="205997" y="5379"/>
                      <a:pt x="197541" y="-728"/>
                    </a:cubicBezTo>
                    <a:lnTo>
                      <a:pt x="-89" y="6034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409" name="Google Shape;1409;p50"/>
              <p:cNvGrpSpPr/>
              <p:nvPr/>
            </p:nvGrpSpPr>
            <p:grpSpPr>
              <a:xfrm>
                <a:off x="5242608" y="4480691"/>
                <a:ext cx="420919" cy="42073"/>
                <a:chOff x="2422386" y="2810148"/>
                <a:chExt cx="549503" cy="54926"/>
              </a:xfrm>
            </p:grpSpPr>
            <p:sp>
              <p:nvSpPr>
                <p:cNvPr id="1410" name="Google Shape;1410;p50"/>
                <p:cNvSpPr/>
                <p:nvPr/>
              </p:nvSpPr>
              <p:spPr>
                <a:xfrm>
                  <a:off x="2423063" y="2850164"/>
                  <a:ext cx="16318" cy="149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18" h="14910" extrusionOk="0">
                      <a:moveTo>
                        <a:pt x="600" y="14183"/>
                      </a:moveTo>
                      <a:lnTo>
                        <a:pt x="16230" y="13459"/>
                      </a:lnTo>
                      <a:cubicBezTo>
                        <a:pt x="10700" y="8781"/>
                        <a:pt x="5325" y="4016"/>
                        <a:pt x="-89" y="-72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11" name="Google Shape;1411;p50"/>
                <p:cNvSpPr/>
                <p:nvPr/>
              </p:nvSpPr>
              <p:spPr>
                <a:xfrm>
                  <a:off x="2422386" y="2810148"/>
                  <a:ext cx="549503" cy="542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9503" h="54203" extrusionOk="0">
                      <a:moveTo>
                        <a:pt x="548046" y="-728"/>
                      </a:moveTo>
                      <a:lnTo>
                        <a:pt x="-89" y="24642"/>
                      </a:lnTo>
                      <a:lnTo>
                        <a:pt x="589" y="39288"/>
                      </a:lnTo>
                      <a:cubicBezTo>
                        <a:pt x="6002" y="44032"/>
                        <a:pt x="11378" y="48797"/>
                        <a:pt x="16907" y="53475"/>
                      </a:cubicBezTo>
                      <a:lnTo>
                        <a:pt x="549414" y="28827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1412" name="Google Shape;1412;p50"/>
            <p:cNvGrpSpPr/>
            <p:nvPr/>
          </p:nvGrpSpPr>
          <p:grpSpPr>
            <a:xfrm rot="-122386">
              <a:off x="5118413" y="3183964"/>
              <a:ext cx="1063767" cy="1148518"/>
              <a:chOff x="4921769" y="3642162"/>
              <a:chExt cx="1048829" cy="1132389"/>
            </a:xfrm>
          </p:grpSpPr>
          <p:sp>
            <p:nvSpPr>
              <p:cNvPr id="1413" name="Google Shape;1413;p50"/>
              <p:cNvSpPr/>
              <p:nvPr/>
            </p:nvSpPr>
            <p:spPr>
              <a:xfrm>
                <a:off x="4921769" y="3642162"/>
                <a:ext cx="1048829" cy="1132378"/>
              </a:xfrm>
              <a:custGeom>
                <a:avLst/>
                <a:gdLst/>
                <a:ahLst/>
                <a:cxnLst/>
                <a:rect l="l" t="t" r="r" b="b"/>
                <a:pathLst>
                  <a:path w="1371018" h="1480233" extrusionOk="0">
                    <a:moveTo>
                      <a:pt x="24217" y="13961"/>
                    </a:moveTo>
                    <a:cubicBezTo>
                      <a:pt x="-94878" y="497744"/>
                      <a:pt x="207410" y="1383284"/>
                      <a:pt x="1293296" y="1479506"/>
                    </a:cubicBezTo>
                    <a:cubicBezTo>
                      <a:pt x="1574677" y="888315"/>
                      <a:pt x="1077452" y="-135295"/>
                      <a:pt x="24217" y="1396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4" name="Google Shape;1414;p50"/>
              <p:cNvSpPr/>
              <p:nvPr/>
            </p:nvSpPr>
            <p:spPr>
              <a:xfrm>
                <a:off x="4938097" y="3651132"/>
                <a:ext cx="976193" cy="1123419"/>
              </a:xfrm>
              <a:custGeom>
                <a:avLst/>
                <a:gdLst/>
                <a:ahLst/>
                <a:cxnLst/>
                <a:rect l="l" t="t" r="r" b="b"/>
                <a:pathLst>
                  <a:path w="1276069" h="1468522" extrusionOk="0">
                    <a:moveTo>
                      <a:pt x="1275980" y="1459154"/>
                    </a:moveTo>
                    <a:lnTo>
                      <a:pt x="25185" y="-728"/>
                    </a:lnTo>
                    <a:cubicBezTo>
                      <a:pt x="17782" y="212"/>
                      <a:pt x="10353" y="1204"/>
                      <a:pt x="2899" y="2249"/>
                    </a:cubicBezTo>
                    <a:cubicBezTo>
                      <a:pt x="1845" y="6533"/>
                      <a:pt x="899" y="10919"/>
                      <a:pt x="-89" y="15265"/>
                    </a:cubicBezTo>
                    <a:lnTo>
                      <a:pt x="1241796" y="1464746"/>
                    </a:lnTo>
                    <a:cubicBezTo>
                      <a:pt x="1251834" y="1465785"/>
                      <a:pt x="1261804" y="1466893"/>
                      <a:pt x="1271979" y="1467795"/>
                    </a:cubicBezTo>
                    <a:cubicBezTo>
                      <a:pt x="1273342" y="1464931"/>
                      <a:pt x="1274653" y="1462037"/>
                      <a:pt x="1275980" y="145915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5" name="Google Shape;1415;p50"/>
              <p:cNvSpPr/>
              <p:nvPr/>
            </p:nvSpPr>
            <p:spPr>
              <a:xfrm>
                <a:off x="4965616" y="4023850"/>
                <a:ext cx="307717" cy="85969"/>
              </a:xfrm>
              <a:custGeom>
                <a:avLst/>
                <a:gdLst/>
                <a:ahLst/>
                <a:cxnLst/>
                <a:rect l="l" t="t" r="r" b="b"/>
                <a:pathLst>
                  <a:path w="402245" h="112378" extrusionOk="0">
                    <a:moveTo>
                      <a:pt x="396002" y="-728"/>
                    </a:moveTo>
                    <a:lnTo>
                      <a:pt x="-89" y="83401"/>
                    </a:lnTo>
                    <a:cubicBezTo>
                      <a:pt x="2932" y="92818"/>
                      <a:pt x="6076" y="102234"/>
                      <a:pt x="9343" y="111651"/>
                    </a:cubicBezTo>
                    <a:lnTo>
                      <a:pt x="402156" y="2821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6" name="Google Shape;1416;p50"/>
              <p:cNvSpPr/>
              <p:nvPr/>
            </p:nvSpPr>
            <p:spPr>
              <a:xfrm>
                <a:off x="5461021" y="3802587"/>
                <a:ext cx="170353" cy="469223"/>
              </a:xfrm>
              <a:custGeom>
                <a:avLst/>
                <a:gdLst/>
                <a:ahLst/>
                <a:cxnLst/>
                <a:rect l="l" t="t" r="r" b="b"/>
                <a:pathLst>
                  <a:path w="222684" h="613364" extrusionOk="0">
                    <a:moveTo>
                      <a:pt x="28049" y="612637"/>
                    </a:moveTo>
                    <a:lnTo>
                      <a:pt x="222595" y="17894"/>
                    </a:lnTo>
                    <a:cubicBezTo>
                      <a:pt x="214348" y="11586"/>
                      <a:pt x="205997" y="5379"/>
                      <a:pt x="197541" y="-728"/>
                    </a:cubicBezTo>
                    <a:lnTo>
                      <a:pt x="-89" y="6034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417" name="Google Shape;1417;p50"/>
              <p:cNvGrpSpPr/>
              <p:nvPr/>
            </p:nvGrpSpPr>
            <p:grpSpPr>
              <a:xfrm>
                <a:off x="5242608" y="4480691"/>
                <a:ext cx="420919" cy="42073"/>
                <a:chOff x="2422386" y="2810148"/>
                <a:chExt cx="549503" cy="54926"/>
              </a:xfrm>
            </p:grpSpPr>
            <p:sp>
              <p:nvSpPr>
                <p:cNvPr id="1418" name="Google Shape;1418;p50"/>
                <p:cNvSpPr/>
                <p:nvPr/>
              </p:nvSpPr>
              <p:spPr>
                <a:xfrm>
                  <a:off x="2423063" y="2850164"/>
                  <a:ext cx="16318" cy="149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18" h="14910" extrusionOk="0">
                      <a:moveTo>
                        <a:pt x="600" y="14183"/>
                      </a:moveTo>
                      <a:lnTo>
                        <a:pt x="16230" y="13459"/>
                      </a:lnTo>
                      <a:cubicBezTo>
                        <a:pt x="10700" y="8781"/>
                        <a:pt x="5325" y="4016"/>
                        <a:pt x="-89" y="-72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19" name="Google Shape;1419;p50"/>
                <p:cNvSpPr/>
                <p:nvPr/>
              </p:nvSpPr>
              <p:spPr>
                <a:xfrm>
                  <a:off x="2422386" y="2810148"/>
                  <a:ext cx="549503" cy="542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9503" h="54203" extrusionOk="0">
                      <a:moveTo>
                        <a:pt x="548046" y="-728"/>
                      </a:moveTo>
                      <a:lnTo>
                        <a:pt x="-89" y="24642"/>
                      </a:lnTo>
                      <a:lnTo>
                        <a:pt x="589" y="39288"/>
                      </a:lnTo>
                      <a:cubicBezTo>
                        <a:pt x="6002" y="44032"/>
                        <a:pt x="11378" y="48797"/>
                        <a:pt x="16907" y="53475"/>
                      </a:cubicBezTo>
                      <a:lnTo>
                        <a:pt x="549414" y="28827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1420" name="Google Shape;1420;p50"/>
            <p:cNvGrpSpPr/>
            <p:nvPr/>
          </p:nvGrpSpPr>
          <p:grpSpPr>
            <a:xfrm>
              <a:off x="5740308" y="3817750"/>
              <a:ext cx="809558" cy="533309"/>
              <a:chOff x="5001278" y="4119044"/>
              <a:chExt cx="1082152" cy="712694"/>
            </a:xfrm>
          </p:grpSpPr>
          <p:grpSp>
            <p:nvGrpSpPr>
              <p:cNvPr id="1421" name="Google Shape;1421;p50"/>
              <p:cNvGrpSpPr/>
              <p:nvPr/>
            </p:nvGrpSpPr>
            <p:grpSpPr>
              <a:xfrm>
                <a:off x="5071681" y="4687425"/>
                <a:ext cx="971753" cy="144313"/>
                <a:chOff x="6979691" y="5407002"/>
                <a:chExt cx="391268" cy="58104"/>
              </a:xfrm>
            </p:grpSpPr>
            <p:sp>
              <p:nvSpPr>
                <p:cNvPr id="1422" name="Google Shape;1422;p50"/>
                <p:cNvSpPr/>
                <p:nvPr/>
              </p:nvSpPr>
              <p:spPr>
                <a:xfrm>
                  <a:off x="7240198" y="5408616"/>
                  <a:ext cx="129745" cy="548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745" h="54877" extrusionOk="0">
                      <a:moveTo>
                        <a:pt x="0" y="0"/>
                      </a:moveTo>
                      <a:lnTo>
                        <a:pt x="129745" y="0"/>
                      </a:lnTo>
                      <a:lnTo>
                        <a:pt x="129745" y="54877"/>
                      </a:lnTo>
                      <a:lnTo>
                        <a:pt x="0" y="54877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23" name="Google Shape;1423;p50"/>
                <p:cNvSpPr/>
                <p:nvPr/>
              </p:nvSpPr>
              <p:spPr>
                <a:xfrm>
                  <a:off x="7110452" y="5408616"/>
                  <a:ext cx="129745" cy="548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745" h="54877" extrusionOk="0">
                      <a:moveTo>
                        <a:pt x="0" y="0"/>
                      </a:moveTo>
                      <a:lnTo>
                        <a:pt x="129746" y="0"/>
                      </a:lnTo>
                      <a:lnTo>
                        <a:pt x="129746" y="54877"/>
                      </a:lnTo>
                      <a:lnTo>
                        <a:pt x="0" y="54877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24" name="Google Shape;1424;p50"/>
                <p:cNvSpPr/>
                <p:nvPr/>
              </p:nvSpPr>
              <p:spPr>
                <a:xfrm>
                  <a:off x="6980707" y="5408616"/>
                  <a:ext cx="129745" cy="548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745" h="54877" extrusionOk="0">
                      <a:moveTo>
                        <a:pt x="0" y="0"/>
                      </a:moveTo>
                      <a:lnTo>
                        <a:pt x="129745" y="0"/>
                      </a:lnTo>
                      <a:lnTo>
                        <a:pt x="129745" y="54877"/>
                      </a:lnTo>
                      <a:lnTo>
                        <a:pt x="0" y="54877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25" name="Google Shape;1425;p50"/>
                <p:cNvSpPr/>
                <p:nvPr/>
              </p:nvSpPr>
              <p:spPr>
                <a:xfrm>
                  <a:off x="6979691" y="5407002"/>
                  <a:ext cx="391268" cy="581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268" h="58104" extrusionOk="0">
                      <a:moveTo>
                        <a:pt x="391518" y="58288"/>
                      </a:moveTo>
                      <a:lnTo>
                        <a:pt x="249" y="58288"/>
                      </a:lnTo>
                      <a:lnTo>
                        <a:pt x="249" y="184"/>
                      </a:lnTo>
                      <a:lnTo>
                        <a:pt x="391518" y="184"/>
                      </a:lnTo>
                      <a:close/>
                      <a:moveTo>
                        <a:pt x="2281" y="55063"/>
                      </a:moveTo>
                      <a:lnTo>
                        <a:pt x="389485" y="55063"/>
                      </a:lnTo>
                      <a:lnTo>
                        <a:pt x="389485" y="3410"/>
                      </a:lnTo>
                      <a:lnTo>
                        <a:pt x="2281" y="341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426" name="Google Shape;1426;p50"/>
              <p:cNvGrpSpPr/>
              <p:nvPr/>
            </p:nvGrpSpPr>
            <p:grpSpPr>
              <a:xfrm>
                <a:off x="5001278" y="4542997"/>
                <a:ext cx="971756" cy="144315"/>
                <a:chOff x="6951344" y="5348069"/>
                <a:chExt cx="391269" cy="58105"/>
              </a:xfrm>
            </p:grpSpPr>
            <p:sp>
              <p:nvSpPr>
                <p:cNvPr id="1427" name="Google Shape;1427;p50"/>
                <p:cNvSpPr/>
                <p:nvPr/>
              </p:nvSpPr>
              <p:spPr>
                <a:xfrm>
                  <a:off x="7211851" y="5349683"/>
                  <a:ext cx="129745" cy="548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745" h="54877" extrusionOk="0">
                      <a:moveTo>
                        <a:pt x="0" y="0"/>
                      </a:moveTo>
                      <a:lnTo>
                        <a:pt x="129746" y="0"/>
                      </a:lnTo>
                      <a:lnTo>
                        <a:pt x="129746" y="54877"/>
                      </a:lnTo>
                      <a:lnTo>
                        <a:pt x="0" y="54877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28" name="Google Shape;1428;p50"/>
                <p:cNvSpPr/>
                <p:nvPr/>
              </p:nvSpPr>
              <p:spPr>
                <a:xfrm>
                  <a:off x="7082106" y="5349683"/>
                  <a:ext cx="129745" cy="548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745" h="54877" extrusionOk="0">
                      <a:moveTo>
                        <a:pt x="0" y="0"/>
                      </a:moveTo>
                      <a:lnTo>
                        <a:pt x="129745" y="0"/>
                      </a:lnTo>
                      <a:lnTo>
                        <a:pt x="129745" y="54877"/>
                      </a:lnTo>
                      <a:lnTo>
                        <a:pt x="0" y="54877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29" name="Google Shape;1429;p50"/>
                <p:cNvSpPr/>
                <p:nvPr/>
              </p:nvSpPr>
              <p:spPr>
                <a:xfrm>
                  <a:off x="6952361" y="5349683"/>
                  <a:ext cx="129745" cy="548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745" h="54877" extrusionOk="0">
                      <a:moveTo>
                        <a:pt x="0" y="0"/>
                      </a:moveTo>
                      <a:lnTo>
                        <a:pt x="129745" y="0"/>
                      </a:lnTo>
                      <a:lnTo>
                        <a:pt x="129745" y="54877"/>
                      </a:lnTo>
                      <a:lnTo>
                        <a:pt x="0" y="54877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30" name="Google Shape;1430;p50"/>
                <p:cNvSpPr/>
                <p:nvPr/>
              </p:nvSpPr>
              <p:spPr>
                <a:xfrm>
                  <a:off x="6951344" y="5348069"/>
                  <a:ext cx="391269" cy="581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269" h="58105" extrusionOk="0">
                      <a:moveTo>
                        <a:pt x="391518" y="58289"/>
                      </a:moveTo>
                      <a:lnTo>
                        <a:pt x="249" y="58289"/>
                      </a:lnTo>
                      <a:lnTo>
                        <a:pt x="249" y="184"/>
                      </a:lnTo>
                      <a:lnTo>
                        <a:pt x="391518" y="184"/>
                      </a:lnTo>
                      <a:close/>
                      <a:moveTo>
                        <a:pt x="2282" y="55063"/>
                      </a:moveTo>
                      <a:lnTo>
                        <a:pt x="389486" y="55063"/>
                      </a:lnTo>
                      <a:lnTo>
                        <a:pt x="389486" y="3410"/>
                      </a:lnTo>
                      <a:lnTo>
                        <a:pt x="2282" y="341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431" name="Google Shape;1431;p50"/>
              <p:cNvGrpSpPr/>
              <p:nvPr/>
            </p:nvGrpSpPr>
            <p:grpSpPr>
              <a:xfrm>
                <a:off x="5111674" y="4402861"/>
                <a:ext cx="971756" cy="144313"/>
                <a:chOff x="6995794" y="5290864"/>
                <a:chExt cx="391269" cy="58104"/>
              </a:xfrm>
            </p:grpSpPr>
            <p:sp>
              <p:nvSpPr>
                <p:cNvPr id="1432" name="Google Shape;1432;p50"/>
                <p:cNvSpPr/>
                <p:nvPr/>
              </p:nvSpPr>
              <p:spPr>
                <a:xfrm>
                  <a:off x="7256302" y="5292477"/>
                  <a:ext cx="129745" cy="548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745" h="54877" extrusionOk="0">
                      <a:moveTo>
                        <a:pt x="0" y="0"/>
                      </a:moveTo>
                      <a:lnTo>
                        <a:pt x="129746" y="0"/>
                      </a:lnTo>
                      <a:lnTo>
                        <a:pt x="129746" y="54877"/>
                      </a:lnTo>
                      <a:lnTo>
                        <a:pt x="0" y="54877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33" name="Google Shape;1433;p50"/>
                <p:cNvSpPr/>
                <p:nvPr/>
              </p:nvSpPr>
              <p:spPr>
                <a:xfrm>
                  <a:off x="7126556" y="5292477"/>
                  <a:ext cx="129745" cy="548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745" h="54877" extrusionOk="0">
                      <a:moveTo>
                        <a:pt x="0" y="0"/>
                      </a:moveTo>
                      <a:lnTo>
                        <a:pt x="129745" y="0"/>
                      </a:lnTo>
                      <a:lnTo>
                        <a:pt x="129745" y="54877"/>
                      </a:lnTo>
                      <a:lnTo>
                        <a:pt x="0" y="54877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34" name="Google Shape;1434;p50"/>
                <p:cNvSpPr/>
                <p:nvPr/>
              </p:nvSpPr>
              <p:spPr>
                <a:xfrm>
                  <a:off x="6996811" y="5292477"/>
                  <a:ext cx="129745" cy="548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745" h="54877" extrusionOk="0">
                      <a:moveTo>
                        <a:pt x="0" y="0"/>
                      </a:moveTo>
                      <a:lnTo>
                        <a:pt x="129745" y="0"/>
                      </a:lnTo>
                      <a:lnTo>
                        <a:pt x="129745" y="54877"/>
                      </a:lnTo>
                      <a:lnTo>
                        <a:pt x="0" y="54877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35" name="Google Shape;1435;p50"/>
                <p:cNvSpPr/>
                <p:nvPr/>
              </p:nvSpPr>
              <p:spPr>
                <a:xfrm>
                  <a:off x="6995794" y="5290864"/>
                  <a:ext cx="391269" cy="581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269" h="58104" extrusionOk="0">
                      <a:moveTo>
                        <a:pt x="391518" y="58289"/>
                      </a:moveTo>
                      <a:lnTo>
                        <a:pt x="249" y="58289"/>
                      </a:lnTo>
                      <a:lnTo>
                        <a:pt x="249" y="184"/>
                      </a:lnTo>
                      <a:lnTo>
                        <a:pt x="391518" y="184"/>
                      </a:lnTo>
                      <a:close/>
                      <a:moveTo>
                        <a:pt x="2282" y="55063"/>
                      </a:moveTo>
                      <a:lnTo>
                        <a:pt x="389486" y="55063"/>
                      </a:lnTo>
                      <a:lnTo>
                        <a:pt x="389486" y="3409"/>
                      </a:lnTo>
                      <a:lnTo>
                        <a:pt x="2282" y="3409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436" name="Google Shape;1436;p50"/>
              <p:cNvGrpSpPr/>
              <p:nvPr/>
            </p:nvGrpSpPr>
            <p:grpSpPr>
              <a:xfrm>
                <a:off x="5039804" y="4260670"/>
                <a:ext cx="971756" cy="144313"/>
                <a:chOff x="6966856" y="5232049"/>
                <a:chExt cx="391269" cy="58104"/>
              </a:xfrm>
            </p:grpSpPr>
            <p:sp>
              <p:nvSpPr>
                <p:cNvPr id="1437" name="Google Shape;1437;p50"/>
                <p:cNvSpPr/>
                <p:nvPr/>
              </p:nvSpPr>
              <p:spPr>
                <a:xfrm>
                  <a:off x="7227363" y="5233662"/>
                  <a:ext cx="129745" cy="548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745" h="54877" extrusionOk="0">
                      <a:moveTo>
                        <a:pt x="0" y="0"/>
                      </a:moveTo>
                      <a:lnTo>
                        <a:pt x="129746" y="0"/>
                      </a:lnTo>
                      <a:lnTo>
                        <a:pt x="129746" y="54877"/>
                      </a:lnTo>
                      <a:lnTo>
                        <a:pt x="0" y="54877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38" name="Google Shape;1438;p50"/>
                <p:cNvSpPr/>
                <p:nvPr/>
              </p:nvSpPr>
              <p:spPr>
                <a:xfrm>
                  <a:off x="7097617" y="5233662"/>
                  <a:ext cx="129745" cy="548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745" h="54877" extrusionOk="0">
                      <a:moveTo>
                        <a:pt x="0" y="0"/>
                      </a:moveTo>
                      <a:lnTo>
                        <a:pt x="129746" y="0"/>
                      </a:lnTo>
                      <a:lnTo>
                        <a:pt x="129746" y="54877"/>
                      </a:lnTo>
                      <a:lnTo>
                        <a:pt x="0" y="54877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39" name="Google Shape;1439;p50"/>
                <p:cNvSpPr/>
                <p:nvPr/>
              </p:nvSpPr>
              <p:spPr>
                <a:xfrm>
                  <a:off x="6967872" y="5233662"/>
                  <a:ext cx="129745" cy="548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745" h="54877" extrusionOk="0">
                      <a:moveTo>
                        <a:pt x="0" y="0"/>
                      </a:moveTo>
                      <a:lnTo>
                        <a:pt x="129745" y="0"/>
                      </a:lnTo>
                      <a:lnTo>
                        <a:pt x="129745" y="54877"/>
                      </a:lnTo>
                      <a:lnTo>
                        <a:pt x="0" y="54877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40" name="Google Shape;1440;p50"/>
                <p:cNvSpPr/>
                <p:nvPr/>
              </p:nvSpPr>
              <p:spPr>
                <a:xfrm>
                  <a:off x="6966856" y="5232049"/>
                  <a:ext cx="391269" cy="581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269" h="58104" extrusionOk="0">
                      <a:moveTo>
                        <a:pt x="391518" y="58289"/>
                      </a:moveTo>
                      <a:lnTo>
                        <a:pt x="249" y="58289"/>
                      </a:lnTo>
                      <a:lnTo>
                        <a:pt x="249" y="184"/>
                      </a:lnTo>
                      <a:lnTo>
                        <a:pt x="391518" y="184"/>
                      </a:lnTo>
                      <a:close/>
                      <a:moveTo>
                        <a:pt x="2282" y="55063"/>
                      </a:moveTo>
                      <a:lnTo>
                        <a:pt x="389485" y="55063"/>
                      </a:lnTo>
                      <a:lnTo>
                        <a:pt x="389485" y="3410"/>
                      </a:lnTo>
                      <a:lnTo>
                        <a:pt x="2282" y="341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441" name="Google Shape;1441;p50"/>
              <p:cNvGrpSpPr/>
              <p:nvPr/>
            </p:nvGrpSpPr>
            <p:grpSpPr>
              <a:xfrm>
                <a:off x="5072508" y="4119044"/>
                <a:ext cx="971756" cy="144313"/>
                <a:chOff x="6980024" y="5176592"/>
                <a:chExt cx="391269" cy="58104"/>
              </a:xfrm>
            </p:grpSpPr>
            <p:sp>
              <p:nvSpPr>
                <p:cNvPr id="1442" name="Google Shape;1442;p50"/>
                <p:cNvSpPr/>
                <p:nvPr/>
              </p:nvSpPr>
              <p:spPr>
                <a:xfrm>
                  <a:off x="7240532" y="5178205"/>
                  <a:ext cx="129745" cy="548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745" h="54877" extrusionOk="0">
                      <a:moveTo>
                        <a:pt x="0" y="0"/>
                      </a:moveTo>
                      <a:lnTo>
                        <a:pt x="129745" y="0"/>
                      </a:lnTo>
                      <a:lnTo>
                        <a:pt x="129745" y="54877"/>
                      </a:lnTo>
                      <a:lnTo>
                        <a:pt x="0" y="54877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43" name="Google Shape;1443;p50"/>
                <p:cNvSpPr/>
                <p:nvPr/>
              </p:nvSpPr>
              <p:spPr>
                <a:xfrm>
                  <a:off x="7110786" y="5178205"/>
                  <a:ext cx="129745" cy="548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745" h="54877" extrusionOk="0">
                      <a:moveTo>
                        <a:pt x="0" y="0"/>
                      </a:moveTo>
                      <a:lnTo>
                        <a:pt x="129746" y="0"/>
                      </a:lnTo>
                      <a:lnTo>
                        <a:pt x="129746" y="54877"/>
                      </a:lnTo>
                      <a:lnTo>
                        <a:pt x="0" y="54877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44" name="Google Shape;1444;p50"/>
                <p:cNvSpPr/>
                <p:nvPr/>
              </p:nvSpPr>
              <p:spPr>
                <a:xfrm>
                  <a:off x="6981040" y="5178205"/>
                  <a:ext cx="129745" cy="548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745" h="54877" extrusionOk="0">
                      <a:moveTo>
                        <a:pt x="0" y="0"/>
                      </a:moveTo>
                      <a:lnTo>
                        <a:pt x="129745" y="0"/>
                      </a:lnTo>
                      <a:lnTo>
                        <a:pt x="129745" y="54877"/>
                      </a:lnTo>
                      <a:lnTo>
                        <a:pt x="0" y="54877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45" name="Google Shape;1445;p50"/>
                <p:cNvSpPr/>
                <p:nvPr/>
              </p:nvSpPr>
              <p:spPr>
                <a:xfrm>
                  <a:off x="6980024" y="5176592"/>
                  <a:ext cx="391269" cy="581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269" h="58104" extrusionOk="0">
                      <a:moveTo>
                        <a:pt x="391519" y="58289"/>
                      </a:moveTo>
                      <a:lnTo>
                        <a:pt x="249" y="58289"/>
                      </a:lnTo>
                      <a:lnTo>
                        <a:pt x="249" y="184"/>
                      </a:lnTo>
                      <a:lnTo>
                        <a:pt x="391519" y="184"/>
                      </a:lnTo>
                      <a:close/>
                      <a:moveTo>
                        <a:pt x="2282" y="55063"/>
                      </a:moveTo>
                      <a:lnTo>
                        <a:pt x="389486" y="55063"/>
                      </a:lnTo>
                      <a:lnTo>
                        <a:pt x="389486" y="3410"/>
                      </a:lnTo>
                      <a:lnTo>
                        <a:pt x="2282" y="341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446" name="Google Shape;1446;p50"/>
              <p:cNvSpPr/>
              <p:nvPr/>
            </p:nvSpPr>
            <p:spPr>
              <a:xfrm>
                <a:off x="5718676" y="4691434"/>
                <a:ext cx="322092" cy="136232"/>
              </a:xfrm>
              <a:custGeom>
                <a:avLst/>
                <a:gdLst/>
                <a:ahLst/>
                <a:cxnLst/>
                <a:rect l="l" t="t" r="r" b="b"/>
                <a:pathLst>
                  <a:path w="129745" h="54877" extrusionOk="0">
                    <a:moveTo>
                      <a:pt x="0" y="0"/>
                    </a:moveTo>
                    <a:lnTo>
                      <a:pt x="129745" y="0"/>
                    </a:lnTo>
                    <a:lnTo>
                      <a:pt x="129745" y="54877"/>
                    </a:lnTo>
                    <a:lnTo>
                      <a:pt x="0" y="54877"/>
                    </a:lnTo>
                    <a:close/>
                  </a:path>
                </a:pathLst>
              </a:custGeom>
              <a:solidFill>
                <a:srgbClr val="000000">
                  <a:alpha val="101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7" name="Google Shape;1447;p50"/>
              <p:cNvSpPr/>
              <p:nvPr/>
            </p:nvSpPr>
            <p:spPr>
              <a:xfrm>
                <a:off x="5074204" y="4691434"/>
                <a:ext cx="322092" cy="136232"/>
              </a:xfrm>
              <a:custGeom>
                <a:avLst/>
                <a:gdLst/>
                <a:ahLst/>
                <a:cxnLst/>
                <a:rect l="l" t="t" r="r" b="b"/>
                <a:pathLst>
                  <a:path w="129745" h="54877" extrusionOk="0">
                    <a:moveTo>
                      <a:pt x="0" y="0"/>
                    </a:moveTo>
                    <a:lnTo>
                      <a:pt x="129745" y="0"/>
                    </a:lnTo>
                    <a:lnTo>
                      <a:pt x="129745" y="54877"/>
                    </a:lnTo>
                    <a:lnTo>
                      <a:pt x="0" y="54877"/>
                    </a:lnTo>
                    <a:close/>
                  </a:path>
                </a:pathLst>
              </a:custGeom>
              <a:solidFill>
                <a:srgbClr val="FFFFFF">
                  <a:alpha val="1962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8" name="Google Shape;1448;p50"/>
              <p:cNvSpPr/>
              <p:nvPr/>
            </p:nvSpPr>
            <p:spPr>
              <a:xfrm>
                <a:off x="5648274" y="4547006"/>
                <a:ext cx="322092" cy="136232"/>
              </a:xfrm>
              <a:custGeom>
                <a:avLst/>
                <a:gdLst/>
                <a:ahLst/>
                <a:cxnLst/>
                <a:rect l="l" t="t" r="r" b="b"/>
                <a:pathLst>
                  <a:path w="129745" h="54877" extrusionOk="0">
                    <a:moveTo>
                      <a:pt x="0" y="0"/>
                    </a:moveTo>
                    <a:lnTo>
                      <a:pt x="129746" y="0"/>
                    </a:lnTo>
                    <a:lnTo>
                      <a:pt x="129746" y="54877"/>
                    </a:lnTo>
                    <a:lnTo>
                      <a:pt x="0" y="54877"/>
                    </a:lnTo>
                    <a:close/>
                  </a:path>
                </a:pathLst>
              </a:custGeom>
              <a:solidFill>
                <a:srgbClr val="000000">
                  <a:alpha val="101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9" name="Google Shape;1449;p50"/>
              <p:cNvSpPr/>
              <p:nvPr/>
            </p:nvSpPr>
            <p:spPr>
              <a:xfrm>
                <a:off x="5003804" y="4547006"/>
                <a:ext cx="322092" cy="136232"/>
              </a:xfrm>
              <a:custGeom>
                <a:avLst/>
                <a:gdLst/>
                <a:ahLst/>
                <a:cxnLst/>
                <a:rect l="l" t="t" r="r" b="b"/>
                <a:pathLst>
                  <a:path w="129745" h="54877" extrusionOk="0">
                    <a:moveTo>
                      <a:pt x="0" y="0"/>
                    </a:moveTo>
                    <a:lnTo>
                      <a:pt x="129745" y="0"/>
                    </a:lnTo>
                    <a:lnTo>
                      <a:pt x="129745" y="54877"/>
                    </a:lnTo>
                    <a:lnTo>
                      <a:pt x="0" y="54877"/>
                    </a:lnTo>
                    <a:close/>
                  </a:path>
                </a:pathLst>
              </a:custGeom>
              <a:solidFill>
                <a:srgbClr val="FFFFFF">
                  <a:alpha val="1962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0" name="Google Shape;1450;p50"/>
              <p:cNvSpPr/>
              <p:nvPr/>
            </p:nvSpPr>
            <p:spPr>
              <a:xfrm>
                <a:off x="5758672" y="4406867"/>
                <a:ext cx="322092" cy="136232"/>
              </a:xfrm>
              <a:custGeom>
                <a:avLst/>
                <a:gdLst/>
                <a:ahLst/>
                <a:cxnLst/>
                <a:rect l="l" t="t" r="r" b="b"/>
                <a:pathLst>
                  <a:path w="129745" h="54877" extrusionOk="0">
                    <a:moveTo>
                      <a:pt x="0" y="0"/>
                    </a:moveTo>
                    <a:lnTo>
                      <a:pt x="129746" y="0"/>
                    </a:lnTo>
                    <a:lnTo>
                      <a:pt x="129746" y="54877"/>
                    </a:lnTo>
                    <a:lnTo>
                      <a:pt x="0" y="54877"/>
                    </a:lnTo>
                    <a:close/>
                  </a:path>
                </a:pathLst>
              </a:custGeom>
              <a:solidFill>
                <a:srgbClr val="000000">
                  <a:alpha val="101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1" name="Google Shape;1451;p50"/>
              <p:cNvSpPr/>
              <p:nvPr/>
            </p:nvSpPr>
            <p:spPr>
              <a:xfrm>
                <a:off x="5114200" y="4406867"/>
                <a:ext cx="322092" cy="136232"/>
              </a:xfrm>
              <a:custGeom>
                <a:avLst/>
                <a:gdLst/>
                <a:ahLst/>
                <a:cxnLst/>
                <a:rect l="l" t="t" r="r" b="b"/>
                <a:pathLst>
                  <a:path w="129745" h="54877" extrusionOk="0">
                    <a:moveTo>
                      <a:pt x="0" y="0"/>
                    </a:moveTo>
                    <a:lnTo>
                      <a:pt x="129745" y="0"/>
                    </a:lnTo>
                    <a:lnTo>
                      <a:pt x="129745" y="54877"/>
                    </a:lnTo>
                    <a:lnTo>
                      <a:pt x="0" y="54877"/>
                    </a:lnTo>
                    <a:close/>
                  </a:path>
                </a:pathLst>
              </a:custGeom>
              <a:solidFill>
                <a:srgbClr val="FFFFFF">
                  <a:alpha val="1962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2" name="Google Shape;1452;p50"/>
              <p:cNvSpPr/>
              <p:nvPr/>
            </p:nvSpPr>
            <p:spPr>
              <a:xfrm>
                <a:off x="5686799" y="4264676"/>
                <a:ext cx="322092" cy="136232"/>
              </a:xfrm>
              <a:custGeom>
                <a:avLst/>
                <a:gdLst/>
                <a:ahLst/>
                <a:cxnLst/>
                <a:rect l="l" t="t" r="r" b="b"/>
                <a:pathLst>
                  <a:path w="129745" h="54877" extrusionOk="0">
                    <a:moveTo>
                      <a:pt x="0" y="0"/>
                    </a:moveTo>
                    <a:lnTo>
                      <a:pt x="129746" y="0"/>
                    </a:lnTo>
                    <a:lnTo>
                      <a:pt x="129746" y="54877"/>
                    </a:lnTo>
                    <a:lnTo>
                      <a:pt x="0" y="54877"/>
                    </a:lnTo>
                    <a:close/>
                  </a:path>
                </a:pathLst>
              </a:custGeom>
              <a:solidFill>
                <a:srgbClr val="000000">
                  <a:alpha val="101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3" name="Google Shape;1453;p50"/>
              <p:cNvSpPr/>
              <p:nvPr/>
            </p:nvSpPr>
            <p:spPr>
              <a:xfrm>
                <a:off x="5042327" y="4264676"/>
                <a:ext cx="322092" cy="136232"/>
              </a:xfrm>
              <a:custGeom>
                <a:avLst/>
                <a:gdLst/>
                <a:ahLst/>
                <a:cxnLst/>
                <a:rect l="l" t="t" r="r" b="b"/>
                <a:pathLst>
                  <a:path w="129745" h="54877" extrusionOk="0">
                    <a:moveTo>
                      <a:pt x="0" y="0"/>
                    </a:moveTo>
                    <a:lnTo>
                      <a:pt x="129745" y="0"/>
                    </a:lnTo>
                    <a:lnTo>
                      <a:pt x="129745" y="54877"/>
                    </a:lnTo>
                    <a:lnTo>
                      <a:pt x="0" y="54877"/>
                    </a:lnTo>
                    <a:close/>
                  </a:path>
                </a:pathLst>
              </a:custGeom>
              <a:solidFill>
                <a:srgbClr val="FFFFFF">
                  <a:alpha val="1962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4" name="Google Shape;1454;p50"/>
              <p:cNvSpPr/>
              <p:nvPr/>
            </p:nvSpPr>
            <p:spPr>
              <a:xfrm>
                <a:off x="5719506" y="4123050"/>
                <a:ext cx="322092" cy="136232"/>
              </a:xfrm>
              <a:custGeom>
                <a:avLst/>
                <a:gdLst/>
                <a:ahLst/>
                <a:cxnLst/>
                <a:rect l="l" t="t" r="r" b="b"/>
                <a:pathLst>
                  <a:path w="129745" h="54877" extrusionOk="0">
                    <a:moveTo>
                      <a:pt x="0" y="0"/>
                    </a:moveTo>
                    <a:lnTo>
                      <a:pt x="129745" y="0"/>
                    </a:lnTo>
                    <a:lnTo>
                      <a:pt x="129745" y="54877"/>
                    </a:lnTo>
                    <a:lnTo>
                      <a:pt x="0" y="54877"/>
                    </a:lnTo>
                    <a:close/>
                  </a:path>
                </a:pathLst>
              </a:custGeom>
              <a:solidFill>
                <a:srgbClr val="000000">
                  <a:alpha val="101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5" name="Google Shape;1455;p50"/>
              <p:cNvSpPr/>
              <p:nvPr/>
            </p:nvSpPr>
            <p:spPr>
              <a:xfrm>
                <a:off x="5075031" y="4123050"/>
                <a:ext cx="322092" cy="136232"/>
              </a:xfrm>
              <a:custGeom>
                <a:avLst/>
                <a:gdLst/>
                <a:ahLst/>
                <a:cxnLst/>
                <a:rect l="l" t="t" r="r" b="b"/>
                <a:pathLst>
                  <a:path w="129745" h="54877" extrusionOk="0">
                    <a:moveTo>
                      <a:pt x="0" y="0"/>
                    </a:moveTo>
                    <a:lnTo>
                      <a:pt x="129745" y="0"/>
                    </a:lnTo>
                    <a:lnTo>
                      <a:pt x="129745" y="54877"/>
                    </a:lnTo>
                    <a:lnTo>
                      <a:pt x="0" y="54877"/>
                    </a:lnTo>
                    <a:close/>
                  </a:path>
                </a:pathLst>
              </a:custGeom>
              <a:solidFill>
                <a:srgbClr val="FFFFFF">
                  <a:alpha val="1962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56" name="Google Shape;1456;p50"/>
            <p:cNvGrpSpPr/>
            <p:nvPr/>
          </p:nvGrpSpPr>
          <p:grpSpPr>
            <a:xfrm>
              <a:off x="6071597" y="614534"/>
              <a:ext cx="1037044" cy="3736512"/>
              <a:chOff x="1658239" y="1078313"/>
              <a:chExt cx="950893" cy="3426106"/>
            </a:xfrm>
          </p:grpSpPr>
          <p:sp>
            <p:nvSpPr>
              <p:cNvPr id="1457" name="Google Shape;1457;p50"/>
              <p:cNvSpPr/>
              <p:nvPr/>
            </p:nvSpPr>
            <p:spPr>
              <a:xfrm>
                <a:off x="1829912" y="1079033"/>
                <a:ext cx="674609" cy="864427"/>
              </a:xfrm>
              <a:custGeom>
                <a:avLst/>
                <a:gdLst/>
                <a:ahLst/>
                <a:cxnLst/>
                <a:rect l="l" t="t" r="r" b="b"/>
                <a:pathLst>
                  <a:path w="585344" h="750045" extrusionOk="0">
                    <a:moveTo>
                      <a:pt x="207121" y="10582"/>
                    </a:moveTo>
                    <a:cubicBezTo>
                      <a:pt x="207121" y="10582"/>
                      <a:pt x="79979" y="34250"/>
                      <a:pt x="55333" y="157430"/>
                    </a:cubicBezTo>
                    <a:cubicBezTo>
                      <a:pt x="31931" y="274389"/>
                      <a:pt x="75776" y="309338"/>
                      <a:pt x="55333" y="422852"/>
                    </a:cubicBezTo>
                    <a:cubicBezTo>
                      <a:pt x="43300" y="489661"/>
                      <a:pt x="9784" y="526840"/>
                      <a:pt x="4743" y="587919"/>
                    </a:cubicBezTo>
                    <a:cubicBezTo>
                      <a:pt x="-4214" y="696452"/>
                      <a:pt x="4743" y="750176"/>
                      <a:pt x="4743" y="750176"/>
                    </a:cubicBezTo>
                    <a:lnTo>
                      <a:pt x="447231" y="750176"/>
                    </a:lnTo>
                    <a:lnTo>
                      <a:pt x="496968" y="636973"/>
                    </a:lnTo>
                    <a:cubicBezTo>
                      <a:pt x="496968" y="636973"/>
                      <a:pt x="602718" y="726041"/>
                      <a:pt x="583852" y="620384"/>
                    </a:cubicBezTo>
                    <a:cubicBezTo>
                      <a:pt x="564987" y="514728"/>
                      <a:pt x="511909" y="478810"/>
                      <a:pt x="508752" y="390912"/>
                    </a:cubicBezTo>
                    <a:cubicBezTo>
                      <a:pt x="505206" y="292196"/>
                      <a:pt x="527969" y="221025"/>
                      <a:pt x="496022" y="143823"/>
                    </a:cubicBezTo>
                    <a:cubicBezTo>
                      <a:pt x="466297" y="71993"/>
                      <a:pt x="386157" y="-33567"/>
                      <a:pt x="207121" y="1058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8" name="Google Shape;1458;p50"/>
              <p:cNvSpPr/>
              <p:nvPr/>
            </p:nvSpPr>
            <p:spPr>
              <a:xfrm>
                <a:off x="1915968" y="1078436"/>
                <a:ext cx="443880" cy="432810"/>
              </a:xfrm>
              <a:custGeom>
                <a:avLst/>
                <a:gdLst/>
                <a:ahLst/>
                <a:cxnLst/>
                <a:rect l="l" t="t" r="r" b="b"/>
                <a:pathLst>
                  <a:path w="385145" h="375540" extrusionOk="0">
                    <a:moveTo>
                      <a:pt x="385146" y="187770"/>
                    </a:moveTo>
                    <a:cubicBezTo>
                      <a:pt x="385146" y="291473"/>
                      <a:pt x="298928" y="375541"/>
                      <a:pt x="192573" y="375541"/>
                    </a:cubicBezTo>
                    <a:cubicBezTo>
                      <a:pt x="86218" y="375541"/>
                      <a:pt x="0" y="291473"/>
                      <a:pt x="0" y="187770"/>
                    </a:cubicBezTo>
                    <a:cubicBezTo>
                      <a:pt x="0" y="84068"/>
                      <a:pt x="86218" y="0"/>
                      <a:pt x="192573" y="0"/>
                    </a:cubicBezTo>
                    <a:cubicBezTo>
                      <a:pt x="298928" y="0"/>
                      <a:pt x="385146" y="84068"/>
                      <a:pt x="385146" y="18777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9" name="Google Shape;1459;p50"/>
              <p:cNvSpPr/>
              <p:nvPr/>
            </p:nvSpPr>
            <p:spPr>
              <a:xfrm>
                <a:off x="1920133" y="1347283"/>
                <a:ext cx="93142" cy="112671"/>
              </a:xfrm>
              <a:custGeom>
                <a:avLst/>
                <a:gdLst/>
                <a:ahLst/>
                <a:cxnLst/>
                <a:rect l="l" t="t" r="r" b="b"/>
                <a:pathLst>
                  <a:path w="80817" h="97762" extrusionOk="0">
                    <a:moveTo>
                      <a:pt x="74951" y="29031"/>
                    </a:moveTo>
                    <a:cubicBezTo>
                      <a:pt x="85347" y="51546"/>
                      <a:pt x="84910" y="88095"/>
                      <a:pt x="63523" y="96426"/>
                    </a:cubicBezTo>
                    <a:cubicBezTo>
                      <a:pt x="42135" y="104759"/>
                      <a:pt x="16147" y="75892"/>
                      <a:pt x="5749" y="53375"/>
                    </a:cubicBezTo>
                    <a:cubicBezTo>
                      <a:pt x="-4647" y="30860"/>
                      <a:pt x="1309" y="11107"/>
                      <a:pt x="22697" y="2774"/>
                    </a:cubicBezTo>
                    <a:cubicBezTo>
                      <a:pt x="44083" y="-5556"/>
                      <a:pt x="64552" y="6513"/>
                      <a:pt x="74951" y="29031"/>
                    </a:cubicBezTo>
                    <a:close/>
                  </a:path>
                </a:pathLst>
              </a:custGeom>
              <a:solidFill>
                <a:srgbClr val="9453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0" name="Google Shape;1460;p50"/>
              <p:cNvSpPr/>
              <p:nvPr/>
            </p:nvSpPr>
            <p:spPr>
              <a:xfrm>
                <a:off x="2283602" y="1342853"/>
                <a:ext cx="95871" cy="113071"/>
              </a:xfrm>
              <a:custGeom>
                <a:avLst/>
                <a:gdLst/>
                <a:ahLst/>
                <a:cxnLst/>
                <a:rect l="l" t="t" r="r" b="b"/>
                <a:pathLst>
                  <a:path w="83185" h="98109" extrusionOk="0">
                    <a:moveTo>
                      <a:pt x="9682" y="29940"/>
                    </a:moveTo>
                    <a:cubicBezTo>
                      <a:pt x="-185" y="52692"/>
                      <a:pt x="-8432" y="86360"/>
                      <a:pt x="22686" y="97050"/>
                    </a:cubicBezTo>
                    <a:cubicBezTo>
                      <a:pt x="44394" y="104506"/>
                      <a:pt x="69568" y="75408"/>
                      <a:pt x="79433" y="52655"/>
                    </a:cubicBezTo>
                    <a:cubicBezTo>
                      <a:pt x="89299" y="29901"/>
                      <a:pt x="82881" y="10291"/>
                      <a:pt x="61303" y="2464"/>
                    </a:cubicBezTo>
                    <a:cubicBezTo>
                      <a:pt x="39727" y="-5363"/>
                      <a:pt x="19548" y="7185"/>
                      <a:pt x="9682" y="29940"/>
                    </a:cubicBezTo>
                    <a:close/>
                  </a:path>
                </a:pathLst>
              </a:custGeom>
              <a:solidFill>
                <a:srgbClr val="9453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1" name="Google Shape;1461;p50"/>
              <p:cNvSpPr/>
              <p:nvPr/>
            </p:nvSpPr>
            <p:spPr>
              <a:xfrm>
                <a:off x="2312804" y="1374637"/>
                <a:ext cx="43945" cy="43216"/>
              </a:xfrm>
              <a:custGeom>
                <a:avLst/>
                <a:gdLst/>
                <a:ahLst/>
                <a:cxnLst/>
                <a:rect l="l" t="t" r="r" b="b"/>
                <a:pathLst>
                  <a:path w="38130" h="37498" extrusionOk="0">
                    <a:moveTo>
                      <a:pt x="2710" y="37630"/>
                    </a:moveTo>
                    <a:cubicBezTo>
                      <a:pt x="3622" y="37629"/>
                      <a:pt x="4410" y="36994"/>
                      <a:pt x="4607" y="36104"/>
                    </a:cubicBezTo>
                    <a:cubicBezTo>
                      <a:pt x="12078" y="2220"/>
                      <a:pt x="36528" y="4009"/>
                      <a:pt x="36774" y="4032"/>
                    </a:cubicBezTo>
                    <a:cubicBezTo>
                      <a:pt x="37840" y="4131"/>
                      <a:pt x="38784" y="3347"/>
                      <a:pt x="38883" y="2281"/>
                    </a:cubicBezTo>
                    <a:cubicBezTo>
                      <a:pt x="38884" y="2277"/>
                      <a:pt x="38884" y="2272"/>
                      <a:pt x="38884" y="2268"/>
                    </a:cubicBezTo>
                    <a:cubicBezTo>
                      <a:pt x="38980" y="1198"/>
                      <a:pt x="38191" y="253"/>
                      <a:pt x="37122" y="157"/>
                    </a:cubicBezTo>
                    <a:cubicBezTo>
                      <a:pt x="37121" y="157"/>
                      <a:pt x="37121" y="157"/>
                      <a:pt x="37121" y="157"/>
                    </a:cubicBezTo>
                    <a:cubicBezTo>
                      <a:pt x="36824" y="136"/>
                      <a:pt x="9008" y="-1909"/>
                      <a:pt x="808" y="35266"/>
                    </a:cubicBezTo>
                    <a:cubicBezTo>
                      <a:pt x="577" y="36315"/>
                      <a:pt x="1240" y="37352"/>
                      <a:pt x="2288" y="37584"/>
                    </a:cubicBezTo>
                    <a:cubicBezTo>
                      <a:pt x="2427" y="37615"/>
                      <a:pt x="2568" y="37630"/>
                      <a:pt x="2710" y="3763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2" name="Google Shape;1462;p50"/>
              <p:cNvSpPr/>
              <p:nvPr/>
            </p:nvSpPr>
            <p:spPr>
              <a:xfrm>
                <a:off x="1920614" y="1078313"/>
                <a:ext cx="424656" cy="400626"/>
              </a:xfrm>
              <a:custGeom>
                <a:avLst/>
                <a:gdLst/>
                <a:ahLst/>
                <a:cxnLst/>
                <a:rect l="l" t="t" r="r" b="b"/>
                <a:pathLst>
                  <a:path w="368465" h="347615" extrusionOk="0">
                    <a:moveTo>
                      <a:pt x="774" y="176040"/>
                    </a:moveTo>
                    <a:cubicBezTo>
                      <a:pt x="1901" y="272023"/>
                      <a:pt x="82956" y="348894"/>
                      <a:pt x="181815" y="347734"/>
                    </a:cubicBezTo>
                    <a:cubicBezTo>
                      <a:pt x="280674" y="346574"/>
                      <a:pt x="370343" y="263784"/>
                      <a:pt x="369217" y="167802"/>
                    </a:cubicBezTo>
                    <a:cubicBezTo>
                      <a:pt x="368090" y="71817"/>
                      <a:pt x="276596" y="-1014"/>
                      <a:pt x="177736" y="145"/>
                    </a:cubicBezTo>
                    <a:cubicBezTo>
                      <a:pt x="78878" y="1305"/>
                      <a:pt x="-352" y="80055"/>
                      <a:pt x="774" y="17604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463" name="Google Shape;1463;p50"/>
              <p:cNvGrpSpPr/>
              <p:nvPr/>
            </p:nvGrpSpPr>
            <p:grpSpPr>
              <a:xfrm>
                <a:off x="2076627" y="1486014"/>
                <a:ext cx="134347" cy="173003"/>
                <a:chOff x="888349" y="1892777"/>
                <a:chExt cx="116590" cy="150137"/>
              </a:xfrm>
            </p:grpSpPr>
            <p:sp>
              <p:nvSpPr>
                <p:cNvPr id="1464" name="Google Shape;1464;p50"/>
                <p:cNvSpPr/>
                <p:nvPr/>
              </p:nvSpPr>
              <p:spPr>
                <a:xfrm>
                  <a:off x="888349" y="1892777"/>
                  <a:ext cx="116590" cy="1501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590" h="150137" extrusionOk="0">
                      <a:moveTo>
                        <a:pt x="108843" y="2516"/>
                      </a:moveTo>
                      <a:lnTo>
                        <a:pt x="116591" y="150137"/>
                      </a:lnTo>
                      <a:lnTo>
                        <a:pt x="0" y="150137"/>
                      </a:lnTo>
                      <a:lnTo>
                        <a:pt x="8947" y="0"/>
                      </a:lnTo>
                      <a:lnTo>
                        <a:pt x="108843" y="2516"/>
                      </a:lnTo>
                      <a:close/>
                    </a:path>
                  </a:pathLst>
                </a:custGeom>
                <a:solidFill>
                  <a:srgbClr val="A35E2C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65" name="Google Shape;1465;p50"/>
                <p:cNvSpPr/>
                <p:nvPr/>
              </p:nvSpPr>
              <p:spPr>
                <a:xfrm>
                  <a:off x="891573" y="1902200"/>
                  <a:ext cx="108804" cy="1119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804" h="111915" extrusionOk="0">
                      <a:moveTo>
                        <a:pt x="108804" y="70039"/>
                      </a:moveTo>
                      <a:lnTo>
                        <a:pt x="0" y="111915"/>
                      </a:lnTo>
                      <a:lnTo>
                        <a:pt x="5279" y="0"/>
                      </a:lnTo>
                      <a:lnTo>
                        <a:pt x="107018" y="22987"/>
                      </a:lnTo>
                      <a:lnTo>
                        <a:pt x="108804" y="70039"/>
                      </a:lnTo>
                      <a:close/>
                    </a:path>
                  </a:pathLst>
                </a:custGeom>
                <a:solidFill>
                  <a:srgbClr val="000000">
                    <a:alpha val="1013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466" name="Google Shape;1466;p50"/>
              <p:cNvSpPr/>
              <p:nvPr/>
            </p:nvSpPr>
            <p:spPr>
              <a:xfrm>
                <a:off x="1942533" y="1101766"/>
                <a:ext cx="363391" cy="485386"/>
              </a:xfrm>
              <a:custGeom>
                <a:avLst/>
                <a:gdLst/>
                <a:ahLst/>
                <a:cxnLst/>
                <a:rect l="l" t="t" r="r" b="b"/>
                <a:pathLst>
                  <a:path w="315307" h="421159" extrusionOk="0">
                    <a:moveTo>
                      <a:pt x="156724" y="142"/>
                    </a:moveTo>
                    <a:lnTo>
                      <a:pt x="156724" y="142"/>
                    </a:lnTo>
                    <a:cubicBezTo>
                      <a:pt x="240438" y="-840"/>
                      <a:pt x="315134" y="63042"/>
                      <a:pt x="316069" y="142913"/>
                    </a:cubicBezTo>
                    <a:lnTo>
                      <a:pt x="312372" y="238822"/>
                    </a:lnTo>
                    <a:cubicBezTo>
                      <a:pt x="312372" y="238822"/>
                      <a:pt x="312237" y="374735"/>
                      <a:pt x="183720" y="417590"/>
                    </a:cubicBezTo>
                    <a:cubicBezTo>
                      <a:pt x="169400" y="422341"/>
                      <a:pt x="153956" y="422522"/>
                      <a:pt x="139529" y="418109"/>
                    </a:cubicBezTo>
                    <a:cubicBezTo>
                      <a:pt x="10040" y="378281"/>
                      <a:pt x="6718" y="242406"/>
                      <a:pt x="6718" y="242406"/>
                    </a:cubicBezTo>
                    <a:lnTo>
                      <a:pt x="771" y="146614"/>
                    </a:lnTo>
                    <a:cubicBezTo>
                      <a:pt x="-168" y="66741"/>
                      <a:pt x="73009" y="1124"/>
                      <a:pt x="156724" y="142"/>
                    </a:cubicBezTo>
                    <a:close/>
                  </a:path>
                </a:pathLst>
              </a:custGeom>
              <a:solidFill>
                <a:srgbClr val="A35E2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7" name="Google Shape;1467;p50"/>
              <p:cNvSpPr/>
              <p:nvPr/>
            </p:nvSpPr>
            <p:spPr>
              <a:xfrm>
                <a:off x="1933402" y="1090082"/>
                <a:ext cx="391651" cy="179996"/>
              </a:xfrm>
              <a:custGeom>
                <a:avLst/>
                <a:gdLst/>
                <a:ahLst/>
                <a:cxnLst/>
                <a:rect l="l" t="t" r="r" b="b"/>
                <a:pathLst>
                  <a:path w="339827" h="156179" extrusionOk="0">
                    <a:moveTo>
                      <a:pt x="335562" y="149250"/>
                    </a:moveTo>
                    <a:cubicBezTo>
                      <a:pt x="335562" y="149250"/>
                      <a:pt x="255234" y="30133"/>
                      <a:pt x="90415" y="69592"/>
                    </a:cubicBezTo>
                    <a:lnTo>
                      <a:pt x="762" y="156311"/>
                    </a:lnTo>
                    <a:lnTo>
                      <a:pt x="22162" y="72264"/>
                    </a:lnTo>
                    <a:lnTo>
                      <a:pt x="131463" y="131"/>
                    </a:lnTo>
                    <a:lnTo>
                      <a:pt x="266810" y="12510"/>
                    </a:lnTo>
                    <a:lnTo>
                      <a:pt x="340590" y="110986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8" name="Google Shape;1468;p50"/>
              <p:cNvSpPr/>
              <p:nvPr/>
            </p:nvSpPr>
            <p:spPr>
              <a:xfrm>
                <a:off x="1925026" y="1117664"/>
                <a:ext cx="211983" cy="175260"/>
              </a:xfrm>
              <a:custGeom>
                <a:avLst/>
                <a:gdLst/>
                <a:ahLst/>
                <a:cxnLst/>
                <a:rect l="l" t="t" r="r" b="b"/>
                <a:pathLst>
                  <a:path w="183933" h="152069" extrusionOk="0">
                    <a:moveTo>
                      <a:pt x="762" y="149330"/>
                    </a:moveTo>
                    <a:cubicBezTo>
                      <a:pt x="762" y="149330"/>
                      <a:pt x="178044" y="182585"/>
                      <a:pt x="184695" y="22703"/>
                    </a:cubicBezTo>
                    <a:cubicBezTo>
                      <a:pt x="184695" y="22703"/>
                      <a:pt x="95191" y="-78991"/>
                      <a:pt x="762" y="14933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9" name="Google Shape;1469;p50"/>
              <p:cNvSpPr/>
              <p:nvPr/>
            </p:nvSpPr>
            <p:spPr>
              <a:xfrm>
                <a:off x="2125406" y="1117664"/>
                <a:ext cx="211982" cy="175260"/>
              </a:xfrm>
              <a:custGeom>
                <a:avLst/>
                <a:gdLst/>
                <a:ahLst/>
                <a:cxnLst/>
                <a:rect l="l" t="t" r="r" b="b"/>
                <a:pathLst>
                  <a:path w="183932" h="152069" extrusionOk="0">
                    <a:moveTo>
                      <a:pt x="184695" y="149330"/>
                    </a:moveTo>
                    <a:cubicBezTo>
                      <a:pt x="184695" y="149330"/>
                      <a:pt x="7413" y="182585"/>
                      <a:pt x="762" y="22703"/>
                    </a:cubicBezTo>
                    <a:cubicBezTo>
                      <a:pt x="762" y="22703"/>
                      <a:pt x="90265" y="-78991"/>
                      <a:pt x="184695" y="14933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470" name="Google Shape;1470;p50"/>
              <p:cNvGrpSpPr/>
              <p:nvPr/>
            </p:nvGrpSpPr>
            <p:grpSpPr>
              <a:xfrm>
                <a:off x="2000241" y="1306848"/>
                <a:ext cx="247882" cy="217711"/>
                <a:chOff x="822059" y="1737291"/>
                <a:chExt cx="215119" cy="188936"/>
              </a:xfrm>
            </p:grpSpPr>
            <p:grpSp>
              <p:nvGrpSpPr>
                <p:cNvPr id="1471" name="Google Shape;1471;p50"/>
                <p:cNvGrpSpPr/>
                <p:nvPr/>
              </p:nvGrpSpPr>
              <p:grpSpPr>
                <a:xfrm>
                  <a:off x="848286" y="1775601"/>
                  <a:ext cx="159033" cy="50121"/>
                  <a:chOff x="848286" y="1775601"/>
                  <a:chExt cx="159033" cy="50121"/>
                </a:xfrm>
              </p:grpSpPr>
              <p:sp>
                <p:nvSpPr>
                  <p:cNvPr id="1472" name="Google Shape;1472;p50"/>
                  <p:cNvSpPr/>
                  <p:nvPr/>
                </p:nvSpPr>
                <p:spPr>
                  <a:xfrm>
                    <a:off x="978438" y="1775601"/>
                    <a:ext cx="28881" cy="4821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881" h="48218" extrusionOk="0">
                        <a:moveTo>
                          <a:pt x="762" y="24237"/>
                        </a:moveTo>
                        <a:cubicBezTo>
                          <a:pt x="757" y="37550"/>
                          <a:pt x="7220" y="48347"/>
                          <a:pt x="15195" y="48350"/>
                        </a:cubicBezTo>
                        <a:cubicBezTo>
                          <a:pt x="23171" y="48353"/>
                          <a:pt x="29639" y="37561"/>
                          <a:pt x="29644" y="24247"/>
                        </a:cubicBezTo>
                        <a:cubicBezTo>
                          <a:pt x="29648" y="10931"/>
                          <a:pt x="23188" y="135"/>
                          <a:pt x="15213" y="131"/>
                        </a:cubicBezTo>
                        <a:cubicBezTo>
                          <a:pt x="7237" y="130"/>
                          <a:pt x="766" y="10920"/>
                          <a:pt x="762" y="24237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73" name="Google Shape;1473;p50"/>
                  <p:cNvSpPr/>
                  <p:nvPr/>
                </p:nvSpPr>
                <p:spPr>
                  <a:xfrm>
                    <a:off x="848286" y="1777549"/>
                    <a:ext cx="28960" cy="481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960" h="48173" extrusionOk="0">
                        <a:moveTo>
                          <a:pt x="823" y="25006"/>
                        </a:moveTo>
                        <a:cubicBezTo>
                          <a:pt x="1548" y="38300"/>
                          <a:pt x="8593" y="48726"/>
                          <a:pt x="16556" y="48291"/>
                        </a:cubicBezTo>
                        <a:cubicBezTo>
                          <a:pt x="24519" y="47858"/>
                          <a:pt x="30386" y="36727"/>
                          <a:pt x="29662" y="23433"/>
                        </a:cubicBezTo>
                        <a:cubicBezTo>
                          <a:pt x="28936" y="10137"/>
                          <a:pt x="21894" y="-289"/>
                          <a:pt x="13931" y="144"/>
                        </a:cubicBezTo>
                        <a:cubicBezTo>
                          <a:pt x="5967" y="579"/>
                          <a:pt x="97" y="11710"/>
                          <a:pt x="823" y="25006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74" name="Google Shape;1474;p50"/>
                <p:cNvGrpSpPr/>
                <p:nvPr/>
              </p:nvGrpSpPr>
              <p:grpSpPr>
                <a:xfrm>
                  <a:off x="822059" y="1737291"/>
                  <a:ext cx="215119" cy="19036"/>
                  <a:chOff x="822059" y="1737291"/>
                  <a:chExt cx="215119" cy="19036"/>
                </a:xfrm>
              </p:grpSpPr>
              <p:sp>
                <p:nvSpPr>
                  <p:cNvPr id="1475" name="Google Shape;1475;p50"/>
                  <p:cNvSpPr/>
                  <p:nvPr/>
                </p:nvSpPr>
                <p:spPr>
                  <a:xfrm>
                    <a:off x="961961" y="1738421"/>
                    <a:ext cx="75217" cy="179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217" h="17906" extrusionOk="0">
                        <a:moveTo>
                          <a:pt x="28155" y="131"/>
                        </a:moveTo>
                        <a:cubicBezTo>
                          <a:pt x="45081" y="925"/>
                          <a:pt x="61457" y="6385"/>
                          <a:pt x="75474" y="15905"/>
                        </a:cubicBezTo>
                        <a:cubicBezTo>
                          <a:pt x="76005" y="16272"/>
                          <a:pt x="76139" y="17001"/>
                          <a:pt x="75772" y="17533"/>
                        </a:cubicBezTo>
                        <a:cubicBezTo>
                          <a:pt x="75505" y="17919"/>
                          <a:pt x="75033" y="18108"/>
                          <a:pt x="74573" y="18013"/>
                        </a:cubicBezTo>
                        <a:cubicBezTo>
                          <a:pt x="61378" y="15201"/>
                          <a:pt x="47914" y="13853"/>
                          <a:pt x="34423" y="13995"/>
                        </a:cubicBezTo>
                        <a:cubicBezTo>
                          <a:pt x="23578" y="14086"/>
                          <a:pt x="12776" y="15395"/>
                          <a:pt x="2223" y="17900"/>
                        </a:cubicBezTo>
                        <a:cubicBezTo>
                          <a:pt x="1599" y="18062"/>
                          <a:pt x="961" y="17687"/>
                          <a:pt x="799" y="17062"/>
                        </a:cubicBezTo>
                        <a:cubicBezTo>
                          <a:pt x="741" y="16836"/>
                          <a:pt x="751" y="16598"/>
                          <a:pt x="829" y="16378"/>
                        </a:cubicBezTo>
                        <a:cubicBezTo>
                          <a:pt x="5690" y="3551"/>
                          <a:pt x="14651" y="308"/>
                          <a:pt x="28155" y="13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76" name="Google Shape;1476;p50"/>
                  <p:cNvSpPr/>
                  <p:nvPr/>
                </p:nvSpPr>
                <p:spPr>
                  <a:xfrm>
                    <a:off x="822059" y="1737291"/>
                    <a:ext cx="75214" cy="180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214" h="18047" extrusionOk="0">
                        <a:moveTo>
                          <a:pt x="48739" y="131"/>
                        </a:moveTo>
                        <a:cubicBezTo>
                          <a:pt x="31806" y="768"/>
                          <a:pt x="15379" y="6075"/>
                          <a:pt x="1275" y="15466"/>
                        </a:cubicBezTo>
                        <a:cubicBezTo>
                          <a:pt x="740" y="15829"/>
                          <a:pt x="601" y="16556"/>
                          <a:pt x="964" y="17091"/>
                        </a:cubicBezTo>
                        <a:cubicBezTo>
                          <a:pt x="1227" y="17479"/>
                          <a:pt x="1697" y="17672"/>
                          <a:pt x="2157" y="17582"/>
                        </a:cubicBezTo>
                        <a:cubicBezTo>
                          <a:pt x="15377" y="14891"/>
                          <a:pt x="28853" y="13669"/>
                          <a:pt x="42342" y="13937"/>
                        </a:cubicBezTo>
                        <a:cubicBezTo>
                          <a:pt x="53186" y="14128"/>
                          <a:pt x="63975" y="15537"/>
                          <a:pt x="74504" y="18138"/>
                        </a:cubicBezTo>
                        <a:cubicBezTo>
                          <a:pt x="75126" y="18307"/>
                          <a:pt x="75767" y="17939"/>
                          <a:pt x="75936" y="17317"/>
                        </a:cubicBezTo>
                        <a:cubicBezTo>
                          <a:pt x="75997" y="17091"/>
                          <a:pt x="75989" y="16853"/>
                          <a:pt x="75913" y="16632"/>
                        </a:cubicBezTo>
                        <a:cubicBezTo>
                          <a:pt x="71172" y="3758"/>
                          <a:pt x="62240" y="433"/>
                          <a:pt x="48739" y="13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477" name="Google Shape;1477;p50"/>
                <p:cNvSpPr/>
                <p:nvPr/>
              </p:nvSpPr>
              <p:spPr>
                <a:xfrm>
                  <a:off x="915231" y="1814269"/>
                  <a:ext cx="19983" cy="522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83" h="52267" extrusionOk="0">
                      <a:moveTo>
                        <a:pt x="18802" y="52399"/>
                      </a:moveTo>
                      <a:cubicBezTo>
                        <a:pt x="19859" y="52399"/>
                        <a:pt x="20722" y="51554"/>
                        <a:pt x="20745" y="50497"/>
                      </a:cubicBezTo>
                      <a:cubicBezTo>
                        <a:pt x="20770" y="49424"/>
                        <a:pt x="19920" y="48534"/>
                        <a:pt x="18846" y="48509"/>
                      </a:cubicBezTo>
                      <a:cubicBezTo>
                        <a:pt x="18846" y="48509"/>
                        <a:pt x="18845" y="48509"/>
                        <a:pt x="18845" y="48509"/>
                      </a:cubicBezTo>
                      <a:lnTo>
                        <a:pt x="10529" y="48325"/>
                      </a:lnTo>
                      <a:cubicBezTo>
                        <a:pt x="7613" y="48343"/>
                        <a:pt x="5124" y="46222"/>
                        <a:pt x="4680" y="43340"/>
                      </a:cubicBezTo>
                      <a:cubicBezTo>
                        <a:pt x="4605" y="42580"/>
                        <a:pt x="4677" y="41812"/>
                        <a:pt x="4891" y="41079"/>
                      </a:cubicBezTo>
                      <a:lnTo>
                        <a:pt x="16041" y="2620"/>
                      </a:lnTo>
                      <a:cubicBezTo>
                        <a:pt x="16339" y="1588"/>
                        <a:pt x="15746" y="510"/>
                        <a:pt x="14714" y="211"/>
                      </a:cubicBezTo>
                      <a:cubicBezTo>
                        <a:pt x="13688" y="-92"/>
                        <a:pt x="12610" y="495"/>
                        <a:pt x="12308" y="1522"/>
                      </a:cubicBezTo>
                      <a:cubicBezTo>
                        <a:pt x="12306" y="1527"/>
                        <a:pt x="12305" y="1532"/>
                        <a:pt x="12303" y="1538"/>
                      </a:cubicBezTo>
                      <a:lnTo>
                        <a:pt x="1156" y="39992"/>
                      </a:lnTo>
                      <a:cubicBezTo>
                        <a:pt x="802" y="41201"/>
                        <a:pt x="685" y="42467"/>
                        <a:pt x="811" y="43720"/>
                      </a:cubicBezTo>
                      <a:cubicBezTo>
                        <a:pt x="1416" y="48577"/>
                        <a:pt x="5548" y="52221"/>
                        <a:pt x="10443" y="52214"/>
                      </a:cubicBezTo>
                      <a:lnTo>
                        <a:pt x="18758" y="52398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1478" name="Google Shape;1478;p50"/>
                <p:cNvGrpSpPr/>
                <p:nvPr/>
              </p:nvGrpSpPr>
              <p:grpSpPr>
                <a:xfrm>
                  <a:off x="893119" y="1890380"/>
                  <a:ext cx="75924" cy="35847"/>
                  <a:chOff x="893119" y="1890380"/>
                  <a:chExt cx="75924" cy="35847"/>
                </a:xfrm>
              </p:grpSpPr>
              <p:sp>
                <p:nvSpPr>
                  <p:cNvPr id="1479" name="Google Shape;1479;p50"/>
                  <p:cNvSpPr/>
                  <p:nvPr/>
                </p:nvSpPr>
                <p:spPr>
                  <a:xfrm>
                    <a:off x="893119" y="1890380"/>
                    <a:ext cx="75924" cy="358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924" h="35847" extrusionOk="0">
                        <a:moveTo>
                          <a:pt x="75116" y="4633"/>
                        </a:moveTo>
                        <a:cubicBezTo>
                          <a:pt x="50854" y="7322"/>
                          <a:pt x="26310" y="5818"/>
                          <a:pt x="2558" y="188"/>
                        </a:cubicBezTo>
                        <a:cubicBezTo>
                          <a:pt x="1814" y="-29"/>
                          <a:pt x="1035" y="398"/>
                          <a:pt x="818" y="1141"/>
                        </a:cubicBezTo>
                        <a:cubicBezTo>
                          <a:pt x="753" y="1364"/>
                          <a:pt x="744" y="1598"/>
                          <a:pt x="792" y="1825"/>
                        </a:cubicBezTo>
                        <a:cubicBezTo>
                          <a:pt x="2417" y="9485"/>
                          <a:pt x="9730" y="34252"/>
                          <a:pt x="36569" y="35881"/>
                        </a:cubicBezTo>
                        <a:cubicBezTo>
                          <a:pt x="55369" y="37223"/>
                          <a:pt x="72358" y="24708"/>
                          <a:pt x="76647" y="6357"/>
                        </a:cubicBezTo>
                        <a:cubicBezTo>
                          <a:pt x="76829" y="5603"/>
                          <a:pt x="76366" y="4844"/>
                          <a:pt x="75612" y="4662"/>
                        </a:cubicBezTo>
                        <a:cubicBezTo>
                          <a:pt x="75450" y="4623"/>
                          <a:pt x="75282" y="4613"/>
                          <a:pt x="75116" y="4633"/>
                        </a:cubicBezTo>
                        <a:close/>
                      </a:path>
                    </a:pathLst>
                  </a:custGeom>
                  <a:solidFill>
                    <a:srgbClr val="94532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80" name="Google Shape;1480;p50"/>
                  <p:cNvSpPr/>
                  <p:nvPr/>
                </p:nvSpPr>
                <p:spPr>
                  <a:xfrm>
                    <a:off x="895508" y="1890585"/>
                    <a:ext cx="71896" cy="1797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1896" h="17978" extrusionOk="0">
                        <a:moveTo>
                          <a:pt x="34445" y="17955"/>
                        </a:moveTo>
                        <a:cubicBezTo>
                          <a:pt x="10027" y="16420"/>
                          <a:pt x="3491" y="5841"/>
                          <a:pt x="762" y="131"/>
                        </a:cubicBezTo>
                        <a:cubicBezTo>
                          <a:pt x="29059" y="7584"/>
                          <a:pt x="52380" y="5656"/>
                          <a:pt x="72658" y="4435"/>
                        </a:cubicBezTo>
                        <a:cubicBezTo>
                          <a:pt x="70097" y="10427"/>
                          <a:pt x="57473" y="19402"/>
                          <a:pt x="34445" y="1795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481" name="Google Shape;1481;p50"/>
              <p:cNvGrpSpPr/>
              <p:nvPr/>
            </p:nvGrpSpPr>
            <p:grpSpPr>
              <a:xfrm>
                <a:off x="2153784" y="2544653"/>
                <a:ext cx="279012" cy="1813035"/>
                <a:chOff x="984805" y="2811495"/>
                <a:chExt cx="242135" cy="1573405"/>
              </a:xfrm>
            </p:grpSpPr>
            <p:sp>
              <p:nvSpPr>
                <p:cNvPr id="1482" name="Google Shape;1482;p50"/>
                <p:cNvSpPr/>
                <p:nvPr/>
              </p:nvSpPr>
              <p:spPr>
                <a:xfrm>
                  <a:off x="984805" y="2811495"/>
                  <a:ext cx="242135" cy="9126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135" h="912677" extrusionOk="0">
                      <a:moveTo>
                        <a:pt x="90278" y="1952"/>
                      </a:moveTo>
                      <a:cubicBezTo>
                        <a:pt x="145260" y="-8879"/>
                        <a:pt x="191810" y="29650"/>
                        <a:pt x="206016" y="89826"/>
                      </a:cubicBezTo>
                      <a:cubicBezTo>
                        <a:pt x="222846" y="163286"/>
                        <a:pt x="232980" y="238121"/>
                        <a:pt x="236292" y="313411"/>
                      </a:cubicBezTo>
                      <a:cubicBezTo>
                        <a:pt x="247386" y="533094"/>
                        <a:pt x="242657" y="723582"/>
                        <a:pt x="235570" y="822574"/>
                      </a:cubicBezTo>
                      <a:cubicBezTo>
                        <a:pt x="231976" y="872769"/>
                        <a:pt x="194921" y="911594"/>
                        <a:pt x="149620" y="912781"/>
                      </a:cubicBezTo>
                      <a:lnTo>
                        <a:pt x="149620" y="912781"/>
                      </a:lnTo>
                      <a:cubicBezTo>
                        <a:pt x="103507" y="913988"/>
                        <a:pt x="69234" y="876820"/>
                        <a:pt x="63989" y="825841"/>
                      </a:cubicBezTo>
                      <a:lnTo>
                        <a:pt x="1461" y="131845"/>
                      </a:lnTo>
                      <a:cubicBezTo>
                        <a:pt x="-4926" y="69758"/>
                        <a:pt x="33100" y="13182"/>
                        <a:pt x="88374" y="2326"/>
                      </a:cubicBezTo>
                      <a:cubicBezTo>
                        <a:pt x="89008" y="2201"/>
                        <a:pt x="89642" y="2078"/>
                        <a:pt x="90278" y="1952"/>
                      </a:cubicBezTo>
                      <a:close/>
                    </a:path>
                  </a:pathLst>
                </a:custGeom>
                <a:solidFill>
                  <a:srgbClr val="A35E2C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83" name="Google Shape;1483;p50"/>
                <p:cNvSpPr/>
                <p:nvPr/>
              </p:nvSpPr>
              <p:spPr>
                <a:xfrm>
                  <a:off x="1048410" y="3527329"/>
                  <a:ext cx="171395" cy="8575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395" h="857571" extrusionOk="0">
                      <a:moveTo>
                        <a:pt x="839" y="102143"/>
                      </a:moveTo>
                      <a:lnTo>
                        <a:pt x="86460" y="857703"/>
                      </a:lnTo>
                      <a:lnTo>
                        <a:pt x="172158" y="854968"/>
                      </a:lnTo>
                      <a:lnTo>
                        <a:pt x="171964" y="106740"/>
                      </a:lnTo>
                      <a:cubicBezTo>
                        <a:pt x="169708" y="53188"/>
                        <a:pt x="149948" y="-1245"/>
                        <a:pt x="96360" y="158"/>
                      </a:cubicBezTo>
                      <a:lnTo>
                        <a:pt x="96360" y="158"/>
                      </a:lnTo>
                      <a:cubicBezTo>
                        <a:pt x="42163" y="1577"/>
                        <a:pt x="-622" y="46658"/>
                        <a:pt x="796" y="100850"/>
                      </a:cubicBezTo>
                      <a:cubicBezTo>
                        <a:pt x="807" y="101281"/>
                        <a:pt x="822" y="101712"/>
                        <a:pt x="839" y="102143"/>
                      </a:cubicBezTo>
                      <a:close/>
                    </a:path>
                  </a:pathLst>
                </a:custGeom>
                <a:solidFill>
                  <a:srgbClr val="A35E2C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484" name="Google Shape;1484;p50"/>
              <p:cNvSpPr/>
              <p:nvPr/>
            </p:nvSpPr>
            <p:spPr>
              <a:xfrm>
                <a:off x="2155016" y="2636101"/>
                <a:ext cx="288860" cy="1742098"/>
              </a:xfrm>
              <a:custGeom>
                <a:avLst/>
                <a:gdLst/>
                <a:ahLst/>
                <a:cxnLst/>
                <a:rect l="l" t="t" r="r" b="b"/>
                <a:pathLst>
                  <a:path w="250638" h="1511582" extrusionOk="0">
                    <a:moveTo>
                      <a:pt x="23893" y="180893"/>
                    </a:moveTo>
                    <a:cubicBezTo>
                      <a:pt x="58639" y="174079"/>
                      <a:pt x="148325" y="135029"/>
                      <a:pt x="168570" y="148046"/>
                    </a:cubicBezTo>
                    <a:cubicBezTo>
                      <a:pt x="188817" y="161063"/>
                      <a:pt x="188817" y="165944"/>
                      <a:pt x="192071" y="191977"/>
                    </a:cubicBezTo>
                    <a:cubicBezTo>
                      <a:pt x="195326" y="218009"/>
                      <a:pt x="209971" y="712641"/>
                      <a:pt x="192071" y="759826"/>
                    </a:cubicBezTo>
                    <a:cubicBezTo>
                      <a:pt x="174172" y="807012"/>
                      <a:pt x="202614" y="1455715"/>
                      <a:pt x="204665" y="1488507"/>
                    </a:cubicBezTo>
                    <a:cubicBezTo>
                      <a:pt x="206717" y="1521297"/>
                      <a:pt x="252049" y="1514790"/>
                      <a:pt x="239960" y="1496892"/>
                    </a:cubicBezTo>
                    <a:cubicBezTo>
                      <a:pt x="227870" y="1478993"/>
                      <a:pt x="239960" y="766335"/>
                      <a:pt x="239960" y="766335"/>
                    </a:cubicBezTo>
                    <a:cubicBezTo>
                      <a:pt x="239960" y="766335"/>
                      <a:pt x="264277" y="40659"/>
                      <a:pt x="242006" y="4863"/>
                    </a:cubicBezTo>
                    <a:cubicBezTo>
                      <a:pt x="219734" y="-30933"/>
                      <a:pt x="-84077" y="147031"/>
                      <a:pt x="23893" y="180893"/>
                    </a:cubicBezTo>
                    <a:close/>
                  </a:path>
                </a:pathLst>
              </a:custGeom>
              <a:solidFill>
                <a:srgbClr val="9453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485" name="Google Shape;1485;p50"/>
              <p:cNvGrpSpPr/>
              <p:nvPr/>
            </p:nvGrpSpPr>
            <p:grpSpPr>
              <a:xfrm>
                <a:off x="1879798" y="2546180"/>
                <a:ext cx="281538" cy="1811508"/>
                <a:chOff x="717535" y="2812820"/>
                <a:chExt cx="244327" cy="1572080"/>
              </a:xfrm>
            </p:grpSpPr>
            <p:sp>
              <p:nvSpPr>
                <p:cNvPr id="1486" name="Google Shape;1486;p50"/>
                <p:cNvSpPr/>
                <p:nvPr/>
              </p:nvSpPr>
              <p:spPr>
                <a:xfrm>
                  <a:off x="717535" y="2812820"/>
                  <a:ext cx="244327" cy="9134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327" h="913441" extrusionOk="0">
                      <a:moveTo>
                        <a:pt x="142168" y="1503"/>
                      </a:moveTo>
                      <a:cubicBezTo>
                        <a:pt x="80743" y="-7885"/>
                        <a:pt x="43632" y="31848"/>
                        <a:pt x="29594" y="92374"/>
                      </a:cubicBezTo>
                      <a:cubicBezTo>
                        <a:pt x="13053" y="166044"/>
                        <a:pt x="3959" y="241189"/>
                        <a:pt x="2451" y="316677"/>
                      </a:cubicBezTo>
                      <a:cubicBezTo>
                        <a:pt x="-3487" y="536575"/>
                        <a:pt x="7312" y="726872"/>
                        <a:pt x="18071" y="825645"/>
                      </a:cubicBezTo>
                      <a:cubicBezTo>
                        <a:pt x="23541" y="875711"/>
                        <a:pt x="65854" y="913617"/>
                        <a:pt x="116222" y="913572"/>
                      </a:cubicBezTo>
                      <a:lnTo>
                        <a:pt x="116222" y="913573"/>
                      </a:lnTo>
                      <a:cubicBezTo>
                        <a:pt x="167510" y="913573"/>
                        <a:pt x="176651" y="873251"/>
                        <a:pt x="180997" y="822151"/>
                      </a:cubicBezTo>
                      <a:lnTo>
                        <a:pt x="244661" y="129025"/>
                      </a:lnTo>
                      <a:cubicBezTo>
                        <a:pt x="249932" y="66811"/>
                        <a:pt x="206033" y="11176"/>
                        <a:pt x="144295" y="1826"/>
                      </a:cubicBezTo>
                      <a:cubicBezTo>
                        <a:pt x="143585" y="1720"/>
                        <a:pt x="142876" y="1612"/>
                        <a:pt x="142168" y="1503"/>
                      </a:cubicBezTo>
                      <a:close/>
                    </a:path>
                  </a:pathLst>
                </a:custGeom>
                <a:solidFill>
                  <a:srgbClr val="A35E2C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87" name="Google Shape;1487;p50"/>
                <p:cNvSpPr/>
                <p:nvPr/>
              </p:nvSpPr>
              <p:spPr>
                <a:xfrm>
                  <a:off x="733668" y="3529811"/>
                  <a:ext cx="164131" cy="8550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131" h="855089" extrusionOk="0">
                      <a:moveTo>
                        <a:pt x="164863" y="105161"/>
                      </a:moveTo>
                      <a:lnTo>
                        <a:pt x="128557" y="855221"/>
                      </a:lnTo>
                      <a:lnTo>
                        <a:pt x="39243" y="855221"/>
                      </a:lnTo>
                      <a:lnTo>
                        <a:pt x="762" y="96725"/>
                      </a:lnTo>
                      <a:cubicBezTo>
                        <a:pt x="1616" y="43131"/>
                        <a:pt x="45310" y="131"/>
                        <a:pt x="98916" y="131"/>
                      </a:cubicBezTo>
                      <a:lnTo>
                        <a:pt x="98916" y="131"/>
                      </a:lnTo>
                      <a:cubicBezTo>
                        <a:pt x="153637" y="131"/>
                        <a:pt x="165583" y="50450"/>
                        <a:pt x="164863" y="105161"/>
                      </a:cubicBezTo>
                      <a:close/>
                    </a:path>
                  </a:pathLst>
                </a:custGeom>
                <a:solidFill>
                  <a:srgbClr val="A35E2C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488" name="Google Shape;1488;p50"/>
              <p:cNvSpPr/>
              <p:nvPr/>
            </p:nvSpPr>
            <p:spPr>
              <a:xfrm>
                <a:off x="2020585" y="2679066"/>
                <a:ext cx="140795" cy="1690104"/>
              </a:xfrm>
              <a:custGeom>
                <a:avLst/>
                <a:gdLst/>
                <a:ahLst/>
                <a:cxnLst/>
                <a:rect l="l" t="t" r="r" b="b"/>
                <a:pathLst>
                  <a:path w="122165" h="1466468" extrusionOk="0">
                    <a:moveTo>
                      <a:pt x="762" y="90986"/>
                    </a:moveTo>
                    <a:cubicBezTo>
                      <a:pt x="28156" y="112192"/>
                      <a:pt x="93181" y="154496"/>
                      <a:pt x="89959" y="180529"/>
                    </a:cubicBezTo>
                    <a:cubicBezTo>
                      <a:pt x="86737" y="206563"/>
                      <a:pt x="44428" y="681997"/>
                      <a:pt x="37920" y="707052"/>
                    </a:cubicBezTo>
                    <a:cubicBezTo>
                      <a:pt x="31411" y="732108"/>
                      <a:pt x="7002" y="1448379"/>
                      <a:pt x="8630" y="1462843"/>
                    </a:cubicBezTo>
                    <a:cubicBezTo>
                      <a:pt x="10257" y="1477309"/>
                      <a:pt x="70039" y="1448021"/>
                      <a:pt x="58861" y="1408971"/>
                    </a:cubicBezTo>
                    <a:cubicBezTo>
                      <a:pt x="47683" y="1369922"/>
                      <a:pt x="76973" y="715837"/>
                      <a:pt x="76973" y="715837"/>
                    </a:cubicBezTo>
                    <a:lnTo>
                      <a:pt x="122927" y="133344"/>
                    </a:lnTo>
                    <a:lnTo>
                      <a:pt x="70464" y="131"/>
                    </a:lnTo>
                    <a:close/>
                  </a:path>
                </a:pathLst>
              </a:custGeom>
              <a:solidFill>
                <a:srgbClr val="9453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489" name="Google Shape;1489;p50"/>
              <p:cNvGrpSpPr/>
              <p:nvPr/>
            </p:nvGrpSpPr>
            <p:grpSpPr>
              <a:xfrm>
                <a:off x="1727379" y="4332134"/>
                <a:ext cx="361895" cy="172285"/>
                <a:chOff x="570207" y="4362724"/>
                <a:chExt cx="314063" cy="149514"/>
              </a:xfrm>
            </p:grpSpPr>
            <p:sp>
              <p:nvSpPr>
                <p:cNvPr id="1490" name="Google Shape;1490;p50"/>
                <p:cNvSpPr/>
                <p:nvPr/>
              </p:nvSpPr>
              <p:spPr>
                <a:xfrm>
                  <a:off x="570207" y="4362724"/>
                  <a:ext cx="314063" cy="1495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4063" h="149514" extrusionOk="0">
                      <a:moveTo>
                        <a:pt x="3872" y="149646"/>
                      </a:moveTo>
                      <a:lnTo>
                        <a:pt x="310512" y="149383"/>
                      </a:lnTo>
                      <a:cubicBezTo>
                        <a:pt x="313009" y="144043"/>
                        <a:pt x="314377" y="138245"/>
                        <a:pt x="314530" y="132352"/>
                      </a:cubicBezTo>
                      <a:cubicBezTo>
                        <a:pt x="316424" y="106414"/>
                        <a:pt x="308601" y="22474"/>
                        <a:pt x="308598" y="19808"/>
                      </a:cubicBezTo>
                      <a:cubicBezTo>
                        <a:pt x="308580" y="-1491"/>
                        <a:pt x="299635" y="2207"/>
                        <a:pt x="299635" y="2207"/>
                      </a:cubicBezTo>
                      <a:cubicBezTo>
                        <a:pt x="242900" y="33516"/>
                        <a:pt x="201958" y="-9024"/>
                        <a:pt x="193011" y="2009"/>
                      </a:cubicBezTo>
                      <a:cubicBezTo>
                        <a:pt x="193011" y="2009"/>
                        <a:pt x="187498" y="8356"/>
                        <a:pt x="163168" y="30277"/>
                      </a:cubicBezTo>
                      <a:cubicBezTo>
                        <a:pt x="138856" y="52199"/>
                        <a:pt x="97454" y="66689"/>
                        <a:pt x="62222" y="81466"/>
                      </a:cubicBezTo>
                      <a:cubicBezTo>
                        <a:pt x="16734" y="100521"/>
                        <a:pt x="3846" y="119532"/>
                        <a:pt x="1339" y="132619"/>
                      </a:cubicBezTo>
                      <a:cubicBezTo>
                        <a:pt x="44" y="138412"/>
                        <a:pt x="946" y="144480"/>
                        <a:pt x="3872" y="149646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91" name="Google Shape;1491;p50"/>
                <p:cNvSpPr/>
                <p:nvPr/>
              </p:nvSpPr>
              <p:spPr>
                <a:xfrm>
                  <a:off x="570207" y="4494944"/>
                  <a:ext cx="313768" cy="172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768" h="17294" extrusionOk="0">
                      <a:moveTo>
                        <a:pt x="3872" y="17425"/>
                      </a:moveTo>
                      <a:lnTo>
                        <a:pt x="310512" y="17163"/>
                      </a:lnTo>
                      <a:cubicBezTo>
                        <a:pt x="313009" y="11823"/>
                        <a:pt x="314377" y="6024"/>
                        <a:pt x="314530" y="131"/>
                      </a:cubicBezTo>
                      <a:lnTo>
                        <a:pt x="1339" y="399"/>
                      </a:lnTo>
                      <a:cubicBezTo>
                        <a:pt x="44" y="6192"/>
                        <a:pt x="946" y="12260"/>
                        <a:pt x="3872" y="17425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92" name="Google Shape;1492;p50"/>
                <p:cNvSpPr/>
                <p:nvPr/>
              </p:nvSpPr>
              <p:spPr>
                <a:xfrm>
                  <a:off x="727128" y="4384901"/>
                  <a:ext cx="37050" cy="343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050" h="34345" extrusionOk="0">
                      <a:moveTo>
                        <a:pt x="15017" y="131"/>
                      </a:moveTo>
                      <a:lnTo>
                        <a:pt x="34761" y="18177"/>
                      </a:lnTo>
                      <a:cubicBezTo>
                        <a:pt x="38584" y="21671"/>
                        <a:pt x="38851" y="27602"/>
                        <a:pt x="35357" y="31425"/>
                      </a:cubicBezTo>
                      <a:cubicBezTo>
                        <a:pt x="35212" y="31584"/>
                        <a:pt x="35060" y="31739"/>
                        <a:pt x="34904" y="31888"/>
                      </a:cubicBezTo>
                      <a:lnTo>
                        <a:pt x="34904" y="31888"/>
                      </a:lnTo>
                      <a:cubicBezTo>
                        <a:pt x="31348" y="35276"/>
                        <a:pt x="25780" y="35347"/>
                        <a:pt x="22140" y="32050"/>
                      </a:cubicBezTo>
                      <a:lnTo>
                        <a:pt x="762" y="12696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93" name="Google Shape;1493;p50"/>
                <p:cNvSpPr/>
                <p:nvPr/>
              </p:nvSpPr>
              <p:spPr>
                <a:xfrm>
                  <a:off x="703328" y="4402967"/>
                  <a:ext cx="35238" cy="366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38" h="36666" extrusionOk="0">
                      <a:moveTo>
                        <a:pt x="16993" y="131"/>
                      </a:moveTo>
                      <a:lnTo>
                        <a:pt x="33981" y="21609"/>
                      </a:lnTo>
                      <a:cubicBezTo>
                        <a:pt x="37191" y="25673"/>
                        <a:pt x="36499" y="31569"/>
                        <a:pt x="32435" y="34778"/>
                      </a:cubicBezTo>
                      <a:cubicBezTo>
                        <a:pt x="32265" y="34912"/>
                        <a:pt x="32091" y="35040"/>
                        <a:pt x="31912" y="35163"/>
                      </a:cubicBezTo>
                      <a:lnTo>
                        <a:pt x="31912" y="35163"/>
                      </a:lnTo>
                      <a:cubicBezTo>
                        <a:pt x="27857" y="37933"/>
                        <a:pt x="22350" y="37106"/>
                        <a:pt x="19288" y="33266"/>
                      </a:cubicBezTo>
                      <a:lnTo>
                        <a:pt x="762" y="9839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94" name="Google Shape;1494;p50"/>
                <p:cNvSpPr/>
                <p:nvPr/>
              </p:nvSpPr>
              <p:spPr>
                <a:xfrm>
                  <a:off x="677059" y="4417410"/>
                  <a:ext cx="35965" cy="365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965" h="36577" extrusionOk="0">
                      <a:moveTo>
                        <a:pt x="17792" y="131"/>
                      </a:moveTo>
                      <a:lnTo>
                        <a:pt x="34709" y="21519"/>
                      </a:lnTo>
                      <a:cubicBezTo>
                        <a:pt x="37919" y="25583"/>
                        <a:pt x="37226" y="31481"/>
                        <a:pt x="33161" y="34690"/>
                      </a:cubicBezTo>
                      <a:cubicBezTo>
                        <a:pt x="32991" y="34824"/>
                        <a:pt x="32818" y="34951"/>
                        <a:pt x="32640" y="35073"/>
                      </a:cubicBezTo>
                      <a:lnTo>
                        <a:pt x="32640" y="35074"/>
                      </a:lnTo>
                      <a:cubicBezTo>
                        <a:pt x="28584" y="37844"/>
                        <a:pt x="23077" y="37017"/>
                        <a:pt x="20015" y="33176"/>
                      </a:cubicBezTo>
                      <a:lnTo>
                        <a:pt x="762" y="7978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495" name="Google Shape;1495;p50"/>
              <p:cNvGrpSpPr/>
              <p:nvPr/>
            </p:nvGrpSpPr>
            <p:grpSpPr>
              <a:xfrm>
                <a:off x="2255765" y="4330452"/>
                <a:ext cx="198280" cy="172695"/>
                <a:chOff x="1073307" y="4361264"/>
                <a:chExt cx="172073" cy="149870"/>
              </a:xfrm>
            </p:grpSpPr>
            <p:grpSp>
              <p:nvGrpSpPr>
                <p:cNvPr id="1496" name="Google Shape;1496;p50"/>
                <p:cNvGrpSpPr/>
                <p:nvPr/>
              </p:nvGrpSpPr>
              <p:grpSpPr>
                <a:xfrm>
                  <a:off x="1073307" y="4361264"/>
                  <a:ext cx="172073" cy="149870"/>
                  <a:chOff x="1073307" y="4361264"/>
                  <a:chExt cx="172073" cy="149870"/>
                </a:xfrm>
              </p:grpSpPr>
              <p:sp>
                <p:nvSpPr>
                  <p:cNvPr id="1497" name="Google Shape;1497;p50"/>
                  <p:cNvSpPr/>
                  <p:nvPr/>
                </p:nvSpPr>
                <p:spPr>
                  <a:xfrm>
                    <a:off x="1073307" y="4361264"/>
                    <a:ext cx="172073" cy="1498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2073" h="149870" extrusionOk="0">
                        <a:moveTo>
                          <a:pt x="172795" y="131623"/>
                        </a:moveTo>
                        <a:cubicBezTo>
                          <a:pt x="172795" y="132303"/>
                          <a:pt x="172780" y="132968"/>
                          <a:pt x="172764" y="133617"/>
                        </a:cubicBezTo>
                        <a:cubicBezTo>
                          <a:pt x="172698" y="136648"/>
                          <a:pt x="172568" y="139369"/>
                          <a:pt x="172439" y="141704"/>
                        </a:cubicBezTo>
                        <a:cubicBezTo>
                          <a:pt x="172132" y="146842"/>
                          <a:pt x="171759" y="150002"/>
                          <a:pt x="171759" y="150002"/>
                        </a:cubicBezTo>
                        <a:lnTo>
                          <a:pt x="1224" y="150002"/>
                        </a:lnTo>
                        <a:cubicBezTo>
                          <a:pt x="681" y="144556"/>
                          <a:pt x="617" y="139074"/>
                          <a:pt x="1030" y="133617"/>
                        </a:cubicBezTo>
                        <a:cubicBezTo>
                          <a:pt x="2148" y="116195"/>
                          <a:pt x="10859" y="91931"/>
                          <a:pt x="31486" y="70488"/>
                        </a:cubicBezTo>
                        <a:cubicBezTo>
                          <a:pt x="54104" y="46974"/>
                          <a:pt x="55720" y="39288"/>
                          <a:pt x="55720" y="39288"/>
                        </a:cubicBezTo>
                        <a:cubicBezTo>
                          <a:pt x="55720" y="39288"/>
                          <a:pt x="57923" y="18860"/>
                          <a:pt x="58537" y="17531"/>
                        </a:cubicBezTo>
                        <a:cubicBezTo>
                          <a:pt x="64080" y="5731"/>
                          <a:pt x="75705" y="131"/>
                          <a:pt x="106258" y="131"/>
                        </a:cubicBezTo>
                        <a:cubicBezTo>
                          <a:pt x="146780" y="131"/>
                          <a:pt x="150347" y="19791"/>
                          <a:pt x="154675" y="30149"/>
                        </a:cubicBezTo>
                        <a:cubicBezTo>
                          <a:pt x="157438" y="38018"/>
                          <a:pt x="159690" y="46057"/>
                          <a:pt x="161418" y="54216"/>
                        </a:cubicBezTo>
                        <a:cubicBezTo>
                          <a:pt x="162439" y="58528"/>
                          <a:pt x="163460" y="63131"/>
                          <a:pt x="164464" y="67815"/>
                        </a:cubicBezTo>
                        <a:cubicBezTo>
                          <a:pt x="166960" y="79565"/>
                          <a:pt x="169294" y="91833"/>
                          <a:pt x="170883" y="101623"/>
                        </a:cubicBezTo>
                        <a:cubicBezTo>
                          <a:pt x="172369" y="111551"/>
                          <a:pt x="173009" y="121587"/>
                          <a:pt x="172795" y="131624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98" name="Google Shape;1498;p50"/>
                  <p:cNvSpPr/>
                  <p:nvPr/>
                </p:nvSpPr>
                <p:spPr>
                  <a:xfrm>
                    <a:off x="1073307" y="4494750"/>
                    <a:ext cx="172002" cy="163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2002" h="16384" extrusionOk="0">
                        <a:moveTo>
                          <a:pt x="172764" y="131"/>
                        </a:moveTo>
                        <a:cubicBezTo>
                          <a:pt x="172536" y="9839"/>
                          <a:pt x="171759" y="16516"/>
                          <a:pt x="171759" y="16516"/>
                        </a:cubicBezTo>
                        <a:lnTo>
                          <a:pt x="1224" y="16516"/>
                        </a:lnTo>
                        <a:cubicBezTo>
                          <a:pt x="681" y="11070"/>
                          <a:pt x="617" y="5588"/>
                          <a:pt x="1030" y="13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499" name="Google Shape;1499;p50"/>
                <p:cNvSpPr/>
                <p:nvPr/>
              </p:nvSpPr>
              <p:spPr>
                <a:xfrm>
                  <a:off x="1147491" y="4387073"/>
                  <a:ext cx="51290" cy="228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290" h="22882" extrusionOk="0">
                      <a:moveTo>
                        <a:pt x="46441" y="23005"/>
                      </a:moveTo>
                      <a:cubicBezTo>
                        <a:pt x="46027" y="22970"/>
                        <a:pt x="45624" y="22850"/>
                        <a:pt x="45257" y="22653"/>
                      </a:cubicBezTo>
                      <a:cubicBezTo>
                        <a:pt x="33394" y="16081"/>
                        <a:pt x="19403" y="14498"/>
                        <a:pt x="6370" y="18251"/>
                      </a:cubicBezTo>
                      <a:cubicBezTo>
                        <a:pt x="3720" y="19238"/>
                        <a:pt x="1279" y="16518"/>
                        <a:pt x="909" y="12178"/>
                      </a:cubicBezTo>
                      <a:cubicBezTo>
                        <a:pt x="246" y="8432"/>
                        <a:pt x="1863" y="4649"/>
                        <a:pt x="5029" y="2540"/>
                      </a:cubicBezTo>
                      <a:cubicBezTo>
                        <a:pt x="19684" y="-1876"/>
                        <a:pt x="35502" y="-173"/>
                        <a:pt x="48881" y="7262"/>
                      </a:cubicBezTo>
                      <a:cubicBezTo>
                        <a:pt x="51717" y="9777"/>
                        <a:pt x="52770" y="13746"/>
                        <a:pt x="51555" y="17336"/>
                      </a:cubicBezTo>
                      <a:cubicBezTo>
                        <a:pt x="50711" y="20918"/>
                        <a:pt x="48576" y="23173"/>
                        <a:pt x="46441" y="23005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00" name="Google Shape;1500;p50"/>
                <p:cNvSpPr/>
                <p:nvPr/>
              </p:nvSpPr>
              <p:spPr>
                <a:xfrm>
                  <a:off x="1138174" y="4411046"/>
                  <a:ext cx="51412" cy="219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412" h="21945" extrusionOk="0">
                      <a:moveTo>
                        <a:pt x="46891" y="22074"/>
                      </a:moveTo>
                      <a:cubicBezTo>
                        <a:pt x="46476" y="22055"/>
                        <a:pt x="46068" y="21950"/>
                        <a:pt x="45695" y="21767"/>
                      </a:cubicBezTo>
                      <a:cubicBezTo>
                        <a:pt x="33589" y="15653"/>
                        <a:pt x="19549" y="14603"/>
                        <a:pt x="6669" y="18850"/>
                      </a:cubicBezTo>
                      <a:cubicBezTo>
                        <a:pt x="4058" y="19938"/>
                        <a:pt x="1516" y="17313"/>
                        <a:pt x="979" y="12990"/>
                      </a:cubicBezTo>
                      <a:cubicBezTo>
                        <a:pt x="175" y="9272"/>
                        <a:pt x="1647" y="5431"/>
                        <a:pt x="4729" y="3202"/>
                      </a:cubicBezTo>
                      <a:cubicBezTo>
                        <a:pt x="19205" y="-1769"/>
                        <a:pt x="35077" y="-670"/>
                        <a:pt x="48730" y="6249"/>
                      </a:cubicBezTo>
                      <a:cubicBezTo>
                        <a:pt x="51658" y="8655"/>
                        <a:pt x="52862" y="12580"/>
                        <a:pt x="51786" y="16214"/>
                      </a:cubicBezTo>
                      <a:cubicBezTo>
                        <a:pt x="51080" y="19825"/>
                        <a:pt x="49032" y="22160"/>
                        <a:pt x="46891" y="22074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01" name="Google Shape;1501;p50"/>
                <p:cNvSpPr/>
                <p:nvPr/>
              </p:nvSpPr>
              <p:spPr>
                <a:xfrm>
                  <a:off x="1127096" y="4435596"/>
                  <a:ext cx="51436" cy="217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436" h="21704" extrusionOk="0">
                      <a:moveTo>
                        <a:pt x="47003" y="21834"/>
                      </a:moveTo>
                      <a:cubicBezTo>
                        <a:pt x="46587" y="21819"/>
                        <a:pt x="46179" y="21719"/>
                        <a:pt x="45803" y="21540"/>
                      </a:cubicBezTo>
                      <a:cubicBezTo>
                        <a:pt x="33636" y="15548"/>
                        <a:pt x="19585" y="14642"/>
                        <a:pt x="6748" y="19021"/>
                      </a:cubicBezTo>
                      <a:cubicBezTo>
                        <a:pt x="4150" y="20134"/>
                        <a:pt x="1580" y="17535"/>
                        <a:pt x="1000" y="13219"/>
                      </a:cubicBezTo>
                      <a:cubicBezTo>
                        <a:pt x="158" y="9509"/>
                        <a:pt x="1590" y="5653"/>
                        <a:pt x="4650" y="3392"/>
                      </a:cubicBezTo>
                      <a:cubicBezTo>
                        <a:pt x="19075" y="-1726"/>
                        <a:pt x="34957" y="-789"/>
                        <a:pt x="48679" y="5991"/>
                      </a:cubicBezTo>
                      <a:cubicBezTo>
                        <a:pt x="51633" y="8367"/>
                        <a:pt x="52876" y="12280"/>
                        <a:pt x="51837" y="15924"/>
                      </a:cubicBezTo>
                      <a:cubicBezTo>
                        <a:pt x="51168" y="19543"/>
                        <a:pt x="49144" y="21897"/>
                        <a:pt x="47003" y="21834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502" name="Google Shape;1502;p50"/>
              <p:cNvSpPr/>
              <p:nvPr/>
            </p:nvSpPr>
            <p:spPr>
              <a:xfrm>
                <a:off x="1807918" y="2480595"/>
                <a:ext cx="705436" cy="818219"/>
              </a:xfrm>
              <a:custGeom>
                <a:avLst/>
                <a:gdLst/>
                <a:ahLst/>
                <a:cxnLst/>
                <a:rect l="l" t="t" r="r" b="b"/>
                <a:pathLst>
                  <a:path w="612092" h="709951" extrusionOk="0">
                    <a:moveTo>
                      <a:pt x="529771" y="40335"/>
                    </a:moveTo>
                    <a:cubicBezTo>
                      <a:pt x="529771" y="40335"/>
                      <a:pt x="622573" y="457478"/>
                      <a:pt x="612018" y="684474"/>
                    </a:cubicBezTo>
                    <a:cubicBezTo>
                      <a:pt x="612018" y="684474"/>
                      <a:pt x="221281" y="742094"/>
                      <a:pt x="1031" y="684474"/>
                    </a:cubicBezTo>
                    <a:cubicBezTo>
                      <a:pt x="1031" y="684474"/>
                      <a:pt x="-8387" y="364062"/>
                      <a:pt x="84208" y="14911"/>
                    </a:cubicBezTo>
                    <a:cubicBezTo>
                      <a:pt x="84208" y="14911"/>
                      <a:pt x="520147" y="-31574"/>
                      <a:pt x="529771" y="4033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3" name="Google Shape;1503;p50"/>
              <p:cNvSpPr/>
              <p:nvPr/>
            </p:nvSpPr>
            <p:spPr>
              <a:xfrm>
                <a:off x="2142004" y="2555923"/>
                <a:ext cx="371297" cy="742555"/>
              </a:xfrm>
              <a:custGeom>
                <a:avLst/>
                <a:gdLst/>
                <a:ahLst/>
                <a:cxnLst/>
                <a:rect l="l" t="t" r="r" b="b"/>
                <a:pathLst>
                  <a:path w="322167" h="644299" extrusionOk="0">
                    <a:moveTo>
                      <a:pt x="762" y="644431"/>
                    </a:moveTo>
                    <a:cubicBezTo>
                      <a:pt x="310756" y="525251"/>
                      <a:pt x="183372" y="17946"/>
                      <a:pt x="183372" y="17946"/>
                    </a:cubicBezTo>
                    <a:lnTo>
                      <a:pt x="245251" y="131"/>
                    </a:lnTo>
                    <a:cubicBezTo>
                      <a:pt x="264920" y="93613"/>
                      <a:pt x="331095" y="425507"/>
                      <a:pt x="322093" y="619103"/>
                    </a:cubicBezTo>
                    <a:cubicBezTo>
                      <a:pt x="215557" y="633695"/>
                      <a:pt x="108269" y="642152"/>
                      <a:pt x="762" y="644431"/>
                    </a:cubicBezTo>
                    <a:close/>
                  </a:path>
                </a:pathLst>
              </a:custGeom>
              <a:solidFill>
                <a:srgbClr val="000000">
                  <a:alpha val="101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4" name="Google Shape;1504;p50"/>
              <p:cNvSpPr/>
              <p:nvPr/>
            </p:nvSpPr>
            <p:spPr>
              <a:xfrm>
                <a:off x="1828266" y="1656603"/>
                <a:ext cx="633338" cy="896372"/>
              </a:xfrm>
              <a:custGeom>
                <a:avLst/>
                <a:gdLst/>
                <a:ahLst/>
                <a:cxnLst/>
                <a:rect l="l" t="t" r="r" b="b"/>
                <a:pathLst>
                  <a:path w="549534" h="777763" extrusionOk="0">
                    <a:moveTo>
                      <a:pt x="392915" y="777895"/>
                    </a:moveTo>
                    <a:cubicBezTo>
                      <a:pt x="397776" y="777895"/>
                      <a:pt x="401034" y="777881"/>
                      <a:pt x="402337" y="777864"/>
                    </a:cubicBezTo>
                    <a:cubicBezTo>
                      <a:pt x="426786" y="777558"/>
                      <a:pt x="499541" y="756430"/>
                      <a:pt x="510083" y="739975"/>
                    </a:cubicBezTo>
                    <a:cubicBezTo>
                      <a:pt x="482984" y="599896"/>
                      <a:pt x="499474" y="515475"/>
                      <a:pt x="515425" y="433807"/>
                    </a:cubicBezTo>
                    <a:cubicBezTo>
                      <a:pt x="524396" y="387865"/>
                      <a:pt x="534623" y="288332"/>
                      <a:pt x="534623" y="288332"/>
                    </a:cubicBezTo>
                    <a:cubicBezTo>
                      <a:pt x="544423" y="269944"/>
                      <a:pt x="555737" y="132502"/>
                      <a:pt x="547391" y="75820"/>
                    </a:cubicBezTo>
                    <a:lnTo>
                      <a:pt x="347741" y="131"/>
                    </a:lnTo>
                    <a:cubicBezTo>
                      <a:pt x="347741" y="131"/>
                      <a:pt x="329462" y="34432"/>
                      <a:pt x="274436" y="34438"/>
                    </a:cubicBezTo>
                    <a:cubicBezTo>
                      <a:pt x="219409" y="34442"/>
                      <a:pt x="207258" y="131"/>
                      <a:pt x="207258" y="131"/>
                    </a:cubicBezTo>
                    <a:lnTo>
                      <a:pt x="3667" y="75820"/>
                    </a:lnTo>
                    <a:cubicBezTo>
                      <a:pt x="-4678" y="132502"/>
                      <a:pt x="6635" y="269944"/>
                      <a:pt x="16435" y="288332"/>
                    </a:cubicBezTo>
                    <a:cubicBezTo>
                      <a:pt x="16435" y="288332"/>
                      <a:pt x="29066" y="390251"/>
                      <a:pt x="40556" y="436608"/>
                    </a:cubicBezTo>
                    <a:cubicBezTo>
                      <a:pt x="60000" y="515066"/>
                      <a:pt x="80105" y="596194"/>
                      <a:pt x="52840" y="734902"/>
                    </a:cubicBezTo>
                    <a:lnTo>
                      <a:pt x="52720" y="735520"/>
                    </a:lnTo>
                    <a:cubicBezTo>
                      <a:pt x="58134" y="743694"/>
                      <a:pt x="98622" y="764668"/>
                      <a:pt x="118374" y="767782"/>
                    </a:cubicBezTo>
                    <a:cubicBezTo>
                      <a:pt x="181781" y="777780"/>
                      <a:pt x="384325" y="777895"/>
                      <a:pt x="392915" y="777895"/>
                    </a:cubicBezTo>
                    <a:close/>
                  </a:path>
                </a:pathLst>
              </a:custGeom>
              <a:solidFill>
                <a:srgbClr val="A35E2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5" name="Google Shape;1505;p50"/>
              <p:cNvSpPr/>
              <p:nvPr/>
            </p:nvSpPr>
            <p:spPr>
              <a:xfrm>
                <a:off x="2032113" y="1639239"/>
                <a:ext cx="229891" cy="83963"/>
              </a:xfrm>
              <a:custGeom>
                <a:avLst/>
                <a:gdLst/>
                <a:ahLst/>
                <a:cxnLst/>
                <a:rect l="l" t="t" r="r" b="b"/>
                <a:pathLst>
                  <a:path w="199472" h="72853" extrusionOk="0">
                    <a:moveTo>
                      <a:pt x="762" y="26253"/>
                    </a:moveTo>
                    <a:cubicBezTo>
                      <a:pt x="30483" y="12925"/>
                      <a:pt x="62062" y="4204"/>
                      <a:pt x="94411" y="391"/>
                    </a:cubicBezTo>
                    <a:cubicBezTo>
                      <a:pt x="130054" y="-2915"/>
                      <a:pt x="200235" y="26423"/>
                      <a:pt x="200235" y="26423"/>
                    </a:cubicBezTo>
                    <a:cubicBezTo>
                      <a:pt x="200235" y="26423"/>
                      <a:pt x="186237" y="72984"/>
                      <a:pt x="97535" y="72984"/>
                    </a:cubicBezTo>
                    <a:cubicBezTo>
                      <a:pt x="97535" y="72984"/>
                      <a:pt x="24239" y="71555"/>
                      <a:pt x="762" y="26253"/>
                    </a:cubicBezTo>
                    <a:close/>
                  </a:path>
                </a:pathLst>
              </a:custGeom>
              <a:solidFill>
                <a:srgbClr val="A35E2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6" name="Google Shape;1506;p50"/>
              <p:cNvSpPr/>
              <p:nvPr/>
            </p:nvSpPr>
            <p:spPr>
              <a:xfrm>
                <a:off x="1670029" y="1723188"/>
                <a:ext cx="283796" cy="629703"/>
              </a:xfrm>
              <a:custGeom>
                <a:avLst/>
                <a:gdLst/>
                <a:ahLst/>
                <a:cxnLst/>
                <a:rect l="l" t="t" r="r" b="b"/>
                <a:pathLst>
                  <a:path w="246244" h="546380" extrusionOk="0">
                    <a:moveTo>
                      <a:pt x="115800" y="14304"/>
                    </a:moveTo>
                    <a:cubicBezTo>
                      <a:pt x="97881" y="28278"/>
                      <a:pt x="67001" y="57057"/>
                      <a:pt x="65162" y="72482"/>
                    </a:cubicBezTo>
                    <a:cubicBezTo>
                      <a:pt x="63324" y="87905"/>
                      <a:pt x="4658" y="497754"/>
                      <a:pt x="994" y="524286"/>
                    </a:cubicBezTo>
                    <a:cubicBezTo>
                      <a:pt x="-6354" y="577499"/>
                      <a:pt x="163301" y="522875"/>
                      <a:pt x="169717" y="488180"/>
                    </a:cubicBezTo>
                    <a:cubicBezTo>
                      <a:pt x="176134" y="453485"/>
                      <a:pt x="247007" y="200786"/>
                      <a:pt x="247007" y="200786"/>
                    </a:cubicBezTo>
                    <a:lnTo>
                      <a:pt x="178547" y="134"/>
                    </a:lnTo>
                    <a:cubicBezTo>
                      <a:pt x="178547" y="134"/>
                      <a:pt x="134708" y="-440"/>
                      <a:pt x="115800" y="1430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7" name="Google Shape;1507;p50"/>
              <p:cNvSpPr/>
              <p:nvPr/>
            </p:nvSpPr>
            <p:spPr>
              <a:xfrm>
                <a:off x="2339970" y="1723188"/>
                <a:ext cx="269162" cy="668656"/>
              </a:xfrm>
              <a:custGeom>
                <a:avLst/>
                <a:gdLst/>
                <a:ahLst/>
                <a:cxnLst/>
                <a:rect l="l" t="t" r="r" b="b"/>
                <a:pathLst>
                  <a:path w="233546" h="580179" extrusionOk="0">
                    <a:moveTo>
                      <a:pt x="131968" y="14304"/>
                    </a:moveTo>
                    <a:cubicBezTo>
                      <a:pt x="149887" y="28278"/>
                      <a:pt x="180768" y="57057"/>
                      <a:pt x="182606" y="72482"/>
                    </a:cubicBezTo>
                    <a:cubicBezTo>
                      <a:pt x="184445" y="87906"/>
                      <a:pt x="223891" y="414031"/>
                      <a:pt x="234128" y="503555"/>
                    </a:cubicBezTo>
                    <a:cubicBezTo>
                      <a:pt x="240486" y="589837"/>
                      <a:pt x="77155" y="590817"/>
                      <a:pt x="67098" y="566985"/>
                    </a:cubicBezTo>
                    <a:cubicBezTo>
                      <a:pt x="57042" y="543153"/>
                      <a:pt x="762" y="200787"/>
                      <a:pt x="762" y="200787"/>
                    </a:cubicBezTo>
                    <a:lnTo>
                      <a:pt x="69222" y="134"/>
                    </a:lnTo>
                    <a:cubicBezTo>
                      <a:pt x="69222" y="134"/>
                      <a:pt x="113060" y="-440"/>
                      <a:pt x="131968" y="1430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8" name="Google Shape;1508;p50"/>
              <p:cNvSpPr/>
              <p:nvPr/>
            </p:nvSpPr>
            <p:spPr>
              <a:xfrm>
                <a:off x="1842022" y="1688720"/>
                <a:ext cx="596490" cy="805992"/>
              </a:xfrm>
              <a:custGeom>
                <a:avLst/>
                <a:gdLst/>
                <a:ahLst/>
                <a:cxnLst/>
                <a:rect l="l" t="t" r="r" b="b"/>
                <a:pathLst>
                  <a:path w="517562" h="699342" extrusionOk="0">
                    <a:moveTo>
                      <a:pt x="102962" y="6596"/>
                    </a:moveTo>
                    <a:cubicBezTo>
                      <a:pt x="215505" y="121123"/>
                      <a:pt x="318100" y="124292"/>
                      <a:pt x="409322" y="131"/>
                    </a:cubicBezTo>
                    <a:lnTo>
                      <a:pt x="511777" y="42365"/>
                    </a:lnTo>
                    <a:cubicBezTo>
                      <a:pt x="520122" y="99046"/>
                      <a:pt x="521061" y="234861"/>
                      <a:pt x="511261" y="253248"/>
                    </a:cubicBezTo>
                    <a:cubicBezTo>
                      <a:pt x="511261" y="253248"/>
                      <a:pt x="489292" y="356551"/>
                      <a:pt x="480322" y="402493"/>
                    </a:cubicBezTo>
                    <a:cubicBezTo>
                      <a:pt x="464857" y="481676"/>
                      <a:pt x="472053" y="566894"/>
                      <a:pt x="495795" y="699474"/>
                    </a:cubicBezTo>
                    <a:lnTo>
                      <a:pt x="42327" y="699474"/>
                    </a:lnTo>
                    <a:cubicBezTo>
                      <a:pt x="67395" y="565379"/>
                      <a:pt x="70897" y="483032"/>
                      <a:pt x="51811" y="406018"/>
                    </a:cubicBezTo>
                    <a:cubicBezTo>
                      <a:pt x="40322" y="359660"/>
                      <a:pt x="4498" y="260461"/>
                      <a:pt x="4498" y="260461"/>
                    </a:cubicBezTo>
                    <a:cubicBezTo>
                      <a:pt x="-5302" y="242073"/>
                      <a:pt x="6339" y="99562"/>
                      <a:pt x="14684" y="4288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509" name="Google Shape;1509;p50"/>
              <p:cNvGrpSpPr/>
              <p:nvPr/>
            </p:nvGrpSpPr>
            <p:grpSpPr>
              <a:xfrm>
                <a:off x="1829611" y="1659015"/>
                <a:ext cx="331479" cy="994745"/>
                <a:chOff x="673981" y="2042912"/>
                <a:chExt cx="287667" cy="863269"/>
              </a:xfrm>
            </p:grpSpPr>
            <p:sp>
              <p:nvSpPr>
                <p:cNvPr id="1510" name="Google Shape;1510;p50"/>
                <p:cNvSpPr/>
                <p:nvPr/>
              </p:nvSpPr>
              <p:spPr>
                <a:xfrm>
                  <a:off x="673981" y="2042912"/>
                  <a:ext cx="287667" cy="8632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7667" h="863269" extrusionOk="0">
                      <a:moveTo>
                        <a:pt x="270291" y="359956"/>
                      </a:moveTo>
                      <a:lnTo>
                        <a:pt x="198169" y="131"/>
                      </a:lnTo>
                      <a:lnTo>
                        <a:pt x="14912" y="57080"/>
                      </a:lnTo>
                      <a:cubicBezTo>
                        <a:pt x="1474" y="108621"/>
                        <a:pt x="762" y="261930"/>
                        <a:pt x="762" y="261930"/>
                      </a:cubicBezTo>
                      <a:cubicBezTo>
                        <a:pt x="762" y="261930"/>
                        <a:pt x="77735" y="485262"/>
                        <a:pt x="28386" y="694797"/>
                      </a:cubicBezTo>
                      <a:cubicBezTo>
                        <a:pt x="26240" y="713082"/>
                        <a:pt x="-4373" y="827316"/>
                        <a:pt x="8338" y="840029"/>
                      </a:cubicBezTo>
                      <a:cubicBezTo>
                        <a:pt x="21049" y="852742"/>
                        <a:pt x="211082" y="881989"/>
                        <a:pt x="288429" y="84629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11" name="Google Shape;1511;p50"/>
                <p:cNvSpPr/>
                <p:nvPr/>
              </p:nvSpPr>
              <p:spPr>
                <a:xfrm>
                  <a:off x="788387" y="2042912"/>
                  <a:ext cx="162896" cy="5682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896" h="568261" extrusionOk="0">
                      <a:moveTo>
                        <a:pt x="28615" y="174837"/>
                      </a:moveTo>
                      <a:cubicBezTo>
                        <a:pt x="145298" y="108295"/>
                        <a:pt x="14914" y="155575"/>
                        <a:pt x="13723" y="138064"/>
                      </a:cubicBezTo>
                      <a:cubicBezTo>
                        <a:pt x="12786" y="124270"/>
                        <a:pt x="-8937" y="58960"/>
                        <a:pt x="5975" y="24304"/>
                      </a:cubicBezTo>
                      <a:lnTo>
                        <a:pt x="83763" y="131"/>
                      </a:lnTo>
                      <a:lnTo>
                        <a:pt x="155885" y="359956"/>
                      </a:lnTo>
                      <a:lnTo>
                        <a:pt x="163659" y="568392"/>
                      </a:lnTo>
                      <a:cubicBezTo>
                        <a:pt x="161106" y="565867"/>
                        <a:pt x="159493" y="562545"/>
                        <a:pt x="159086" y="558977"/>
                      </a:cubicBezTo>
                      <a:cubicBezTo>
                        <a:pt x="153519" y="522929"/>
                        <a:pt x="77110" y="262392"/>
                        <a:pt x="28615" y="174837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512" name="Google Shape;1512;p50"/>
              <p:cNvSpPr/>
              <p:nvPr/>
            </p:nvSpPr>
            <p:spPr>
              <a:xfrm>
                <a:off x="1868178" y="1938207"/>
                <a:ext cx="39794" cy="270083"/>
              </a:xfrm>
              <a:custGeom>
                <a:avLst/>
                <a:gdLst/>
                <a:ahLst/>
                <a:cxnLst/>
                <a:rect l="l" t="t" r="r" b="b"/>
                <a:pathLst>
                  <a:path w="34528" h="234345" extrusionOk="0">
                    <a:moveTo>
                      <a:pt x="16580" y="0"/>
                    </a:moveTo>
                    <a:lnTo>
                      <a:pt x="0" y="234346"/>
                    </a:lnTo>
                    <a:lnTo>
                      <a:pt x="34528" y="219055"/>
                    </a:lnTo>
                    <a:lnTo>
                      <a:pt x="16580" y="0"/>
                    </a:lnTo>
                    <a:close/>
                  </a:path>
                </a:pathLst>
              </a:custGeom>
              <a:solidFill>
                <a:srgbClr val="000000">
                  <a:alpha val="101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513" name="Google Shape;1513;p50"/>
              <p:cNvGrpSpPr/>
              <p:nvPr/>
            </p:nvGrpSpPr>
            <p:grpSpPr>
              <a:xfrm>
                <a:off x="2130004" y="1659015"/>
                <a:ext cx="331479" cy="994745"/>
                <a:chOff x="934671" y="2042912"/>
                <a:chExt cx="287667" cy="863269"/>
              </a:xfrm>
            </p:grpSpPr>
            <p:sp>
              <p:nvSpPr>
                <p:cNvPr id="1514" name="Google Shape;1514;p50"/>
                <p:cNvSpPr/>
                <p:nvPr/>
              </p:nvSpPr>
              <p:spPr>
                <a:xfrm>
                  <a:off x="934671" y="2042912"/>
                  <a:ext cx="287667" cy="8632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7667" h="863269" extrusionOk="0">
                      <a:moveTo>
                        <a:pt x="18900" y="359956"/>
                      </a:moveTo>
                      <a:lnTo>
                        <a:pt x="91022" y="131"/>
                      </a:lnTo>
                      <a:lnTo>
                        <a:pt x="274279" y="57080"/>
                      </a:lnTo>
                      <a:cubicBezTo>
                        <a:pt x="287716" y="108621"/>
                        <a:pt x="288429" y="261930"/>
                        <a:pt x="288429" y="261930"/>
                      </a:cubicBezTo>
                      <a:cubicBezTo>
                        <a:pt x="288429" y="261930"/>
                        <a:pt x="211456" y="485262"/>
                        <a:pt x="260805" y="694797"/>
                      </a:cubicBezTo>
                      <a:cubicBezTo>
                        <a:pt x="262950" y="713082"/>
                        <a:pt x="293564" y="827316"/>
                        <a:pt x="280853" y="840029"/>
                      </a:cubicBezTo>
                      <a:cubicBezTo>
                        <a:pt x="268142" y="852742"/>
                        <a:pt x="78109" y="881989"/>
                        <a:pt x="762" y="84629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15" name="Google Shape;1515;p50"/>
                <p:cNvSpPr/>
                <p:nvPr/>
              </p:nvSpPr>
              <p:spPr>
                <a:xfrm>
                  <a:off x="945035" y="2042912"/>
                  <a:ext cx="162897" cy="568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897" h="568260" extrusionOk="0">
                      <a:moveTo>
                        <a:pt x="135806" y="174837"/>
                      </a:moveTo>
                      <a:cubicBezTo>
                        <a:pt x="87311" y="262392"/>
                        <a:pt x="10902" y="522929"/>
                        <a:pt x="5336" y="558977"/>
                      </a:cubicBezTo>
                      <a:cubicBezTo>
                        <a:pt x="4928" y="562545"/>
                        <a:pt x="3315" y="565866"/>
                        <a:pt x="762" y="568392"/>
                      </a:cubicBezTo>
                      <a:lnTo>
                        <a:pt x="8536" y="359956"/>
                      </a:lnTo>
                      <a:lnTo>
                        <a:pt x="80658" y="131"/>
                      </a:lnTo>
                      <a:lnTo>
                        <a:pt x="158446" y="24304"/>
                      </a:lnTo>
                      <a:cubicBezTo>
                        <a:pt x="173357" y="58960"/>
                        <a:pt x="151635" y="124270"/>
                        <a:pt x="150698" y="138064"/>
                      </a:cubicBezTo>
                      <a:cubicBezTo>
                        <a:pt x="149508" y="155575"/>
                        <a:pt x="19123" y="108295"/>
                        <a:pt x="135806" y="174837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516" name="Google Shape;1516;p50"/>
              <p:cNvSpPr/>
              <p:nvPr/>
            </p:nvSpPr>
            <p:spPr>
              <a:xfrm>
                <a:off x="2374075" y="1914441"/>
                <a:ext cx="28991" cy="242028"/>
              </a:xfrm>
              <a:custGeom>
                <a:avLst/>
                <a:gdLst/>
                <a:ahLst/>
                <a:cxnLst/>
                <a:rect l="l" t="t" r="r" b="b"/>
                <a:pathLst>
                  <a:path w="25155" h="210003" extrusionOk="0">
                    <a:moveTo>
                      <a:pt x="25155" y="175981"/>
                    </a:moveTo>
                    <a:lnTo>
                      <a:pt x="14742" y="0"/>
                    </a:lnTo>
                    <a:lnTo>
                      <a:pt x="0" y="210003"/>
                    </a:lnTo>
                    <a:lnTo>
                      <a:pt x="25155" y="175981"/>
                    </a:lnTo>
                    <a:close/>
                  </a:path>
                </a:pathLst>
              </a:custGeom>
              <a:solidFill>
                <a:srgbClr val="000000">
                  <a:alpha val="101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517" name="Google Shape;1517;p50"/>
              <p:cNvGrpSpPr/>
              <p:nvPr/>
            </p:nvGrpSpPr>
            <p:grpSpPr>
              <a:xfrm>
                <a:off x="1658239" y="2117188"/>
                <a:ext cx="744799" cy="288995"/>
                <a:chOff x="525259" y="2440528"/>
                <a:chExt cx="646359" cy="250798"/>
              </a:xfrm>
            </p:grpSpPr>
            <p:sp>
              <p:nvSpPr>
                <p:cNvPr id="1518" name="Google Shape;1518;p50"/>
                <p:cNvSpPr/>
                <p:nvPr/>
              </p:nvSpPr>
              <p:spPr>
                <a:xfrm>
                  <a:off x="570508" y="2471023"/>
                  <a:ext cx="546255" cy="192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255" h="192924" extrusionOk="0">
                      <a:moveTo>
                        <a:pt x="815" y="188135"/>
                      </a:moveTo>
                      <a:cubicBezTo>
                        <a:pt x="-813" y="177285"/>
                        <a:pt x="35495" y="72607"/>
                        <a:pt x="78584" y="57697"/>
                      </a:cubicBezTo>
                      <a:cubicBezTo>
                        <a:pt x="121673" y="42787"/>
                        <a:pt x="531563" y="131"/>
                        <a:pt x="531563" y="131"/>
                      </a:cubicBezTo>
                      <a:cubicBezTo>
                        <a:pt x="531563" y="131"/>
                        <a:pt x="552774" y="35695"/>
                        <a:pt x="545498" y="63287"/>
                      </a:cubicBezTo>
                      <a:cubicBezTo>
                        <a:pt x="545498" y="63287"/>
                        <a:pt x="242772" y="165617"/>
                        <a:pt x="202751" y="177926"/>
                      </a:cubicBezTo>
                      <a:cubicBezTo>
                        <a:pt x="162729" y="190236"/>
                        <a:pt x="2441" y="198984"/>
                        <a:pt x="815" y="188135"/>
                      </a:cubicBezTo>
                      <a:close/>
                    </a:path>
                  </a:pathLst>
                </a:custGeom>
                <a:solidFill>
                  <a:srgbClr val="A35E2C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19" name="Google Shape;1519;p50"/>
                <p:cNvSpPr/>
                <p:nvPr/>
              </p:nvSpPr>
              <p:spPr>
                <a:xfrm>
                  <a:off x="1083741" y="2440528"/>
                  <a:ext cx="87877" cy="1200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877" h="120057" extrusionOk="0">
                      <a:moveTo>
                        <a:pt x="762" y="36085"/>
                      </a:moveTo>
                      <a:cubicBezTo>
                        <a:pt x="762" y="36085"/>
                        <a:pt x="83331" y="2864"/>
                        <a:pt x="88639" y="131"/>
                      </a:cubicBezTo>
                      <a:lnTo>
                        <a:pt x="88639" y="120189"/>
                      </a:lnTo>
                      <a:lnTo>
                        <a:pt x="12630" y="94537"/>
                      </a:lnTo>
                      <a:close/>
                    </a:path>
                  </a:pathLst>
                </a:custGeom>
                <a:solidFill>
                  <a:srgbClr val="A35E2C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20" name="Google Shape;1520;p50"/>
                <p:cNvSpPr/>
                <p:nvPr/>
              </p:nvSpPr>
              <p:spPr>
                <a:xfrm>
                  <a:off x="525259" y="2454870"/>
                  <a:ext cx="537460" cy="2364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7460" h="236456" extrusionOk="0">
                      <a:moveTo>
                        <a:pt x="512002" y="131"/>
                      </a:moveTo>
                      <a:lnTo>
                        <a:pt x="538223" y="121587"/>
                      </a:lnTo>
                      <a:cubicBezTo>
                        <a:pt x="538223" y="121587"/>
                        <a:pt x="264556" y="206267"/>
                        <a:pt x="152197" y="229802"/>
                      </a:cubicBezTo>
                      <a:cubicBezTo>
                        <a:pt x="39837" y="253338"/>
                        <a:pt x="-7588" y="211097"/>
                        <a:pt x="1957" y="172718"/>
                      </a:cubicBezTo>
                      <a:cubicBezTo>
                        <a:pt x="11502" y="134338"/>
                        <a:pt x="43980" y="77479"/>
                        <a:pt x="113595" y="60451"/>
                      </a:cubicBezTo>
                      <a:cubicBezTo>
                        <a:pt x="183210" y="43422"/>
                        <a:pt x="512002" y="131"/>
                        <a:pt x="512002" y="13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521" name="Google Shape;1521;p50"/>
              <p:cNvGrpSpPr/>
              <p:nvPr/>
            </p:nvGrpSpPr>
            <p:grpSpPr>
              <a:xfrm>
                <a:off x="1666203" y="2137463"/>
                <a:ext cx="941351" cy="253575"/>
                <a:chOff x="532171" y="2458124"/>
                <a:chExt cx="816932" cy="220060"/>
              </a:xfrm>
            </p:grpSpPr>
            <p:grpSp>
              <p:nvGrpSpPr>
                <p:cNvPr id="1522" name="Google Shape;1522;p50"/>
                <p:cNvGrpSpPr/>
                <p:nvPr/>
              </p:nvGrpSpPr>
              <p:grpSpPr>
                <a:xfrm>
                  <a:off x="532171" y="2458124"/>
                  <a:ext cx="761685" cy="209403"/>
                  <a:chOff x="532171" y="2458124"/>
                  <a:chExt cx="761685" cy="209403"/>
                </a:xfrm>
              </p:grpSpPr>
              <p:sp>
                <p:nvSpPr>
                  <p:cNvPr id="1523" name="Google Shape;1523;p50"/>
                  <p:cNvSpPr/>
                  <p:nvPr/>
                </p:nvSpPr>
                <p:spPr>
                  <a:xfrm>
                    <a:off x="712655" y="2515337"/>
                    <a:ext cx="581201" cy="1521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1201" h="152190" extrusionOk="0">
                        <a:moveTo>
                          <a:pt x="581963" y="146579"/>
                        </a:moveTo>
                        <a:cubicBezTo>
                          <a:pt x="582090" y="135610"/>
                          <a:pt x="553085" y="10169"/>
                          <a:pt x="508362" y="1290"/>
                        </a:cubicBezTo>
                        <a:cubicBezTo>
                          <a:pt x="463639" y="-7587"/>
                          <a:pt x="762" y="37447"/>
                          <a:pt x="762" y="37447"/>
                        </a:cubicBezTo>
                        <a:cubicBezTo>
                          <a:pt x="762" y="37447"/>
                          <a:pt x="18124" y="101619"/>
                          <a:pt x="34569" y="109259"/>
                        </a:cubicBezTo>
                        <a:cubicBezTo>
                          <a:pt x="34569" y="109259"/>
                          <a:pt x="264464" y="129410"/>
                          <a:pt x="345906" y="143530"/>
                        </a:cubicBezTo>
                        <a:cubicBezTo>
                          <a:pt x="387163" y="150683"/>
                          <a:pt x="581835" y="157551"/>
                          <a:pt x="581963" y="146579"/>
                        </a:cubicBezTo>
                        <a:close/>
                      </a:path>
                    </a:pathLst>
                  </a:custGeom>
                  <a:solidFill>
                    <a:srgbClr val="A35E2C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grpSp>
                <p:nvGrpSpPr>
                  <p:cNvPr id="1524" name="Google Shape;1524;p50"/>
                  <p:cNvGrpSpPr/>
                  <p:nvPr/>
                </p:nvGrpSpPr>
                <p:grpSpPr>
                  <a:xfrm>
                    <a:off x="532171" y="2458124"/>
                    <a:ext cx="244518" cy="169456"/>
                    <a:chOff x="532171" y="2458124"/>
                    <a:chExt cx="244518" cy="169456"/>
                  </a:xfrm>
                </p:grpSpPr>
                <p:sp>
                  <p:nvSpPr>
                    <p:cNvPr id="1525" name="Google Shape;1525;p50"/>
                    <p:cNvSpPr/>
                    <p:nvPr/>
                  </p:nvSpPr>
                  <p:spPr>
                    <a:xfrm>
                      <a:off x="683374" y="2458124"/>
                      <a:ext cx="58592" cy="10372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8592" h="103724" extrusionOk="0">
                          <a:moveTo>
                            <a:pt x="57095" y="85879"/>
                          </a:moveTo>
                          <a:lnTo>
                            <a:pt x="35546" y="40152"/>
                          </a:lnTo>
                          <a:lnTo>
                            <a:pt x="17784" y="131"/>
                          </a:lnTo>
                          <a:cubicBezTo>
                            <a:pt x="17784" y="131"/>
                            <a:pt x="-7356" y="2878"/>
                            <a:pt x="3468" y="39264"/>
                          </a:cubicBezTo>
                          <a:cubicBezTo>
                            <a:pt x="10509" y="62934"/>
                            <a:pt x="19465" y="84566"/>
                            <a:pt x="7641" y="84121"/>
                          </a:cubicBezTo>
                          <a:cubicBezTo>
                            <a:pt x="-484" y="83813"/>
                            <a:pt x="72989" y="127476"/>
                            <a:pt x="57095" y="85879"/>
                          </a:cubicBezTo>
                          <a:close/>
                        </a:path>
                      </a:pathLst>
                    </a:custGeom>
                    <a:solidFill>
                      <a:srgbClr val="A35E2C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526" name="Google Shape;1526;p50"/>
                    <p:cNvSpPr/>
                    <p:nvPr/>
                  </p:nvSpPr>
                  <p:spPr>
                    <a:xfrm>
                      <a:off x="558330" y="2486806"/>
                      <a:ext cx="140414" cy="7435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40414" h="74354" extrusionOk="0">
                          <a:moveTo>
                            <a:pt x="140261" y="59711"/>
                          </a:moveTo>
                          <a:lnTo>
                            <a:pt x="139744" y="61475"/>
                          </a:lnTo>
                          <a:cubicBezTo>
                            <a:pt x="136918" y="71086"/>
                            <a:pt x="128347" y="76599"/>
                            <a:pt x="120696" y="73724"/>
                          </a:cubicBezTo>
                          <a:lnTo>
                            <a:pt x="12659" y="26670"/>
                          </a:lnTo>
                          <a:cubicBezTo>
                            <a:pt x="5008" y="23795"/>
                            <a:pt x="-1382" y="19124"/>
                            <a:pt x="1444" y="9512"/>
                          </a:cubicBezTo>
                          <a:lnTo>
                            <a:pt x="1961" y="7749"/>
                          </a:lnTo>
                          <a:cubicBezTo>
                            <a:pt x="4787" y="-1863"/>
                            <a:pt x="12207" y="-692"/>
                            <a:pt x="19858" y="2182"/>
                          </a:cubicBezTo>
                          <a:lnTo>
                            <a:pt x="131489" y="37010"/>
                          </a:lnTo>
                          <a:cubicBezTo>
                            <a:pt x="139140" y="39884"/>
                            <a:pt x="143088" y="50100"/>
                            <a:pt x="140261" y="59711"/>
                          </a:cubicBezTo>
                          <a:close/>
                        </a:path>
                      </a:pathLst>
                    </a:custGeom>
                    <a:solidFill>
                      <a:srgbClr val="A35E2C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527" name="Google Shape;1527;p50"/>
                    <p:cNvSpPr/>
                    <p:nvPr/>
                  </p:nvSpPr>
                  <p:spPr>
                    <a:xfrm>
                      <a:off x="532171" y="2522779"/>
                      <a:ext cx="145793" cy="5636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45793" h="56368" extrusionOk="0">
                          <a:moveTo>
                            <a:pt x="146073" y="39825"/>
                          </a:moveTo>
                          <a:lnTo>
                            <a:pt x="145690" y="41613"/>
                          </a:lnTo>
                          <a:cubicBezTo>
                            <a:pt x="143610" y="51360"/>
                            <a:pt x="135364" y="57938"/>
                            <a:pt x="127369" y="56230"/>
                          </a:cubicBezTo>
                          <a:lnTo>
                            <a:pt x="13918" y="25841"/>
                          </a:lnTo>
                          <a:cubicBezTo>
                            <a:pt x="5921" y="24133"/>
                            <a:pt x="-942" y="20499"/>
                            <a:pt x="1138" y="10752"/>
                          </a:cubicBezTo>
                          <a:lnTo>
                            <a:pt x="1521" y="8964"/>
                          </a:lnTo>
                          <a:cubicBezTo>
                            <a:pt x="3602" y="-782"/>
                            <a:pt x="11224" y="-700"/>
                            <a:pt x="19220" y="1008"/>
                          </a:cubicBezTo>
                          <a:lnTo>
                            <a:pt x="135316" y="18999"/>
                          </a:lnTo>
                          <a:cubicBezTo>
                            <a:pt x="143312" y="20707"/>
                            <a:pt x="148153" y="30078"/>
                            <a:pt x="146073" y="39825"/>
                          </a:cubicBezTo>
                          <a:close/>
                        </a:path>
                      </a:pathLst>
                    </a:custGeom>
                    <a:solidFill>
                      <a:srgbClr val="A35E2C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528" name="Google Shape;1528;p50"/>
                    <p:cNvSpPr/>
                    <p:nvPr/>
                  </p:nvSpPr>
                  <p:spPr>
                    <a:xfrm>
                      <a:off x="545269" y="2562028"/>
                      <a:ext cx="147818" cy="351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47818" h="35100" extrusionOk="0">
                          <a:moveTo>
                            <a:pt x="148532" y="17223"/>
                          </a:moveTo>
                          <a:lnTo>
                            <a:pt x="148488" y="18909"/>
                          </a:lnTo>
                          <a:cubicBezTo>
                            <a:pt x="148722" y="27616"/>
                            <a:pt x="141909" y="34892"/>
                            <a:pt x="133205" y="35232"/>
                          </a:cubicBezTo>
                          <a:lnTo>
                            <a:pt x="16124" y="26641"/>
                          </a:lnTo>
                          <a:cubicBezTo>
                            <a:pt x="7951" y="26430"/>
                            <a:pt x="534" y="24282"/>
                            <a:pt x="767" y="15093"/>
                          </a:cubicBezTo>
                          <a:lnTo>
                            <a:pt x="810" y="13407"/>
                          </a:lnTo>
                          <a:cubicBezTo>
                            <a:pt x="1044" y="4218"/>
                            <a:pt x="8547" y="3019"/>
                            <a:pt x="16719" y="3230"/>
                          </a:cubicBezTo>
                          <a:lnTo>
                            <a:pt x="134098" y="131"/>
                          </a:lnTo>
                          <a:cubicBezTo>
                            <a:pt x="142775" y="922"/>
                            <a:pt x="149206" y="8537"/>
                            <a:pt x="148532" y="17223"/>
                          </a:cubicBezTo>
                          <a:close/>
                        </a:path>
                      </a:pathLst>
                    </a:custGeom>
                    <a:solidFill>
                      <a:srgbClr val="A35E2C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529" name="Google Shape;1529;p50"/>
                    <p:cNvSpPr/>
                    <p:nvPr/>
                  </p:nvSpPr>
                  <p:spPr>
                    <a:xfrm>
                      <a:off x="592474" y="2593323"/>
                      <a:ext cx="125913" cy="2989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5913" h="29897" extrusionOk="0">
                          <a:moveTo>
                            <a:pt x="126634" y="14689"/>
                          </a:moveTo>
                          <a:lnTo>
                            <a:pt x="126598" y="16125"/>
                          </a:lnTo>
                          <a:cubicBezTo>
                            <a:pt x="126797" y="23542"/>
                            <a:pt x="120994" y="29740"/>
                            <a:pt x="113579" y="30029"/>
                          </a:cubicBezTo>
                          <a:lnTo>
                            <a:pt x="13846" y="22713"/>
                          </a:lnTo>
                          <a:cubicBezTo>
                            <a:pt x="6887" y="22533"/>
                            <a:pt x="567" y="20703"/>
                            <a:pt x="767" y="12875"/>
                          </a:cubicBezTo>
                          <a:lnTo>
                            <a:pt x="802" y="11440"/>
                          </a:lnTo>
                          <a:cubicBezTo>
                            <a:pt x="1002" y="3612"/>
                            <a:pt x="7394" y="2590"/>
                            <a:pt x="14353" y="2769"/>
                          </a:cubicBezTo>
                          <a:lnTo>
                            <a:pt x="114340" y="131"/>
                          </a:lnTo>
                          <a:cubicBezTo>
                            <a:pt x="121731" y="803"/>
                            <a:pt x="127210" y="7290"/>
                            <a:pt x="126634" y="14689"/>
                          </a:cubicBezTo>
                          <a:close/>
                        </a:path>
                      </a:pathLst>
                    </a:custGeom>
                    <a:solidFill>
                      <a:srgbClr val="A35E2C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530" name="Google Shape;1530;p50"/>
                    <p:cNvSpPr/>
                    <p:nvPr/>
                  </p:nvSpPr>
                  <p:spPr>
                    <a:xfrm>
                      <a:off x="638187" y="2519515"/>
                      <a:ext cx="138502" cy="1080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38502" h="108065" extrusionOk="0">
                          <a:moveTo>
                            <a:pt x="83520" y="3005"/>
                          </a:moveTo>
                          <a:cubicBezTo>
                            <a:pt x="91995" y="8536"/>
                            <a:pt x="106376" y="20097"/>
                            <a:pt x="118169" y="29862"/>
                          </a:cubicBezTo>
                          <a:cubicBezTo>
                            <a:pt x="124753" y="35692"/>
                            <a:pt x="130001" y="42874"/>
                            <a:pt x="133553" y="50918"/>
                          </a:cubicBezTo>
                          <a:cubicBezTo>
                            <a:pt x="133582" y="50939"/>
                            <a:pt x="133603" y="50970"/>
                            <a:pt x="133611" y="51005"/>
                          </a:cubicBezTo>
                          <a:cubicBezTo>
                            <a:pt x="133905" y="51317"/>
                            <a:pt x="134176" y="51650"/>
                            <a:pt x="134424" y="52000"/>
                          </a:cubicBezTo>
                          <a:cubicBezTo>
                            <a:pt x="138682" y="57837"/>
                            <a:pt x="140230" y="65221"/>
                            <a:pt x="138672" y="72276"/>
                          </a:cubicBezTo>
                          <a:cubicBezTo>
                            <a:pt x="135647" y="85847"/>
                            <a:pt x="128320" y="104719"/>
                            <a:pt x="110910" y="107575"/>
                          </a:cubicBezTo>
                          <a:cubicBezTo>
                            <a:pt x="103212" y="108647"/>
                            <a:pt x="95385" y="108332"/>
                            <a:pt x="87799" y="106645"/>
                          </a:cubicBezTo>
                          <a:lnTo>
                            <a:pt x="76240" y="106791"/>
                          </a:lnTo>
                          <a:cubicBezTo>
                            <a:pt x="69375" y="106841"/>
                            <a:pt x="62551" y="105744"/>
                            <a:pt x="56048" y="103545"/>
                          </a:cubicBezTo>
                          <a:lnTo>
                            <a:pt x="14048" y="100061"/>
                          </a:lnTo>
                          <a:cubicBezTo>
                            <a:pt x="14048" y="100061"/>
                            <a:pt x="12422" y="93980"/>
                            <a:pt x="10264" y="84832"/>
                          </a:cubicBezTo>
                          <a:cubicBezTo>
                            <a:pt x="6251" y="67771"/>
                            <a:pt x="558" y="39978"/>
                            <a:pt x="768" y="21292"/>
                          </a:cubicBezTo>
                          <a:cubicBezTo>
                            <a:pt x="897" y="7394"/>
                            <a:pt x="4283" y="-1508"/>
                            <a:pt x="14051" y="2689"/>
                          </a:cubicBezTo>
                          <a:cubicBezTo>
                            <a:pt x="16192" y="3621"/>
                            <a:pt x="18401" y="4386"/>
                            <a:pt x="20659" y="4978"/>
                          </a:cubicBezTo>
                          <a:cubicBezTo>
                            <a:pt x="47405" y="12285"/>
                            <a:pt x="68465" y="-6816"/>
                            <a:pt x="83520" y="3005"/>
                          </a:cubicBezTo>
                          <a:close/>
                        </a:path>
                      </a:pathLst>
                    </a:custGeom>
                    <a:solidFill>
                      <a:srgbClr val="A35E2C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sp>
              <p:nvSpPr>
                <p:cNvPr id="1531" name="Google Shape;1531;p50"/>
                <p:cNvSpPr/>
                <p:nvPr/>
              </p:nvSpPr>
              <p:spPr>
                <a:xfrm>
                  <a:off x="781727" y="2493876"/>
                  <a:ext cx="567376" cy="1843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7376" h="184308" extrusionOk="0">
                      <a:moveTo>
                        <a:pt x="20857" y="154770"/>
                      </a:moveTo>
                      <a:lnTo>
                        <a:pt x="762" y="28114"/>
                      </a:lnTo>
                      <a:cubicBezTo>
                        <a:pt x="762" y="28114"/>
                        <a:pt x="410366" y="4334"/>
                        <a:pt x="445301" y="1173"/>
                      </a:cubicBezTo>
                      <a:cubicBezTo>
                        <a:pt x="534938" y="-6938"/>
                        <a:pt x="560864" y="33548"/>
                        <a:pt x="565970" y="79816"/>
                      </a:cubicBezTo>
                      <a:cubicBezTo>
                        <a:pt x="571076" y="126084"/>
                        <a:pt x="574127" y="179163"/>
                        <a:pt x="490321" y="184252"/>
                      </a:cubicBezTo>
                      <a:cubicBezTo>
                        <a:pt x="442022" y="187185"/>
                        <a:pt x="20857" y="154770"/>
                        <a:pt x="20857" y="15477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532" name="Google Shape;1532;p50"/>
              <p:cNvSpPr/>
              <p:nvPr/>
            </p:nvSpPr>
            <p:spPr>
              <a:xfrm>
                <a:off x="1971501" y="2268150"/>
                <a:ext cx="636180" cy="122952"/>
              </a:xfrm>
              <a:custGeom>
                <a:avLst/>
                <a:gdLst/>
                <a:ahLst/>
                <a:cxnLst/>
                <a:rect l="l" t="t" r="r" b="b"/>
                <a:pathLst>
                  <a:path w="552000" h="106683" extrusionOk="0">
                    <a:moveTo>
                      <a:pt x="413336" y="73584"/>
                    </a:moveTo>
                    <a:cubicBezTo>
                      <a:pt x="494913" y="87722"/>
                      <a:pt x="534662" y="31851"/>
                      <a:pt x="550335" y="131"/>
                    </a:cubicBezTo>
                    <a:cubicBezTo>
                      <a:pt x="550421" y="818"/>
                      <a:pt x="550517" y="1501"/>
                      <a:pt x="550593" y="2192"/>
                    </a:cubicBezTo>
                    <a:cubicBezTo>
                      <a:pt x="555699" y="48459"/>
                      <a:pt x="558751" y="101538"/>
                      <a:pt x="474945" y="106627"/>
                    </a:cubicBezTo>
                    <a:cubicBezTo>
                      <a:pt x="426646" y="109561"/>
                      <a:pt x="5481" y="77146"/>
                      <a:pt x="5481" y="77146"/>
                    </a:cubicBezTo>
                    <a:lnTo>
                      <a:pt x="762" y="47404"/>
                    </a:lnTo>
                    <a:cubicBezTo>
                      <a:pt x="73064" y="49364"/>
                      <a:pt x="318017" y="57065"/>
                      <a:pt x="413336" y="73584"/>
                    </a:cubicBezTo>
                    <a:close/>
                  </a:path>
                </a:pathLst>
              </a:custGeom>
              <a:solidFill>
                <a:srgbClr val="000000">
                  <a:alpha val="101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>
</file>

<file path=ppt/theme/theme1.xml><?xml version="1.0" encoding="utf-8"?>
<a:theme xmlns:a="http://schemas.openxmlformats.org/drawingml/2006/main" name="Tax Considerations in your Business by Slidesgo">
  <a:themeElements>
    <a:clrScheme name="Simple Light">
      <a:dk1>
        <a:srgbClr val="014B4B"/>
      </a:dk1>
      <a:lt1>
        <a:srgbClr val="F8FFFE"/>
      </a:lt1>
      <a:dk2>
        <a:srgbClr val="D4E8E5"/>
      </a:dk2>
      <a:lt2>
        <a:srgbClr val="000000"/>
      </a:lt2>
      <a:accent1>
        <a:srgbClr val="008D8E"/>
      </a:accent1>
      <a:accent2>
        <a:srgbClr val="00C6C7"/>
      </a:accent2>
      <a:accent3>
        <a:srgbClr val="003F62"/>
      </a:accent3>
      <a:accent4>
        <a:srgbClr val="569B68"/>
      </a:accent4>
      <a:accent5>
        <a:srgbClr val="F9C23A"/>
      </a:accent5>
      <a:accent6>
        <a:srgbClr val="FFFFFF"/>
      </a:accent6>
      <a:hlink>
        <a:srgbClr val="014B4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808</Words>
  <Application>Microsoft Office PowerPoint</Application>
  <PresentationFormat>On-screen Show (16:9)</PresentationFormat>
  <Paragraphs>99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Bebas Neue</vt:lpstr>
      <vt:lpstr>PT Sans</vt:lpstr>
      <vt:lpstr>Anaheim</vt:lpstr>
      <vt:lpstr>Arial</vt:lpstr>
      <vt:lpstr>Roboto</vt:lpstr>
      <vt:lpstr>Rambla</vt:lpstr>
      <vt:lpstr>Calibri</vt:lpstr>
      <vt:lpstr>Raleway</vt:lpstr>
      <vt:lpstr>Tax Considerations in your Business by Slidesgo</vt:lpstr>
      <vt:lpstr>AKUNTANSI PERPAJAKAN</vt:lpstr>
      <vt:lpstr>Pengertian Pendapatan</vt:lpstr>
      <vt:lpstr>Pengidentifikasian pendapatan adalah proses untuk menentukan kapan dan berapa besar pendapatan boleh dicatat oleh perusahaan. PSAK 72 menetapkan bahwa pendapatan hanya boleh diakui ketika perusahaan benar-benar sudah memenuhi kewajibannya kepada pelanggan.</vt:lpstr>
      <vt:lpstr>Langkah Pengidentifikasian Pendapatan</vt:lpstr>
      <vt:lpstr>Pendapatan Penjualan Barang</vt:lpstr>
      <vt:lpstr>Penilaian Pendapatan Penjualan Barang</vt:lpstr>
      <vt:lpstr>Pendapatan Penjualan Jasa</vt:lpstr>
      <vt:lpstr>Penentuan Jumlah Pendapatan Jasa</vt:lpstr>
      <vt:lpstr>Pendapatan Bunga</vt:lpstr>
      <vt:lpstr>Sumber Pendapatan Bunga</vt:lpstr>
      <vt:lpstr>Pendapatan Royalti</vt:lpstr>
      <vt:lpstr>Jenis – Jenis Royalti</vt:lpstr>
      <vt:lpstr>Pendapatan Deviden</vt:lpstr>
      <vt:lpstr>Kapan Pendapatan Dividen Diakui?</vt:lpstr>
      <vt:lpstr>Dasar Pengukuran Pendapatan Deviden</vt:lpstr>
      <vt:lpstr>Kesimpulan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AKUNTANSI PERPAJAKAN</dc:title>
  <dc:creator>Rdzan</dc:creator>
  <cp:lastModifiedBy>organizer</cp:lastModifiedBy>
  <cp:revision>15</cp:revision>
  <dcterms:modified xsi:type="dcterms:W3CDTF">2026-02-10T12:54:48Z</dcterms:modified>
</cp:coreProperties>
</file>