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73DB7-ED16-4EAB-8C3A-61FE313311C9}" v="215" dt="2026-01-01T18:57:05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ol, Henni Lumban" userId="ab407d0f-fd8c-4dfa-b86a-49d8c4053ab4" providerId="ADAL" clId="{979E326B-D905-47BD-8BFA-0FB0AD6148B6}"/>
    <pc:docChg chg="undo redo custSel addSld delSld modSld">
      <pc:chgData name="Gaol, Henni Lumban" userId="ab407d0f-fd8c-4dfa-b86a-49d8c4053ab4" providerId="ADAL" clId="{979E326B-D905-47BD-8BFA-0FB0AD6148B6}" dt="2026-01-01T18:57:26.756" v="3587" actId="255"/>
      <pc:docMkLst>
        <pc:docMk/>
      </pc:docMkLst>
      <pc:sldChg chg="addSp delSp modSp mod setBg modClrScheme addAnim delAnim delDesignElem chgLayout">
        <pc:chgData name="Gaol, Henni Lumban" userId="ab407d0f-fd8c-4dfa-b86a-49d8c4053ab4" providerId="ADAL" clId="{979E326B-D905-47BD-8BFA-0FB0AD6148B6}" dt="2026-01-01T14:42:53.228" v="567" actId="1076"/>
        <pc:sldMkLst>
          <pc:docMk/>
          <pc:sldMk cId="0" sldId="256"/>
        </pc:sldMkLst>
        <pc:spChg chg="mod ord">
          <ac:chgData name="Gaol, Henni Lumban" userId="ab407d0f-fd8c-4dfa-b86a-49d8c4053ab4" providerId="ADAL" clId="{979E326B-D905-47BD-8BFA-0FB0AD6148B6}" dt="2026-01-01T14:42:47.269" v="566" actId="14100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Gaol, Henni Lumban" userId="ab407d0f-fd8c-4dfa-b86a-49d8c4053ab4" providerId="ADAL" clId="{979E326B-D905-47BD-8BFA-0FB0AD6148B6}" dt="2026-01-01T14:42:53.228" v="567" actId="107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Gaol, Henni Lumban" userId="ab407d0f-fd8c-4dfa-b86a-49d8c4053ab4" providerId="ADAL" clId="{979E326B-D905-47BD-8BFA-0FB0AD6148B6}" dt="2026-01-01T14:34:07.248" v="179" actId="26606"/>
          <ac:spMkLst>
            <pc:docMk/>
            <pc:sldMk cId="0" sldId="256"/>
            <ac:spMk id="6" creationId="{0E30439A-8A5B-46EC-8283-9B6B031D40D0}"/>
          </ac:spMkLst>
        </pc:spChg>
        <pc:spChg chg="add del">
          <ac:chgData name="Gaol, Henni Lumban" userId="ab407d0f-fd8c-4dfa-b86a-49d8c4053ab4" providerId="ADAL" clId="{979E326B-D905-47BD-8BFA-0FB0AD6148B6}" dt="2026-01-01T14:29:50.558" v="56" actId="26606"/>
          <ac:spMkLst>
            <pc:docMk/>
            <pc:sldMk cId="0" sldId="256"/>
            <ac:spMk id="8" creationId="{1A3C89F8-0D2F-47FF-B903-151248265F47}"/>
          </ac:spMkLst>
        </pc:spChg>
        <pc:spChg chg="add del">
          <ac:chgData name="Gaol, Henni Lumban" userId="ab407d0f-fd8c-4dfa-b86a-49d8c4053ab4" providerId="ADAL" clId="{979E326B-D905-47BD-8BFA-0FB0AD6148B6}" dt="2026-01-01T14:34:07.248" v="179" actId="26606"/>
          <ac:spMkLst>
            <pc:docMk/>
            <pc:sldMk cId="0" sldId="256"/>
            <ac:spMk id="9" creationId="{5CEAD642-85CF-4750-8432-7C80C901F001}"/>
          </ac:spMkLst>
        </pc:spChg>
        <pc:spChg chg="add del">
          <ac:chgData name="Gaol, Henni Lumban" userId="ab407d0f-fd8c-4dfa-b86a-49d8c4053ab4" providerId="ADAL" clId="{979E326B-D905-47BD-8BFA-0FB0AD6148B6}" dt="2026-01-01T14:29:50.558" v="56" actId="26606"/>
          <ac:spMkLst>
            <pc:docMk/>
            <pc:sldMk cId="0" sldId="256"/>
            <ac:spMk id="10" creationId="{C5CB530E-515E-412C-9DF1-5F8FFBD6F383}"/>
          </ac:spMkLst>
        </pc:spChg>
        <pc:spChg chg="add del">
          <ac:chgData name="Gaol, Henni Lumban" userId="ab407d0f-fd8c-4dfa-b86a-49d8c4053ab4" providerId="ADAL" clId="{979E326B-D905-47BD-8BFA-0FB0AD6148B6}" dt="2026-01-01T14:34:07.248" v="179" actId="26606"/>
          <ac:spMkLst>
            <pc:docMk/>
            <pc:sldMk cId="0" sldId="256"/>
            <ac:spMk id="11" creationId="{FA33EEAE-15D5-4119-8C1E-89D943F911EF}"/>
          </ac:spMkLst>
        </pc:spChg>
        <pc:spChg chg="add del">
          <ac:chgData name="Gaol, Henni Lumban" userId="ab407d0f-fd8c-4dfa-b86a-49d8c4053ab4" providerId="ADAL" clId="{979E326B-D905-47BD-8BFA-0FB0AD6148B6}" dt="2026-01-01T14:29:50.558" v="56" actId="26606"/>
          <ac:spMkLst>
            <pc:docMk/>
            <pc:sldMk cId="0" sldId="256"/>
            <ac:spMk id="12" creationId="{712D4376-A578-4FF1-94FC-245E7A6A489F}"/>
          </ac:spMkLst>
        </pc:spChg>
        <pc:spChg chg="add">
          <ac:chgData name="Gaol, Henni Lumban" userId="ab407d0f-fd8c-4dfa-b86a-49d8c4053ab4" providerId="ADAL" clId="{979E326B-D905-47BD-8BFA-0FB0AD6148B6}" dt="2026-01-01T14:32:23.576" v="110" actId="26606"/>
          <ac:spMkLst>
            <pc:docMk/>
            <pc:sldMk cId="0" sldId="256"/>
            <ac:spMk id="13" creationId="{730D8B3B-9B80-4025-B934-26DC7D7CD231}"/>
          </ac:spMkLst>
        </pc:spChg>
        <pc:spChg chg="add del">
          <ac:chgData name="Gaol, Henni Lumban" userId="ab407d0f-fd8c-4dfa-b86a-49d8c4053ab4" providerId="ADAL" clId="{979E326B-D905-47BD-8BFA-0FB0AD6148B6}" dt="2026-01-01T14:29:50.558" v="56" actId="26606"/>
          <ac:spMkLst>
            <pc:docMk/>
            <pc:sldMk cId="0" sldId="256"/>
            <ac:spMk id="14" creationId="{AEA7509D-F04F-40CB-A0B3-EEF16499CC9F}"/>
          </ac:spMkLst>
        </pc:spChg>
        <pc:spChg chg="add del">
          <ac:chgData name="Gaol, Henni Lumban" userId="ab407d0f-fd8c-4dfa-b86a-49d8c4053ab4" providerId="ADAL" clId="{979E326B-D905-47BD-8BFA-0FB0AD6148B6}" dt="2026-01-01T14:29:50.558" v="56" actId="26606"/>
          <ac:spMkLst>
            <pc:docMk/>
            <pc:sldMk cId="0" sldId="256"/>
            <ac:spMk id="18" creationId="{508BEF50-7B1E-49A4-BC19-5F4F1D755E64}"/>
          </ac:spMkLst>
        </pc:spChg>
        <pc:spChg chg="add del">
          <ac:chgData name="Gaol, Henni Lumban" userId="ab407d0f-fd8c-4dfa-b86a-49d8c4053ab4" providerId="ADAL" clId="{979E326B-D905-47BD-8BFA-0FB0AD6148B6}" dt="2026-01-01T14:34:07.248" v="179" actId="26606"/>
          <ac:spMkLst>
            <pc:docMk/>
            <pc:sldMk cId="0" sldId="256"/>
            <ac:spMk id="19" creationId="{B5A1B09C-1565-46F8-B70F-621C5EB48A09}"/>
          </ac:spMkLst>
        </pc:spChg>
        <pc:spChg chg="add del">
          <ac:chgData name="Gaol, Henni Lumban" userId="ab407d0f-fd8c-4dfa-b86a-49d8c4053ab4" providerId="ADAL" clId="{979E326B-D905-47BD-8BFA-0FB0AD6148B6}" dt="2026-01-01T14:29:50.558" v="56" actId="26606"/>
          <ac:spMkLst>
            <pc:docMk/>
            <pc:sldMk cId="0" sldId="256"/>
            <ac:spMk id="20" creationId="{3FBAD350-5664-4811-A208-657FB882D350}"/>
          </ac:spMkLst>
        </pc:spChg>
        <pc:spChg chg="add del">
          <ac:chgData name="Gaol, Henni Lumban" userId="ab407d0f-fd8c-4dfa-b86a-49d8c4053ab4" providerId="ADAL" clId="{979E326B-D905-47BD-8BFA-0FB0AD6148B6}" dt="2026-01-01T14:34:07.248" v="179" actId="26606"/>
          <ac:spMkLst>
            <pc:docMk/>
            <pc:sldMk cId="0" sldId="256"/>
            <ac:spMk id="21" creationId="{8C516CC8-80AC-446C-A56E-9F54B7210402}"/>
          </ac:spMkLst>
        </pc:spChg>
        <pc:spChg chg="add del">
          <ac:chgData name="Gaol, Henni Lumban" userId="ab407d0f-fd8c-4dfa-b86a-49d8c4053ab4" providerId="ADAL" clId="{979E326B-D905-47BD-8BFA-0FB0AD6148B6}" dt="2026-01-01T14:29:50.558" v="56" actId="26606"/>
          <ac:spMkLst>
            <pc:docMk/>
            <pc:sldMk cId="0" sldId="256"/>
            <ac:spMk id="22" creationId="{C39ADB8F-D187-49D7-BDCF-C1B6DC727068}"/>
          </ac:spMkLst>
        </pc:spChg>
        <pc:spChg chg="add">
          <ac:chgData name="Gaol, Henni Lumban" userId="ab407d0f-fd8c-4dfa-b86a-49d8c4053ab4" providerId="ADAL" clId="{979E326B-D905-47BD-8BFA-0FB0AD6148B6}" dt="2026-01-01T14:32:23.576" v="110" actId="26606"/>
          <ac:spMkLst>
            <pc:docMk/>
            <pc:sldMk cId="0" sldId="256"/>
            <ac:spMk id="23" creationId="{53947E58-F088-49F1-A3D1-DEA690192E84}"/>
          </ac:spMkLst>
        </pc:spChg>
        <pc:spChg chg="add del">
          <ac:chgData name="Gaol, Henni Lumban" userId="ab407d0f-fd8c-4dfa-b86a-49d8c4053ab4" providerId="ADAL" clId="{979E326B-D905-47BD-8BFA-0FB0AD6148B6}" dt="2026-01-01T14:32:09.499" v="109" actId="26606"/>
          <ac:spMkLst>
            <pc:docMk/>
            <pc:sldMk cId="0" sldId="256"/>
            <ac:spMk id="24" creationId="{A3363022-C969-41E9-8EB2-E4C94908C1FA}"/>
          </ac:spMkLst>
        </pc:spChg>
        <pc:spChg chg="add del">
          <ac:chgData name="Gaol, Henni Lumban" userId="ab407d0f-fd8c-4dfa-b86a-49d8c4053ab4" providerId="ADAL" clId="{979E326B-D905-47BD-8BFA-0FB0AD6148B6}" dt="2026-01-01T14:32:09.499" v="109" actId="26606"/>
          <ac:spMkLst>
            <pc:docMk/>
            <pc:sldMk cId="0" sldId="256"/>
            <ac:spMk id="25" creationId="{8D1AD6B3-BE88-4CEB-BA17-790657CC4729}"/>
          </ac:spMkLst>
        </pc:spChg>
        <pc:spChg chg="add del">
          <ac:chgData name="Gaol, Henni Lumban" userId="ab407d0f-fd8c-4dfa-b86a-49d8c4053ab4" providerId="ADAL" clId="{979E326B-D905-47BD-8BFA-0FB0AD6148B6}" dt="2026-01-01T14:34:22.038" v="180" actId="26606"/>
          <ac:spMkLst>
            <pc:docMk/>
            <pc:sldMk cId="0" sldId="256"/>
            <ac:spMk id="28" creationId="{8C790BE2-4E4F-4AAF-81A2-4A6F4885EBE6}"/>
          </ac:spMkLst>
        </pc:spChg>
        <pc:spChg chg="add del">
          <ac:chgData name="Gaol, Henni Lumban" userId="ab407d0f-fd8c-4dfa-b86a-49d8c4053ab4" providerId="ADAL" clId="{979E326B-D905-47BD-8BFA-0FB0AD6148B6}" dt="2026-01-01T14:34:22.038" v="180" actId="26606"/>
          <ac:spMkLst>
            <pc:docMk/>
            <pc:sldMk cId="0" sldId="256"/>
            <ac:spMk id="30" creationId="{D28B54C3-B57B-472A-B96E-1FCB67093DC2}"/>
          </ac:spMkLst>
        </pc:spChg>
        <pc:spChg chg="del">
          <ac:chgData name="Gaol, Henni Lumban" userId="ab407d0f-fd8c-4dfa-b86a-49d8c4053ab4" providerId="ADAL" clId="{979E326B-D905-47BD-8BFA-0FB0AD6148B6}" dt="2026-01-01T14:34:22.038" v="180" actId="26606"/>
          <ac:spMkLst>
            <pc:docMk/>
            <pc:sldMk cId="0" sldId="256"/>
            <ac:spMk id="32" creationId="{7DB3C429-F8DA-49B9-AF84-21996FCF78B5}"/>
          </ac:spMkLst>
        </pc:spChg>
        <pc:spChg chg="add del">
          <ac:chgData name="Gaol, Henni Lumban" userId="ab407d0f-fd8c-4dfa-b86a-49d8c4053ab4" providerId="ADAL" clId="{979E326B-D905-47BD-8BFA-0FB0AD6148B6}" dt="2026-01-01T14:34:22.038" v="180" actId="26606"/>
          <ac:spMkLst>
            <pc:docMk/>
            <pc:sldMk cId="0" sldId="256"/>
            <ac:spMk id="34" creationId="{E12088DD-B1AD-40E0-8B86-1D87A2CCD9BE}"/>
          </ac:spMkLst>
        </pc:spChg>
        <pc:spChg chg="del">
          <ac:chgData name="Gaol, Henni Lumban" userId="ab407d0f-fd8c-4dfa-b86a-49d8c4053ab4" providerId="ADAL" clId="{979E326B-D905-47BD-8BFA-0FB0AD6148B6}" dt="2026-01-01T14:34:22.038" v="180" actId="26606"/>
          <ac:spMkLst>
            <pc:docMk/>
            <pc:sldMk cId="0" sldId="256"/>
            <ac:spMk id="36" creationId="{C4C9F2B0-1044-46EB-8AEB-C3BFFDE6C2CC}"/>
          </ac:spMkLst>
        </pc:spChg>
        <pc:spChg chg="add del">
          <ac:chgData name="Gaol, Henni Lumban" userId="ab407d0f-fd8c-4dfa-b86a-49d8c4053ab4" providerId="ADAL" clId="{979E326B-D905-47BD-8BFA-0FB0AD6148B6}" dt="2026-01-01T14:34:22.038" v="180" actId="26606"/>
          <ac:spMkLst>
            <pc:docMk/>
            <pc:sldMk cId="0" sldId="256"/>
            <ac:spMk id="38" creationId="{0C395952-4E26-45A2-8756-2ADFD6E53C6E}"/>
          </ac:spMkLst>
        </pc:spChg>
        <pc:spChg chg="add del">
          <ac:chgData name="Gaol, Henni Lumban" userId="ab407d0f-fd8c-4dfa-b86a-49d8c4053ab4" providerId="ADAL" clId="{979E326B-D905-47BD-8BFA-0FB0AD6148B6}" dt="2026-01-01T14:41:59.748" v="560" actId="700"/>
          <ac:spMkLst>
            <pc:docMk/>
            <pc:sldMk cId="0" sldId="256"/>
            <ac:spMk id="45" creationId="{A8DB9CD9-59B1-4D73-BC4C-98796A48EF9B}"/>
          </ac:spMkLst>
        </pc:spChg>
        <pc:spChg chg="add del">
          <ac:chgData name="Gaol, Henni Lumban" userId="ab407d0f-fd8c-4dfa-b86a-49d8c4053ab4" providerId="ADAL" clId="{979E326B-D905-47BD-8BFA-0FB0AD6148B6}" dt="2026-01-01T14:41:59.748" v="560" actId="700"/>
          <ac:spMkLst>
            <pc:docMk/>
            <pc:sldMk cId="0" sldId="256"/>
            <ac:spMk id="47" creationId="{8874A6A9-41FF-4E33-AFA8-F9F81436A59E}"/>
          </ac:spMkLst>
        </pc:spChg>
        <pc:grpChg chg="add del">
          <ac:chgData name="Gaol, Henni Lumban" userId="ab407d0f-fd8c-4dfa-b86a-49d8c4053ab4" providerId="ADAL" clId="{979E326B-D905-47BD-8BFA-0FB0AD6148B6}" dt="2026-01-01T14:32:09.499" v="109" actId="26606"/>
          <ac:grpSpMkLst>
            <pc:docMk/>
            <pc:sldMk cId="0" sldId="256"/>
            <ac:grpSpMk id="26" creationId="{89D1390B-7E13-4B4F-9CB2-391063412E54}"/>
          </ac:grpSpMkLst>
        </pc:grpChg>
        <pc:grpChg chg="del">
          <ac:chgData name="Gaol, Henni Lumban" userId="ab407d0f-fd8c-4dfa-b86a-49d8c4053ab4" providerId="ADAL" clId="{979E326B-D905-47BD-8BFA-0FB0AD6148B6}" dt="2026-01-01T14:41:59.748" v="560" actId="700"/>
          <ac:grpSpMkLst>
            <pc:docMk/>
            <pc:sldMk cId="0" sldId="256"/>
            <ac:grpSpMk id="49" creationId="{721D730E-1F97-4071-B143-B05E6D2599BC}"/>
          </ac:grpSpMkLst>
        </pc:grpChg>
        <pc:picChg chg="add mod ord">
          <ac:chgData name="Gaol, Henni Lumban" userId="ab407d0f-fd8c-4dfa-b86a-49d8c4053ab4" providerId="ADAL" clId="{979E326B-D905-47BD-8BFA-0FB0AD6148B6}" dt="2026-01-01T14:32:08.956" v="108" actId="931"/>
          <ac:picMkLst>
            <pc:docMk/>
            <pc:sldMk cId="0" sldId="256"/>
            <ac:picMk id="5" creationId="{CD6E20BA-DB79-1319-E45B-6B53A58B9388}"/>
          </ac:picMkLst>
        </pc:picChg>
        <pc:picChg chg="add del">
          <ac:chgData name="Gaol, Henni Lumban" userId="ab407d0f-fd8c-4dfa-b86a-49d8c4053ab4" providerId="ADAL" clId="{979E326B-D905-47BD-8BFA-0FB0AD6148B6}" dt="2026-01-01T14:32:09.499" v="109" actId="26606"/>
          <ac:picMkLst>
            <pc:docMk/>
            <pc:sldMk cId="0" sldId="256"/>
            <ac:picMk id="7" creationId="{EF1C6052-9216-8EC3-79D5-854D204F6776}"/>
          </ac:picMkLst>
        </pc:picChg>
        <pc:picChg chg="add mod ord">
          <ac:chgData name="Gaol, Henni Lumban" userId="ab407d0f-fd8c-4dfa-b86a-49d8c4053ab4" providerId="ADAL" clId="{979E326B-D905-47BD-8BFA-0FB0AD6148B6}" dt="2026-01-01T14:34:03.926" v="177" actId="171"/>
          <ac:picMkLst>
            <pc:docMk/>
            <pc:sldMk cId="0" sldId="256"/>
            <ac:picMk id="31" creationId="{5E9F2065-898A-0E31-8C1B-45ABC06A8940}"/>
          </ac:picMkLst>
        </pc:picChg>
        <pc:picChg chg="add mod ord">
          <ac:chgData name="Gaol, Henni Lumban" userId="ab407d0f-fd8c-4dfa-b86a-49d8c4053ab4" providerId="ADAL" clId="{979E326B-D905-47BD-8BFA-0FB0AD6148B6}" dt="2026-01-01T14:35:56.150" v="484" actId="931"/>
          <ac:picMkLst>
            <pc:docMk/>
            <pc:sldMk cId="0" sldId="256"/>
            <ac:picMk id="35" creationId="{0F753494-7520-69B7-D4C8-12D93D066864}"/>
          </ac:picMkLst>
        </pc:picChg>
        <pc:picChg chg="add del mod ord">
          <ac:chgData name="Gaol, Henni Lumban" userId="ab407d0f-fd8c-4dfa-b86a-49d8c4053ab4" providerId="ADAL" clId="{979E326B-D905-47BD-8BFA-0FB0AD6148B6}" dt="2026-01-01T14:42:05.424" v="561" actId="167"/>
          <ac:picMkLst>
            <pc:docMk/>
            <pc:sldMk cId="0" sldId="256"/>
            <ac:picMk id="39" creationId="{EB335AE4-B995-A6A6-6F93-52F462C4283F}"/>
          </ac:picMkLst>
        </pc:picChg>
        <pc:cxnChg chg="add del">
          <ac:chgData name="Gaol, Henni Lumban" userId="ab407d0f-fd8c-4dfa-b86a-49d8c4053ab4" providerId="ADAL" clId="{979E326B-D905-47BD-8BFA-0FB0AD6148B6}" dt="2026-01-01T14:29:50.558" v="56" actId="26606"/>
          <ac:cxnSpMkLst>
            <pc:docMk/>
            <pc:sldMk cId="0" sldId="256"/>
            <ac:cxnSpMk id="16" creationId="{56020367-4FD5-4596-8E10-C5F095CD8DBF}"/>
          </ac:cxnSpMkLst>
        </pc:cxnChg>
      </pc:sldChg>
      <pc:sldChg chg="addSp delSp modSp mod setBg modClrScheme delDesignElem chgLayout">
        <pc:chgData name="Gaol, Henni Lumban" userId="ab407d0f-fd8c-4dfa-b86a-49d8c4053ab4" providerId="ADAL" clId="{979E326B-D905-47BD-8BFA-0FB0AD6148B6}" dt="2026-01-01T15:11:51.025" v="848" actId="14100"/>
        <pc:sldMkLst>
          <pc:docMk/>
          <pc:sldMk cId="0" sldId="257"/>
        </pc:sldMkLst>
        <pc:spChg chg="mod ord">
          <ac:chgData name="Gaol, Henni Lumban" userId="ab407d0f-fd8c-4dfa-b86a-49d8c4053ab4" providerId="ADAL" clId="{979E326B-D905-47BD-8BFA-0FB0AD6148B6}" dt="2026-01-01T15:07:38.435" v="735" actId="14100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Gaol, Henni Lumban" userId="ab407d0f-fd8c-4dfa-b86a-49d8c4053ab4" providerId="ADAL" clId="{979E326B-D905-47BD-8BFA-0FB0AD6148B6}" dt="2026-01-01T15:11:51.025" v="848" actId="14100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Gaol, Henni Lumban" userId="ab407d0f-fd8c-4dfa-b86a-49d8c4053ab4" providerId="ADAL" clId="{979E326B-D905-47BD-8BFA-0FB0AD6148B6}" dt="2026-01-01T15:03:39.510" v="729" actId="26606"/>
          <ac:spMkLst>
            <pc:docMk/>
            <pc:sldMk cId="0" sldId="257"/>
            <ac:spMk id="8" creationId="{D038248A-211C-4EEC-8401-C761B929FB52}"/>
          </ac:spMkLst>
        </pc:spChg>
        <pc:spChg chg="add del">
          <ac:chgData name="Gaol, Henni Lumban" userId="ab407d0f-fd8c-4dfa-b86a-49d8c4053ab4" providerId="ADAL" clId="{979E326B-D905-47BD-8BFA-0FB0AD6148B6}" dt="2026-01-01T15:03:39.510" v="729" actId="26606"/>
          <ac:spMkLst>
            <pc:docMk/>
            <pc:sldMk cId="0" sldId="257"/>
            <ac:spMk id="10" creationId="{C30A849F-66D9-40C8-BEC8-35AFF8F4568F}"/>
          </ac:spMkLst>
        </pc:spChg>
        <pc:spChg chg="add">
          <ac:chgData name="Gaol, Henni Lumban" userId="ab407d0f-fd8c-4dfa-b86a-49d8c4053ab4" providerId="ADAL" clId="{979E326B-D905-47BD-8BFA-0FB0AD6148B6}" dt="2026-01-01T15:03:39.510" v="729" actId="26606"/>
          <ac:spMkLst>
            <pc:docMk/>
            <pc:sldMk cId="0" sldId="257"/>
            <ac:spMk id="25" creationId="{3AD318CC-E2A8-4E27-9548-A047A78999B1}"/>
          </ac:spMkLst>
        </pc:spChg>
        <pc:spChg chg="add del">
          <ac:chgData name="Gaol, Henni Lumban" userId="ab407d0f-fd8c-4dfa-b86a-49d8c4053ab4" providerId="ADAL" clId="{979E326B-D905-47BD-8BFA-0FB0AD6148B6}" dt="2026-01-01T15:03:18.379" v="712" actId="26606"/>
          <ac:spMkLst>
            <pc:docMk/>
            <pc:sldMk cId="0" sldId="257"/>
            <ac:spMk id="27" creationId="{C0763A76-9F1C-4FC5-82B7-DD475DA461B2}"/>
          </ac:spMkLst>
        </pc:spChg>
        <pc:spChg chg="add del">
          <ac:chgData name="Gaol, Henni Lumban" userId="ab407d0f-fd8c-4dfa-b86a-49d8c4053ab4" providerId="ADAL" clId="{979E326B-D905-47BD-8BFA-0FB0AD6148B6}" dt="2026-01-01T15:03:27.532" v="728" actId="26606"/>
          <ac:spMkLst>
            <pc:docMk/>
            <pc:sldMk cId="0" sldId="257"/>
            <ac:spMk id="28" creationId="{2F3856E9-4239-4EE7-A372-FDCF4882FDF6}"/>
          </ac:spMkLst>
        </pc:spChg>
        <pc:spChg chg="add del">
          <ac:chgData name="Gaol, Henni Lumban" userId="ab407d0f-fd8c-4dfa-b86a-49d8c4053ab4" providerId="ADAL" clId="{979E326B-D905-47BD-8BFA-0FB0AD6148B6}" dt="2026-01-01T15:01:44.033" v="698" actId="26606"/>
          <ac:spMkLst>
            <pc:docMk/>
            <pc:sldMk cId="0" sldId="257"/>
            <ac:spMk id="29" creationId="{B6FACB3C-9069-4791-BC5C-0DB7CD19B853}"/>
          </ac:spMkLst>
        </pc:spChg>
        <pc:spChg chg="add del">
          <ac:chgData name="Gaol, Henni Lumban" userId="ab407d0f-fd8c-4dfa-b86a-49d8c4053ab4" providerId="ADAL" clId="{979E326B-D905-47BD-8BFA-0FB0AD6148B6}" dt="2026-01-01T15:03:27.532" v="728" actId="26606"/>
          <ac:spMkLst>
            <pc:docMk/>
            <pc:sldMk cId="0" sldId="257"/>
            <ac:spMk id="30" creationId="{CCC9CDCF-90F8-42B0-BD0A-794C52688098}"/>
          </ac:spMkLst>
        </pc:spChg>
        <pc:spChg chg="add del">
          <ac:chgData name="Gaol, Henni Lumban" userId="ab407d0f-fd8c-4dfa-b86a-49d8c4053ab4" providerId="ADAL" clId="{979E326B-D905-47BD-8BFA-0FB0AD6148B6}" dt="2026-01-01T15:01:44.033" v="698" actId="26606"/>
          <ac:spMkLst>
            <pc:docMk/>
            <pc:sldMk cId="0" sldId="257"/>
            <ac:spMk id="31" creationId="{71F2038E-D777-4B76-81DD-DD13EE91B9DD}"/>
          </ac:spMkLst>
        </pc:spChg>
        <pc:spChg chg="add del">
          <ac:chgData name="Gaol, Henni Lumban" userId="ab407d0f-fd8c-4dfa-b86a-49d8c4053ab4" providerId="ADAL" clId="{979E326B-D905-47BD-8BFA-0FB0AD6148B6}" dt="2026-01-01T15:03:18.379" v="712" actId="26606"/>
          <ac:spMkLst>
            <pc:docMk/>
            <pc:sldMk cId="0" sldId="257"/>
            <ac:spMk id="38" creationId="{E81BF4F6-F2CF-4984-9D14-D6966D92F99F}"/>
          </ac:spMkLst>
        </pc:spChg>
        <pc:spChg chg="add">
          <ac:chgData name="Gaol, Henni Lumban" userId="ab407d0f-fd8c-4dfa-b86a-49d8c4053ab4" providerId="ADAL" clId="{979E326B-D905-47BD-8BFA-0FB0AD6148B6}" dt="2026-01-01T15:03:39.510" v="729" actId="26606"/>
          <ac:spMkLst>
            <pc:docMk/>
            <pc:sldMk cId="0" sldId="257"/>
            <ac:spMk id="42" creationId="{2C1BBA94-3F40-40AA-8BB9-E69E25E537C1}"/>
          </ac:spMkLst>
        </pc:spChg>
        <pc:spChg chg="add del">
          <ac:chgData name="Gaol, Henni Lumban" userId="ab407d0f-fd8c-4dfa-b86a-49d8c4053ab4" providerId="ADAL" clId="{979E326B-D905-47BD-8BFA-0FB0AD6148B6}" dt="2026-01-01T15:02:50.784" v="706" actId="26606"/>
          <ac:spMkLst>
            <pc:docMk/>
            <pc:sldMk cId="0" sldId="257"/>
            <ac:spMk id="43" creationId="{AB8C311F-7253-4AED-9701-7FC0708C41C7}"/>
          </ac:spMkLst>
        </pc:spChg>
        <pc:spChg chg="add del">
          <ac:chgData name="Gaol, Henni Lumban" userId="ab407d0f-fd8c-4dfa-b86a-49d8c4053ab4" providerId="ADAL" clId="{979E326B-D905-47BD-8BFA-0FB0AD6148B6}" dt="2026-01-01T15:02:50.784" v="706" actId="26606"/>
          <ac:spMkLst>
            <pc:docMk/>
            <pc:sldMk cId="0" sldId="257"/>
            <ac:spMk id="45" creationId="{E2384209-CB15-4CDF-9D31-C44FD9A3F20D}"/>
          </ac:spMkLst>
        </pc:spChg>
        <pc:spChg chg="add del">
          <ac:chgData name="Gaol, Henni Lumban" userId="ab407d0f-fd8c-4dfa-b86a-49d8c4053ab4" providerId="ADAL" clId="{979E326B-D905-47BD-8BFA-0FB0AD6148B6}" dt="2026-01-01T15:02:50.784" v="706" actId="26606"/>
          <ac:spMkLst>
            <pc:docMk/>
            <pc:sldMk cId="0" sldId="257"/>
            <ac:spMk id="47" creationId="{2633B3B5-CC90-43F0-8714-D31D1F3F0209}"/>
          </ac:spMkLst>
        </pc:spChg>
        <pc:spChg chg="add del">
          <ac:chgData name="Gaol, Henni Lumban" userId="ab407d0f-fd8c-4dfa-b86a-49d8c4053ab4" providerId="ADAL" clId="{979E326B-D905-47BD-8BFA-0FB0AD6148B6}" dt="2026-01-01T15:02:50.784" v="706" actId="26606"/>
          <ac:spMkLst>
            <pc:docMk/>
            <pc:sldMk cId="0" sldId="257"/>
            <ac:spMk id="49" creationId="{A8D57A06-A426-446D-B02C-A2DC6B62E45E}"/>
          </ac:spMkLst>
        </pc:spChg>
        <pc:spChg chg="add del">
          <ac:chgData name="Gaol, Henni Lumban" userId="ab407d0f-fd8c-4dfa-b86a-49d8c4053ab4" providerId="ADAL" clId="{979E326B-D905-47BD-8BFA-0FB0AD6148B6}" dt="2026-01-01T15:02:57.289" v="708" actId="26606"/>
          <ac:spMkLst>
            <pc:docMk/>
            <pc:sldMk cId="0" sldId="257"/>
            <ac:spMk id="51" creationId="{3ECBE1F1-D69B-4AFA-ABD5-8E41720EF6DE}"/>
          </ac:spMkLst>
        </pc:spChg>
        <pc:spChg chg="add del">
          <ac:chgData name="Gaol, Henni Lumban" userId="ab407d0f-fd8c-4dfa-b86a-49d8c4053ab4" providerId="ADAL" clId="{979E326B-D905-47BD-8BFA-0FB0AD6148B6}" dt="2026-01-01T15:02:57.289" v="708" actId="26606"/>
          <ac:spMkLst>
            <pc:docMk/>
            <pc:sldMk cId="0" sldId="257"/>
            <ac:spMk id="52" creationId="{603A6265-E10C-4B85-9C20-E75FCAF9CC63}"/>
          </ac:spMkLst>
        </pc:spChg>
        <pc:spChg chg="add del">
          <ac:chgData name="Gaol, Henni Lumban" userId="ab407d0f-fd8c-4dfa-b86a-49d8c4053ab4" providerId="ADAL" clId="{979E326B-D905-47BD-8BFA-0FB0AD6148B6}" dt="2026-01-01T15:03:17.850" v="710" actId="26606"/>
          <ac:spMkLst>
            <pc:docMk/>
            <pc:sldMk cId="0" sldId="257"/>
            <ac:spMk id="54" creationId="{C0763A76-9F1C-4FC5-82B7-DD475DA461B2}"/>
          </ac:spMkLst>
        </pc:spChg>
        <pc:spChg chg="add del">
          <ac:chgData name="Gaol, Henni Lumban" userId="ab407d0f-fd8c-4dfa-b86a-49d8c4053ab4" providerId="ADAL" clId="{979E326B-D905-47BD-8BFA-0FB0AD6148B6}" dt="2026-01-01T15:03:17.850" v="710" actId="26606"/>
          <ac:spMkLst>
            <pc:docMk/>
            <pc:sldMk cId="0" sldId="257"/>
            <ac:spMk id="55" creationId="{E81BF4F6-F2CF-4984-9D14-D6966D92F99F}"/>
          </ac:spMkLst>
        </pc:spChg>
        <pc:grpChg chg="add del">
          <ac:chgData name="Gaol, Henni Lumban" userId="ab407d0f-fd8c-4dfa-b86a-49d8c4053ab4" providerId="ADAL" clId="{979E326B-D905-47BD-8BFA-0FB0AD6148B6}" dt="2026-01-01T15:03:39.510" v="729" actId="26606"/>
          <ac:grpSpMkLst>
            <pc:docMk/>
            <pc:sldMk cId="0" sldId="257"/>
            <ac:grpSpMk id="12" creationId="{04542298-A2B1-480F-A11C-A40EDD19B857}"/>
          </ac:grpSpMkLst>
        </pc:grpChg>
        <pc:grpChg chg="add del">
          <ac:chgData name="Gaol, Henni Lumban" userId="ab407d0f-fd8c-4dfa-b86a-49d8c4053ab4" providerId="ADAL" clId="{979E326B-D905-47BD-8BFA-0FB0AD6148B6}" dt="2026-01-01T15:03:39.510" v="729" actId="26606"/>
          <ac:grpSpMkLst>
            <pc:docMk/>
            <pc:sldMk cId="0" sldId="257"/>
            <ac:grpSpMk id="18" creationId="{2A5C9C35-2375-49EB-B99C-17C87D42FE7C}"/>
          </ac:grpSpMkLst>
        </pc:grpChg>
        <pc:grpChg chg="add del">
          <ac:chgData name="Gaol, Henni Lumban" userId="ab407d0f-fd8c-4dfa-b86a-49d8c4053ab4" providerId="ADAL" clId="{979E326B-D905-47BD-8BFA-0FB0AD6148B6}" dt="2026-01-01T15:01:44.033" v="698" actId="26606"/>
          <ac:grpSpMkLst>
            <pc:docMk/>
            <pc:sldMk cId="0" sldId="257"/>
            <ac:grpSpMk id="26" creationId="{DD354807-230F-4402-B1B9-F733A8F1F190}"/>
          </ac:grpSpMkLst>
        </pc:grpChg>
        <pc:grpChg chg="add del">
          <ac:chgData name="Gaol, Henni Lumban" userId="ab407d0f-fd8c-4dfa-b86a-49d8c4053ab4" providerId="ADAL" clId="{979E326B-D905-47BD-8BFA-0FB0AD6148B6}" dt="2026-01-01T15:03:27.532" v="728" actId="26606"/>
          <ac:grpSpMkLst>
            <pc:docMk/>
            <pc:sldMk cId="0" sldId="257"/>
            <ac:grpSpMk id="32" creationId="{C07D05FE-3FB8-4314-A050-9AB40814D714}"/>
          </ac:grpSpMkLst>
        </pc:grpChg>
        <pc:grpChg chg="add">
          <ac:chgData name="Gaol, Henni Lumban" userId="ab407d0f-fd8c-4dfa-b86a-49d8c4053ab4" providerId="ADAL" clId="{979E326B-D905-47BD-8BFA-0FB0AD6148B6}" dt="2026-01-01T15:03:39.510" v="729" actId="26606"/>
          <ac:grpSpMkLst>
            <pc:docMk/>
            <pc:sldMk cId="0" sldId="257"/>
            <ac:grpSpMk id="39" creationId="{B14B560F-9DD7-4302-A60B-EBD3EF59B073}"/>
          </ac:grpSpMkLst>
        </pc:grpChg>
        <pc:graphicFrameChg chg="add del mod ord modGraphic">
          <ac:chgData name="Gaol, Henni Lumban" userId="ab407d0f-fd8c-4dfa-b86a-49d8c4053ab4" providerId="ADAL" clId="{979E326B-D905-47BD-8BFA-0FB0AD6148B6}" dt="2026-01-01T15:03:27.532" v="728" actId="26606"/>
          <ac:graphicFrameMkLst>
            <pc:docMk/>
            <pc:sldMk cId="0" sldId="257"/>
            <ac:graphicFrameMk id="24" creationId="{8DD8CD9F-B658-B334-04FD-AB8812D7D964}"/>
          </ac:graphicFrameMkLst>
        </pc:graphicFrameChg>
        <pc:picChg chg="add mod ord">
          <ac:chgData name="Gaol, Henni Lumban" userId="ab407d0f-fd8c-4dfa-b86a-49d8c4053ab4" providerId="ADAL" clId="{979E326B-D905-47BD-8BFA-0FB0AD6148B6}" dt="2026-01-01T15:03:23.029" v="723" actId="931"/>
          <ac:picMkLst>
            <pc:docMk/>
            <pc:sldMk cId="0" sldId="257"/>
            <ac:picMk id="5" creationId="{AE2ECA1C-7A87-5B51-8290-E92627A97617}"/>
          </ac:picMkLst>
        </pc:picChg>
        <pc:picChg chg="add mod ord">
          <ac:chgData name="Gaol, Henni Lumban" userId="ab407d0f-fd8c-4dfa-b86a-49d8c4053ab4" providerId="ADAL" clId="{979E326B-D905-47BD-8BFA-0FB0AD6148B6}" dt="2026-01-01T15:11:29.648" v="842" actId="14100"/>
          <ac:picMkLst>
            <pc:docMk/>
            <pc:sldMk cId="0" sldId="257"/>
            <ac:picMk id="7" creationId="{30DCB470-F42C-9DD1-3714-F29C53D32818}"/>
          </ac:picMkLst>
        </pc:picChg>
      </pc:sldChg>
      <pc:sldChg chg="addSp delSp modSp mod">
        <pc:chgData name="Gaol, Henni Lumban" userId="ab407d0f-fd8c-4dfa-b86a-49d8c4053ab4" providerId="ADAL" clId="{979E326B-D905-47BD-8BFA-0FB0AD6148B6}" dt="2026-01-01T17:36:38.001" v="1869" actId="20577"/>
        <pc:sldMkLst>
          <pc:docMk/>
          <pc:sldMk cId="0" sldId="258"/>
        </pc:sldMkLst>
        <pc:spChg chg="mod">
          <ac:chgData name="Gaol, Henni Lumban" userId="ab407d0f-fd8c-4dfa-b86a-49d8c4053ab4" providerId="ADAL" clId="{979E326B-D905-47BD-8BFA-0FB0AD6148B6}" dt="2026-01-01T17:36:38.001" v="1869" actId="20577"/>
          <ac:spMkLst>
            <pc:docMk/>
            <pc:sldMk cId="0" sldId="258"/>
            <ac:spMk id="3" creationId="{00000000-0000-0000-0000-000000000000}"/>
          </ac:spMkLst>
        </pc:spChg>
        <pc:picChg chg="add del mod ord modCrop">
          <ac:chgData name="Gaol, Henni Lumban" userId="ab407d0f-fd8c-4dfa-b86a-49d8c4053ab4" providerId="ADAL" clId="{979E326B-D905-47BD-8BFA-0FB0AD6148B6}" dt="2026-01-01T15:31:46.037" v="1036" actId="21"/>
          <ac:picMkLst>
            <pc:docMk/>
            <pc:sldMk cId="0" sldId="258"/>
            <ac:picMk id="5" creationId="{242B663F-D245-C705-E126-76B9B8D74585}"/>
          </ac:picMkLst>
        </pc:picChg>
        <pc:picChg chg="add mod ord">
          <ac:chgData name="Gaol, Henni Lumban" userId="ab407d0f-fd8c-4dfa-b86a-49d8c4053ab4" providerId="ADAL" clId="{979E326B-D905-47BD-8BFA-0FB0AD6148B6}" dt="2026-01-01T15:32:23.444" v="1080" actId="29295"/>
          <ac:picMkLst>
            <pc:docMk/>
            <pc:sldMk cId="0" sldId="258"/>
            <ac:picMk id="7" creationId="{4E43084E-7CB0-2A3B-2220-D36D7811AFD8}"/>
          </ac:picMkLst>
        </pc:picChg>
      </pc:sldChg>
      <pc:sldChg chg="addSp delSp modSp mod setBg">
        <pc:chgData name="Gaol, Henni Lumban" userId="ab407d0f-fd8c-4dfa-b86a-49d8c4053ab4" providerId="ADAL" clId="{979E326B-D905-47BD-8BFA-0FB0AD6148B6}" dt="2026-01-01T18:28:31.935" v="3001" actId="26606"/>
        <pc:sldMkLst>
          <pc:docMk/>
          <pc:sldMk cId="0" sldId="259"/>
        </pc:sldMkLst>
        <pc:spChg chg="mod">
          <ac:chgData name="Gaol, Henni Lumban" userId="ab407d0f-fd8c-4dfa-b86a-49d8c4053ab4" providerId="ADAL" clId="{979E326B-D905-47BD-8BFA-0FB0AD6148B6}" dt="2026-01-01T18:28:31.935" v="3001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Gaol, Henni Lumban" userId="ab407d0f-fd8c-4dfa-b86a-49d8c4053ab4" providerId="ADAL" clId="{979E326B-D905-47BD-8BFA-0FB0AD6148B6}" dt="2026-01-01T18:28:31.935" v="3001" actId="26606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Gaol, Henni Lumban" userId="ab407d0f-fd8c-4dfa-b86a-49d8c4053ab4" providerId="ADAL" clId="{979E326B-D905-47BD-8BFA-0FB0AD6148B6}" dt="2026-01-01T18:28:31.935" v="3001" actId="26606"/>
          <ac:spMkLst>
            <pc:docMk/>
            <pc:sldMk cId="0" sldId="259"/>
            <ac:spMk id="10" creationId="{45D37F4E-DDB4-456B-97E0-9937730A039F}"/>
          </ac:spMkLst>
        </pc:spChg>
        <pc:spChg chg="add del">
          <ac:chgData name="Gaol, Henni Lumban" userId="ab407d0f-fd8c-4dfa-b86a-49d8c4053ab4" providerId="ADAL" clId="{979E326B-D905-47BD-8BFA-0FB0AD6148B6}" dt="2026-01-01T18:28:31.935" v="3001" actId="26606"/>
          <ac:spMkLst>
            <pc:docMk/>
            <pc:sldMk cId="0" sldId="259"/>
            <ac:spMk id="12" creationId="{B2DD41CD-8F47-4F56-AD12-4E2FF7696987}"/>
          </ac:spMkLst>
        </pc:spChg>
        <pc:picChg chg="add mod ord">
          <ac:chgData name="Gaol, Henni Lumban" userId="ab407d0f-fd8c-4dfa-b86a-49d8c4053ab4" providerId="ADAL" clId="{979E326B-D905-47BD-8BFA-0FB0AD6148B6}" dt="2026-01-01T18:28:31.935" v="3001" actId="26606"/>
          <ac:picMkLst>
            <pc:docMk/>
            <pc:sldMk cId="0" sldId="259"/>
            <ac:picMk id="5" creationId="{AB285F51-C397-4FB8-6681-CB1C88D23483}"/>
          </ac:picMkLst>
        </pc:picChg>
      </pc:sldChg>
      <pc:sldChg chg="addSp modSp mod">
        <pc:chgData name="Gaol, Henni Lumban" userId="ab407d0f-fd8c-4dfa-b86a-49d8c4053ab4" providerId="ADAL" clId="{979E326B-D905-47BD-8BFA-0FB0AD6148B6}" dt="2026-01-01T17:22:35.122" v="1630" actId="14100"/>
        <pc:sldMkLst>
          <pc:docMk/>
          <pc:sldMk cId="0" sldId="260"/>
        </pc:sldMkLst>
        <pc:spChg chg="mod">
          <ac:chgData name="Gaol, Henni Lumban" userId="ab407d0f-fd8c-4dfa-b86a-49d8c4053ab4" providerId="ADAL" clId="{979E326B-D905-47BD-8BFA-0FB0AD6148B6}" dt="2026-01-01T14:25:08.378" v="8" actId="27636"/>
          <ac:spMkLst>
            <pc:docMk/>
            <pc:sldMk cId="0" sldId="260"/>
            <ac:spMk id="2" creationId="{00000000-0000-0000-0000-000000000000}"/>
          </ac:spMkLst>
        </pc:spChg>
        <pc:spChg chg="mod">
          <ac:chgData name="Gaol, Henni Lumban" userId="ab407d0f-fd8c-4dfa-b86a-49d8c4053ab4" providerId="ADAL" clId="{979E326B-D905-47BD-8BFA-0FB0AD6148B6}" dt="2026-01-01T17:15:30.784" v="1512" actId="20577"/>
          <ac:spMkLst>
            <pc:docMk/>
            <pc:sldMk cId="0" sldId="260"/>
            <ac:spMk id="3" creationId="{00000000-0000-0000-0000-000000000000}"/>
          </ac:spMkLst>
        </pc:spChg>
        <pc:spChg chg="add">
          <ac:chgData name="Gaol, Henni Lumban" userId="ab407d0f-fd8c-4dfa-b86a-49d8c4053ab4" providerId="ADAL" clId="{979E326B-D905-47BD-8BFA-0FB0AD6148B6}" dt="2026-01-01T17:09:09.251" v="1442"/>
          <ac:spMkLst>
            <pc:docMk/>
            <pc:sldMk cId="0" sldId="260"/>
            <ac:spMk id="4" creationId="{B8FCF067-3514-237A-B5C6-F3E81866E773}"/>
          </ac:spMkLst>
        </pc:spChg>
        <pc:spChg chg="add">
          <ac:chgData name="Gaol, Henni Lumban" userId="ab407d0f-fd8c-4dfa-b86a-49d8c4053ab4" providerId="ADAL" clId="{979E326B-D905-47BD-8BFA-0FB0AD6148B6}" dt="2026-01-01T17:09:12.003" v="1444"/>
          <ac:spMkLst>
            <pc:docMk/>
            <pc:sldMk cId="0" sldId="260"/>
            <ac:spMk id="5" creationId="{10D3689E-1EAC-ECC4-7F1C-049E00150FE2}"/>
          </ac:spMkLst>
        </pc:spChg>
        <pc:picChg chg="add mod ord">
          <ac:chgData name="Gaol, Henni Lumban" userId="ab407d0f-fd8c-4dfa-b86a-49d8c4053ab4" providerId="ADAL" clId="{979E326B-D905-47BD-8BFA-0FB0AD6148B6}" dt="2026-01-01T17:22:35.122" v="1630" actId="14100"/>
          <ac:picMkLst>
            <pc:docMk/>
            <pc:sldMk cId="0" sldId="260"/>
            <ac:picMk id="7" creationId="{24B4745F-C491-7437-F1D7-B55C9E5BF059}"/>
          </ac:picMkLst>
        </pc:picChg>
      </pc:sldChg>
      <pc:sldChg chg="addSp modSp mod">
        <pc:chgData name="Gaol, Henni Lumban" userId="ab407d0f-fd8c-4dfa-b86a-49d8c4053ab4" providerId="ADAL" clId="{979E326B-D905-47BD-8BFA-0FB0AD6148B6}" dt="2026-01-01T18:29:48.342" v="3025" actId="20577"/>
        <pc:sldMkLst>
          <pc:docMk/>
          <pc:sldMk cId="0" sldId="261"/>
        </pc:sldMkLst>
        <pc:spChg chg="mod">
          <ac:chgData name="Gaol, Henni Lumban" userId="ab407d0f-fd8c-4dfa-b86a-49d8c4053ab4" providerId="ADAL" clId="{979E326B-D905-47BD-8BFA-0FB0AD6148B6}" dt="2026-01-01T17:22:16.297" v="1627" actId="255"/>
          <ac:spMkLst>
            <pc:docMk/>
            <pc:sldMk cId="0" sldId="261"/>
            <ac:spMk id="2" creationId="{00000000-0000-0000-0000-000000000000}"/>
          </ac:spMkLst>
        </pc:spChg>
        <pc:spChg chg="mod">
          <ac:chgData name="Gaol, Henni Lumban" userId="ab407d0f-fd8c-4dfa-b86a-49d8c4053ab4" providerId="ADAL" clId="{979E326B-D905-47BD-8BFA-0FB0AD6148B6}" dt="2026-01-01T18:29:48.342" v="3025" actId="20577"/>
          <ac:spMkLst>
            <pc:docMk/>
            <pc:sldMk cId="0" sldId="261"/>
            <ac:spMk id="3" creationId="{00000000-0000-0000-0000-000000000000}"/>
          </ac:spMkLst>
        </pc:spChg>
        <pc:picChg chg="add mod ord">
          <ac:chgData name="Gaol, Henni Lumban" userId="ab407d0f-fd8c-4dfa-b86a-49d8c4053ab4" providerId="ADAL" clId="{979E326B-D905-47BD-8BFA-0FB0AD6148B6}" dt="2026-01-01T17:35:21.555" v="1865" actId="29295"/>
          <ac:picMkLst>
            <pc:docMk/>
            <pc:sldMk cId="0" sldId="261"/>
            <ac:picMk id="5" creationId="{A0987CEC-6A96-37EE-9698-7C321906A487}"/>
          </ac:picMkLst>
        </pc:picChg>
      </pc:sldChg>
      <pc:sldChg chg="addSp modSp mod">
        <pc:chgData name="Gaol, Henni Lumban" userId="ab407d0f-fd8c-4dfa-b86a-49d8c4053ab4" providerId="ADAL" clId="{979E326B-D905-47BD-8BFA-0FB0AD6148B6}" dt="2026-01-01T18:00:38.106" v="2678" actId="29295"/>
        <pc:sldMkLst>
          <pc:docMk/>
          <pc:sldMk cId="0" sldId="262"/>
        </pc:sldMkLst>
        <pc:spChg chg="mod">
          <ac:chgData name="Gaol, Henni Lumban" userId="ab407d0f-fd8c-4dfa-b86a-49d8c4053ab4" providerId="ADAL" clId="{979E326B-D905-47BD-8BFA-0FB0AD6148B6}" dt="2026-01-01T17:50:22.962" v="2470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Gaol, Henni Lumban" userId="ab407d0f-fd8c-4dfa-b86a-49d8c4053ab4" providerId="ADAL" clId="{979E326B-D905-47BD-8BFA-0FB0AD6148B6}" dt="2026-01-01T17:57:58.854" v="2608"/>
          <ac:spMkLst>
            <pc:docMk/>
            <pc:sldMk cId="0" sldId="262"/>
            <ac:spMk id="3" creationId="{00000000-0000-0000-0000-000000000000}"/>
          </ac:spMkLst>
        </pc:spChg>
        <pc:spChg chg="add">
          <ac:chgData name="Gaol, Henni Lumban" userId="ab407d0f-fd8c-4dfa-b86a-49d8c4053ab4" providerId="ADAL" clId="{979E326B-D905-47BD-8BFA-0FB0AD6148B6}" dt="2026-01-01T17:48:47.191" v="2342"/>
          <ac:spMkLst>
            <pc:docMk/>
            <pc:sldMk cId="0" sldId="262"/>
            <ac:spMk id="4" creationId="{C1F921D9-262D-E628-1445-207194E6A5F6}"/>
          </ac:spMkLst>
        </pc:spChg>
        <pc:picChg chg="add mod ord">
          <ac:chgData name="Gaol, Henni Lumban" userId="ab407d0f-fd8c-4dfa-b86a-49d8c4053ab4" providerId="ADAL" clId="{979E326B-D905-47BD-8BFA-0FB0AD6148B6}" dt="2026-01-01T18:00:38.106" v="2678" actId="29295"/>
          <ac:picMkLst>
            <pc:docMk/>
            <pc:sldMk cId="0" sldId="262"/>
            <ac:picMk id="6" creationId="{7B1C1A7C-0E2D-92E0-50A3-E75574E62882}"/>
          </ac:picMkLst>
        </pc:picChg>
      </pc:sldChg>
      <pc:sldChg chg="addSp delSp modSp mod setBg">
        <pc:chgData name="Gaol, Henni Lumban" userId="ab407d0f-fd8c-4dfa-b86a-49d8c4053ab4" providerId="ADAL" clId="{979E326B-D905-47BD-8BFA-0FB0AD6148B6}" dt="2026-01-01T18:53:29.278" v="3434" actId="29295"/>
        <pc:sldMkLst>
          <pc:docMk/>
          <pc:sldMk cId="0" sldId="263"/>
        </pc:sldMkLst>
        <pc:spChg chg="mod">
          <ac:chgData name="Gaol, Henni Lumban" userId="ab407d0f-fd8c-4dfa-b86a-49d8c4053ab4" providerId="ADAL" clId="{979E326B-D905-47BD-8BFA-0FB0AD6148B6}" dt="2026-01-01T18:52:39.920" v="3352" actId="14100"/>
          <ac:spMkLst>
            <pc:docMk/>
            <pc:sldMk cId="0" sldId="263"/>
            <ac:spMk id="2" creationId="{00000000-0000-0000-0000-000000000000}"/>
          </ac:spMkLst>
        </pc:spChg>
        <pc:spChg chg="add del mod">
          <ac:chgData name="Gaol, Henni Lumban" userId="ab407d0f-fd8c-4dfa-b86a-49d8c4053ab4" providerId="ADAL" clId="{979E326B-D905-47BD-8BFA-0FB0AD6148B6}" dt="2026-01-01T18:26:49.063" v="2985" actId="26606"/>
          <ac:spMkLst>
            <pc:docMk/>
            <pc:sldMk cId="0" sldId="263"/>
            <ac:spMk id="3" creationId="{00000000-0000-0000-0000-000000000000}"/>
          </ac:spMkLst>
        </pc:spChg>
        <pc:spChg chg="add del">
          <ac:chgData name="Gaol, Henni Lumban" userId="ab407d0f-fd8c-4dfa-b86a-49d8c4053ab4" providerId="ADAL" clId="{979E326B-D905-47BD-8BFA-0FB0AD6148B6}" dt="2026-01-01T18:51:38.812" v="3342" actId="26606"/>
          <ac:spMkLst>
            <pc:docMk/>
            <pc:sldMk cId="0" sldId="263"/>
            <ac:spMk id="7" creationId="{1B15ED52-F352-441B-82BF-E0EA34836D08}"/>
          </ac:spMkLst>
        </pc:spChg>
        <pc:spChg chg="add del">
          <ac:chgData name="Gaol, Henni Lumban" userId="ab407d0f-fd8c-4dfa-b86a-49d8c4053ab4" providerId="ADAL" clId="{979E326B-D905-47BD-8BFA-0FB0AD6148B6}" dt="2026-01-01T18:26:28.461" v="2978" actId="26606"/>
          <ac:spMkLst>
            <pc:docMk/>
            <pc:sldMk cId="0" sldId="263"/>
            <ac:spMk id="8" creationId="{1B15ED52-F352-441B-82BF-E0EA34836D08}"/>
          </ac:spMkLst>
        </pc:spChg>
        <pc:spChg chg="add del">
          <ac:chgData name="Gaol, Henni Lumban" userId="ab407d0f-fd8c-4dfa-b86a-49d8c4053ab4" providerId="ADAL" clId="{979E326B-D905-47BD-8BFA-0FB0AD6148B6}" dt="2026-01-01T18:51:38.812" v="3342" actId="26606"/>
          <ac:spMkLst>
            <pc:docMk/>
            <pc:sldMk cId="0" sldId="263"/>
            <ac:spMk id="9" creationId="{3B2E3793-BFE6-45A2-9B7B-E18844431C99}"/>
          </ac:spMkLst>
        </pc:spChg>
        <pc:spChg chg="add del">
          <ac:chgData name="Gaol, Henni Lumban" userId="ab407d0f-fd8c-4dfa-b86a-49d8c4053ab4" providerId="ADAL" clId="{979E326B-D905-47BD-8BFA-0FB0AD6148B6}" dt="2026-01-01T18:26:28.461" v="2978" actId="26606"/>
          <ac:spMkLst>
            <pc:docMk/>
            <pc:sldMk cId="0" sldId="263"/>
            <ac:spMk id="10" creationId="{3B2E3793-BFE6-45A2-9B7B-E18844431C99}"/>
          </ac:spMkLst>
        </pc:spChg>
        <pc:spChg chg="add del">
          <ac:chgData name="Gaol, Henni Lumban" userId="ab407d0f-fd8c-4dfa-b86a-49d8c4053ab4" providerId="ADAL" clId="{979E326B-D905-47BD-8BFA-0FB0AD6148B6}" dt="2026-01-01T18:51:38.812" v="3342" actId="26606"/>
          <ac:spMkLst>
            <pc:docMk/>
            <pc:sldMk cId="0" sldId="263"/>
            <ac:spMk id="11" creationId="{BC4C4868-CB8F-4AF9-9CDB-8108F2C19B67}"/>
          </ac:spMkLst>
        </pc:spChg>
        <pc:spChg chg="add del">
          <ac:chgData name="Gaol, Henni Lumban" userId="ab407d0f-fd8c-4dfa-b86a-49d8c4053ab4" providerId="ADAL" clId="{979E326B-D905-47BD-8BFA-0FB0AD6148B6}" dt="2026-01-01T18:26:28.461" v="2978" actId="26606"/>
          <ac:spMkLst>
            <pc:docMk/>
            <pc:sldMk cId="0" sldId="263"/>
            <ac:spMk id="12" creationId="{BC4C4868-CB8F-4AF9-9CDB-8108F2C19B67}"/>
          </ac:spMkLst>
        </pc:spChg>
        <pc:spChg chg="add del">
          <ac:chgData name="Gaol, Henni Lumban" userId="ab407d0f-fd8c-4dfa-b86a-49d8c4053ab4" providerId="ADAL" clId="{979E326B-D905-47BD-8BFA-0FB0AD6148B6}" dt="2026-01-01T18:51:38.812" v="3342" actId="26606"/>
          <ac:spMkLst>
            <pc:docMk/>
            <pc:sldMk cId="0" sldId="263"/>
            <ac:spMk id="13" creationId="{375E0459-6403-40CD-989D-56A4407CA12E}"/>
          </ac:spMkLst>
        </pc:spChg>
        <pc:spChg chg="add del">
          <ac:chgData name="Gaol, Henni Lumban" userId="ab407d0f-fd8c-4dfa-b86a-49d8c4053ab4" providerId="ADAL" clId="{979E326B-D905-47BD-8BFA-0FB0AD6148B6}" dt="2026-01-01T18:26:28.461" v="2978" actId="26606"/>
          <ac:spMkLst>
            <pc:docMk/>
            <pc:sldMk cId="0" sldId="263"/>
            <ac:spMk id="14" creationId="{375E0459-6403-40CD-989D-56A4407CA12E}"/>
          </ac:spMkLst>
        </pc:spChg>
        <pc:spChg chg="add del">
          <ac:chgData name="Gaol, Henni Lumban" userId="ab407d0f-fd8c-4dfa-b86a-49d8c4053ab4" providerId="ADAL" clId="{979E326B-D905-47BD-8BFA-0FB0AD6148B6}" dt="2026-01-01T18:51:38.812" v="3342" actId="26606"/>
          <ac:spMkLst>
            <pc:docMk/>
            <pc:sldMk cId="0" sldId="263"/>
            <ac:spMk id="15" creationId="{53E5B1A8-3AC9-4BD1-9BBC-78CA94F2D1BA}"/>
          </ac:spMkLst>
        </pc:spChg>
        <pc:spChg chg="add del">
          <ac:chgData name="Gaol, Henni Lumban" userId="ab407d0f-fd8c-4dfa-b86a-49d8c4053ab4" providerId="ADAL" clId="{979E326B-D905-47BD-8BFA-0FB0AD6148B6}" dt="2026-01-01T18:26:28.461" v="2978" actId="26606"/>
          <ac:spMkLst>
            <pc:docMk/>
            <pc:sldMk cId="0" sldId="263"/>
            <ac:spMk id="16" creationId="{53E5B1A8-3AC9-4BD1-9BBC-78CA94F2D1BA}"/>
          </ac:spMkLst>
        </pc:spChg>
        <pc:spChg chg="add mod ord">
          <ac:chgData name="Gaol, Henni Lumban" userId="ab407d0f-fd8c-4dfa-b86a-49d8c4053ab4" providerId="ADAL" clId="{979E326B-D905-47BD-8BFA-0FB0AD6148B6}" dt="2026-01-01T18:53:24.217" v="3424" actId="14100"/>
          <ac:spMkLst>
            <pc:docMk/>
            <pc:sldMk cId="0" sldId="263"/>
            <ac:spMk id="17" creationId="{00000000-0000-0000-0000-000000000000}"/>
          </ac:spMkLst>
        </pc:spChg>
        <pc:spChg chg="add del">
          <ac:chgData name="Gaol, Henni Lumban" userId="ab407d0f-fd8c-4dfa-b86a-49d8c4053ab4" providerId="ADAL" clId="{979E326B-D905-47BD-8BFA-0FB0AD6148B6}" dt="2026-01-01T18:26:30.081" v="2980" actId="26606"/>
          <ac:spMkLst>
            <pc:docMk/>
            <pc:sldMk cId="0" sldId="263"/>
            <ac:spMk id="18" creationId="{70DFC902-7D23-471A-B557-B6B6917D7A0D}"/>
          </ac:spMkLst>
        </pc:spChg>
        <pc:spChg chg="add del">
          <ac:chgData name="Gaol, Henni Lumban" userId="ab407d0f-fd8c-4dfa-b86a-49d8c4053ab4" providerId="ADAL" clId="{979E326B-D905-47BD-8BFA-0FB0AD6148B6}" dt="2026-01-01T18:26:30.081" v="2980" actId="26606"/>
          <ac:spMkLst>
            <pc:docMk/>
            <pc:sldMk cId="0" sldId="263"/>
            <ac:spMk id="19" creationId="{A55D5633-D557-4DCA-982C-FF36EB7A1C00}"/>
          </ac:spMkLst>
        </pc:spChg>
        <pc:spChg chg="add del">
          <ac:chgData name="Gaol, Henni Lumban" userId="ab407d0f-fd8c-4dfa-b86a-49d8c4053ab4" providerId="ADAL" clId="{979E326B-D905-47BD-8BFA-0FB0AD6148B6}" dt="2026-01-01T18:26:30.081" v="2980" actId="26606"/>
          <ac:spMkLst>
            <pc:docMk/>
            <pc:sldMk cId="0" sldId="263"/>
            <ac:spMk id="20" creationId="{450D3AD2-FA80-415F-A9CE-54D884561CD7}"/>
          </ac:spMkLst>
        </pc:spChg>
        <pc:spChg chg="add del">
          <ac:chgData name="Gaol, Henni Lumban" userId="ab407d0f-fd8c-4dfa-b86a-49d8c4053ab4" providerId="ADAL" clId="{979E326B-D905-47BD-8BFA-0FB0AD6148B6}" dt="2026-01-01T18:26:38.562" v="2982" actId="26606"/>
          <ac:spMkLst>
            <pc:docMk/>
            <pc:sldMk cId="0" sldId="263"/>
            <ac:spMk id="22" creationId="{081EA652-8C6A-4E69-BEB9-170809474553}"/>
          </ac:spMkLst>
        </pc:spChg>
        <pc:spChg chg="add del">
          <ac:chgData name="Gaol, Henni Lumban" userId="ab407d0f-fd8c-4dfa-b86a-49d8c4053ab4" providerId="ADAL" clId="{979E326B-D905-47BD-8BFA-0FB0AD6148B6}" dt="2026-01-01T18:26:38.562" v="2982" actId="26606"/>
          <ac:spMkLst>
            <pc:docMk/>
            <pc:sldMk cId="0" sldId="263"/>
            <ac:spMk id="23" creationId="{5298780A-33B9-4EA2-8F67-DE68AD62841B}"/>
          </ac:spMkLst>
        </pc:spChg>
        <pc:spChg chg="add del">
          <ac:chgData name="Gaol, Henni Lumban" userId="ab407d0f-fd8c-4dfa-b86a-49d8c4053ab4" providerId="ADAL" clId="{979E326B-D905-47BD-8BFA-0FB0AD6148B6}" dt="2026-01-01T18:26:38.562" v="2982" actId="26606"/>
          <ac:spMkLst>
            <pc:docMk/>
            <pc:sldMk cId="0" sldId="263"/>
            <ac:spMk id="24" creationId="{7F488E8B-4E1E-4402-8935-D4E6C02615C7}"/>
          </ac:spMkLst>
        </pc:spChg>
        <pc:spChg chg="add">
          <ac:chgData name="Gaol, Henni Lumban" userId="ab407d0f-fd8c-4dfa-b86a-49d8c4053ab4" providerId="ADAL" clId="{979E326B-D905-47BD-8BFA-0FB0AD6148B6}" dt="2026-01-01T18:51:55.767" v="3344" actId="26606"/>
          <ac:spMkLst>
            <pc:docMk/>
            <pc:sldMk cId="0" sldId="263"/>
            <ac:spMk id="25" creationId="{79BB35BC-D5C2-4C8B-A22A-A71E6191913B}"/>
          </ac:spMkLst>
        </pc:spChg>
        <pc:grpChg chg="add del">
          <ac:chgData name="Gaol, Henni Lumban" userId="ab407d0f-fd8c-4dfa-b86a-49d8c4053ab4" providerId="ADAL" clId="{979E326B-D905-47BD-8BFA-0FB0AD6148B6}" dt="2026-01-01T18:51:38.792" v="3341" actId="26606"/>
          <ac:grpSpMkLst>
            <pc:docMk/>
            <pc:sldMk cId="0" sldId="263"/>
            <ac:grpSpMk id="21" creationId="{1FD67D68-9B83-C338-8342-3348D8F22347}"/>
          </ac:grpSpMkLst>
        </pc:grpChg>
        <pc:graphicFrameChg chg="add del">
          <ac:chgData name="Gaol, Henni Lumban" userId="ab407d0f-fd8c-4dfa-b86a-49d8c4053ab4" providerId="ADAL" clId="{979E326B-D905-47BD-8BFA-0FB0AD6148B6}" dt="2026-01-01T18:26:49.056" v="2984" actId="26606"/>
          <ac:graphicFrameMkLst>
            <pc:docMk/>
            <pc:sldMk cId="0" sldId="263"/>
            <ac:graphicFrameMk id="5" creationId="{362EB4B5-C3A4-7F27-C137-351E4D5EEAF2}"/>
          </ac:graphicFrameMkLst>
        </pc:graphicFrameChg>
        <pc:picChg chg="add mod">
          <ac:chgData name="Gaol, Henni Lumban" userId="ab407d0f-fd8c-4dfa-b86a-49d8c4053ab4" providerId="ADAL" clId="{979E326B-D905-47BD-8BFA-0FB0AD6148B6}" dt="2026-01-01T18:53:29.278" v="3434" actId="29295"/>
          <ac:picMkLst>
            <pc:docMk/>
            <pc:sldMk cId="0" sldId="263"/>
            <ac:picMk id="6" creationId="{539F5610-D11F-892F-1795-35BACF3224A4}"/>
          </ac:picMkLst>
        </pc:picChg>
      </pc:sldChg>
      <pc:sldChg chg="addSp delSp modSp mod setBg">
        <pc:chgData name="Gaol, Henni Lumban" userId="ab407d0f-fd8c-4dfa-b86a-49d8c4053ab4" providerId="ADAL" clId="{979E326B-D905-47BD-8BFA-0FB0AD6148B6}" dt="2026-01-01T18:48:35.426" v="3334" actId="255"/>
        <pc:sldMkLst>
          <pc:docMk/>
          <pc:sldMk cId="0" sldId="264"/>
        </pc:sldMkLst>
        <pc:spChg chg="mod">
          <ac:chgData name="Gaol, Henni Lumban" userId="ab407d0f-fd8c-4dfa-b86a-49d8c4053ab4" providerId="ADAL" clId="{979E326B-D905-47BD-8BFA-0FB0AD6148B6}" dt="2026-01-01T18:48:05.254" v="3329" actId="1076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Gaol, Henni Lumban" userId="ab407d0f-fd8c-4dfa-b86a-49d8c4053ab4" providerId="ADAL" clId="{979E326B-D905-47BD-8BFA-0FB0AD6148B6}" dt="2026-01-01T18:48:35.426" v="3334" actId="255"/>
          <ac:spMkLst>
            <pc:docMk/>
            <pc:sldMk cId="0" sldId="264"/>
            <ac:spMk id="3" creationId="{00000000-0000-0000-0000-000000000000}"/>
          </ac:spMkLst>
        </pc:spChg>
        <pc:spChg chg="add">
          <ac:chgData name="Gaol, Henni Lumban" userId="ab407d0f-fd8c-4dfa-b86a-49d8c4053ab4" providerId="ADAL" clId="{979E326B-D905-47BD-8BFA-0FB0AD6148B6}" dt="2026-01-01T18:22:07.609" v="2940"/>
          <ac:spMkLst>
            <pc:docMk/>
            <pc:sldMk cId="0" sldId="264"/>
            <ac:spMk id="4" creationId="{90EFE4BD-87F0-5F89-93C9-C4E0A3F05824}"/>
          </ac:spMkLst>
        </pc:spChg>
        <pc:spChg chg="add del">
          <ac:chgData name="Gaol, Henni Lumban" userId="ab407d0f-fd8c-4dfa-b86a-49d8c4053ab4" providerId="ADAL" clId="{979E326B-D905-47BD-8BFA-0FB0AD6148B6}" dt="2026-01-01T18:25:24.384" v="2968" actId="26606"/>
          <ac:spMkLst>
            <pc:docMk/>
            <pc:sldMk cId="0" sldId="264"/>
            <ac:spMk id="8" creationId="{907EF6B7-1338-4443-8C46-6A318D952DFD}"/>
          </ac:spMkLst>
        </pc:spChg>
        <pc:spChg chg="add del">
          <ac:chgData name="Gaol, Henni Lumban" userId="ab407d0f-fd8c-4dfa-b86a-49d8c4053ab4" providerId="ADAL" clId="{979E326B-D905-47BD-8BFA-0FB0AD6148B6}" dt="2026-01-01T18:25:24.384" v="2968" actId="26606"/>
          <ac:spMkLst>
            <pc:docMk/>
            <pc:sldMk cId="0" sldId="264"/>
            <ac:spMk id="10" creationId="{DAAE4CDD-124C-4DCF-9584-B6033B545DD5}"/>
          </ac:spMkLst>
        </pc:spChg>
        <pc:spChg chg="add del">
          <ac:chgData name="Gaol, Henni Lumban" userId="ab407d0f-fd8c-4dfa-b86a-49d8c4053ab4" providerId="ADAL" clId="{979E326B-D905-47BD-8BFA-0FB0AD6148B6}" dt="2026-01-01T18:25:24.384" v="2968" actId="26606"/>
          <ac:spMkLst>
            <pc:docMk/>
            <pc:sldMk cId="0" sldId="264"/>
            <ac:spMk id="12" creationId="{081E4A58-353D-44AE-B2FC-2A74E2E400F7}"/>
          </ac:spMkLst>
        </pc:spChg>
        <pc:spChg chg="add del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14" creationId="{4300840D-0A0B-4512-BACA-B439D5B9C57C}"/>
          </ac:spMkLst>
        </pc:spChg>
        <pc:spChg chg="add del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15" creationId="{09588DA8-065E-4F6F-8EFD-43104AB2E0CF}"/>
          </ac:spMkLst>
        </pc:spChg>
        <pc:spChg chg="add del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16" creationId="{D2B78728-A580-49A7-84F9-6EF6F583ADE0}"/>
          </ac:spMkLst>
        </pc:spChg>
        <pc:spChg chg="add del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17" creationId="{C4285719-470E-454C-AF62-8323075F1F5B}"/>
          </ac:spMkLst>
        </pc:spChg>
        <pc:spChg chg="add del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18" creationId="{38FAA1A1-D861-433F-88FA-1E9D6FD31D11}"/>
          </ac:spMkLst>
        </pc:spChg>
        <pc:spChg chg="add del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19" creationId="{CD9FE4EF-C4D8-49A0-B2FF-81D8DB7D8A24}"/>
          </ac:spMkLst>
        </pc:spChg>
        <pc:spChg chg="add del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20" creationId="{8D71EDA1-87BF-4D5D-AB79-F346FD19278A}"/>
          </ac:spMkLst>
        </pc:spChg>
        <pc:spChg chg="add">
          <ac:chgData name="Gaol, Henni Lumban" userId="ab407d0f-fd8c-4dfa-b86a-49d8c4053ab4" providerId="ADAL" clId="{979E326B-D905-47BD-8BFA-0FB0AD6148B6}" dt="2026-01-01T18:47:40.339" v="3293" actId="26606"/>
          <ac:spMkLst>
            <pc:docMk/>
            <pc:sldMk cId="0" sldId="264"/>
            <ac:spMk id="25" creationId="{04812C46-200A-4DEB-A05E-3ED6C68C2387}"/>
          </ac:spMkLst>
        </pc:spChg>
        <pc:picChg chg="add mod">
          <ac:chgData name="Gaol, Henni Lumban" userId="ab407d0f-fd8c-4dfa-b86a-49d8c4053ab4" providerId="ADAL" clId="{979E326B-D905-47BD-8BFA-0FB0AD6148B6}" dt="2026-01-01T18:48:08.717" v="3330" actId="14100"/>
          <ac:picMkLst>
            <pc:docMk/>
            <pc:sldMk cId="0" sldId="264"/>
            <ac:picMk id="6" creationId="{0C93FBE4-98FE-C0EE-87FD-498C832A1D6B}"/>
          </ac:picMkLst>
        </pc:picChg>
      </pc:sldChg>
      <pc:sldChg chg="addSp modSp mod setBg">
        <pc:chgData name="Gaol, Henni Lumban" userId="ab407d0f-fd8c-4dfa-b86a-49d8c4053ab4" providerId="ADAL" clId="{979E326B-D905-47BD-8BFA-0FB0AD6148B6}" dt="2026-01-01T18:46:35.320" v="3209" actId="29295"/>
        <pc:sldMkLst>
          <pc:docMk/>
          <pc:sldMk cId="0" sldId="265"/>
        </pc:sldMkLst>
        <pc:spChg chg="mod">
          <ac:chgData name="Gaol, Henni Lumban" userId="ab407d0f-fd8c-4dfa-b86a-49d8c4053ab4" providerId="ADAL" clId="{979E326B-D905-47BD-8BFA-0FB0AD6148B6}" dt="2026-01-01T18:45:40.600" v="3138" actId="26606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Gaol, Henni Lumban" userId="ab407d0f-fd8c-4dfa-b86a-49d8c4053ab4" providerId="ADAL" clId="{979E326B-D905-47BD-8BFA-0FB0AD6148B6}" dt="2026-01-01T18:46:17.650" v="3148" actId="207"/>
          <ac:spMkLst>
            <pc:docMk/>
            <pc:sldMk cId="0" sldId="265"/>
            <ac:spMk id="3" creationId="{00000000-0000-0000-0000-000000000000}"/>
          </ac:spMkLst>
        </pc:spChg>
        <pc:spChg chg="add">
          <ac:chgData name="Gaol, Henni Lumban" userId="ab407d0f-fd8c-4dfa-b86a-49d8c4053ab4" providerId="ADAL" clId="{979E326B-D905-47BD-8BFA-0FB0AD6148B6}" dt="2026-01-01T18:45:40.600" v="3138" actId="26606"/>
          <ac:spMkLst>
            <pc:docMk/>
            <pc:sldMk cId="0" sldId="265"/>
            <ac:spMk id="10" creationId="{10CE40DC-5723-449B-A365-A61D8C262E93}"/>
          </ac:spMkLst>
        </pc:spChg>
        <pc:spChg chg="add">
          <ac:chgData name="Gaol, Henni Lumban" userId="ab407d0f-fd8c-4dfa-b86a-49d8c4053ab4" providerId="ADAL" clId="{979E326B-D905-47BD-8BFA-0FB0AD6148B6}" dt="2026-01-01T18:45:40.600" v="3138" actId="26606"/>
          <ac:spMkLst>
            <pc:docMk/>
            <pc:sldMk cId="0" sldId="265"/>
            <ac:spMk id="12" creationId="{9854DBCA-D3C3-4C19-9B2E-DFA0BE647266}"/>
          </ac:spMkLst>
        </pc:spChg>
        <pc:spChg chg="add">
          <ac:chgData name="Gaol, Henni Lumban" userId="ab407d0f-fd8c-4dfa-b86a-49d8c4053ab4" providerId="ADAL" clId="{979E326B-D905-47BD-8BFA-0FB0AD6148B6}" dt="2026-01-01T18:45:40.600" v="3138" actId="26606"/>
          <ac:spMkLst>
            <pc:docMk/>
            <pc:sldMk cId="0" sldId="265"/>
            <ac:spMk id="14" creationId="{E1383CB6-8BE5-4911-970B-A4151A07E734}"/>
          </ac:spMkLst>
        </pc:spChg>
        <pc:spChg chg="add">
          <ac:chgData name="Gaol, Henni Lumban" userId="ab407d0f-fd8c-4dfa-b86a-49d8c4053ab4" providerId="ADAL" clId="{979E326B-D905-47BD-8BFA-0FB0AD6148B6}" dt="2026-01-01T18:45:40.600" v="3138" actId="26606"/>
          <ac:spMkLst>
            <pc:docMk/>
            <pc:sldMk cId="0" sldId="265"/>
            <ac:spMk id="16" creationId="{842D14D1-56B7-40CD-8694-A9A48170C0CB}"/>
          </ac:spMkLst>
        </pc:spChg>
        <pc:spChg chg="add">
          <ac:chgData name="Gaol, Henni Lumban" userId="ab407d0f-fd8c-4dfa-b86a-49d8c4053ab4" providerId="ADAL" clId="{979E326B-D905-47BD-8BFA-0FB0AD6148B6}" dt="2026-01-01T18:45:40.600" v="3138" actId="26606"/>
          <ac:spMkLst>
            <pc:docMk/>
            <pc:sldMk cId="0" sldId="265"/>
            <ac:spMk id="18" creationId="{950A315C-978A-4A52-966E-55B2698F2A8E}"/>
          </ac:spMkLst>
        </pc:spChg>
        <pc:picChg chg="add mod ord">
          <ac:chgData name="Gaol, Henni Lumban" userId="ab407d0f-fd8c-4dfa-b86a-49d8c4053ab4" providerId="ADAL" clId="{979E326B-D905-47BD-8BFA-0FB0AD6148B6}" dt="2026-01-01T18:46:35.320" v="3209" actId="29295"/>
          <ac:picMkLst>
            <pc:docMk/>
            <pc:sldMk cId="0" sldId="265"/>
            <ac:picMk id="5" creationId="{8C029983-48B8-658E-4E5E-6460375883E6}"/>
          </ac:picMkLst>
        </pc:picChg>
      </pc:sldChg>
      <pc:sldChg chg="addSp modSp new del mod setBg">
        <pc:chgData name="Gaol, Henni Lumban" userId="ab407d0f-fd8c-4dfa-b86a-49d8c4053ab4" providerId="ADAL" clId="{979E326B-D905-47BD-8BFA-0FB0AD6148B6}" dt="2026-01-01T18:55:58.898" v="3501" actId="47"/>
        <pc:sldMkLst>
          <pc:docMk/>
          <pc:sldMk cId="871865661" sldId="266"/>
        </pc:sldMkLst>
        <pc:spChg chg="add">
          <ac:chgData name="Gaol, Henni Lumban" userId="ab407d0f-fd8c-4dfa-b86a-49d8c4053ab4" providerId="ADAL" clId="{979E326B-D905-47BD-8BFA-0FB0AD6148B6}" dt="2026-01-01T18:54:51.847" v="3438" actId="26606"/>
          <ac:spMkLst>
            <pc:docMk/>
            <pc:sldMk cId="871865661" sldId="266"/>
            <ac:spMk id="8" creationId="{8950AD4C-6AF3-49F8-94E1-DBCAFB39478B}"/>
          </ac:spMkLst>
        </pc:spChg>
        <pc:spChg chg="add">
          <ac:chgData name="Gaol, Henni Lumban" userId="ab407d0f-fd8c-4dfa-b86a-49d8c4053ab4" providerId="ADAL" clId="{979E326B-D905-47BD-8BFA-0FB0AD6148B6}" dt="2026-01-01T18:54:51.847" v="3438" actId="26606"/>
          <ac:spMkLst>
            <pc:docMk/>
            <pc:sldMk cId="871865661" sldId="266"/>
            <ac:spMk id="10" creationId="{8DBEAE55-3EA1-41D7-A212-5F7D8986C1F2}"/>
          </ac:spMkLst>
        </pc:spChg>
        <pc:spChg chg="add">
          <ac:chgData name="Gaol, Henni Lumban" userId="ab407d0f-fd8c-4dfa-b86a-49d8c4053ab4" providerId="ADAL" clId="{979E326B-D905-47BD-8BFA-0FB0AD6148B6}" dt="2026-01-01T18:54:51.847" v="3438" actId="26606"/>
          <ac:spMkLst>
            <pc:docMk/>
            <pc:sldMk cId="871865661" sldId="266"/>
            <ac:spMk id="12" creationId="{CFC5F0E7-644F-4101-BE72-12825CF537E7}"/>
          </ac:spMkLst>
        </pc:spChg>
        <pc:spChg chg="add">
          <ac:chgData name="Gaol, Henni Lumban" userId="ab407d0f-fd8c-4dfa-b86a-49d8c4053ab4" providerId="ADAL" clId="{979E326B-D905-47BD-8BFA-0FB0AD6148B6}" dt="2026-01-01T18:54:51.847" v="3438" actId="26606"/>
          <ac:spMkLst>
            <pc:docMk/>
            <pc:sldMk cId="871865661" sldId="266"/>
            <ac:spMk id="14" creationId="{B1F9B6B4-B0C4-45C6-A086-901C960D03E7}"/>
          </ac:spMkLst>
        </pc:spChg>
        <pc:picChg chg="add mod ord">
          <ac:chgData name="Gaol, Henni Lumban" userId="ab407d0f-fd8c-4dfa-b86a-49d8c4053ab4" providerId="ADAL" clId="{979E326B-D905-47BD-8BFA-0FB0AD6148B6}" dt="2026-01-01T18:55:36.385" v="3498" actId="167"/>
          <ac:picMkLst>
            <pc:docMk/>
            <pc:sldMk cId="871865661" sldId="266"/>
            <ac:picMk id="3" creationId="{56648511-FEE0-4F57-F8CA-BE6A74AB6D62}"/>
          </ac:picMkLst>
        </pc:picChg>
      </pc:sldChg>
      <pc:sldChg chg="addSp delSp modSp add mod setBg delDesignElem">
        <pc:chgData name="Gaol, Henni Lumban" userId="ab407d0f-fd8c-4dfa-b86a-49d8c4053ab4" providerId="ADAL" clId="{979E326B-D905-47BD-8BFA-0FB0AD6148B6}" dt="2026-01-01T18:57:26.756" v="3587" actId="255"/>
        <pc:sldMkLst>
          <pc:docMk/>
          <pc:sldMk cId="4260849752" sldId="267"/>
        </pc:sldMkLst>
        <pc:spChg chg="mod">
          <ac:chgData name="Gaol, Henni Lumban" userId="ab407d0f-fd8c-4dfa-b86a-49d8c4053ab4" providerId="ADAL" clId="{979E326B-D905-47BD-8BFA-0FB0AD6148B6}" dt="2026-01-01T18:57:26.756" v="3587" actId="255"/>
          <ac:spMkLst>
            <pc:docMk/>
            <pc:sldMk cId="4260849752" sldId="267"/>
            <ac:spMk id="2" creationId="{C68B87EA-965C-E0A3-6A10-E6B6696CF4A0}"/>
          </ac:spMkLst>
        </pc:spChg>
        <pc:spChg chg="del mod">
          <ac:chgData name="Gaol, Henni Lumban" userId="ab407d0f-fd8c-4dfa-b86a-49d8c4053ab4" providerId="ADAL" clId="{979E326B-D905-47BD-8BFA-0FB0AD6148B6}" dt="2026-01-01T18:56:33.871" v="3514" actId="21"/>
          <ac:spMkLst>
            <pc:docMk/>
            <pc:sldMk cId="4260849752" sldId="267"/>
            <ac:spMk id="3" creationId="{0188A49B-9C09-39DF-FD71-36DA962B93DC}"/>
          </ac:spMkLst>
        </pc:spChg>
        <pc:spChg chg="del">
          <ac:chgData name="Gaol, Henni Lumban" userId="ab407d0f-fd8c-4dfa-b86a-49d8c4053ab4" providerId="ADAL" clId="{979E326B-D905-47BD-8BFA-0FB0AD6148B6}" dt="2026-01-01T18:55:53.581" v="3500"/>
          <ac:spMkLst>
            <pc:docMk/>
            <pc:sldMk cId="4260849752" sldId="267"/>
            <ac:spMk id="10" creationId="{0FA3F91E-9D82-3FB0-28B9-C21AE42DB59C}"/>
          </ac:spMkLst>
        </pc:spChg>
        <pc:spChg chg="del">
          <ac:chgData name="Gaol, Henni Lumban" userId="ab407d0f-fd8c-4dfa-b86a-49d8c4053ab4" providerId="ADAL" clId="{979E326B-D905-47BD-8BFA-0FB0AD6148B6}" dt="2026-01-01T18:55:53.581" v="3500"/>
          <ac:spMkLst>
            <pc:docMk/>
            <pc:sldMk cId="4260849752" sldId="267"/>
            <ac:spMk id="12" creationId="{E099ECA6-0CD8-B846-C203-BE4FC406DA30}"/>
          </ac:spMkLst>
        </pc:spChg>
        <pc:spChg chg="del">
          <ac:chgData name="Gaol, Henni Lumban" userId="ab407d0f-fd8c-4dfa-b86a-49d8c4053ab4" providerId="ADAL" clId="{979E326B-D905-47BD-8BFA-0FB0AD6148B6}" dt="2026-01-01T18:55:53.581" v="3500"/>
          <ac:spMkLst>
            <pc:docMk/>
            <pc:sldMk cId="4260849752" sldId="267"/>
            <ac:spMk id="14" creationId="{E070FEDA-9231-3BD3-9D29-9706B82A672A}"/>
          </ac:spMkLst>
        </pc:spChg>
        <pc:spChg chg="del">
          <ac:chgData name="Gaol, Henni Lumban" userId="ab407d0f-fd8c-4dfa-b86a-49d8c4053ab4" providerId="ADAL" clId="{979E326B-D905-47BD-8BFA-0FB0AD6148B6}" dt="2026-01-01T18:55:53.581" v="3500"/>
          <ac:spMkLst>
            <pc:docMk/>
            <pc:sldMk cId="4260849752" sldId="267"/>
            <ac:spMk id="16" creationId="{80D4B620-5706-E227-7800-CCC9B453654B}"/>
          </ac:spMkLst>
        </pc:spChg>
        <pc:spChg chg="del">
          <ac:chgData name="Gaol, Henni Lumban" userId="ab407d0f-fd8c-4dfa-b86a-49d8c4053ab4" providerId="ADAL" clId="{979E326B-D905-47BD-8BFA-0FB0AD6148B6}" dt="2026-01-01T18:55:53.581" v="3500"/>
          <ac:spMkLst>
            <pc:docMk/>
            <pc:sldMk cId="4260849752" sldId="267"/>
            <ac:spMk id="18" creationId="{9AE207A0-6FE6-A881-6921-1D8CAA66C103}"/>
          </ac:spMkLst>
        </pc:spChg>
        <pc:picChg chg="mod">
          <ac:chgData name="Gaol, Henni Lumban" userId="ab407d0f-fd8c-4dfa-b86a-49d8c4053ab4" providerId="ADAL" clId="{979E326B-D905-47BD-8BFA-0FB0AD6148B6}" dt="2026-01-01T18:57:18.179" v="3586" actId="29295"/>
          <ac:picMkLst>
            <pc:docMk/>
            <pc:sldMk cId="4260849752" sldId="267"/>
            <ac:picMk id="5" creationId="{47EBABBD-E8E1-DDC8-3153-7203617BFEE8}"/>
          </ac:picMkLst>
        </pc:picChg>
        <pc:picChg chg="add mod">
          <ac:chgData name="Gaol, Henni Lumban" userId="ab407d0f-fd8c-4dfa-b86a-49d8c4053ab4" providerId="ADAL" clId="{979E326B-D905-47BD-8BFA-0FB0AD6148B6}" dt="2026-01-01T18:57:05.800" v="3524" actId="931"/>
          <ac:picMkLst>
            <pc:docMk/>
            <pc:sldMk cId="4260849752" sldId="267"/>
            <ac:picMk id="6" creationId="{C468E9C2-0992-9804-0646-2F2F85E11D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group of people working on a project&#10;&#10;AI-generated content may be incorrect.">
            <a:extLst>
              <a:ext uri="{FF2B5EF4-FFF2-40B4-BE49-F238E27FC236}">
                <a16:creationId xmlns:a16="http://schemas.microsoft.com/office/drawing/2014/main" id="{EB335AE4-B995-A6A6-6F93-52F462C428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95921" y="7970"/>
            <a:ext cx="9144000" cy="68500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63713"/>
            <a:ext cx="8686800" cy="2311400"/>
          </a:xfrm>
        </p:spPr>
        <p:txBody>
          <a:bodyPr>
            <a:normAutofit/>
          </a:bodyPr>
          <a:lstStyle/>
          <a:p>
            <a:r>
              <a:rPr lang="en-ID" sz="4500" dirty="0" err="1">
                <a:solidFill>
                  <a:schemeClr val="tx2"/>
                </a:solidFill>
              </a:rPr>
              <a:t>Evaluasi</a:t>
            </a:r>
            <a:r>
              <a:rPr lang="en-ID" sz="4500" dirty="0">
                <a:solidFill>
                  <a:schemeClr val="tx2"/>
                </a:solidFill>
              </a:rPr>
              <a:t> Bukti </a:t>
            </a:r>
            <a:r>
              <a:rPr lang="en-ID" sz="4500" dirty="0" err="1">
                <a:solidFill>
                  <a:schemeClr val="tx2"/>
                </a:solidFill>
              </a:rPr>
              <a:t>Pemeriksaan</a:t>
            </a:r>
            <a:br>
              <a:rPr lang="en-ID" sz="4500" dirty="0">
                <a:solidFill>
                  <a:schemeClr val="tx2"/>
                </a:solidFill>
              </a:rPr>
            </a:br>
            <a:endParaRPr lang="en-ID" sz="2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84784" y="3734594"/>
            <a:ext cx="5419783" cy="156042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1800" b="1" dirty="0"/>
              <a:t>Nama :  Henni Unita Lumban Gaol</a:t>
            </a:r>
            <a:br>
              <a:rPr lang="en-US" sz="1800" b="1" dirty="0"/>
            </a:br>
            <a:r>
              <a:rPr lang="en-US" sz="1800" b="1" dirty="0"/>
              <a:t>Nim :  2025340350014</a:t>
            </a:r>
            <a:endParaRPr lang="en-ID" sz="1800" b="1" dirty="0"/>
          </a:p>
          <a:p>
            <a:pPr lvl="1">
              <a:lnSpc>
                <a:spcPct val="90000"/>
              </a:lnSpc>
            </a:pPr>
            <a:r>
              <a:rPr lang="en-US" sz="1800" b="1" dirty="0" err="1"/>
              <a:t>Jurusan</a:t>
            </a:r>
            <a:r>
              <a:rPr lang="en-US" sz="1800" b="1" dirty="0"/>
              <a:t>  : </a:t>
            </a:r>
            <a:r>
              <a:rPr lang="en-US" sz="1800" b="1" dirty="0" err="1"/>
              <a:t>Akuntansi</a:t>
            </a:r>
            <a:endParaRPr lang="en-US" sz="1800" b="1" dirty="0"/>
          </a:p>
          <a:p>
            <a:pPr lvl="1">
              <a:lnSpc>
                <a:spcPct val="90000"/>
              </a:lnSpc>
            </a:pPr>
            <a:r>
              <a:rPr lang="en-US" sz="1800" b="1" dirty="0"/>
              <a:t>Dosen </a:t>
            </a:r>
            <a:r>
              <a:rPr lang="en-US" sz="1800" b="1" dirty="0" err="1"/>
              <a:t>Pengampu</a:t>
            </a:r>
            <a:r>
              <a:rPr lang="en-US" sz="1800" b="1" dirty="0"/>
              <a:t> : Drs. Suyadi, Ak., </a:t>
            </a:r>
            <a:r>
              <a:rPr lang="en-US" sz="1800" b="1" dirty="0" err="1"/>
              <a:t>M.Com</a:t>
            </a:r>
            <a:endParaRPr lang="en-ID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erson standing in front of a blurred image of a person&#10;&#10;AI-generated content may be incorrect.">
            <a:extLst>
              <a:ext uri="{FF2B5EF4-FFF2-40B4-BE49-F238E27FC236}">
                <a16:creationId xmlns:a16="http://schemas.microsoft.com/office/drawing/2014/main" id="{8C029983-48B8-658E-4E5E-64603758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l="12509" r="12509"/>
          <a:stretch>
            <a:fillRect/>
          </a:stretch>
        </p:blipFill>
        <p:spPr>
          <a:xfrm>
            <a:off x="1143" y="10"/>
            <a:ext cx="9141714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5889" y="0"/>
            <a:ext cx="7692221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393" y="0"/>
            <a:ext cx="746921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504" y="-17801"/>
            <a:ext cx="186474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426" y="-17801"/>
            <a:ext cx="186474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49" y="893763"/>
            <a:ext cx="5505036" cy="1324651"/>
          </a:xfrm>
        </p:spPr>
        <p:txBody>
          <a:bodyPr anchor="b">
            <a:normAutofit/>
          </a:bodyPr>
          <a:lstStyle/>
          <a:p>
            <a:r>
              <a:rPr lang="en-ID" sz="3100" dirty="0"/>
              <a:t>Kesimpulan </a:t>
            </a:r>
            <a:r>
              <a:rPr lang="en-ID" sz="3100" dirty="0" err="1"/>
              <a:t>Evaluasi</a:t>
            </a:r>
            <a:r>
              <a:rPr lang="en-ID" sz="3100" dirty="0"/>
              <a:t> Bukti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04" y="2329731"/>
            <a:ext cx="7998109" cy="41254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sz="1600" dirty="0"/>
              <a:t>Adalah </a:t>
            </a:r>
            <a:r>
              <a:rPr lang="en-ID" sz="1600" dirty="0" err="1"/>
              <a:t>tahap</a:t>
            </a:r>
            <a:r>
              <a:rPr lang="en-ID" sz="1600" dirty="0"/>
              <a:t> </a:t>
            </a:r>
            <a:r>
              <a:rPr lang="en-ID" sz="1600" dirty="0" err="1"/>
              <a:t>akhir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proses audit, auditor </a:t>
            </a:r>
            <a:r>
              <a:rPr lang="en-ID" sz="1600" dirty="0" err="1"/>
              <a:t>menilai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keseluruhan</a:t>
            </a:r>
            <a:r>
              <a:rPr lang="en-ID" sz="1600" dirty="0"/>
              <a:t> </a:t>
            </a:r>
            <a:r>
              <a:rPr lang="en-ID" sz="1600" dirty="0" err="1"/>
              <a:t>kecukupan</a:t>
            </a:r>
            <a:r>
              <a:rPr lang="en-ID" sz="1600" dirty="0"/>
              <a:t> dan </a:t>
            </a:r>
            <a:r>
              <a:rPr lang="en-ID" sz="1600" dirty="0" err="1"/>
              <a:t>ketepatan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menentukan</a:t>
            </a:r>
            <a:r>
              <a:rPr lang="en-ID" sz="1600" dirty="0"/>
              <a:t> </a:t>
            </a:r>
            <a:r>
              <a:rPr lang="en-ID" sz="1600" dirty="0" err="1"/>
              <a:t>apakah</a:t>
            </a:r>
            <a:r>
              <a:rPr lang="en-ID" sz="1600" dirty="0"/>
              <a:t> </a:t>
            </a:r>
            <a:r>
              <a:rPr lang="en-ID" sz="1600" dirty="0" err="1"/>
              <a:t>tujuan</a:t>
            </a:r>
            <a:r>
              <a:rPr lang="en-ID" sz="1600" dirty="0"/>
              <a:t> audit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tercapai</a:t>
            </a:r>
            <a:r>
              <a:rPr lang="en-ID" sz="1600" dirty="0"/>
              <a:t> dan </a:t>
            </a:r>
            <a:r>
              <a:rPr lang="en-ID" sz="1600" dirty="0" err="1"/>
              <a:t>apakah</a:t>
            </a:r>
            <a:r>
              <a:rPr lang="en-ID" sz="1600" dirty="0"/>
              <a:t> </a:t>
            </a:r>
            <a:r>
              <a:rPr lang="en-ID" sz="1600" dirty="0" err="1"/>
              <a:t>opini</a:t>
            </a:r>
            <a:r>
              <a:rPr lang="en-ID" sz="1600" dirty="0"/>
              <a:t> audit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diberikan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layak</a:t>
            </a:r>
            <a:r>
              <a:rPr lang="en-ID" sz="1600" dirty="0"/>
              <a:t>, </a:t>
            </a:r>
            <a:r>
              <a:rPr lang="en-ID" sz="1600" dirty="0" err="1"/>
              <a:t>menilai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keseluruhan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 yang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dikumpulkan</a:t>
            </a:r>
            <a:r>
              <a:rPr lang="en-ID" sz="1600" dirty="0"/>
              <a:t>,</a:t>
            </a:r>
          </a:p>
          <a:p>
            <a:pPr>
              <a:lnSpc>
                <a:spcPct val="90000"/>
              </a:lnSpc>
            </a:pPr>
            <a:r>
              <a:rPr lang="en-ID" sz="1600" dirty="0" err="1"/>
              <a:t>Mengevaluasi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keseluruhan</a:t>
            </a:r>
            <a:r>
              <a:rPr lang="en-ID" sz="1600" dirty="0"/>
              <a:t> (overall evaluation)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Menentukan apakah tujuan audit telah tercapai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Menentukan kelayakan pemberian opini audit</a:t>
            </a:r>
          </a:p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ID" sz="1600" dirty="0" err="1"/>
              <a:t>Evaluasi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 </a:t>
            </a:r>
            <a:r>
              <a:rPr lang="en-ID" sz="1600" dirty="0" err="1"/>
              <a:t>merupakan</a:t>
            </a:r>
            <a:r>
              <a:rPr lang="en-ID" sz="1600" dirty="0"/>
              <a:t> inti </a:t>
            </a:r>
            <a:r>
              <a:rPr lang="en-ID" sz="1600" dirty="0" err="1"/>
              <a:t>dari</a:t>
            </a:r>
            <a:r>
              <a:rPr lang="en-ID" sz="1600" dirty="0"/>
              <a:t> proses audit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menentukan</a:t>
            </a:r>
            <a:r>
              <a:rPr lang="en-ID" sz="1600" dirty="0"/>
              <a:t> </a:t>
            </a:r>
            <a:r>
              <a:rPr lang="en-ID" sz="1600" dirty="0" err="1"/>
              <a:t>apakah</a:t>
            </a:r>
            <a:r>
              <a:rPr lang="en-ID" sz="1600" dirty="0"/>
              <a:t> auditor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memberikan</a:t>
            </a:r>
            <a:r>
              <a:rPr lang="en-ID" sz="1600" dirty="0"/>
              <a:t> </a:t>
            </a:r>
            <a:r>
              <a:rPr lang="en-ID" sz="1600" dirty="0" err="1"/>
              <a:t>opini</a:t>
            </a:r>
            <a:r>
              <a:rPr lang="en-ID" sz="1600" dirty="0"/>
              <a:t> yang </a:t>
            </a:r>
            <a:r>
              <a:rPr lang="en-ID" sz="1600" dirty="0" err="1"/>
              <a:t>wajar</a:t>
            </a:r>
            <a:r>
              <a:rPr lang="en-ID" sz="1600" dirty="0"/>
              <a:t>. Auditor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dirty="0" err="1"/>
              <a:t>pertimbangan</a:t>
            </a:r>
            <a:r>
              <a:rPr lang="en-ID" sz="1600" dirty="0"/>
              <a:t> </a:t>
            </a:r>
            <a:r>
              <a:rPr lang="en-ID" sz="1600" dirty="0" err="1"/>
              <a:t>profesional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memastikan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 yang </a:t>
            </a:r>
            <a:r>
              <a:rPr lang="en-ID" sz="1600" dirty="0" err="1"/>
              <a:t>dikumpulkan</a:t>
            </a:r>
            <a:r>
              <a:rPr lang="en-ID" sz="1600" dirty="0"/>
              <a:t> </a:t>
            </a:r>
            <a:r>
              <a:rPr lang="en-ID" sz="1600" dirty="0" err="1"/>
              <a:t>cukup</a:t>
            </a:r>
            <a:r>
              <a:rPr lang="en-ID" sz="1600" dirty="0"/>
              <a:t> dan </a:t>
            </a:r>
            <a:r>
              <a:rPr lang="en-ID" sz="1600" dirty="0" err="1"/>
              <a:t>tepat</a:t>
            </a:r>
            <a:r>
              <a:rPr lang="en-ID" sz="1600" dirty="0"/>
              <a:t>, </a:t>
            </a:r>
            <a:r>
              <a:rPr lang="en-ID" sz="1600" dirty="0" err="1"/>
              <a:t>sehingga</a:t>
            </a:r>
            <a:r>
              <a:rPr lang="en-ID" sz="1600" dirty="0"/>
              <a:t> </a:t>
            </a:r>
            <a:r>
              <a:rPr lang="en-ID" sz="1600" dirty="0" err="1"/>
              <a:t>opini</a:t>
            </a:r>
            <a:r>
              <a:rPr lang="en-ID" sz="1600" dirty="0"/>
              <a:t> yang </a:t>
            </a:r>
            <a:r>
              <a:rPr lang="en-ID" sz="1600" dirty="0" err="1"/>
              <a:t>diberikan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dasar</a:t>
            </a:r>
            <a:r>
              <a:rPr lang="en-ID" sz="1600" dirty="0"/>
              <a:t> yang </a:t>
            </a:r>
            <a:r>
              <a:rPr lang="en-ID" sz="1600" dirty="0" err="1"/>
              <a:t>kuat</a:t>
            </a:r>
            <a:r>
              <a:rPr lang="en-ID" sz="1600" dirty="0"/>
              <a:t> dan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dipertanggungjawabkan</a:t>
            </a:r>
            <a:endParaRPr lang="en-ID" sz="1600" dirty="0"/>
          </a:p>
          <a:p>
            <a:pPr marL="0" indent="0">
              <a:buNone/>
            </a:pPr>
            <a:r>
              <a:rPr lang="en-ID" sz="1600" dirty="0" err="1"/>
              <a:t>Evaluasi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sangat </a:t>
            </a:r>
            <a:r>
              <a:rPr lang="en-ID" sz="1600" dirty="0" err="1"/>
              <a:t>dipengaruhi</a:t>
            </a:r>
            <a:r>
              <a:rPr lang="en-ID" sz="1600" dirty="0"/>
              <a:t> oleh audit risk, yang </a:t>
            </a:r>
            <a:r>
              <a:rPr lang="en-ID" sz="1600" dirty="0" err="1"/>
              <a:t>terdiri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:</a:t>
            </a:r>
          </a:p>
          <a:p>
            <a:r>
              <a:rPr lang="en-ID" sz="1600" dirty="0" err="1"/>
              <a:t>Risiko</a:t>
            </a:r>
            <a:r>
              <a:rPr lang="en-ID" sz="1600" dirty="0"/>
              <a:t> </a:t>
            </a:r>
            <a:r>
              <a:rPr lang="en-ID" sz="1600" dirty="0" err="1"/>
              <a:t>inheren</a:t>
            </a:r>
            <a:r>
              <a:rPr lang="en-ID" sz="1600" dirty="0"/>
              <a:t>,</a:t>
            </a:r>
          </a:p>
          <a:p>
            <a:r>
              <a:rPr lang="en-ID" sz="1600" dirty="0" err="1"/>
              <a:t>Risiko</a:t>
            </a:r>
            <a:r>
              <a:rPr lang="en-ID" sz="1600" dirty="0"/>
              <a:t> </a:t>
            </a:r>
            <a:r>
              <a:rPr lang="en-ID" sz="1600" dirty="0" err="1"/>
              <a:t>pengendalian</a:t>
            </a:r>
            <a:r>
              <a:rPr lang="en-ID" sz="1600" dirty="0"/>
              <a:t>,</a:t>
            </a:r>
          </a:p>
          <a:p>
            <a:r>
              <a:rPr lang="en-ID" sz="1600" dirty="0" err="1"/>
              <a:t>Risiko</a:t>
            </a:r>
            <a:r>
              <a:rPr lang="en-ID" sz="1600" dirty="0"/>
              <a:t> </a:t>
            </a:r>
            <a:r>
              <a:rPr lang="en-ID" sz="1600" dirty="0" err="1"/>
              <a:t>deteksi</a:t>
            </a:r>
            <a:r>
              <a:rPr lang="en-ID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7" y="1463040"/>
            <a:ext cx="3193431" cy="2690949"/>
          </a:xfrm>
        </p:spPr>
        <p:txBody>
          <a:bodyPr anchor="t">
            <a:normAutofit/>
          </a:bodyPr>
          <a:lstStyle/>
          <a:p>
            <a:r>
              <a:rPr lang="en-ID" sz="3900" dirty="0" err="1"/>
              <a:t>Evaluasi</a:t>
            </a:r>
            <a:r>
              <a:rPr lang="en-ID" sz="3900" dirty="0"/>
              <a:t> Bukti </a:t>
            </a:r>
            <a:r>
              <a:rPr lang="en-ID" sz="3900" dirty="0" err="1"/>
              <a:t>Pemeriksaan</a:t>
            </a:r>
            <a:endParaRPr lang="en-ID" sz="39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ith a stack of files&#10;&#10;AI-generated content may be incorrect.">
            <a:extLst>
              <a:ext uri="{FF2B5EF4-FFF2-40B4-BE49-F238E27FC236}">
                <a16:creationId xmlns:a16="http://schemas.microsoft.com/office/drawing/2014/main" id="{30DCB470-F42C-9DD1-3714-F29C53D328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65150" y="36517"/>
            <a:ext cx="4616622" cy="62336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233505"/>
            <a:ext cx="4012010" cy="5938694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ID" sz="2000" dirty="0" err="1"/>
              <a:t>Evaluasi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pemeriksaan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tahap</a:t>
            </a:r>
            <a:r>
              <a:rPr lang="en-ID" sz="2000" dirty="0"/>
              <a:t> auditor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menilai</a:t>
            </a:r>
            <a:r>
              <a:rPr lang="en-ID" sz="2000" dirty="0"/>
              <a:t> </a:t>
            </a:r>
            <a:r>
              <a:rPr lang="en-ID" sz="2000" dirty="0" err="1"/>
              <a:t>apakah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audit yang </a:t>
            </a:r>
            <a:r>
              <a:rPr lang="en-ID" sz="2000" dirty="0" err="1"/>
              <a:t>diperoleh</a:t>
            </a:r>
            <a:r>
              <a:rPr lang="en-ID" sz="2000" dirty="0"/>
              <a:t>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cukup</a:t>
            </a:r>
            <a:r>
              <a:rPr lang="en-ID" sz="2000" dirty="0"/>
              <a:t> dan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mendukung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br>
              <a:rPr lang="en-ID" sz="2000" dirty="0"/>
            </a:br>
            <a:r>
              <a:rPr lang="en-ID" sz="2000" dirty="0" err="1"/>
              <a:t>simpulan</a:t>
            </a:r>
            <a:r>
              <a:rPr lang="en-ID" sz="2000" dirty="0"/>
              <a:t> audit.</a:t>
            </a:r>
            <a:br>
              <a:rPr lang="en-ID" sz="2000" dirty="0"/>
            </a:br>
            <a:endParaRPr lang="en-ID" sz="2000" dirty="0"/>
          </a:p>
          <a:p>
            <a:pPr>
              <a:lnSpc>
                <a:spcPct val="90000"/>
              </a:lnSpc>
            </a:pPr>
            <a:r>
              <a:rPr lang="en-ID" sz="2000" dirty="0"/>
              <a:t>Bukti audit </a:t>
            </a:r>
            <a:r>
              <a:rPr lang="en-ID" sz="2000" dirty="0" err="1"/>
              <a:t>saling</a:t>
            </a:r>
            <a:r>
              <a:rPr lang="en-ID" sz="2000" dirty="0"/>
              <a:t> </a:t>
            </a:r>
            <a:r>
              <a:rPr lang="en-ID" sz="2000" dirty="0" err="1"/>
              <a:t>melengkapi</a:t>
            </a:r>
            <a:r>
              <a:rPr lang="en-ID" sz="2000" dirty="0"/>
              <a:t> </a:t>
            </a:r>
            <a:r>
              <a:rPr lang="it-IT" sz="2000" dirty="0"/>
              <a:t>atau bukti tidak berdiri sendiri, </a:t>
            </a:r>
            <a:r>
              <a:rPr lang="en-ID" sz="2000" dirty="0"/>
              <a:t>Satu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saja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cukup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menarik</a:t>
            </a:r>
            <a:r>
              <a:rPr lang="en-ID" sz="2000" dirty="0"/>
              <a:t> </a:t>
            </a:r>
            <a:r>
              <a:rPr lang="en-ID" sz="2000" dirty="0" err="1"/>
              <a:t>kesimpulan</a:t>
            </a:r>
            <a:r>
              <a:rPr lang="en-ID" sz="2000" dirty="0"/>
              <a:t> , Auditor </a:t>
            </a:r>
            <a:r>
              <a:rPr lang="en-ID" sz="2000" dirty="0" err="1"/>
              <a:t>menggabungkan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menilai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keseluruhan</a:t>
            </a:r>
            <a:r>
              <a:rPr lang="en-ID" sz="2000" dirty="0"/>
              <a:t>.</a:t>
            </a:r>
            <a:br>
              <a:rPr lang="en-ID" sz="2000" dirty="0"/>
            </a:br>
            <a:endParaRPr lang="en-ID" sz="2000" dirty="0"/>
          </a:p>
          <a:p>
            <a:pPr>
              <a:lnSpc>
                <a:spcPct val="90000"/>
              </a:lnSpc>
            </a:pPr>
            <a:r>
              <a:rPr lang="en-ID" sz="2000" dirty="0" err="1"/>
              <a:t>Evaluasi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melihat</a:t>
            </a:r>
            <a:r>
              <a:rPr lang="en-ID" sz="2000" dirty="0"/>
              <a:t> </a:t>
            </a:r>
            <a:r>
              <a:rPr lang="en-ID" sz="2000" dirty="0" err="1"/>
              <a:t>apakah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audit </a:t>
            </a:r>
            <a:r>
              <a:rPr lang="en-ID" sz="2000" dirty="0" err="1"/>
              <a:t>mendukung</a:t>
            </a:r>
            <a:r>
              <a:rPr lang="en-ID" sz="2000" dirty="0"/>
              <a:t> </a:t>
            </a:r>
            <a:r>
              <a:rPr lang="en-ID" sz="2000" dirty="0" err="1"/>
              <a:t>asersi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yang </a:t>
            </a:r>
            <a:r>
              <a:rPr lang="en-ID" sz="2000" dirty="0" err="1"/>
              <a:t>diuji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; </a:t>
            </a:r>
            <a:r>
              <a:rPr lang="en-ID" sz="2000" dirty="0" err="1"/>
              <a:t>keberadaan</a:t>
            </a:r>
            <a:r>
              <a:rPr lang="en-ID" sz="2000" dirty="0"/>
              <a:t> (existence), </a:t>
            </a:r>
            <a:r>
              <a:rPr lang="en-ID" sz="2000" dirty="0" err="1"/>
              <a:t>kelengkapan</a:t>
            </a:r>
            <a:r>
              <a:rPr lang="en-ID" sz="2000" dirty="0"/>
              <a:t> (completeness), </a:t>
            </a:r>
            <a:r>
              <a:rPr lang="en-ID" sz="2000" dirty="0" err="1"/>
              <a:t>hak</a:t>
            </a:r>
            <a:r>
              <a:rPr lang="en-ID" sz="2000" dirty="0"/>
              <a:t> dan </a:t>
            </a:r>
            <a:r>
              <a:rPr lang="en-ID" sz="2000" dirty="0" err="1"/>
              <a:t>kewajiban</a:t>
            </a:r>
            <a:r>
              <a:rPr lang="en-ID" sz="2000" dirty="0"/>
              <a:t>, </a:t>
            </a:r>
            <a:r>
              <a:rPr lang="en-ID" sz="2000" dirty="0" err="1"/>
              <a:t>penilaian</a:t>
            </a:r>
            <a:r>
              <a:rPr lang="en-ID" sz="2000" dirty="0"/>
              <a:t> dan </a:t>
            </a:r>
            <a:r>
              <a:rPr lang="en-ID" sz="2000" dirty="0" err="1"/>
              <a:t>alokasi,penyajian</a:t>
            </a:r>
            <a:r>
              <a:rPr lang="en-ID" sz="2000" dirty="0"/>
              <a:t> dan </a:t>
            </a:r>
            <a:r>
              <a:rPr lang="en-ID" sz="2000" dirty="0" err="1"/>
              <a:t>pengungkapan</a:t>
            </a:r>
            <a:r>
              <a:rPr lang="en-ID" sz="2000" dirty="0"/>
              <a:t>.</a:t>
            </a:r>
          </a:p>
          <a:p>
            <a:pPr>
              <a:lnSpc>
                <a:spcPct val="90000"/>
              </a:lnSpc>
            </a:pPr>
            <a:endParaRPr lang="en-ID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5022B-B06F-4CF0-9C5A-9DE0C8D926E4}"/>
              </a:ext>
            </a:extLst>
          </p:cNvPr>
          <p:cNvSpPr txBox="1"/>
          <p:nvPr/>
        </p:nvSpPr>
        <p:spPr>
          <a:xfrm>
            <a:off x="451149" y="2693260"/>
            <a:ext cx="37744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Merupakan</a:t>
            </a:r>
            <a:r>
              <a:rPr lang="en-ID" dirty="0"/>
              <a:t> proses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profesional</a:t>
            </a:r>
            <a:r>
              <a:rPr lang="en-ID" dirty="0"/>
              <a:t> auditor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yang </a:t>
            </a:r>
            <a:r>
              <a:rPr lang="en-ID" dirty="0" err="1"/>
              <a:t>dikumpulkan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(sufficient) dan </a:t>
            </a:r>
            <a:r>
              <a:rPr lang="en-ID" dirty="0" err="1"/>
              <a:t>tepat</a:t>
            </a:r>
            <a:r>
              <a:rPr lang="en-ID" dirty="0"/>
              <a:t> (appropriate)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opini</a:t>
            </a:r>
            <a:r>
              <a:rPr lang="en-ID" dirty="0"/>
              <a:t> auditor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Tujuan </a:t>
            </a:r>
            <a:r>
              <a:rPr dirty="0" err="1"/>
              <a:t>Evaluasi</a:t>
            </a:r>
            <a:r>
              <a:rPr dirty="0"/>
              <a:t> Bukti Audit</a:t>
            </a:r>
          </a:p>
        </p:txBody>
      </p:sp>
      <p:pic>
        <p:nvPicPr>
          <p:cNvPr id="7" name="Picture 6" descr="A 3d character holding a magnifying glass&#10;&#10;AI-generated content may be incorrect.">
            <a:extLst>
              <a:ext uri="{FF2B5EF4-FFF2-40B4-BE49-F238E27FC236}">
                <a16:creationId xmlns:a16="http://schemas.microsoft.com/office/drawing/2014/main" id="{4E43084E-7CB0-2A3B-2220-D36D7811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/>
              <a:t>Tujuan </a:t>
            </a:r>
            <a:r>
              <a:rPr sz="2000" dirty="0" err="1"/>
              <a:t>evaluasi</a:t>
            </a:r>
            <a:r>
              <a:rPr sz="2000" dirty="0"/>
              <a:t> </a:t>
            </a:r>
            <a:r>
              <a:rPr sz="2000" dirty="0" err="1"/>
              <a:t>bukti</a:t>
            </a:r>
            <a:r>
              <a:rPr sz="2000" dirty="0"/>
              <a:t> audit </a:t>
            </a:r>
            <a:r>
              <a:rPr sz="2000" dirty="0" err="1"/>
              <a:t>adalah</a:t>
            </a:r>
            <a:r>
              <a:rPr sz="2000" dirty="0"/>
              <a:t> </a:t>
            </a:r>
            <a:r>
              <a:rPr sz="2000" dirty="0" err="1"/>
              <a:t>untuk</a:t>
            </a:r>
            <a:r>
              <a:rPr sz="2000" dirty="0"/>
              <a:t> </a:t>
            </a:r>
            <a:r>
              <a:rPr sz="2000" dirty="0" err="1"/>
              <a:t>memastikan</a:t>
            </a:r>
            <a:r>
              <a:rPr sz="2000" dirty="0"/>
              <a:t> </a:t>
            </a:r>
            <a:r>
              <a:rPr sz="2000" dirty="0" err="1"/>
              <a:t>risiko</a:t>
            </a:r>
            <a:r>
              <a:rPr sz="2000" dirty="0"/>
              <a:t> salah </a:t>
            </a:r>
            <a:r>
              <a:rPr sz="2000" dirty="0" err="1"/>
              <a:t>saji</a:t>
            </a:r>
            <a:r>
              <a:rPr sz="2000" dirty="0"/>
              <a:t> material </a:t>
            </a:r>
            <a:r>
              <a:rPr sz="2000" dirty="0" err="1"/>
              <a:t>telah</a:t>
            </a:r>
            <a:r>
              <a:rPr sz="2000" dirty="0"/>
              <a:t> </a:t>
            </a:r>
            <a:r>
              <a:rPr sz="2000" dirty="0" err="1"/>
              <a:t>ditekan</a:t>
            </a:r>
            <a:r>
              <a:rPr sz="2000" dirty="0"/>
              <a:t> </a:t>
            </a:r>
            <a:r>
              <a:rPr sz="2000" dirty="0" err="1"/>
              <a:t>ke</a:t>
            </a:r>
            <a:r>
              <a:rPr sz="2000" dirty="0"/>
              <a:t> </a:t>
            </a:r>
            <a:r>
              <a:rPr sz="2000" dirty="0" err="1"/>
              <a:t>tingkat</a:t>
            </a:r>
            <a:r>
              <a:rPr sz="2000" dirty="0"/>
              <a:t> yang </a:t>
            </a:r>
            <a:r>
              <a:rPr sz="2000" dirty="0" err="1"/>
              <a:t>dapat</a:t>
            </a:r>
            <a:r>
              <a:rPr sz="2000" dirty="0"/>
              <a:t> </a:t>
            </a:r>
            <a:r>
              <a:rPr sz="2000" dirty="0" err="1"/>
              <a:t>diterima</a:t>
            </a:r>
            <a:r>
              <a:rPr sz="2000" dirty="0"/>
              <a:t> dan </a:t>
            </a:r>
            <a:r>
              <a:rPr sz="2000" dirty="0" err="1"/>
              <a:t>opini</a:t>
            </a:r>
            <a:r>
              <a:rPr sz="2000" dirty="0"/>
              <a:t> audit </a:t>
            </a:r>
            <a:r>
              <a:rPr sz="2000" dirty="0" err="1"/>
              <a:t>didukung</a:t>
            </a:r>
            <a:r>
              <a:rPr sz="2000" dirty="0"/>
              <a:t> </a:t>
            </a:r>
            <a:r>
              <a:rPr sz="2000" dirty="0" err="1"/>
              <a:t>bukti</a:t>
            </a:r>
            <a:r>
              <a:rPr sz="2000" dirty="0"/>
              <a:t> yang </a:t>
            </a:r>
            <a:r>
              <a:rPr sz="2000" dirty="0" err="1"/>
              <a:t>memadai</a:t>
            </a:r>
            <a:r>
              <a:rPr sz="2000" dirty="0"/>
              <a:t>.</a:t>
            </a:r>
            <a:endParaRPr lang="en-US" sz="2000" dirty="0"/>
          </a:p>
          <a:p>
            <a:r>
              <a:rPr lang="en-ID" sz="2000" dirty="0" err="1"/>
              <a:t>Evaluasi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audit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menentukan</a:t>
            </a:r>
            <a:r>
              <a:rPr lang="en-ID" sz="2000" dirty="0"/>
              <a:t> </a:t>
            </a:r>
            <a:r>
              <a:rPr lang="en-ID" sz="2000" dirty="0" err="1"/>
              <a:t>apakah</a:t>
            </a:r>
            <a:r>
              <a:rPr lang="en-ID" sz="2000" dirty="0"/>
              <a:t> auditor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memperoleh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 yang </a:t>
            </a:r>
            <a:r>
              <a:rPr lang="en-ID" sz="2000" dirty="0" err="1"/>
              <a:t>cukup</a:t>
            </a:r>
            <a:r>
              <a:rPr lang="en-ID" sz="2000" dirty="0"/>
              <a:t> dan </a:t>
            </a:r>
            <a:r>
              <a:rPr lang="en-ID" sz="2000" dirty="0" err="1"/>
              <a:t>tepat</a:t>
            </a:r>
            <a:r>
              <a:rPr lang="en-ID" sz="2000" dirty="0"/>
              <a:t> guna </a:t>
            </a:r>
            <a:r>
              <a:rPr lang="en-ID" sz="2000" dirty="0" err="1"/>
              <a:t>menarik</a:t>
            </a:r>
            <a:r>
              <a:rPr lang="en-ID" sz="2000" dirty="0"/>
              <a:t> </a:t>
            </a:r>
            <a:r>
              <a:rPr lang="en-ID" sz="2000" dirty="0" err="1"/>
              <a:t>kesimpulan</a:t>
            </a:r>
            <a:r>
              <a:rPr lang="en-ID" sz="2000" dirty="0"/>
              <a:t> audit, dan </a:t>
            </a:r>
            <a:r>
              <a:rPr lang="en-ID" sz="2000" dirty="0" err="1"/>
              <a:t>menyatakan</a:t>
            </a:r>
            <a:r>
              <a:rPr lang="en-ID" sz="2000" dirty="0"/>
              <a:t> </a:t>
            </a:r>
            <a:r>
              <a:rPr lang="en-ID" sz="2000" dirty="0" err="1"/>
              <a:t>opini</a:t>
            </a:r>
            <a:r>
              <a:rPr lang="en-ID" sz="2000" dirty="0"/>
              <a:t> audit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profesional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Evaluasi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audit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penerapan</a:t>
            </a:r>
            <a:r>
              <a:rPr lang="en-ID" sz="2000" dirty="0"/>
              <a:t> </a:t>
            </a:r>
            <a:r>
              <a:rPr lang="en-ID" sz="2000" dirty="0" err="1"/>
              <a:t>pertimbangan</a:t>
            </a:r>
            <a:r>
              <a:rPr lang="en-ID" sz="2000" dirty="0"/>
              <a:t> </a:t>
            </a:r>
            <a:r>
              <a:rPr lang="en-ID" sz="2000" dirty="0" err="1"/>
              <a:t>profesional</a:t>
            </a:r>
            <a:r>
              <a:rPr lang="en-ID" sz="2000" dirty="0"/>
              <a:t> auditor,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yang </a:t>
            </a:r>
            <a:r>
              <a:rPr lang="en-ID" sz="2000" dirty="0" err="1"/>
              <a:t>pasti</a:t>
            </a:r>
            <a:r>
              <a:rPr lang="en-ID" sz="2000" dirty="0"/>
              <a:t>,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berbeda-beda</a:t>
            </a:r>
            <a:r>
              <a:rPr lang="en-ID" sz="2000" dirty="0"/>
              <a:t> dan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klien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risiko</a:t>
            </a:r>
            <a:r>
              <a:rPr lang="en-ID" sz="2000" dirty="0"/>
              <a:t> yang </a:t>
            </a:r>
            <a:r>
              <a:rPr lang="en-ID" sz="2000" dirty="0" err="1"/>
              <a:t>berbeda</a:t>
            </a:r>
            <a:r>
              <a:rPr lang="en-ID" sz="2000" dirty="0"/>
              <a:t>.</a:t>
            </a:r>
          </a:p>
          <a:p>
            <a:r>
              <a:rPr lang="en-ID" sz="2000" dirty="0"/>
              <a:t>Auditor </a:t>
            </a:r>
            <a:r>
              <a:rPr lang="en-ID" sz="2000" dirty="0" err="1"/>
              <a:t>menilai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keseluruhan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yang </a:t>
            </a:r>
            <a:r>
              <a:rPr lang="en-ID" sz="2000" dirty="0" err="1"/>
              <a:t>ada</a:t>
            </a:r>
            <a:r>
              <a:rPr lang="en-ID" sz="2000" dirty="0"/>
              <a:t>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keyakinan</a:t>
            </a:r>
            <a:r>
              <a:rPr lang="en-ID" sz="2000" dirty="0"/>
              <a:t> yang </a:t>
            </a:r>
            <a:r>
              <a:rPr lang="en-ID" sz="2000" dirty="0" err="1"/>
              <a:t>memadai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menyatakan</a:t>
            </a:r>
            <a:r>
              <a:rPr lang="en-ID" sz="2000" dirty="0"/>
              <a:t> </a:t>
            </a:r>
            <a:r>
              <a:rPr lang="en-ID" sz="2000" dirty="0" err="1"/>
              <a:t>opini</a:t>
            </a:r>
            <a:r>
              <a:rPr lang="en-ID" sz="2000" dirty="0"/>
              <a:t> audit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wajar</a:t>
            </a:r>
            <a:endParaRPr lang="en-ID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000"/>
              <a:t>Kecukupan Bukti Audit</a:t>
            </a:r>
            <a:endParaRPr lang="en-ID" sz="3000" dirty="0"/>
          </a:p>
        </p:txBody>
      </p:sp>
      <p:pic>
        <p:nvPicPr>
          <p:cNvPr id="5" name="Picture 4" descr="A clipboard with a calculator and glasses&#10;&#10;AI-generated content may be incorrect.">
            <a:extLst>
              <a:ext uri="{FF2B5EF4-FFF2-40B4-BE49-F238E27FC236}">
                <a16:creationId xmlns:a16="http://schemas.microsoft.com/office/drawing/2014/main" id="{AB285F51-C397-4FB8-6681-CB1C88D234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33904"/>
            <a:ext cx="9144000" cy="64322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17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1800" dirty="0" err="1"/>
              <a:t>Kecukupan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audit </a:t>
            </a:r>
            <a:r>
              <a:rPr lang="en-ID" sz="1800" dirty="0" err="1"/>
              <a:t>berkaitan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yang </a:t>
            </a:r>
            <a:r>
              <a:rPr lang="en-ID" sz="1800" dirty="0" err="1"/>
              <a:t>diperoleh</a:t>
            </a:r>
            <a:r>
              <a:rPr lang="en-ID" sz="1800" dirty="0"/>
              <a:t> auditor.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</a:t>
            </a:r>
            <a:r>
              <a:rPr lang="en-ID" sz="1800" dirty="0" err="1"/>
              <a:t>dipengaruhi</a:t>
            </a:r>
            <a:r>
              <a:rPr lang="en-ID" sz="1800" dirty="0"/>
              <a:t> oleh </a:t>
            </a:r>
            <a:r>
              <a:rPr lang="en-ID" sz="1800" dirty="0" err="1"/>
              <a:t>risiko</a:t>
            </a:r>
            <a:r>
              <a:rPr lang="en-ID" sz="1800" dirty="0"/>
              <a:t> audit dan </a:t>
            </a:r>
            <a:r>
              <a:rPr lang="en-ID" sz="1800" dirty="0" err="1"/>
              <a:t>kualitas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.</a:t>
            </a:r>
          </a:p>
          <a:p>
            <a:pPr marL="0" indent="0">
              <a:buNone/>
            </a:pPr>
            <a:r>
              <a:rPr lang="en-ID" sz="1800" dirty="0"/>
              <a:t>Faktor-faktor yang </a:t>
            </a:r>
            <a:r>
              <a:rPr lang="en-ID" sz="1800" dirty="0" err="1"/>
              <a:t>Menunjang</a:t>
            </a:r>
            <a:r>
              <a:rPr lang="en-ID" sz="1800" dirty="0"/>
              <a:t> </a:t>
            </a:r>
            <a:r>
              <a:rPr lang="en-ID" sz="1800" dirty="0" err="1"/>
              <a:t>Kecukupan</a:t>
            </a:r>
            <a:r>
              <a:rPr lang="en-ID" sz="1800" dirty="0"/>
              <a:t> Bukti Audit  : </a:t>
            </a:r>
            <a:br>
              <a:rPr lang="en-ID" sz="1800" dirty="0"/>
            </a:br>
            <a:endParaRPr lang="en-ID" sz="1800" dirty="0"/>
          </a:p>
          <a:p>
            <a:pPr>
              <a:buFont typeface="+mj-lt"/>
              <a:buAutoNum type="arabicPeriod"/>
            </a:pPr>
            <a:r>
              <a:rPr lang="en-ID" sz="1800" dirty="0" err="1"/>
              <a:t>Risiko</a:t>
            </a:r>
            <a:r>
              <a:rPr lang="en-ID" sz="1800" dirty="0"/>
              <a:t> Salah Saji Material : </a:t>
            </a:r>
            <a:r>
              <a:rPr lang="en-ID" sz="1800" dirty="0" err="1"/>
              <a:t>semakin</a:t>
            </a:r>
            <a:r>
              <a:rPr lang="en-ID" sz="1800" dirty="0"/>
              <a:t> </a:t>
            </a:r>
            <a:r>
              <a:rPr lang="en-ID" sz="1800" dirty="0" err="1"/>
              <a:t>tinggi</a:t>
            </a:r>
            <a:r>
              <a:rPr lang="en-ID" sz="1800" dirty="0"/>
              <a:t> </a:t>
            </a:r>
            <a:r>
              <a:rPr lang="en-ID" sz="1800" dirty="0" err="1"/>
              <a:t>risiko</a:t>
            </a:r>
            <a:r>
              <a:rPr lang="en-ID" sz="1800" dirty="0"/>
              <a:t> salah </a:t>
            </a:r>
            <a:r>
              <a:rPr lang="en-ID" sz="1800" dirty="0" err="1"/>
              <a:t>saji</a:t>
            </a:r>
            <a:r>
              <a:rPr lang="en-ID" sz="1800" dirty="0"/>
              <a:t> material, </a:t>
            </a:r>
            <a:r>
              <a:rPr lang="en-ID" sz="1800" dirty="0" err="1"/>
              <a:t>semakin</a:t>
            </a:r>
            <a:r>
              <a:rPr lang="en-ID" sz="1800" dirty="0"/>
              <a:t> </a:t>
            </a:r>
            <a:r>
              <a:rPr lang="en-ID" sz="1800" dirty="0" err="1"/>
              <a:t>banyak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audit yang </a:t>
            </a:r>
            <a:r>
              <a:rPr lang="en-ID" sz="1800" dirty="0" err="1"/>
              <a:t>harus</a:t>
            </a:r>
            <a:r>
              <a:rPr lang="en-ID" sz="1800" dirty="0"/>
              <a:t> </a:t>
            </a:r>
            <a:r>
              <a:rPr lang="en-ID" sz="1800" dirty="0" err="1"/>
              <a:t>dikumpulkan</a:t>
            </a:r>
            <a:r>
              <a:rPr lang="en-ID" sz="1800" dirty="0"/>
              <a:t>, </a:t>
            </a:r>
            <a:r>
              <a:rPr lang="en-ID" sz="1800" dirty="0" err="1"/>
              <a:t>kecukupan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sangat </a:t>
            </a:r>
            <a:r>
              <a:rPr lang="en-ID" sz="1800" dirty="0" err="1"/>
              <a:t>bergantung</a:t>
            </a:r>
            <a:r>
              <a:rPr lang="en-ID" sz="1800" dirty="0"/>
              <a:t> pada </a:t>
            </a:r>
            <a:r>
              <a:rPr lang="en-ID" sz="1800" dirty="0" err="1"/>
              <a:t>tingkat</a:t>
            </a:r>
            <a:r>
              <a:rPr lang="en-ID" sz="1800" dirty="0"/>
              <a:t> </a:t>
            </a:r>
            <a:r>
              <a:rPr lang="en-ID" sz="1800" dirty="0" err="1"/>
              <a:t>risiko</a:t>
            </a:r>
            <a:r>
              <a:rPr lang="en-ID" sz="1800" dirty="0"/>
              <a:t> audit.</a:t>
            </a:r>
          </a:p>
          <a:p>
            <a:pPr>
              <a:buFont typeface="+mj-lt"/>
              <a:buAutoNum type="arabicPeriod"/>
            </a:pPr>
            <a:r>
              <a:rPr lang="en-ID" sz="1800" dirty="0" err="1"/>
              <a:t>Kualitas</a:t>
            </a:r>
            <a:r>
              <a:rPr lang="en-ID" sz="1800" dirty="0"/>
              <a:t> Bukti Audit (</a:t>
            </a:r>
            <a:r>
              <a:rPr lang="en-ID" sz="1800" dirty="0" err="1"/>
              <a:t>Ketepatan</a:t>
            </a:r>
            <a:r>
              <a:rPr lang="en-ID" sz="1800" dirty="0"/>
              <a:t> Bukti) : </a:t>
            </a:r>
            <a:r>
              <a:rPr lang="en-ID" sz="1800" dirty="0" err="1"/>
              <a:t>bukti</a:t>
            </a:r>
            <a:r>
              <a:rPr lang="en-ID" sz="1800" dirty="0"/>
              <a:t> yang </a:t>
            </a:r>
            <a:r>
              <a:rPr lang="en-ID" sz="1800" dirty="0" err="1"/>
              <a:t>berkualitas</a:t>
            </a:r>
            <a:r>
              <a:rPr lang="en-ID" sz="1800" dirty="0"/>
              <a:t> </a:t>
            </a:r>
            <a:r>
              <a:rPr lang="en-ID" sz="1800" dirty="0" err="1"/>
              <a:t>tinggi</a:t>
            </a:r>
            <a:r>
              <a:rPr lang="en-ID" sz="1800" dirty="0"/>
              <a:t> </a:t>
            </a:r>
            <a:r>
              <a:rPr lang="en-ID" sz="1800" dirty="0" err="1"/>
              <a:t>mengurangi</a:t>
            </a:r>
            <a:r>
              <a:rPr lang="en-ID" sz="1800" dirty="0"/>
              <a:t>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yang </a:t>
            </a:r>
            <a:r>
              <a:rPr lang="en-ID" sz="1800" dirty="0" err="1"/>
              <a:t>dibutuhkan</a:t>
            </a:r>
            <a:r>
              <a:rPr lang="en-ID" sz="1800" dirty="0"/>
              <a:t>. </a:t>
            </a:r>
            <a:r>
              <a:rPr lang="en-ID" sz="1800" dirty="0" err="1"/>
              <a:t>Contohnya</a:t>
            </a:r>
            <a:r>
              <a:rPr lang="en-ID" sz="1800" dirty="0"/>
              <a:t> </a:t>
            </a:r>
            <a:r>
              <a:rPr lang="en-ID" sz="1800" dirty="0" err="1"/>
              <a:t>konfirmasi</a:t>
            </a:r>
            <a:r>
              <a:rPr lang="en-ID" sz="1800" dirty="0"/>
              <a:t> </a:t>
            </a:r>
            <a:r>
              <a:rPr lang="en-ID" sz="1800" dirty="0" err="1"/>
              <a:t>eksternal</a:t>
            </a:r>
            <a:r>
              <a:rPr lang="en-ID" sz="1800" dirty="0"/>
              <a:t> </a:t>
            </a:r>
            <a:r>
              <a:rPr lang="en-ID" sz="1800" dirty="0" err="1"/>
              <a:t>merupakan</a:t>
            </a:r>
            <a:r>
              <a:rPr lang="en-ID" sz="1800" dirty="0"/>
              <a:t> salah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</a:t>
            </a:r>
            <a:r>
              <a:rPr lang="en-ID" sz="1800" dirty="0" err="1"/>
              <a:t>kualitas</a:t>
            </a:r>
            <a:r>
              <a:rPr lang="en-ID" sz="1800" dirty="0"/>
              <a:t> </a:t>
            </a:r>
            <a:r>
              <a:rPr lang="en-ID" sz="1800" dirty="0" err="1"/>
              <a:t>tinggi</a:t>
            </a:r>
            <a:r>
              <a:rPr lang="en-ID" sz="1800" dirty="0"/>
              <a:t> (AP dan AR </a:t>
            </a:r>
            <a:r>
              <a:rPr lang="en-ID" sz="1800" dirty="0" err="1"/>
              <a:t>Konfirmasi</a:t>
            </a:r>
            <a:r>
              <a:rPr lang="en-ID" sz="1800" dirty="0"/>
              <a:t>).</a:t>
            </a:r>
          </a:p>
          <a:p>
            <a:pPr>
              <a:buFont typeface="+mj-lt"/>
              <a:buAutoNum type="arabicPeriod"/>
            </a:pPr>
            <a:r>
              <a:rPr lang="en-ID" sz="1800" dirty="0" err="1"/>
              <a:t>Efektivitas</a:t>
            </a:r>
            <a:r>
              <a:rPr lang="en-ID" sz="1800" dirty="0"/>
              <a:t> </a:t>
            </a:r>
            <a:r>
              <a:rPr lang="en-ID" sz="1800" dirty="0" err="1"/>
              <a:t>Pengendalian</a:t>
            </a:r>
            <a:r>
              <a:rPr lang="en-ID" sz="1800" dirty="0"/>
              <a:t> Internal (Compliance): </a:t>
            </a:r>
            <a:r>
              <a:rPr lang="en-ID" sz="1800" dirty="0" err="1"/>
              <a:t>pengendalian</a:t>
            </a:r>
            <a:r>
              <a:rPr lang="en-ID" sz="1800" dirty="0"/>
              <a:t> internal </a:t>
            </a:r>
            <a:r>
              <a:rPr lang="en-ID" sz="1800" dirty="0" err="1"/>
              <a:t>klien</a:t>
            </a:r>
            <a:r>
              <a:rPr lang="en-ID" sz="1800" dirty="0"/>
              <a:t> </a:t>
            </a:r>
            <a:r>
              <a:rPr lang="en-ID" sz="1800" dirty="0" err="1"/>
              <a:t>efektif</a:t>
            </a:r>
            <a:r>
              <a:rPr lang="en-ID" sz="1800" dirty="0"/>
              <a:t> </a:t>
            </a:r>
            <a:r>
              <a:rPr lang="en-ID" sz="1800" dirty="0" err="1"/>
              <a:t>membutuhkan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sedikit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</a:t>
            </a:r>
            <a:r>
              <a:rPr lang="en-ID" sz="1800" dirty="0" err="1"/>
              <a:t>substantif</a:t>
            </a:r>
            <a:r>
              <a:rPr lang="en-ID" sz="1800" dirty="0"/>
              <a:t>, auditor </a:t>
            </a:r>
            <a:r>
              <a:rPr lang="en-ID" sz="1800" dirty="0" err="1"/>
              <a:t>harus</a:t>
            </a:r>
            <a:r>
              <a:rPr lang="en-ID" sz="1800" dirty="0"/>
              <a:t> </a:t>
            </a:r>
            <a:r>
              <a:rPr lang="en-ID" sz="1800" dirty="0" err="1"/>
              <a:t>mengumpulkan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banyak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, </a:t>
            </a:r>
            <a:r>
              <a:rPr lang="en-ID" sz="1800" dirty="0" err="1"/>
              <a:t>kekuatan</a:t>
            </a:r>
            <a:r>
              <a:rPr lang="en-ID" sz="1800" dirty="0"/>
              <a:t> </a:t>
            </a:r>
            <a:r>
              <a:rPr lang="en-ID" sz="1800" dirty="0" err="1"/>
              <a:t>pengendalian</a:t>
            </a:r>
            <a:r>
              <a:rPr lang="en-ID" sz="1800" dirty="0"/>
              <a:t> internal </a:t>
            </a:r>
            <a:r>
              <a:rPr lang="en-ID" sz="1800" dirty="0" err="1"/>
              <a:t>mempengaruhi</a:t>
            </a:r>
            <a:r>
              <a:rPr lang="en-ID" sz="1800" dirty="0"/>
              <a:t>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yang </a:t>
            </a:r>
            <a:r>
              <a:rPr lang="en-ID" sz="1800" dirty="0" err="1"/>
              <a:t>cukup</a:t>
            </a:r>
            <a:r>
              <a:rPr lang="en-ID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1800" dirty="0"/>
              <a:t>Hasil </a:t>
            </a:r>
            <a:r>
              <a:rPr lang="en-ID" sz="1800" dirty="0" err="1"/>
              <a:t>Prosedur</a:t>
            </a:r>
            <a:r>
              <a:rPr lang="en-ID" sz="1800" dirty="0"/>
              <a:t> Audit </a:t>
            </a:r>
            <a:r>
              <a:rPr lang="en-ID" sz="1800" dirty="0" err="1"/>
              <a:t>Sebelumnya</a:t>
            </a:r>
            <a:r>
              <a:rPr lang="en-ID" sz="1800" dirty="0"/>
              <a:t>, </a:t>
            </a:r>
            <a:r>
              <a:rPr lang="en-ID" sz="1800" dirty="0" err="1"/>
              <a:t>mempengaruhi</a:t>
            </a:r>
            <a:r>
              <a:rPr lang="en-ID" sz="1800" dirty="0"/>
              <a:t> </a:t>
            </a:r>
            <a:r>
              <a:rPr lang="en-ID" sz="1800" dirty="0" err="1"/>
              <a:t>keputusan</a:t>
            </a:r>
            <a:r>
              <a:rPr lang="en-ID" sz="1800" dirty="0"/>
              <a:t> auditor, </a:t>
            </a:r>
            <a:r>
              <a:rPr lang="en-ID" sz="1800" dirty="0" err="1"/>
              <a:t>jika</a:t>
            </a:r>
            <a:r>
              <a:rPr lang="en-ID" sz="1800" dirty="0"/>
              <a:t> </a:t>
            </a:r>
            <a:r>
              <a:rPr lang="en-ID" sz="1800" dirty="0" err="1"/>
              <a:t>ditemukan</a:t>
            </a:r>
            <a:r>
              <a:rPr lang="en-ID" sz="1800" dirty="0"/>
              <a:t> </a:t>
            </a:r>
            <a:r>
              <a:rPr lang="en-ID" sz="1800" dirty="0" err="1"/>
              <a:t>banyak</a:t>
            </a:r>
            <a:r>
              <a:rPr lang="en-ID" sz="1800" dirty="0"/>
              <a:t> salah </a:t>
            </a:r>
            <a:r>
              <a:rPr lang="en-ID" sz="1800" dirty="0" err="1"/>
              <a:t>saji</a:t>
            </a:r>
            <a:r>
              <a:rPr lang="en-ID" sz="1800" dirty="0"/>
              <a:t> auditor </a:t>
            </a:r>
            <a:r>
              <a:rPr lang="en-ID" sz="1800" dirty="0" err="1"/>
              <a:t>harus</a:t>
            </a:r>
            <a:r>
              <a:rPr lang="en-ID" sz="1800" dirty="0"/>
              <a:t> </a:t>
            </a:r>
            <a:r>
              <a:rPr lang="en-ID" sz="1800" dirty="0" err="1"/>
              <a:t>menambah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,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konsisten</a:t>
            </a:r>
            <a:r>
              <a:rPr lang="en-ID" sz="1800" dirty="0"/>
              <a:t> dan </a:t>
            </a:r>
            <a:r>
              <a:rPr lang="en-ID" sz="1800" dirty="0" err="1"/>
              <a:t>memuaskan</a:t>
            </a:r>
            <a:r>
              <a:rPr lang="en-ID" sz="1800" dirty="0"/>
              <a:t>, </a:t>
            </a:r>
            <a:r>
              <a:rPr lang="en-ID" sz="1800" dirty="0" err="1"/>
              <a:t>bukti</a:t>
            </a:r>
            <a:r>
              <a:rPr lang="en-ID" sz="1800" dirty="0"/>
              <a:t> </a:t>
            </a:r>
            <a:r>
              <a:rPr lang="en-ID" sz="1800" dirty="0" err="1"/>
              <a:t>tambahan</a:t>
            </a:r>
            <a:r>
              <a:rPr lang="en-ID" sz="1800" dirty="0"/>
              <a:t> </a:t>
            </a:r>
            <a:r>
              <a:rPr lang="en-ID" sz="1800" dirty="0" err="1"/>
              <a:t>mungkin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diperlukan</a:t>
            </a:r>
            <a:r>
              <a:rPr lang="en-ID" sz="1800" dirty="0"/>
              <a:t>. </a:t>
            </a:r>
            <a:r>
              <a:rPr lang="en-ID" sz="1800" dirty="0" err="1"/>
              <a:t>Evaluasi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</a:t>
            </a:r>
            <a:r>
              <a:rPr lang="en-ID" sz="1800" dirty="0" err="1"/>
              <a:t>dilakukan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kumulatif</a:t>
            </a:r>
            <a:endParaRPr lang="en-ID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Ketepatan</a:t>
            </a:r>
            <a:r>
              <a:rPr dirty="0"/>
              <a:t> / </a:t>
            </a:r>
            <a:r>
              <a:rPr dirty="0" err="1"/>
              <a:t>Kompetensi</a:t>
            </a:r>
            <a:r>
              <a:rPr dirty="0"/>
              <a:t> Bukti Audit</a:t>
            </a:r>
          </a:p>
        </p:txBody>
      </p:sp>
      <p:pic>
        <p:nvPicPr>
          <p:cNvPr id="7" name="Picture 6" descr="A hand holding a gavel&#10;&#10;AI-generated content may be incorrect.">
            <a:extLst>
              <a:ext uri="{FF2B5EF4-FFF2-40B4-BE49-F238E27FC236}">
                <a16:creationId xmlns:a16="http://schemas.microsoft.com/office/drawing/2014/main" id="{24B4745F-C491-7437-F1D7-B55C9E5B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250371" y="-478972"/>
            <a:ext cx="8741229" cy="87412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2000" dirty="0" err="1"/>
              <a:t>Ketepatan</a:t>
            </a:r>
            <a:r>
              <a:rPr sz="2000" dirty="0"/>
              <a:t> </a:t>
            </a:r>
            <a:r>
              <a:rPr sz="2000" dirty="0" err="1"/>
              <a:t>bukti</a:t>
            </a:r>
            <a:r>
              <a:rPr sz="2000" dirty="0"/>
              <a:t> audit </a:t>
            </a:r>
            <a:r>
              <a:rPr sz="2000" dirty="0" err="1"/>
              <a:t>berkaitan</a:t>
            </a:r>
            <a:r>
              <a:rPr sz="2000" dirty="0"/>
              <a:t> </a:t>
            </a:r>
            <a:r>
              <a:rPr sz="2000" dirty="0" err="1"/>
              <a:t>dengan</a:t>
            </a:r>
            <a:r>
              <a:rPr sz="2000" dirty="0"/>
              <a:t> </a:t>
            </a:r>
            <a:r>
              <a:rPr sz="2000" dirty="0" err="1"/>
              <a:t>kualitas</a:t>
            </a:r>
            <a:r>
              <a:rPr sz="2000" dirty="0"/>
              <a:t> </a:t>
            </a:r>
            <a:r>
              <a:rPr sz="2000" dirty="0" err="1"/>
              <a:t>bukti</a:t>
            </a:r>
            <a:r>
              <a:rPr sz="2000" dirty="0"/>
              <a:t>, </a:t>
            </a:r>
            <a:r>
              <a:rPr sz="2000" dirty="0" err="1"/>
              <a:t>mencakup</a:t>
            </a:r>
            <a:r>
              <a:rPr sz="2000" dirty="0"/>
              <a:t> </a:t>
            </a:r>
            <a:r>
              <a:rPr sz="2000" dirty="0" err="1"/>
              <a:t>relevansi</a:t>
            </a:r>
            <a:r>
              <a:rPr sz="2000" dirty="0"/>
              <a:t> dan </a:t>
            </a:r>
            <a:r>
              <a:rPr sz="2000" dirty="0" err="1"/>
              <a:t>keandalan</a:t>
            </a:r>
            <a:r>
              <a:rPr sz="2000" dirty="0"/>
              <a:t> </a:t>
            </a:r>
            <a:r>
              <a:rPr sz="2000" dirty="0" err="1"/>
              <a:t>bukti</a:t>
            </a:r>
            <a:r>
              <a:rPr sz="2000" dirty="0"/>
              <a:t> </a:t>
            </a:r>
            <a:r>
              <a:rPr sz="2000" dirty="0" err="1"/>
              <a:t>dalam</a:t>
            </a:r>
            <a:r>
              <a:rPr sz="2000" dirty="0"/>
              <a:t> </a:t>
            </a:r>
            <a:r>
              <a:rPr sz="2000" dirty="0" err="1"/>
              <a:t>mendukung</a:t>
            </a:r>
            <a:r>
              <a:rPr sz="2000" dirty="0"/>
              <a:t> </a:t>
            </a:r>
            <a:r>
              <a:rPr sz="2000" dirty="0" err="1"/>
              <a:t>asersi</a:t>
            </a:r>
            <a:r>
              <a:rPr sz="2000" dirty="0"/>
              <a:t> </a:t>
            </a:r>
            <a:r>
              <a:rPr sz="2000" dirty="0" err="1"/>
              <a:t>manajemen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Relevansi</a:t>
            </a:r>
            <a:r>
              <a:rPr lang="en-ID" sz="2000" dirty="0"/>
              <a:t> (Relevance) </a:t>
            </a:r>
            <a:r>
              <a:rPr lang="en-ID" sz="2000" b="1" dirty="0"/>
              <a:t>: </a:t>
            </a:r>
            <a:r>
              <a:rPr lang="en-ID" sz="2000" dirty="0" err="1"/>
              <a:t>bukti</a:t>
            </a:r>
            <a:r>
              <a:rPr lang="en-ID" sz="2000" dirty="0"/>
              <a:t> audit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langsung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audit </a:t>
            </a:r>
            <a:r>
              <a:rPr lang="en-ID" sz="2000" dirty="0" err="1"/>
              <a:t>tertentu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mendukung</a:t>
            </a:r>
            <a:r>
              <a:rPr lang="en-ID" sz="2000" dirty="0"/>
              <a:t> </a:t>
            </a:r>
            <a:r>
              <a:rPr lang="en-ID" sz="2000" dirty="0" err="1"/>
              <a:t>asersi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yang </a:t>
            </a:r>
            <a:r>
              <a:rPr lang="en-ID" sz="2000" dirty="0" err="1"/>
              <a:t>sedang</a:t>
            </a:r>
            <a:r>
              <a:rPr lang="en-ID" sz="2000" dirty="0"/>
              <a:t> </a:t>
            </a:r>
            <a:r>
              <a:rPr lang="en-ID" sz="2000" dirty="0" err="1"/>
              <a:t>diuji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Keandalan</a:t>
            </a:r>
            <a:r>
              <a:rPr lang="en-ID" sz="2000" dirty="0"/>
              <a:t> (Reliability) : </a:t>
            </a:r>
            <a:r>
              <a:rPr lang="en-ID" sz="2000" dirty="0" err="1"/>
              <a:t>menunjukkan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kepercayaan</a:t>
            </a:r>
            <a:r>
              <a:rPr lang="en-ID" sz="2000" dirty="0"/>
              <a:t> auditor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audit. </a:t>
            </a:r>
            <a:r>
              <a:rPr lang="en-ID" sz="2000" dirty="0" err="1"/>
              <a:t>Semakin</a:t>
            </a:r>
            <a:r>
              <a:rPr lang="en-ID" sz="2000" dirty="0"/>
              <a:t> </a:t>
            </a:r>
            <a:r>
              <a:rPr lang="en-ID" sz="2000" dirty="0" err="1"/>
              <a:t>andal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, </a:t>
            </a:r>
            <a:r>
              <a:rPr lang="en-ID" sz="2000" dirty="0" err="1"/>
              <a:t>semakin</a:t>
            </a:r>
            <a:r>
              <a:rPr lang="en-ID" sz="2000" dirty="0"/>
              <a:t> </a:t>
            </a:r>
            <a:r>
              <a:rPr lang="en-ID" sz="2000" dirty="0" err="1"/>
              <a:t>besar</a:t>
            </a:r>
            <a:r>
              <a:rPr lang="en-ID" sz="2000" dirty="0"/>
              <a:t> </a:t>
            </a:r>
            <a:r>
              <a:rPr lang="en-ID" sz="2000" dirty="0" err="1"/>
              <a:t>keyakinan</a:t>
            </a:r>
            <a:r>
              <a:rPr lang="en-ID" sz="2000" dirty="0"/>
              <a:t> auditor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mencerminkan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yang </a:t>
            </a:r>
            <a:r>
              <a:rPr lang="en-ID" sz="2000" dirty="0" err="1"/>
              <a:t>sebenarnya</a:t>
            </a:r>
            <a:r>
              <a:rPr lang="en-ID" sz="2000" dirty="0"/>
              <a:t>, </a:t>
            </a:r>
            <a:r>
              <a:rPr lang="en-ID" sz="2000" dirty="0" err="1"/>
              <a:t>keandalan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 </a:t>
            </a:r>
            <a:r>
              <a:rPr lang="en-ID" sz="2000" dirty="0" err="1"/>
              <a:t>dipengaruhi</a:t>
            </a:r>
            <a:r>
              <a:rPr lang="en-ID" sz="2000" dirty="0"/>
              <a:t> oleh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faktor</a:t>
            </a:r>
            <a:r>
              <a:rPr lang="en-ID" sz="2000" dirty="0"/>
              <a:t> Utama : </a:t>
            </a:r>
            <a:r>
              <a:rPr lang="en-ID" sz="2000" dirty="0" err="1"/>
              <a:t>Sumber</a:t>
            </a:r>
            <a:r>
              <a:rPr lang="en-ID" sz="2000" dirty="0"/>
              <a:t> Bukti, </a:t>
            </a:r>
            <a:r>
              <a:rPr lang="en-ID" sz="2000" dirty="0" err="1"/>
              <a:t>Pengendalian</a:t>
            </a:r>
            <a:r>
              <a:rPr lang="en-ID" sz="2000" dirty="0"/>
              <a:t> Internal, Cara </a:t>
            </a:r>
            <a:r>
              <a:rPr lang="en-ID" sz="2000" dirty="0" err="1"/>
              <a:t>Memperoleh</a:t>
            </a:r>
            <a:r>
              <a:rPr lang="en-ID" sz="2000" dirty="0"/>
              <a:t> Bukti, </a:t>
            </a:r>
            <a:r>
              <a:rPr lang="en-ID" sz="2000" dirty="0" err="1"/>
              <a:t>Bentuk</a:t>
            </a:r>
            <a:r>
              <a:rPr lang="en-ID" sz="2000" dirty="0"/>
              <a:t> Bukti dan Bukti Asli.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500" dirty="0" err="1"/>
              <a:t>Keandalan</a:t>
            </a:r>
            <a:r>
              <a:rPr sz="3500" dirty="0"/>
              <a:t> Bukti Audit</a:t>
            </a:r>
          </a:p>
        </p:txBody>
      </p:sp>
      <p:pic>
        <p:nvPicPr>
          <p:cNvPr id="5" name="Picture 4" descr="A blue scale with yellow text&#10;&#10;AI-generated content may be incorrect.">
            <a:extLst>
              <a:ext uri="{FF2B5EF4-FFF2-40B4-BE49-F238E27FC236}">
                <a16:creationId xmlns:a16="http://schemas.microsoft.com/office/drawing/2014/main" id="{A0987CEC-6A96-37EE-9698-7C321906A4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359229" y="968942"/>
            <a:ext cx="8227882" cy="4713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ID" sz="1600" dirty="0" err="1"/>
              <a:t>Keandalan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tingkat</a:t>
            </a:r>
            <a:r>
              <a:rPr lang="en-ID" sz="1600" dirty="0"/>
              <a:t> </a:t>
            </a:r>
            <a:r>
              <a:rPr lang="en-ID" sz="1600" dirty="0" err="1"/>
              <a:t>kepercayaan</a:t>
            </a:r>
            <a:r>
              <a:rPr lang="en-ID" sz="1600" dirty="0"/>
              <a:t> auditor </a:t>
            </a:r>
            <a:r>
              <a:rPr lang="en-ID" sz="1600" dirty="0" err="1"/>
              <a:t>terhadap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audit, yang </a:t>
            </a:r>
            <a:r>
              <a:rPr lang="en-ID" sz="1600" dirty="0" err="1"/>
              <a:t>dipengaruhi</a:t>
            </a:r>
            <a:r>
              <a:rPr lang="en-ID" sz="1600" dirty="0"/>
              <a:t> oleh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, </a:t>
            </a:r>
            <a:r>
              <a:rPr lang="en-ID" sz="1600" dirty="0" err="1"/>
              <a:t>efektivitas</a:t>
            </a:r>
            <a:r>
              <a:rPr lang="en-ID" sz="1600" dirty="0"/>
              <a:t> </a:t>
            </a:r>
            <a:r>
              <a:rPr lang="en-ID" sz="1600" dirty="0" err="1"/>
              <a:t>pengendalian</a:t>
            </a:r>
            <a:r>
              <a:rPr lang="en-ID" sz="1600" dirty="0"/>
              <a:t> internal, </a:t>
            </a:r>
            <a:r>
              <a:rPr lang="en-ID" sz="1600" dirty="0" err="1"/>
              <a:t>cara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</a:t>
            </a:r>
            <a:r>
              <a:rPr lang="en-ID" sz="1600" dirty="0" err="1"/>
              <a:t>diperoleh</a:t>
            </a:r>
            <a:r>
              <a:rPr lang="en-ID" sz="1600" dirty="0"/>
              <a:t>,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, dan </a:t>
            </a:r>
            <a:r>
              <a:rPr lang="en-ID" sz="1600" dirty="0" err="1"/>
              <a:t>keaslian</a:t>
            </a:r>
            <a:r>
              <a:rPr lang="en-ID" sz="1600" dirty="0"/>
              <a:t> </a:t>
            </a:r>
            <a:r>
              <a:rPr lang="en-ID" sz="1600" dirty="0" err="1"/>
              <a:t>dokumen</a:t>
            </a:r>
            <a:r>
              <a:rPr lang="en-ID" sz="1600" dirty="0"/>
              <a:t>, </a:t>
            </a:r>
            <a:r>
              <a:rPr lang="en-ID" sz="1600" dirty="0" err="1"/>
              <a:t>serta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menentukan</a:t>
            </a:r>
            <a:r>
              <a:rPr lang="en-ID" sz="1600" dirty="0"/>
              <a:t> </a:t>
            </a:r>
            <a:r>
              <a:rPr lang="en-ID" sz="1600" dirty="0" err="1"/>
              <a:t>ketepatan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</a:t>
            </a:r>
          </a:p>
          <a:p>
            <a:pPr marL="0" indent="0">
              <a:buNone/>
            </a:pPr>
            <a:r>
              <a:rPr lang="en-US" sz="1600" dirty="0" err="1"/>
              <a:t>Contoh</a:t>
            </a:r>
            <a:r>
              <a:rPr lang="en-US" sz="1600" dirty="0"/>
              <a:t> :</a:t>
            </a:r>
          </a:p>
          <a:p>
            <a:pPr marL="0" indent="0">
              <a:buNone/>
            </a:pPr>
            <a:r>
              <a:rPr lang="en-ID" sz="1600" dirty="0"/>
              <a:t>Bukti yang </a:t>
            </a:r>
            <a:r>
              <a:rPr lang="en-ID" sz="1600" dirty="0" err="1"/>
              <a:t>diperoleh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pihak</a:t>
            </a:r>
            <a:r>
              <a:rPr lang="en-ID" sz="1600" dirty="0"/>
              <a:t> </a:t>
            </a:r>
            <a:r>
              <a:rPr lang="en-ID" sz="1600" dirty="0" err="1"/>
              <a:t>eksternal</a:t>
            </a:r>
            <a:r>
              <a:rPr lang="en-ID" sz="1600" dirty="0"/>
              <a:t> independent (</a:t>
            </a:r>
            <a:r>
              <a:rPr lang="en-ID" sz="1600" dirty="0" err="1"/>
              <a:t>Konfirmasi</a:t>
            </a:r>
            <a:r>
              <a:rPr lang="en-ID" sz="1600" dirty="0"/>
              <a:t> Bank)</a:t>
            </a:r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r>
              <a:rPr lang="en-ID" sz="1600" dirty="0" err="1"/>
              <a:t>Efektivitas</a:t>
            </a:r>
            <a:r>
              <a:rPr lang="en-ID" sz="1600" dirty="0"/>
              <a:t> </a:t>
            </a:r>
            <a:r>
              <a:rPr lang="en-ID" sz="1600" dirty="0" err="1"/>
              <a:t>Pengendalian</a:t>
            </a:r>
            <a:r>
              <a:rPr lang="en-ID" sz="1600" dirty="0"/>
              <a:t> Internal, </a:t>
            </a:r>
            <a:r>
              <a:rPr lang="en-ID" sz="1600" dirty="0" err="1"/>
              <a:t>pengendalian</a:t>
            </a:r>
            <a:r>
              <a:rPr lang="en-ID" sz="1600" dirty="0"/>
              <a:t> internal </a:t>
            </a:r>
            <a:r>
              <a:rPr lang="en-ID" sz="1600" dirty="0" err="1"/>
              <a:t>kuat</a:t>
            </a:r>
            <a:r>
              <a:rPr lang="en-ID" sz="1600" dirty="0"/>
              <a:t> dan </a:t>
            </a:r>
            <a:r>
              <a:rPr lang="en-ID" sz="1600" dirty="0" err="1"/>
              <a:t>efektif</a:t>
            </a:r>
            <a:r>
              <a:rPr lang="en-ID" sz="1600" dirty="0"/>
              <a:t>, </a:t>
            </a:r>
            <a:r>
              <a:rPr lang="en-ID" sz="1600" dirty="0" err="1"/>
              <a:t>maka</a:t>
            </a:r>
            <a:r>
              <a:rPr lang="en-ID" sz="1600" dirty="0"/>
              <a:t> </a:t>
            </a:r>
            <a:r>
              <a:rPr lang="it-IT" sz="1600" dirty="0"/>
              <a:t>bukti internal menjadi lebih andal, namun bila </a:t>
            </a:r>
            <a:r>
              <a:rPr lang="en-ID" sz="1600" dirty="0" err="1"/>
              <a:t>pengendalian</a:t>
            </a:r>
            <a:r>
              <a:rPr lang="en-ID" sz="1600" dirty="0"/>
              <a:t> internal </a:t>
            </a:r>
            <a:r>
              <a:rPr lang="en-ID" sz="1600" dirty="0" err="1"/>
              <a:t>lemah</a:t>
            </a:r>
            <a:r>
              <a:rPr lang="en-ID" sz="1600" dirty="0"/>
              <a:t>, </a:t>
            </a:r>
            <a:r>
              <a:rPr lang="en-ID" sz="1600" dirty="0" err="1"/>
              <a:t>keandalan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internal </a:t>
            </a:r>
            <a:r>
              <a:rPr lang="en-ID" sz="1600" dirty="0" err="1"/>
              <a:t>menurun</a:t>
            </a:r>
            <a:endParaRPr lang="en-ID" sz="1600" dirty="0"/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r>
              <a:rPr lang="en-ID" sz="1600" dirty="0"/>
              <a:t>Cara Auditor </a:t>
            </a:r>
            <a:r>
              <a:rPr lang="en-ID" sz="1600" dirty="0" err="1"/>
              <a:t>Memperoleh</a:t>
            </a:r>
            <a:r>
              <a:rPr lang="en-ID" sz="1600" dirty="0"/>
              <a:t> Bukti, Bukti yang </a:t>
            </a:r>
            <a:r>
              <a:rPr lang="en-ID" sz="1600" dirty="0" err="1"/>
              <a:t>diperoleh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oleh auditor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andal</a:t>
            </a:r>
            <a:r>
              <a:rPr lang="en-ID" sz="1600" dirty="0"/>
              <a:t> </a:t>
            </a:r>
            <a:r>
              <a:rPr lang="en-ID" sz="1600" dirty="0" err="1"/>
              <a:t>Dibandingkan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yang </a:t>
            </a:r>
            <a:r>
              <a:rPr lang="en-ID" sz="1600" dirty="0" err="1"/>
              <a:t>diperoleh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contoh</a:t>
            </a:r>
            <a:r>
              <a:rPr lang="en-ID" sz="1600" dirty="0"/>
              <a:t> Auditor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observasi</a:t>
            </a:r>
            <a:r>
              <a:rPr lang="en-ID" sz="1600" dirty="0"/>
              <a:t> </a:t>
            </a:r>
            <a:r>
              <a:rPr lang="en-ID" sz="1600" dirty="0" err="1"/>
              <a:t>fisik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andal</a:t>
            </a:r>
            <a:r>
              <a:rPr lang="en-ID" sz="1600" dirty="0"/>
              <a:t> </a:t>
            </a:r>
            <a:r>
              <a:rPr lang="en-ID" sz="1600" dirty="0" err="1"/>
              <a:t>dibandingkan</a:t>
            </a:r>
            <a:r>
              <a:rPr lang="en-ID" sz="1600" dirty="0"/>
              <a:t> </a:t>
            </a:r>
            <a:r>
              <a:rPr lang="en-ID" sz="1600" dirty="0" err="1"/>
              <a:t>laporan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klien</a:t>
            </a:r>
            <a:r>
              <a:rPr lang="en-ID" sz="1600" dirty="0"/>
              <a:t>.</a:t>
            </a:r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r>
              <a:rPr lang="en-ID" sz="1600" dirty="0" err="1"/>
              <a:t>Bentuk</a:t>
            </a:r>
            <a:r>
              <a:rPr lang="en-ID" sz="1600" dirty="0"/>
              <a:t> Bukti yang </a:t>
            </a:r>
            <a:r>
              <a:rPr lang="en-ID" sz="1600" dirty="0" err="1"/>
              <a:t>andal</a:t>
            </a:r>
            <a:r>
              <a:rPr lang="en-ID" sz="1600" dirty="0"/>
              <a:t> </a:t>
            </a:r>
            <a:r>
              <a:rPr lang="en-ID" sz="1600" dirty="0" err="1"/>
              <a:t>misal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</a:t>
            </a:r>
            <a:r>
              <a:rPr lang="en-ID" sz="1600" dirty="0" err="1"/>
              <a:t>tertulis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dokumenter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andal</a:t>
            </a:r>
            <a:r>
              <a:rPr lang="en-ID" sz="1600" dirty="0"/>
              <a:t> </a:t>
            </a:r>
            <a:r>
              <a:rPr lang="en-ID" sz="1600" dirty="0" err="1"/>
              <a:t>Dibandingkan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</a:t>
            </a:r>
            <a:r>
              <a:rPr lang="en-ID" sz="1600" dirty="0" err="1"/>
              <a:t>lisan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pernyataan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.</a:t>
            </a:r>
          </a:p>
          <a:p>
            <a:pPr marL="0" indent="0">
              <a:buNone/>
            </a:pPr>
            <a:br>
              <a:rPr lang="en-ID" sz="1600" dirty="0"/>
            </a:br>
            <a:r>
              <a:rPr lang="en-ID" sz="1600" dirty="0" err="1"/>
              <a:t>Keaslian</a:t>
            </a:r>
            <a:r>
              <a:rPr lang="en-ID" sz="1600" dirty="0"/>
              <a:t> </a:t>
            </a:r>
            <a:r>
              <a:rPr lang="en-ID" sz="1600" dirty="0" err="1"/>
              <a:t>Dokumen</a:t>
            </a:r>
            <a:r>
              <a:rPr lang="en-ID" sz="1600" dirty="0"/>
              <a:t> (Hard copy </a:t>
            </a:r>
            <a:r>
              <a:rPr lang="en-ID" sz="1600" dirty="0" err="1"/>
              <a:t>dokumen</a:t>
            </a:r>
            <a:r>
              <a:rPr lang="en-ID" sz="1600" dirty="0"/>
              <a:t>)</a:t>
            </a:r>
          </a:p>
          <a:p>
            <a:pPr marL="0" indent="0">
              <a:buNone/>
            </a:pPr>
            <a:r>
              <a:rPr lang="en-ID" sz="1600" dirty="0"/>
              <a:t>Selain </a:t>
            </a:r>
            <a:r>
              <a:rPr lang="en-ID" sz="1600" dirty="0" err="1"/>
              <a:t>relevan</a:t>
            </a:r>
            <a:r>
              <a:rPr lang="en-ID" sz="1600" dirty="0"/>
              <a:t> dan </a:t>
            </a:r>
            <a:r>
              <a:rPr lang="en-ID" sz="1600" dirty="0" err="1"/>
              <a:t>andal</a:t>
            </a:r>
            <a:r>
              <a:rPr lang="en-ID" sz="1600" dirty="0"/>
              <a:t> , </a:t>
            </a:r>
            <a:r>
              <a:rPr lang="en-ID" sz="1600" dirty="0" err="1"/>
              <a:t>bukti</a:t>
            </a:r>
            <a:r>
              <a:rPr lang="en-ID" sz="1600" dirty="0"/>
              <a:t> Audit juga </a:t>
            </a:r>
            <a:r>
              <a:rPr lang="en-ID" sz="1600" dirty="0" err="1"/>
              <a:t>harus</a:t>
            </a:r>
            <a:r>
              <a:rPr lang="en-ID" sz="1600" dirty="0"/>
              <a:t> :</a:t>
            </a:r>
          </a:p>
          <a:p>
            <a:r>
              <a:rPr lang="en-ID" sz="1600" dirty="0"/>
              <a:t>Bukti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dipahami</a:t>
            </a:r>
            <a:r>
              <a:rPr lang="en-ID" sz="1600" dirty="0"/>
              <a:t> dan </a:t>
            </a:r>
            <a:r>
              <a:rPr lang="en-ID" sz="1600" dirty="0" err="1"/>
              <a:t>dianalisis</a:t>
            </a:r>
            <a:r>
              <a:rPr lang="en-ID" sz="1600" dirty="0"/>
              <a:t>,</a:t>
            </a:r>
          </a:p>
          <a:p>
            <a:r>
              <a:rPr lang="en-ID" sz="1600" dirty="0"/>
              <a:t>Bukti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menarik</a:t>
            </a:r>
            <a:r>
              <a:rPr lang="en-ID" sz="1600" dirty="0"/>
              <a:t> </a:t>
            </a:r>
            <a:r>
              <a:rPr lang="en-ID" sz="1600" dirty="0" err="1"/>
              <a:t>kesimpulan</a:t>
            </a:r>
            <a:r>
              <a:rPr lang="en-ID" sz="1600" dirty="0"/>
              <a:t> yang </a:t>
            </a:r>
            <a:r>
              <a:rPr lang="en-ID" sz="1600" dirty="0" err="1"/>
              <a:t>rasional</a:t>
            </a:r>
            <a:r>
              <a:rPr lang="en-ID" sz="1600" dirty="0"/>
              <a:t>,</a:t>
            </a:r>
          </a:p>
          <a:p>
            <a:r>
              <a:rPr lang="en-ID" sz="1600" dirty="0"/>
              <a:t>Bukti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dipertanggungjawabkan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profesional</a:t>
            </a:r>
            <a:r>
              <a:rPr lang="en-ID" sz="1600" dirty="0"/>
              <a:t>.</a:t>
            </a:r>
          </a:p>
          <a:p>
            <a:pPr marL="0" indent="0"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95"/>
            <a:ext cx="8229600" cy="457198"/>
          </a:xfrm>
        </p:spPr>
        <p:txBody>
          <a:bodyPr>
            <a:normAutofit fontScale="90000"/>
          </a:bodyPr>
          <a:lstStyle/>
          <a:p>
            <a:r>
              <a:rPr sz="3500" dirty="0"/>
              <a:t>Jenis-Jenis Bukti Audit</a:t>
            </a:r>
          </a:p>
        </p:txBody>
      </p:sp>
      <p:pic>
        <p:nvPicPr>
          <p:cNvPr id="6" name="Picture 5" descr="A tablet with a person figure on it&#10;&#10;AI-generated content may be incorrect.">
            <a:extLst>
              <a:ext uri="{FF2B5EF4-FFF2-40B4-BE49-F238E27FC236}">
                <a16:creationId xmlns:a16="http://schemas.microsoft.com/office/drawing/2014/main" id="{7B1C1A7C-0E2D-92E0-50A3-E75574E628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54895"/>
            <a:ext cx="9144000" cy="61020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612093"/>
            <a:ext cx="8686800" cy="6091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1500" dirty="0"/>
              <a:t>Bukti audit </a:t>
            </a:r>
            <a:r>
              <a:rPr sz="1500" dirty="0" err="1"/>
              <a:t>dapat</a:t>
            </a:r>
            <a:r>
              <a:rPr sz="1500" dirty="0"/>
              <a:t> </a:t>
            </a:r>
            <a:r>
              <a:rPr sz="1500" dirty="0" err="1"/>
              <a:t>berupa</a:t>
            </a:r>
            <a:r>
              <a:rPr sz="1500" dirty="0"/>
              <a:t> </a:t>
            </a:r>
            <a:r>
              <a:rPr sz="1500" dirty="0" err="1"/>
              <a:t>inspeksi</a:t>
            </a:r>
            <a:r>
              <a:rPr sz="1500" dirty="0"/>
              <a:t>, </a:t>
            </a:r>
            <a:r>
              <a:rPr sz="1500" dirty="0" err="1"/>
              <a:t>observasi</a:t>
            </a:r>
            <a:r>
              <a:rPr sz="1500" dirty="0"/>
              <a:t>, </a:t>
            </a:r>
            <a:r>
              <a:rPr sz="1500" dirty="0" err="1"/>
              <a:t>konfirmasi</a:t>
            </a:r>
            <a:r>
              <a:rPr sz="1500" dirty="0"/>
              <a:t>, </a:t>
            </a:r>
            <a:r>
              <a:rPr sz="1500" dirty="0" err="1"/>
              <a:t>perhitungan</a:t>
            </a:r>
            <a:r>
              <a:rPr sz="1500" dirty="0"/>
              <a:t> </a:t>
            </a:r>
            <a:r>
              <a:rPr sz="1500" dirty="0" err="1"/>
              <a:t>ulang</a:t>
            </a:r>
            <a:r>
              <a:rPr sz="1500" dirty="0"/>
              <a:t>, </a:t>
            </a:r>
            <a:r>
              <a:rPr sz="1500" dirty="0" err="1"/>
              <a:t>pelaksanaan</a:t>
            </a:r>
            <a:r>
              <a:rPr sz="1500" dirty="0"/>
              <a:t> </a:t>
            </a:r>
            <a:r>
              <a:rPr sz="1500" dirty="0" err="1"/>
              <a:t>ulang</a:t>
            </a:r>
            <a:r>
              <a:rPr sz="1500" dirty="0"/>
              <a:t>, </a:t>
            </a:r>
            <a:r>
              <a:rPr sz="1500" dirty="0" err="1"/>
              <a:t>prosedur</a:t>
            </a:r>
            <a:r>
              <a:rPr sz="1500" dirty="0"/>
              <a:t> </a:t>
            </a:r>
            <a:r>
              <a:rPr sz="1500" dirty="0" err="1"/>
              <a:t>analitis</a:t>
            </a:r>
            <a:r>
              <a:rPr sz="1500" dirty="0"/>
              <a:t>, dan </a:t>
            </a:r>
            <a:r>
              <a:rPr sz="1500" dirty="0" err="1"/>
              <a:t>permintaan</a:t>
            </a:r>
            <a:r>
              <a:rPr sz="1500" dirty="0"/>
              <a:t> </a:t>
            </a:r>
            <a:r>
              <a:rPr sz="1500" dirty="0" err="1"/>
              <a:t>keterangan</a:t>
            </a:r>
            <a:r>
              <a:rPr sz="1500" dirty="0"/>
              <a:t>.</a:t>
            </a:r>
            <a:endParaRPr lang="en-US" sz="1500" dirty="0"/>
          </a:p>
          <a:p>
            <a:r>
              <a:rPr lang="en-ID" sz="1500" dirty="0" err="1"/>
              <a:t>Inspeksi</a:t>
            </a:r>
            <a:r>
              <a:rPr lang="en-ID" sz="1500" dirty="0"/>
              <a:t> (Inspection) </a:t>
            </a:r>
            <a:r>
              <a:rPr lang="en-ID" sz="1500" dirty="0" err="1"/>
              <a:t>adalah</a:t>
            </a:r>
            <a:r>
              <a:rPr lang="en-ID" sz="1500" dirty="0"/>
              <a:t> </a:t>
            </a:r>
            <a:r>
              <a:rPr lang="en-ID" sz="1500" dirty="0" err="1"/>
              <a:t>pemeriksaan</a:t>
            </a:r>
            <a:r>
              <a:rPr lang="en-ID" sz="1500" dirty="0"/>
              <a:t> auditor </a:t>
            </a:r>
            <a:r>
              <a:rPr lang="en-ID" sz="1500" dirty="0" err="1"/>
              <a:t>terhadap</a:t>
            </a:r>
            <a:r>
              <a:rPr lang="en-ID" sz="1500" dirty="0"/>
              <a:t> </a:t>
            </a:r>
            <a:r>
              <a:rPr lang="en-ID" sz="1500" dirty="0" err="1"/>
              <a:t>dokumen</a:t>
            </a:r>
            <a:r>
              <a:rPr lang="en-ID" sz="1500" dirty="0"/>
              <a:t> dan </a:t>
            </a:r>
            <a:r>
              <a:rPr lang="en-ID" sz="1500" dirty="0" err="1"/>
              <a:t>catatan</a:t>
            </a:r>
            <a:r>
              <a:rPr lang="en-ID" sz="1500" dirty="0"/>
              <a:t> </a:t>
            </a:r>
            <a:r>
              <a:rPr lang="en-ID" sz="1500" dirty="0" err="1"/>
              <a:t>atau</a:t>
            </a:r>
            <a:r>
              <a:rPr lang="en-ID" sz="1500" dirty="0"/>
              <a:t> </a:t>
            </a:r>
            <a:r>
              <a:rPr lang="en-ID" sz="1500" dirty="0" err="1"/>
              <a:t>aset</a:t>
            </a:r>
            <a:r>
              <a:rPr lang="en-ID" sz="1500" dirty="0"/>
              <a:t> </a:t>
            </a:r>
            <a:r>
              <a:rPr lang="en-ID" sz="1500" dirty="0" err="1"/>
              <a:t>berwujud</a:t>
            </a:r>
            <a:r>
              <a:rPr lang="en-ID" sz="1500" dirty="0"/>
              <a:t> </a:t>
            </a:r>
            <a:r>
              <a:rPr lang="en-ID" sz="1500" dirty="0" err="1"/>
              <a:t>tujuannya</a:t>
            </a:r>
            <a:r>
              <a:rPr lang="en-ID" sz="1500" dirty="0"/>
              <a:t> </a:t>
            </a:r>
            <a:r>
              <a:rPr lang="en-ID" sz="1500" dirty="0" err="1"/>
              <a:t>memperoleh</a:t>
            </a:r>
            <a:r>
              <a:rPr lang="en-ID" sz="1500" dirty="0"/>
              <a:t> </a:t>
            </a:r>
            <a:r>
              <a:rPr lang="en-ID" sz="1500" dirty="0" err="1"/>
              <a:t>bukti</a:t>
            </a:r>
            <a:r>
              <a:rPr lang="en-ID" sz="1500" dirty="0"/>
              <a:t> </a:t>
            </a:r>
            <a:r>
              <a:rPr lang="en-ID" sz="1500" dirty="0" err="1"/>
              <a:t>tentang</a:t>
            </a:r>
            <a:r>
              <a:rPr lang="en-ID" sz="1500" dirty="0"/>
              <a:t> </a:t>
            </a:r>
            <a:r>
              <a:rPr lang="en-ID" sz="1500" dirty="0" err="1"/>
              <a:t>keberadaan</a:t>
            </a:r>
            <a:r>
              <a:rPr lang="en-ID" sz="1500" dirty="0"/>
              <a:t>, </a:t>
            </a:r>
            <a:r>
              <a:rPr lang="en-ID" sz="1500" dirty="0" err="1"/>
              <a:t>hak</a:t>
            </a:r>
            <a:r>
              <a:rPr lang="en-ID" sz="1500" dirty="0"/>
              <a:t> dan </a:t>
            </a:r>
            <a:r>
              <a:rPr lang="en-ID" sz="1500" dirty="0" err="1"/>
              <a:t>kewajiban</a:t>
            </a:r>
            <a:r>
              <a:rPr lang="en-ID" sz="1500" dirty="0"/>
              <a:t> dan </a:t>
            </a:r>
            <a:r>
              <a:rPr lang="en-ID" sz="1500" dirty="0" err="1"/>
              <a:t>penilaian</a:t>
            </a:r>
            <a:r>
              <a:rPr lang="en-ID" sz="1500" dirty="0"/>
              <a:t> </a:t>
            </a:r>
            <a:r>
              <a:rPr lang="en-ID" sz="1500" dirty="0" err="1"/>
              <a:t>contoh</a:t>
            </a:r>
            <a:r>
              <a:rPr lang="en-ID" sz="1500" dirty="0"/>
              <a:t> </a:t>
            </a:r>
            <a:r>
              <a:rPr lang="en-ID" sz="1500" dirty="0" err="1"/>
              <a:t>memeriksa</a:t>
            </a:r>
            <a:r>
              <a:rPr lang="en-ID" sz="1500" dirty="0"/>
              <a:t> </a:t>
            </a:r>
            <a:r>
              <a:rPr lang="en-ID" sz="1500" dirty="0" err="1"/>
              <a:t>Faktur</a:t>
            </a:r>
            <a:r>
              <a:rPr lang="en-ID" sz="1500" dirty="0"/>
              <a:t>/Invoice, </a:t>
            </a:r>
            <a:r>
              <a:rPr lang="en-ID" sz="1500" dirty="0" err="1"/>
              <a:t>memeriksa</a:t>
            </a:r>
            <a:r>
              <a:rPr lang="en-ID" sz="1500" dirty="0"/>
              <a:t> trade agreement/</a:t>
            </a:r>
            <a:r>
              <a:rPr lang="en-ID" sz="1500" dirty="0" err="1"/>
              <a:t>Kontrak</a:t>
            </a:r>
            <a:r>
              <a:rPr lang="en-ID" sz="1500" dirty="0"/>
              <a:t> </a:t>
            </a:r>
            <a:r>
              <a:rPr lang="en-ID" sz="1500" dirty="0" err="1"/>
              <a:t>kerja</a:t>
            </a:r>
            <a:r>
              <a:rPr lang="en-ID" sz="1500" dirty="0"/>
              <a:t> </a:t>
            </a:r>
            <a:r>
              <a:rPr lang="en-ID" sz="1500" dirty="0" err="1"/>
              <a:t>sama</a:t>
            </a:r>
            <a:r>
              <a:rPr lang="en-ID" sz="1500" dirty="0"/>
              <a:t> dan Stock </a:t>
            </a:r>
            <a:r>
              <a:rPr lang="en-ID" sz="1500" dirty="0" err="1"/>
              <a:t>Opname</a:t>
            </a:r>
            <a:r>
              <a:rPr lang="en-ID" sz="1500" dirty="0"/>
              <a:t> (</a:t>
            </a:r>
            <a:r>
              <a:rPr lang="en-ID" sz="1500" dirty="0" err="1"/>
              <a:t>memeriksa</a:t>
            </a:r>
            <a:r>
              <a:rPr lang="en-ID" sz="1500" dirty="0"/>
              <a:t> </a:t>
            </a:r>
            <a:r>
              <a:rPr lang="en-ID" sz="1500" dirty="0" err="1"/>
              <a:t>persediaan</a:t>
            </a:r>
            <a:r>
              <a:rPr lang="en-ID" sz="1500" dirty="0"/>
              <a:t> </a:t>
            </a:r>
            <a:r>
              <a:rPr lang="en-ID" sz="1500" dirty="0" err="1"/>
              <a:t>fisik</a:t>
            </a:r>
            <a:r>
              <a:rPr lang="en-ID" sz="1500" dirty="0"/>
              <a:t>)</a:t>
            </a:r>
          </a:p>
          <a:p>
            <a:r>
              <a:rPr lang="en-ID" sz="1500" dirty="0" err="1"/>
              <a:t>Observasi</a:t>
            </a:r>
            <a:r>
              <a:rPr lang="en-ID" sz="1500" dirty="0"/>
              <a:t> (Observation) </a:t>
            </a:r>
            <a:r>
              <a:rPr lang="en-ID" sz="1500" dirty="0" err="1"/>
              <a:t>mengamati</a:t>
            </a:r>
            <a:r>
              <a:rPr lang="en-ID" sz="1500" dirty="0"/>
              <a:t> </a:t>
            </a:r>
            <a:r>
              <a:rPr lang="en-ID" sz="1500" dirty="0" err="1"/>
              <a:t>secara</a:t>
            </a:r>
            <a:r>
              <a:rPr lang="en-ID" sz="1500" dirty="0"/>
              <a:t> </a:t>
            </a:r>
            <a:r>
              <a:rPr lang="en-ID" sz="1500" dirty="0" err="1"/>
              <a:t>langsung</a:t>
            </a:r>
            <a:r>
              <a:rPr lang="en-ID" sz="1500" dirty="0"/>
              <a:t> proses </a:t>
            </a:r>
            <a:r>
              <a:rPr lang="en-ID" sz="1500" dirty="0" err="1"/>
              <a:t>atau</a:t>
            </a:r>
            <a:r>
              <a:rPr lang="en-ID" sz="1500" dirty="0"/>
              <a:t> </a:t>
            </a:r>
            <a:r>
              <a:rPr lang="en-ID" sz="1500" dirty="0" err="1"/>
              <a:t>aktivitas</a:t>
            </a:r>
            <a:r>
              <a:rPr lang="en-ID" sz="1500" dirty="0"/>
              <a:t> yang </a:t>
            </a:r>
            <a:r>
              <a:rPr lang="en-ID" sz="1500" dirty="0" err="1"/>
              <a:t>dilakukan</a:t>
            </a:r>
            <a:r>
              <a:rPr lang="en-ID" sz="1500" dirty="0"/>
              <a:t> </a:t>
            </a:r>
            <a:r>
              <a:rPr lang="en-ID" sz="1500" dirty="0" err="1"/>
              <a:t>klien</a:t>
            </a:r>
            <a:r>
              <a:rPr lang="en-ID" sz="1500" dirty="0"/>
              <a:t> (</a:t>
            </a:r>
            <a:r>
              <a:rPr lang="en-ID" sz="1500" dirty="0" err="1"/>
              <a:t>memahami</a:t>
            </a:r>
            <a:r>
              <a:rPr lang="en-ID" sz="1500" dirty="0"/>
              <a:t> proses/flow dan </a:t>
            </a:r>
            <a:r>
              <a:rPr lang="en-ID" sz="1500" dirty="0" err="1"/>
              <a:t>menilai</a:t>
            </a:r>
            <a:r>
              <a:rPr lang="en-ID" sz="1500" dirty="0"/>
              <a:t> </a:t>
            </a:r>
            <a:r>
              <a:rPr lang="en-ID" sz="1500" dirty="0" err="1"/>
              <a:t>pelaksanaan</a:t>
            </a:r>
            <a:r>
              <a:rPr lang="en-ID" sz="1500" dirty="0"/>
              <a:t> </a:t>
            </a:r>
            <a:r>
              <a:rPr lang="en-ID" sz="1500" dirty="0" err="1"/>
              <a:t>pengendalian</a:t>
            </a:r>
            <a:r>
              <a:rPr lang="en-ID" sz="1500" dirty="0"/>
              <a:t> internal) </a:t>
            </a:r>
            <a:r>
              <a:rPr lang="en-ID" sz="1500" dirty="0" err="1"/>
              <a:t>contoh</a:t>
            </a:r>
            <a:r>
              <a:rPr lang="en-ID" sz="1500" dirty="0"/>
              <a:t> </a:t>
            </a:r>
            <a:r>
              <a:rPr lang="en-ID" sz="1500" dirty="0" err="1"/>
              <a:t>mengamati</a:t>
            </a:r>
            <a:r>
              <a:rPr lang="en-ID" sz="1500" dirty="0"/>
              <a:t> </a:t>
            </a:r>
            <a:r>
              <a:rPr lang="en-ID" sz="1500" dirty="0" err="1"/>
              <a:t>perhitungan</a:t>
            </a:r>
            <a:r>
              <a:rPr lang="en-ID" sz="1500" dirty="0"/>
              <a:t> </a:t>
            </a:r>
            <a:r>
              <a:rPr lang="en-ID" sz="1500" dirty="0" err="1"/>
              <a:t>persediaan</a:t>
            </a:r>
            <a:r>
              <a:rPr lang="en-ID" sz="1500" dirty="0"/>
              <a:t> </a:t>
            </a:r>
            <a:r>
              <a:rPr lang="en-ID" sz="1500" dirty="0" err="1"/>
              <a:t>fisik</a:t>
            </a:r>
            <a:r>
              <a:rPr lang="en-ID" sz="1500" dirty="0"/>
              <a:t> dan </a:t>
            </a:r>
            <a:r>
              <a:rPr lang="en-ID" sz="1500" dirty="0" err="1"/>
              <a:t>bagaimana</a:t>
            </a:r>
            <a:r>
              <a:rPr lang="en-ID" sz="1500" dirty="0"/>
              <a:t> </a:t>
            </a:r>
            <a:r>
              <a:rPr lang="en-ID" sz="1500" dirty="0" err="1"/>
              <a:t>perhitungan</a:t>
            </a:r>
            <a:r>
              <a:rPr lang="en-ID" sz="1500" dirty="0"/>
              <a:t> </a:t>
            </a:r>
            <a:r>
              <a:rPr lang="en-ID" sz="1500" dirty="0" err="1"/>
              <a:t>itu</a:t>
            </a:r>
            <a:r>
              <a:rPr lang="en-ID" sz="1500" dirty="0"/>
              <a:t> </a:t>
            </a:r>
            <a:r>
              <a:rPr lang="en-ID" sz="1500" dirty="0" err="1"/>
              <a:t>dilakukan</a:t>
            </a:r>
            <a:r>
              <a:rPr lang="en-ID" sz="1500" dirty="0"/>
              <a:t>, </a:t>
            </a:r>
            <a:r>
              <a:rPr lang="en-ID" sz="1500" dirty="0" err="1"/>
              <a:t>mengamati</a:t>
            </a:r>
            <a:r>
              <a:rPr lang="en-ID" sz="1500" dirty="0"/>
              <a:t> </a:t>
            </a:r>
            <a:r>
              <a:rPr lang="en-ID" sz="1500" dirty="0" err="1"/>
              <a:t>prosedur</a:t>
            </a:r>
            <a:r>
              <a:rPr lang="en-ID" sz="1500" dirty="0"/>
              <a:t> </a:t>
            </a:r>
            <a:r>
              <a:rPr lang="en-ID" sz="1500" dirty="0" err="1"/>
              <a:t>penerimaan</a:t>
            </a:r>
            <a:r>
              <a:rPr lang="en-ID" sz="1500" dirty="0"/>
              <a:t> kas/</a:t>
            </a:r>
            <a:r>
              <a:rPr lang="en-ID" sz="1500" dirty="0" err="1"/>
              <a:t>arus</a:t>
            </a:r>
            <a:r>
              <a:rPr lang="en-ID" sz="1500" dirty="0"/>
              <a:t> kas </a:t>
            </a:r>
            <a:r>
              <a:rPr lang="en-ID" sz="1500" dirty="0" err="1"/>
              <a:t>diakui</a:t>
            </a:r>
            <a:r>
              <a:rPr lang="en-ID" sz="1500" dirty="0"/>
              <a:t>, </a:t>
            </a:r>
            <a:r>
              <a:rPr lang="en-ID" sz="1500" dirty="0" err="1"/>
              <a:t>biasanya</a:t>
            </a:r>
            <a:r>
              <a:rPr lang="en-ID" sz="1500" dirty="0"/>
              <a:t> </a:t>
            </a:r>
            <a:r>
              <a:rPr lang="en-ID" sz="1500" dirty="0" err="1"/>
              <a:t>perlu</a:t>
            </a:r>
            <a:r>
              <a:rPr lang="en-ID" sz="1500" dirty="0"/>
              <a:t> </a:t>
            </a:r>
            <a:r>
              <a:rPr lang="en-ID" sz="1500" dirty="0" err="1"/>
              <a:t>didukung</a:t>
            </a:r>
            <a:r>
              <a:rPr lang="en-ID" sz="1500" dirty="0"/>
              <a:t> </a:t>
            </a:r>
            <a:r>
              <a:rPr lang="en-ID" sz="1500" dirty="0" err="1"/>
              <a:t>bukti</a:t>
            </a:r>
            <a:r>
              <a:rPr lang="en-ID" sz="1500" dirty="0"/>
              <a:t> lain.</a:t>
            </a:r>
          </a:p>
          <a:p>
            <a:r>
              <a:rPr lang="en-ID" sz="1500" dirty="0" err="1"/>
              <a:t>Konfirmasi</a:t>
            </a:r>
            <a:r>
              <a:rPr lang="en-ID" sz="1500" dirty="0"/>
              <a:t> (Confirmation) </a:t>
            </a:r>
            <a:r>
              <a:rPr lang="en-ID" sz="1500" dirty="0" err="1"/>
              <a:t>diperoleh</a:t>
            </a:r>
            <a:r>
              <a:rPr lang="en-ID" sz="1500" dirty="0"/>
              <a:t> auditor </a:t>
            </a:r>
            <a:r>
              <a:rPr lang="en-ID" sz="1500" dirty="0" err="1"/>
              <a:t>langsung</a:t>
            </a:r>
            <a:r>
              <a:rPr lang="en-ID" sz="1500" dirty="0"/>
              <a:t> </a:t>
            </a:r>
            <a:r>
              <a:rPr lang="en-ID" sz="1500" dirty="0" err="1"/>
              <a:t>dari</a:t>
            </a:r>
            <a:r>
              <a:rPr lang="en-ID" sz="1500" dirty="0"/>
              <a:t> </a:t>
            </a:r>
            <a:r>
              <a:rPr lang="en-ID" sz="1500" dirty="0" err="1"/>
              <a:t>pihak</a:t>
            </a:r>
            <a:r>
              <a:rPr lang="en-ID" sz="1500" dirty="0"/>
              <a:t> </a:t>
            </a:r>
            <a:r>
              <a:rPr lang="en-ID" sz="1500" dirty="0" err="1"/>
              <a:t>ketiga</a:t>
            </a:r>
            <a:r>
              <a:rPr lang="en-ID" sz="1500" dirty="0"/>
              <a:t> independent </a:t>
            </a:r>
            <a:r>
              <a:rPr lang="en-ID" sz="1500" dirty="0" err="1"/>
              <a:t>melalui</a:t>
            </a:r>
            <a:r>
              <a:rPr lang="en-ID" sz="1500" dirty="0"/>
              <a:t> </a:t>
            </a:r>
            <a:r>
              <a:rPr lang="en-ID" sz="1500" dirty="0" err="1"/>
              <a:t>permintaan</a:t>
            </a:r>
            <a:r>
              <a:rPr lang="en-ID" sz="1500" dirty="0"/>
              <a:t> </a:t>
            </a:r>
            <a:r>
              <a:rPr lang="en-ID" sz="1500" dirty="0" err="1"/>
              <a:t>tertulis</a:t>
            </a:r>
            <a:r>
              <a:rPr lang="en-ID" sz="1500" dirty="0"/>
              <a:t> (AR/AP/Bank </a:t>
            </a:r>
            <a:r>
              <a:rPr lang="en-ID" sz="1500" dirty="0" err="1"/>
              <a:t>Konfirmasi</a:t>
            </a:r>
            <a:r>
              <a:rPr lang="en-ID" sz="1500" dirty="0"/>
              <a:t>) </a:t>
            </a:r>
            <a:r>
              <a:rPr lang="en-ID" sz="1500" dirty="0" err="1"/>
              <a:t>tujuannya</a:t>
            </a:r>
            <a:r>
              <a:rPr lang="en-ID" sz="1500" dirty="0"/>
              <a:t> </a:t>
            </a:r>
            <a:r>
              <a:rPr lang="en-ID" sz="1500" dirty="0" err="1"/>
              <a:t>memverifikasi</a:t>
            </a:r>
            <a:r>
              <a:rPr lang="en-ID" sz="1500" dirty="0"/>
              <a:t> </a:t>
            </a:r>
            <a:r>
              <a:rPr lang="en-ID" sz="1500" dirty="0" err="1"/>
              <a:t>keberadaan</a:t>
            </a:r>
            <a:r>
              <a:rPr lang="en-ID" sz="1500" dirty="0"/>
              <a:t> </a:t>
            </a:r>
            <a:r>
              <a:rPr lang="en-ID" sz="1500" dirty="0" err="1"/>
              <a:t>hak</a:t>
            </a:r>
            <a:r>
              <a:rPr lang="en-ID" sz="1500" dirty="0"/>
              <a:t> dan </a:t>
            </a:r>
            <a:r>
              <a:rPr lang="en-ID" sz="1500" dirty="0" err="1"/>
              <a:t>kewajiban</a:t>
            </a:r>
            <a:r>
              <a:rPr lang="en-ID" sz="1500" dirty="0"/>
              <a:t> dan </a:t>
            </a:r>
            <a:r>
              <a:rPr lang="en-ID" sz="1500" dirty="0" err="1"/>
              <a:t>ke</a:t>
            </a:r>
            <a:r>
              <a:rPr lang="en-ID" sz="1500" dirty="0"/>
              <a:t> </a:t>
            </a:r>
            <a:r>
              <a:rPr lang="en-ID" sz="1500" dirty="0" err="1"/>
              <a:t>akuratan</a:t>
            </a:r>
            <a:r>
              <a:rPr lang="en-ID" sz="1500" dirty="0"/>
              <a:t> </a:t>
            </a:r>
            <a:r>
              <a:rPr lang="en-ID" sz="1500" dirty="0" err="1"/>
              <a:t>saldo</a:t>
            </a:r>
            <a:r>
              <a:rPr lang="en-ID" sz="1500" dirty="0"/>
              <a:t>.</a:t>
            </a:r>
          </a:p>
          <a:p>
            <a:r>
              <a:rPr lang="en-ID" sz="1500" dirty="0" err="1"/>
              <a:t>Perhitungan</a:t>
            </a:r>
            <a:r>
              <a:rPr lang="en-ID" sz="1500" dirty="0"/>
              <a:t> </a:t>
            </a:r>
            <a:r>
              <a:rPr lang="en-ID" sz="1500" dirty="0" err="1"/>
              <a:t>Ulang</a:t>
            </a:r>
            <a:r>
              <a:rPr lang="en-ID" sz="1500" dirty="0"/>
              <a:t> (Recalculation) </a:t>
            </a:r>
            <a:r>
              <a:rPr lang="en-ID" sz="1500" dirty="0" err="1"/>
              <a:t>pemeriksaan</a:t>
            </a:r>
            <a:r>
              <a:rPr lang="en-ID" sz="1500" dirty="0"/>
              <a:t> </a:t>
            </a:r>
            <a:r>
              <a:rPr lang="en-ID" sz="1500" dirty="0" err="1"/>
              <a:t>keakuratan</a:t>
            </a:r>
            <a:r>
              <a:rPr lang="en-ID" sz="1500" dirty="0"/>
              <a:t> </a:t>
            </a:r>
            <a:r>
              <a:rPr lang="en-ID" sz="1500" dirty="0" err="1"/>
              <a:t>perhitungan</a:t>
            </a:r>
            <a:r>
              <a:rPr lang="en-ID" sz="1500" dirty="0"/>
              <a:t> </a:t>
            </a:r>
            <a:r>
              <a:rPr lang="en-ID" sz="1500" dirty="0" err="1"/>
              <a:t>matematis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memastikan</a:t>
            </a:r>
            <a:r>
              <a:rPr lang="en-ID" sz="1500" dirty="0"/>
              <a:t> </a:t>
            </a:r>
            <a:r>
              <a:rPr lang="en-ID" sz="1500" dirty="0" err="1"/>
              <a:t>ketepatan</a:t>
            </a:r>
            <a:r>
              <a:rPr lang="en-ID" sz="1500" dirty="0"/>
              <a:t> </a:t>
            </a:r>
            <a:r>
              <a:rPr lang="en-ID" sz="1500" dirty="0" err="1"/>
              <a:t>angka</a:t>
            </a:r>
            <a:r>
              <a:rPr lang="en-ID" sz="1500" dirty="0"/>
              <a:t> dan </a:t>
            </a:r>
            <a:r>
              <a:rPr lang="en-ID" sz="1500" dirty="0" err="1"/>
              <a:t>penilaian</a:t>
            </a:r>
            <a:r>
              <a:rPr lang="en-ID" sz="1500" dirty="0"/>
              <a:t> (</a:t>
            </a:r>
            <a:r>
              <a:rPr lang="en-ID" sz="1500" dirty="0" err="1"/>
              <a:t>menghitung</a:t>
            </a:r>
            <a:r>
              <a:rPr lang="en-ID" sz="1500" dirty="0"/>
              <a:t> </a:t>
            </a:r>
            <a:r>
              <a:rPr lang="en-ID" sz="1500" dirty="0" err="1"/>
              <a:t>ulang</a:t>
            </a:r>
            <a:r>
              <a:rPr lang="en-ID" sz="1500" dirty="0"/>
              <a:t> </a:t>
            </a:r>
            <a:r>
              <a:rPr lang="en-ID" sz="1500" dirty="0" err="1"/>
              <a:t>depresiasi</a:t>
            </a:r>
            <a:r>
              <a:rPr lang="en-ID" sz="1500" dirty="0"/>
              <a:t>, bunga, dan </a:t>
            </a:r>
            <a:r>
              <a:rPr lang="en-ID" sz="1500" dirty="0" err="1"/>
              <a:t>penyusutan</a:t>
            </a:r>
            <a:r>
              <a:rPr lang="en-ID" sz="1500" dirty="0"/>
              <a:t> </a:t>
            </a:r>
            <a:r>
              <a:rPr lang="en-ID" sz="1500" dirty="0" err="1"/>
              <a:t>persediaan</a:t>
            </a:r>
            <a:r>
              <a:rPr lang="en-ID" sz="1500" dirty="0"/>
              <a:t>)</a:t>
            </a:r>
          </a:p>
          <a:p>
            <a:r>
              <a:rPr lang="en-ID" sz="1500" dirty="0" err="1"/>
              <a:t>Pelaksanaan</a:t>
            </a:r>
            <a:r>
              <a:rPr lang="en-ID" sz="1500" dirty="0"/>
              <a:t> </a:t>
            </a:r>
            <a:r>
              <a:rPr lang="en-ID" sz="1500" dirty="0" err="1"/>
              <a:t>Ulang</a:t>
            </a:r>
            <a:r>
              <a:rPr lang="en-ID" sz="1500" dirty="0"/>
              <a:t> (Reperformance) </a:t>
            </a:r>
            <a:r>
              <a:rPr lang="en-ID" sz="1500" dirty="0" err="1"/>
              <a:t>tujuannya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menguji</a:t>
            </a:r>
            <a:r>
              <a:rPr lang="en-ID" sz="1500" dirty="0"/>
              <a:t> </a:t>
            </a:r>
            <a:r>
              <a:rPr lang="en-ID" sz="1500" dirty="0" err="1"/>
              <a:t>efektifitas</a:t>
            </a:r>
            <a:r>
              <a:rPr lang="en-ID" sz="1500" dirty="0"/>
              <a:t> </a:t>
            </a:r>
            <a:r>
              <a:rPr lang="en-ID" sz="1500" dirty="0" err="1"/>
              <a:t>pengendalian</a:t>
            </a:r>
            <a:r>
              <a:rPr lang="en-ID" sz="1500" dirty="0"/>
              <a:t> internal dan </a:t>
            </a:r>
            <a:r>
              <a:rPr lang="en-ID" sz="1500" dirty="0" err="1"/>
              <a:t>keakuratan</a:t>
            </a:r>
            <a:r>
              <a:rPr lang="en-ID" sz="1500" dirty="0"/>
              <a:t> process (</a:t>
            </a:r>
            <a:r>
              <a:rPr lang="en-ID" sz="1500" dirty="0" err="1"/>
              <a:t>mengulang</a:t>
            </a:r>
            <a:r>
              <a:rPr lang="en-ID" sz="1500" dirty="0"/>
              <a:t> </a:t>
            </a:r>
            <a:r>
              <a:rPr lang="en-ID" sz="1500" dirty="0" err="1"/>
              <a:t>rekonsiliasi</a:t>
            </a:r>
            <a:r>
              <a:rPr lang="en-ID" sz="1500" dirty="0"/>
              <a:t> bank, </a:t>
            </a:r>
            <a:r>
              <a:rPr lang="en-ID" sz="1500" dirty="0" err="1"/>
              <a:t>otorisasi</a:t>
            </a:r>
            <a:r>
              <a:rPr lang="en-ID" sz="1500" dirty="0"/>
              <a:t> </a:t>
            </a:r>
            <a:r>
              <a:rPr lang="en-ID" sz="1500" dirty="0" err="1"/>
              <a:t>transaksi</a:t>
            </a:r>
            <a:r>
              <a:rPr lang="en-ID" sz="1500" dirty="0"/>
              <a:t>)</a:t>
            </a:r>
          </a:p>
          <a:p>
            <a:r>
              <a:rPr lang="en-ID" sz="1500" dirty="0" err="1"/>
              <a:t>Prosedur</a:t>
            </a:r>
            <a:r>
              <a:rPr lang="en-ID" sz="1500" dirty="0"/>
              <a:t> </a:t>
            </a:r>
            <a:r>
              <a:rPr lang="en-ID" sz="1500" dirty="0" err="1"/>
              <a:t>Analitis</a:t>
            </a:r>
            <a:r>
              <a:rPr lang="en-ID" sz="1500" dirty="0"/>
              <a:t> (Analytical Procedures) </a:t>
            </a:r>
            <a:r>
              <a:rPr lang="en-ID" sz="1500" dirty="0" err="1"/>
              <a:t>evaluasi</a:t>
            </a:r>
            <a:r>
              <a:rPr lang="en-ID" sz="1500" dirty="0"/>
              <a:t> </a:t>
            </a:r>
            <a:r>
              <a:rPr lang="en-ID" sz="1500" dirty="0" err="1"/>
              <a:t>informasi</a:t>
            </a:r>
            <a:r>
              <a:rPr lang="en-ID" sz="1500" dirty="0"/>
              <a:t> </a:t>
            </a:r>
            <a:r>
              <a:rPr lang="en-ID" sz="1500" dirty="0" err="1"/>
              <a:t>keuangan</a:t>
            </a:r>
            <a:r>
              <a:rPr lang="en-ID" sz="1500" dirty="0"/>
              <a:t> </a:t>
            </a:r>
            <a:r>
              <a:rPr lang="en-ID" sz="1500" dirty="0" err="1"/>
              <a:t>untuk</a:t>
            </a:r>
            <a:r>
              <a:rPr lang="en-ID" sz="1500" dirty="0"/>
              <a:t> </a:t>
            </a:r>
            <a:r>
              <a:rPr lang="en-ID" sz="1500" dirty="0" err="1"/>
              <a:t>mengidentifikasi</a:t>
            </a:r>
            <a:r>
              <a:rPr lang="en-ID" sz="1500" dirty="0"/>
              <a:t> </a:t>
            </a:r>
            <a:r>
              <a:rPr lang="en-ID" sz="1500" dirty="0" err="1"/>
              <a:t>penyimpangan</a:t>
            </a:r>
            <a:r>
              <a:rPr lang="en-ID" sz="1500" dirty="0"/>
              <a:t>, </a:t>
            </a:r>
            <a:r>
              <a:rPr lang="en-ID" sz="1500" dirty="0" err="1"/>
              <a:t>menilai</a:t>
            </a:r>
            <a:r>
              <a:rPr lang="en-ID" sz="1500" dirty="0"/>
              <a:t> </a:t>
            </a:r>
            <a:r>
              <a:rPr lang="en-ID" sz="1500" dirty="0" err="1"/>
              <a:t>kewajaran</a:t>
            </a:r>
            <a:r>
              <a:rPr lang="en-ID" sz="1500" dirty="0"/>
              <a:t> </a:t>
            </a:r>
            <a:r>
              <a:rPr lang="en-ID" sz="1500" dirty="0" err="1"/>
              <a:t>saldo</a:t>
            </a:r>
            <a:r>
              <a:rPr lang="en-ID" sz="1500" dirty="0"/>
              <a:t> </a:t>
            </a:r>
            <a:r>
              <a:rPr lang="en-ID" sz="1500" dirty="0" err="1"/>
              <a:t>akun</a:t>
            </a:r>
            <a:r>
              <a:rPr lang="en-ID" sz="1500" dirty="0"/>
              <a:t> dan </a:t>
            </a:r>
            <a:r>
              <a:rPr lang="en-ID" sz="1500" dirty="0" err="1"/>
              <a:t>mengindikasikan</a:t>
            </a:r>
            <a:r>
              <a:rPr lang="en-ID" sz="1500" dirty="0"/>
              <a:t> </a:t>
            </a:r>
            <a:r>
              <a:rPr lang="en-ID" sz="1500" dirty="0" err="1"/>
              <a:t>risiko</a:t>
            </a:r>
            <a:r>
              <a:rPr lang="en-ID" sz="1500" dirty="0"/>
              <a:t> salah </a:t>
            </a:r>
            <a:r>
              <a:rPr lang="en-ID" sz="1500" dirty="0" err="1"/>
              <a:t>saji</a:t>
            </a:r>
            <a:r>
              <a:rPr lang="en-ID" sz="1500" dirty="0"/>
              <a:t> (</a:t>
            </a:r>
            <a:r>
              <a:rPr lang="en-ID" sz="1500" dirty="0" err="1"/>
              <a:t>analisis</a:t>
            </a:r>
            <a:r>
              <a:rPr lang="en-ID" sz="1500" dirty="0"/>
              <a:t> </a:t>
            </a:r>
            <a:r>
              <a:rPr lang="en-ID" sz="1500" dirty="0" err="1"/>
              <a:t>tren</a:t>
            </a:r>
            <a:r>
              <a:rPr lang="en-ID" sz="1500" dirty="0"/>
              <a:t> sales/</a:t>
            </a:r>
            <a:r>
              <a:rPr lang="en-ID" sz="1500" dirty="0" err="1"/>
              <a:t>penjualan</a:t>
            </a:r>
            <a:r>
              <a:rPr lang="en-ID" sz="1500" dirty="0"/>
              <a:t>, </a:t>
            </a:r>
            <a:r>
              <a:rPr lang="en-ID" sz="1500" dirty="0" err="1"/>
              <a:t>perbandingan</a:t>
            </a:r>
            <a:r>
              <a:rPr lang="en-ID" sz="1500" dirty="0"/>
              <a:t> </a:t>
            </a:r>
            <a:r>
              <a:rPr lang="en-ID" sz="1500" dirty="0" err="1"/>
              <a:t>rasio</a:t>
            </a:r>
            <a:r>
              <a:rPr lang="en-ID" sz="1500" dirty="0"/>
              <a:t> </a:t>
            </a:r>
            <a:r>
              <a:rPr lang="en-ID" sz="1500" dirty="0" err="1"/>
              <a:t>keuangan</a:t>
            </a:r>
            <a:r>
              <a:rPr lang="en-ID" sz="1500" dirty="0"/>
              <a:t>) </a:t>
            </a:r>
            <a:r>
              <a:rPr lang="en-ID" sz="1500" dirty="0" err="1"/>
              <a:t>Prosedur</a:t>
            </a:r>
            <a:r>
              <a:rPr lang="en-ID" sz="1500" dirty="0"/>
              <a:t> </a:t>
            </a:r>
            <a:r>
              <a:rPr lang="en-ID" sz="1500" dirty="0" err="1"/>
              <a:t>Analitis</a:t>
            </a:r>
            <a:r>
              <a:rPr lang="en-ID" sz="1500" dirty="0"/>
              <a:t> </a:t>
            </a:r>
            <a:r>
              <a:rPr lang="en-ID" sz="1500" dirty="0" err="1"/>
              <a:t>digunakan</a:t>
            </a:r>
            <a:r>
              <a:rPr lang="en-ID" sz="1500" dirty="0"/>
              <a:t> </a:t>
            </a:r>
            <a:r>
              <a:rPr lang="en-ID" sz="1500" dirty="0" err="1"/>
              <a:t>sebagai</a:t>
            </a:r>
            <a:r>
              <a:rPr lang="en-ID" sz="1500" dirty="0"/>
              <a:t> </a:t>
            </a:r>
            <a:r>
              <a:rPr lang="en-ID" sz="1500" dirty="0" err="1"/>
              <a:t>bukti</a:t>
            </a:r>
            <a:r>
              <a:rPr lang="en-ID" sz="1500" dirty="0"/>
              <a:t> </a:t>
            </a:r>
            <a:r>
              <a:rPr lang="en-ID" sz="1500" dirty="0" err="1"/>
              <a:t>pendukung</a:t>
            </a:r>
            <a:r>
              <a:rPr lang="en-ID" sz="1500" dirty="0"/>
              <a:t>.</a:t>
            </a:r>
          </a:p>
          <a:p>
            <a:r>
              <a:rPr lang="en-ID" sz="1500" dirty="0" err="1"/>
              <a:t>Permintaan</a:t>
            </a:r>
            <a:r>
              <a:rPr lang="en-ID" sz="1500" dirty="0"/>
              <a:t> </a:t>
            </a:r>
            <a:r>
              <a:rPr lang="en-ID" sz="1500" dirty="0" err="1"/>
              <a:t>Keterangan</a:t>
            </a:r>
            <a:r>
              <a:rPr lang="en-ID" sz="1500" dirty="0"/>
              <a:t> (Inquiry)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mengajukan</a:t>
            </a:r>
            <a:r>
              <a:rPr lang="en-ID" sz="1600" dirty="0"/>
              <a:t> </a:t>
            </a:r>
            <a:r>
              <a:rPr lang="en-ID" sz="1600" dirty="0" err="1"/>
              <a:t>pertanyaan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pihak</a:t>
            </a:r>
            <a:r>
              <a:rPr lang="en-ID" sz="1600" dirty="0"/>
              <a:t> </a:t>
            </a:r>
            <a:r>
              <a:rPr lang="en-ID" sz="1600" dirty="0" err="1"/>
              <a:t>terkait</a:t>
            </a:r>
            <a:r>
              <a:rPr lang="en-ID" sz="1600" dirty="0"/>
              <a:t> </a:t>
            </a:r>
            <a:r>
              <a:rPr lang="en-ID" sz="1600" dirty="0" err="1"/>
              <a:t>tujuannya</a:t>
            </a:r>
            <a:r>
              <a:rPr lang="en-ID" sz="1600" dirty="0"/>
              <a:t> </a:t>
            </a:r>
            <a:r>
              <a:rPr lang="en-ID" sz="1600" dirty="0" err="1"/>
              <a:t>memperoleh</a:t>
            </a:r>
            <a:r>
              <a:rPr lang="en-ID" sz="1600" dirty="0"/>
              <a:t> </a:t>
            </a:r>
            <a:r>
              <a:rPr lang="en-ID" sz="1600" dirty="0" err="1"/>
              <a:t>pemahaman</a:t>
            </a:r>
            <a:r>
              <a:rPr lang="en-ID" sz="1600" dirty="0"/>
              <a:t> </a:t>
            </a:r>
            <a:r>
              <a:rPr lang="en-ID" sz="1600" dirty="0" err="1"/>
              <a:t>awal</a:t>
            </a:r>
            <a:r>
              <a:rPr lang="en-ID" sz="1600" dirty="0"/>
              <a:t>, </a:t>
            </a:r>
            <a:r>
              <a:rPr lang="en-ID" sz="1600" dirty="0" err="1"/>
              <a:t>klarifikasi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temuan</a:t>
            </a:r>
            <a:r>
              <a:rPr lang="en-ID" sz="1600" dirty="0"/>
              <a:t> audit </a:t>
            </a:r>
            <a:r>
              <a:rPr lang="en-ID" sz="1600" dirty="0" err="1"/>
              <a:t>contoh</a:t>
            </a:r>
            <a:r>
              <a:rPr lang="en-ID" sz="1600" dirty="0"/>
              <a:t> </a:t>
            </a:r>
            <a:r>
              <a:rPr lang="en-ID" sz="1600" dirty="0" err="1"/>
              <a:t>wawancara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manajer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 dan </a:t>
            </a:r>
            <a:r>
              <a:rPr lang="en-ID" sz="1600" dirty="0" err="1"/>
              <a:t>tanya</a:t>
            </a:r>
            <a:r>
              <a:rPr lang="en-ID" sz="1600" dirty="0"/>
              <a:t> </a:t>
            </a:r>
            <a:r>
              <a:rPr lang="en-ID" sz="1600" dirty="0" err="1"/>
              <a:t>jawab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staf</a:t>
            </a:r>
            <a:r>
              <a:rPr lang="en-ID" sz="1600" dirty="0"/>
              <a:t> </a:t>
            </a:r>
            <a:r>
              <a:rPr lang="en-ID" sz="1600" dirty="0" err="1"/>
              <a:t>akuntansi</a:t>
            </a:r>
            <a:r>
              <a:rPr lang="en-ID" sz="1600" dirty="0"/>
              <a:t>) </a:t>
            </a: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86" y="-266246"/>
            <a:ext cx="5932714" cy="18073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 dirty="0"/>
              <a:t>Evaluasi Bukti dan Asersi Manajemen</a:t>
            </a:r>
          </a:p>
        </p:txBody>
      </p:sp>
      <p:pic>
        <p:nvPicPr>
          <p:cNvPr id="6" name="Picture 5" descr="A magnifying glass with a word on it&#10;&#10;AI-generated content may be incorrect.">
            <a:extLst>
              <a:ext uri="{FF2B5EF4-FFF2-40B4-BE49-F238E27FC236}">
                <a16:creationId xmlns:a16="http://schemas.microsoft.com/office/drawing/2014/main" id="{539F5610-D11F-892F-1795-35BACF3224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44303" r="11214"/>
          <a:stretch>
            <a:fillRect/>
          </a:stretch>
        </p:blipFill>
        <p:spPr>
          <a:xfrm>
            <a:off x="20" y="10"/>
            <a:ext cx="2449266" cy="366155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728857" cy="576942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menilai</a:t>
            </a:r>
            <a:r>
              <a:rPr lang="en-ID" sz="1600" dirty="0"/>
              <a:t> </a:t>
            </a:r>
            <a:r>
              <a:rPr lang="en-ID" sz="1600" dirty="0" err="1"/>
              <a:t>apakah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yang </a:t>
            </a:r>
            <a:r>
              <a:rPr lang="en-ID" sz="1600" dirty="0" err="1"/>
              <a:t>diperoleh</a:t>
            </a:r>
            <a:r>
              <a:rPr lang="en-ID" sz="1600" dirty="0"/>
              <a:t> </a:t>
            </a:r>
            <a:r>
              <a:rPr lang="en-ID" sz="1600" dirty="0" err="1"/>
              <a:t>mendukung</a:t>
            </a:r>
            <a:r>
              <a:rPr lang="en-ID" sz="1600" dirty="0"/>
              <a:t> </a:t>
            </a:r>
            <a:r>
              <a:rPr lang="en-ID" sz="1600" dirty="0" err="1"/>
              <a:t>asersi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,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keberadaan</a:t>
            </a:r>
            <a:r>
              <a:rPr lang="en-ID" sz="1600" dirty="0"/>
              <a:t>, </a:t>
            </a:r>
            <a:r>
              <a:rPr lang="en-ID" sz="1600" dirty="0" err="1"/>
              <a:t>kelengkapan</a:t>
            </a:r>
            <a:r>
              <a:rPr lang="en-ID" sz="1600" dirty="0"/>
              <a:t>, </a:t>
            </a:r>
            <a:r>
              <a:rPr lang="en-ID" sz="1600" dirty="0" err="1"/>
              <a:t>hak</a:t>
            </a:r>
            <a:r>
              <a:rPr lang="en-ID" sz="1600" dirty="0"/>
              <a:t> dan </a:t>
            </a:r>
            <a:r>
              <a:rPr lang="en-ID" sz="1600" dirty="0" err="1"/>
              <a:t>kewajiban</a:t>
            </a:r>
            <a:r>
              <a:rPr lang="en-ID" sz="1600" dirty="0"/>
              <a:t>, </a:t>
            </a:r>
            <a:r>
              <a:rPr lang="en-ID" sz="1600" dirty="0" err="1"/>
              <a:t>penilaian</a:t>
            </a:r>
            <a:r>
              <a:rPr lang="en-ID" sz="1600" dirty="0"/>
              <a:t>, </a:t>
            </a:r>
            <a:r>
              <a:rPr lang="en-ID" sz="1600" dirty="0" err="1"/>
              <a:t>serta</a:t>
            </a:r>
            <a:r>
              <a:rPr lang="en-ID" sz="1600" dirty="0"/>
              <a:t> </a:t>
            </a:r>
            <a:r>
              <a:rPr lang="en-ID" sz="1600" dirty="0" err="1"/>
              <a:t>penyajian</a:t>
            </a:r>
            <a:r>
              <a:rPr lang="en-ID" sz="1600" dirty="0"/>
              <a:t> dan </a:t>
            </a:r>
            <a:r>
              <a:rPr lang="en-ID" sz="1600" dirty="0" err="1"/>
              <a:t>pengungkapan</a:t>
            </a:r>
            <a:r>
              <a:rPr lang="en-ID" sz="1600" dirty="0"/>
              <a:t>, </a:t>
            </a:r>
            <a:r>
              <a:rPr lang="en-ID" sz="1600" dirty="0" err="1"/>
              <a:t>sehingga</a:t>
            </a:r>
            <a:r>
              <a:rPr lang="en-ID" sz="1600" dirty="0"/>
              <a:t> auditor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menarik</a:t>
            </a:r>
            <a:r>
              <a:rPr lang="en-ID" sz="1600" dirty="0"/>
              <a:t> </a:t>
            </a:r>
            <a:r>
              <a:rPr lang="en-ID" sz="1600" dirty="0" err="1"/>
              <a:t>kesimpulan</a:t>
            </a:r>
            <a:r>
              <a:rPr lang="en-ID" sz="1600" dirty="0"/>
              <a:t> audit yang </a:t>
            </a:r>
            <a:r>
              <a:rPr lang="en-ID" sz="1600" dirty="0" err="1"/>
              <a:t>memadai</a:t>
            </a:r>
            <a:r>
              <a:rPr lang="en-ID" sz="1600" dirty="0"/>
              <a:t> dan </a:t>
            </a:r>
            <a:r>
              <a:rPr lang="en-ID" sz="1600" dirty="0" err="1"/>
              <a:t>menyatakan</a:t>
            </a:r>
            <a:r>
              <a:rPr lang="en-ID" sz="1600" dirty="0"/>
              <a:t> </a:t>
            </a:r>
            <a:r>
              <a:rPr lang="en-ID" sz="1600" dirty="0" err="1"/>
              <a:t>opini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wajar</a:t>
            </a:r>
            <a:r>
              <a:rPr lang="en-ID" sz="1600" dirty="0"/>
              <a:t>, </a:t>
            </a:r>
            <a:r>
              <a:rPr lang="en-ID" sz="1600" dirty="0" err="1"/>
              <a:t>bersifat</a:t>
            </a:r>
            <a:r>
              <a:rPr lang="en-ID" sz="1600" dirty="0"/>
              <a:t> </a:t>
            </a:r>
            <a:r>
              <a:rPr lang="en-ID" sz="1600" dirty="0" err="1"/>
              <a:t>terintegrasi</a:t>
            </a:r>
            <a:endParaRPr lang="en-ID" sz="1600" dirty="0"/>
          </a:p>
          <a:p>
            <a:pPr marL="0" indent="0">
              <a:lnSpc>
                <a:spcPct val="90000"/>
              </a:lnSpc>
              <a:buNone/>
            </a:pPr>
            <a:endParaRPr lang="en-ID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ID" sz="1600" dirty="0"/>
              <a:t>Auditor </a:t>
            </a:r>
            <a:r>
              <a:rPr lang="en-ID" sz="1600" dirty="0" err="1"/>
              <a:t>mengevaluasi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umum</a:t>
            </a:r>
            <a:r>
              <a:rPr lang="en-ID" sz="1600" dirty="0"/>
              <a:t> dan </a:t>
            </a:r>
            <a:r>
              <a:rPr lang="en-ID" sz="1600" dirty="0" err="1"/>
              <a:t>menilai</a:t>
            </a:r>
            <a:r>
              <a:rPr lang="en-ID" sz="1600" dirty="0"/>
              <a:t> </a:t>
            </a:r>
            <a:r>
              <a:rPr lang="en-ID" sz="1600" dirty="0" err="1"/>
              <a:t>apakah</a:t>
            </a:r>
            <a:r>
              <a:rPr lang="en-ID" sz="1600" dirty="0"/>
              <a:t> </a:t>
            </a:r>
            <a:r>
              <a:rPr lang="en-ID" sz="1600" dirty="0" err="1"/>
              <a:t>bukti</a:t>
            </a:r>
            <a:r>
              <a:rPr lang="en-ID" sz="1600" dirty="0"/>
              <a:t> audit </a:t>
            </a:r>
            <a:r>
              <a:rPr lang="en-ID" sz="1600" dirty="0" err="1"/>
              <a:t>mendukung</a:t>
            </a:r>
            <a:r>
              <a:rPr lang="en-ID" sz="1600" dirty="0"/>
              <a:t> </a:t>
            </a:r>
            <a:r>
              <a:rPr lang="en-ID" sz="1600" dirty="0" err="1"/>
              <a:t>asersi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 yang </a:t>
            </a:r>
            <a:r>
              <a:rPr lang="en-ID" sz="1600" dirty="0" err="1"/>
              <a:t>melekat</a:t>
            </a:r>
            <a:r>
              <a:rPr lang="en-ID" sz="1600" dirty="0"/>
              <a:t> pada </a:t>
            </a:r>
            <a:r>
              <a:rPr lang="en-ID" sz="1600" dirty="0" err="1"/>
              <a:t>laporan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 (</a:t>
            </a:r>
            <a:r>
              <a:rPr lang="en-ID" sz="1600" dirty="0" err="1"/>
              <a:t>transaksi</a:t>
            </a:r>
            <a:r>
              <a:rPr lang="en-ID" sz="1600" dirty="0"/>
              <a:t> </a:t>
            </a:r>
            <a:r>
              <a:rPr lang="en-ID" sz="1600" dirty="0" err="1"/>
              <a:t>dicatat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benar</a:t>
            </a:r>
            <a:r>
              <a:rPr lang="en-ID" sz="1600" dirty="0"/>
              <a:t>, </a:t>
            </a:r>
            <a:r>
              <a:rPr lang="en-ID" sz="1600" dirty="0" err="1"/>
              <a:t>saldo</a:t>
            </a:r>
            <a:r>
              <a:rPr lang="en-ID" sz="1600" dirty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/>
              <a:t>disajikan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wajar</a:t>
            </a:r>
            <a:r>
              <a:rPr lang="en-ID" sz="1600" dirty="0"/>
              <a:t> dan </a:t>
            </a:r>
            <a:r>
              <a:rPr lang="en-ID" sz="1600" dirty="0" err="1"/>
              <a:t>pengungkapan</a:t>
            </a:r>
            <a:r>
              <a:rPr lang="en-ID" sz="1600" dirty="0"/>
              <a:t>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memadai</a:t>
            </a:r>
            <a:r>
              <a:rPr lang="en-ID" sz="16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ID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ID" sz="1600" dirty="0" err="1"/>
              <a:t>Asersi</a:t>
            </a:r>
            <a:r>
              <a:rPr lang="en-ID" sz="1600" dirty="0"/>
              <a:t> </a:t>
            </a:r>
            <a:r>
              <a:rPr lang="en-ID" sz="1600" dirty="0" err="1"/>
              <a:t>Keberadaan</a:t>
            </a:r>
            <a:r>
              <a:rPr lang="en-ID" sz="1600" dirty="0"/>
              <a:t> (Existence) </a:t>
            </a:r>
            <a:r>
              <a:rPr lang="en-ID" sz="1600" dirty="0" err="1"/>
              <a:t>menyatakan</a:t>
            </a:r>
            <a:r>
              <a:rPr lang="en-ID" sz="1600" dirty="0"/>
              <a:t> </a:t>
            </a:r>
            <a:r>
              <a:rPr lang="en-ID" sz="1600" dirty="0" err="1"/>
              <a:t>aset</a:t>
            </a:r>
            <a:r>
              <a:rPr lang="en-ID" sz="1600" dirty="0"/>
              <a:t>, </a:t>
            </a:r>
            <a:r>
              <a:rPr lang="en-ID" sz="1600" dirty="0" err="1"/>
              <a:t>kewajiban</a:t>
            </a:r>
            <a:r>
              <a:rPr lang="en-ID" sz="1600" dirty="0"/>
              <a:t>, dan </a:t>
            </a:r>
            <a:r>
              <a:rPr lang="en-ID" sz="1600" dirty="0" err="1"/>
              <a:t>ekuitas</a:t>
            </a:r>
            <a:r>
              <a:rPr lang="en-ID" sz="1600" dirty="0"/>
              <a:t> </a:t>
            </a:r>
            <a:r>
              <a:rPr lang="en-ID" sz="1600" dirty="0" err="1"/>
              <a:t>benar-benar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pada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r>
              <a:rPr lang="en-ID" sz="1600" dirty="0" err="1"/>
              <a:t>laporan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, </a:t>
            </a:r>
            <a:r>
              <a:rPr lang="en-ID" sz="1600" dirty="0" err="1"/>
              <a:t>transaksi</a:t>
            </a:r>
            <a:r>
              <a:rPr lang="en-ID" sz="1600" dirty="0"/>
              <a:t> yang </a:t>
            </a:r>
            <a:r>
              <a:rPr lang="en-ID" sz="1600" dirty="0" err="1"/>
              <a:t>dicatat</a:t>
            </a:r>
            <a:r>
              <a:rPr lang="en-ID" sz="1600" dirty="0"/>
              <a:t> </a:t>
            </a:r>
            <a:r>
              <a:rPr lang="en-ID" sz="1600" dirty="0" err="1"/>
              <a:t>benar-benar</a:t>
            </a:r>
            <a:r>
              <a:rPr lang="en-ID" sz="1600" dirty="0"/>
              <a:t> </a:t>
            </a:r>
            <a:r>
              <a:rPr lang="en-ID" sz="1600" dirty="0" err="1"/>
              <a:t>terjadi</a:t>
            </a:r>
            <a:r>
              <a:rPr lang="en-ID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ID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ID" sz="1600" dirty="0" err="1"/>
              <a:t>Asersi</a:t>
            </a:r>
            <a:r>
              <a:rPr lang="en-ID" sz="1600" dirty="0"/>
              <a:t> </a:t>
            </a:r>
            <a:r>
              <a:rPr lang="en-ID" sz="1600" dirty="0" err="1"/>
              <a:t>Kelengkapan</a:t>
            </a:r>
            <a:r>
              <a:rPr lang="en-ID" sz="1600" dirty="0"/>
              <a:t> (Completeness) </a:t>
            </a:r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transaksi</a:t>
            </a:r>
            <a:r>
              <a:rPr lang="en-ID" sz="1600" dirty="0"/>
              <a:t> dan </a:t>
            </a:r>
            <a:r>
              <a:rPr lang="en-ID" sz="1600" dirty="0" err="1"/>
              <a:t>saldo</a:t>
            </a:r>
            <a:r>
              <a:rPr lang="en-ID" sz="1600" dirty="0"/>
              <a:t> yang </a:t>
            </a:r>
            <a:r>
              <a:rPr lang="en-ID" sz="1600" dirty="0" err="1"/>
              <a:t>seharusnya</a:t>
            </a:r>
            <a:r>
              <a:rPr lang="en-ID" sz="1600" dirty="0"/>
              <a:t> </a:t>
            </a:r>
            <a:r>
              <a:rPr lang="en-ID" sz="1600" dirty="0" err="1"/>
              <a:t>dicatat</a:t>
            </a:r>
            <a:r>
              <a:rPr lang="en-ID" sz="1600" dirty="0"/>
              <a:t>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dicatat</a:t>
            </a:r>
            <a:r>
              <a:rPr lang="en-ID" sz="1600" dirty="0"/>
              <a:t>,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yang </a:t>
            </a:r>
            <a:r>
              <a:rPr lang="en-ID" sz="1600" dirty="0" err="1"/>
              <a:t>disembunyikan</a:t>
            </a:r>
            <a:endParaRPr lang="en-ID" sz="1600" dirty="0"/>
          </a:p>
          <a:p>
            <a:pPr marL="0" indent="0">
              <a:lnSpc>
                <a:spcPct val="90000"/>
              </a:lnSpc>
              <a:buNone/>
            </a:pPr>
            <a:endParaRPr lang="en-ID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ID" sz="1600" dirty="0" err="1"/>
              <a:t>Asersi</a:t>
            </a:r>
            <a:r>
              <a:rPr lang="en-ID" sz="1600" dirty="0"/>
              <a:t> Hak dan </a:t>
            </a:r>
            <a:r>
              <a:rPr lang="en-ID" sz="1600" dirty="0" err="1"/>
              <a:t>Kewajiban</a:t>
            </a:r>
            <a:r>
              <a:rPr lang="en-ID" sz="1600" dirty="0"/>
              <a:t> (Rights and Obligations)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hak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aset</a:t>
            </a:r>
            <a:r>
              <a:rPr lang="en-ID" sz="1600" dirty="0"/>
              <a:t> yang </a:t>
            </a:r>
            <a:r>
              <a:rPr lang="en-ID" sz="1600" dirty="0" err="1"/>
              <a:t>disajikan</a:t>
            </a:r>
            <a:r>
              <a:rPr lang="en-ID" sz="1600" dirty="0"/>
              <a:t> dan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kewajiban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utang yang </a:t>
            </a:r>
            <a:r>
              <a:rPr lang="en-ID" sz="1600" dirty="0" err="1"/>
              <a:t>dicatat</a:t>
            </a:r>
            <a:r>
              <a:rPr lang="en-ID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ID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ID" sz="1600" dirty="0" err="1"/>
              <a:t>Asersi</a:t>
            </a:r>
            <a:r>
              <a:rPr lang="en-ID" sz="1600" dirty="0"/>
              <a:t> </a:t>
            </a:r>
            <a:r>
              <a:rPr lang="en-ID" sz="1600" dirty="0" err="1"/>
              <a:t>Penilaian</a:t>
            </a:r>
            <a:r>
              <a:rPr lang="en-ID" sz="1600" dirty="0"/>
              <a:t> dan </a:t>
            </a:r>
            <a:r>
              <a:rPr lang="en-ID" sz="1600" dirty="0" err="1"/>
              <a:t>Alokasi</a:t>
            </a:r>
            <a:r>
              <a:rPr lang="en-ID" sz="1600" dirty="0"/>
              <a:t> (Valuation and Allocation) </a:t>
            </a:r>
            <a:r>
              <a:rPr lang="en-ID" sz="1600" dirty="0" err="1"/>
              <a:t>aset</a:t>
            </a:r>
            <a:r>
              <a:rPr lang="en-ID" sz="1600" dirty="0"/>
              <a:t>, </a:t>
            </a:r>
            <a:r>
              <a:rPr lang="en-ID" sz="1600" dirty="0" err="1"/>
              <a:t>kewajiban</a:t>
            </a:r>
            <a:r>
              <a:rPr lang="en-ID" sz="1600" dirty="0"/>
              <a:t>, </a:t>
            </a:r>
            <a:r>
              <a:rPr lang="en-ID" sz="1600" dirty="0" err="1"/>
              <a:t>pendapatan</a:t>
            </a:r>
            <a:r>
              <a:rPr lang="en-ID" sz="1600" dirty="0"/>
              <a:t>, dan </a:t>
            </a:r>
            <a:r>
              <a:rPr lang="en-ID" sz="1600" dirty="0" err="1"/>
              <a:t>beban</a:t>
            </a:r>
            <a:br>
              <a:rPr lang="en-ID" sz="1600" dirty="0"/>
            </a:br>
            <a:r>
              <a:rPr lang="en-ID" sz="1600" dirty="0" err="1"/>
              <a:t>dicatat</a:t>
            </a:r>
            <a:r>
              <a:rPr lang="en-ID" sz="1600" dirty="0"/>
              <a:t> pada </a:t>
            </a:r>
            <a:r>
              <a:rPr lang="en-ID" sz="1600" dirty="0" err="1"/>
              <a:t>nilai</a:t>
            </a:r>
            <a:r>
              <a:rPr lang="en-ID" sz="1600" dirty="0"/>
              <a:t> yang </a:t>
            </a:r>
            <a:r>
              <a:rPr lang="en-ID" sz="1600" dirty="0" err="1"/>
              <a:t>tepat</a:t>
            </a:r>
            <a:r>
              <a:rPr lang="en-ID" sz="1600" dirty="0"/>
              <a:t>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standar</a:t>
            </a:r>
            <a:r>
              <a:rPr lang="en-ID" sz="1600" dirty="0"/>
              <a:t> </a:t>
            </a:r>
            <a:r>
              <a:rPr lang="en-ID" sz="1600" dirty="0" err="1"/>
              <a:t>akuntansi</a:t>
            </a:r>
            <a:r>
              <a:rPr lang="en-ID" sz="1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ID" sz="1600" dirty="0"/>
            </a:br>
            <a:r>
              <a:rPr lang="en-ID" sz="1600" dirty="0" err="1"/>
              <a:t>Asersi</a:t>
            </a:r>
            <a:r>
              <a:rPr lang="en-ID" sz="1600" dirty="0"/>
              <a:t> </a:t>
            </a:r>
            <a:r>
              <a:rPr lang="en-ID" sz="1600" dirty="0" err="1"/>
              <a:t>Penyajian</a:t>
            </a:r>
            <a:r>
              <a:rPr lang="en-ID" sz="1600" dirty="0"/>
              <a:t> dan </a:t>
            </a:r>
            <a:r>
              <a:rPr lang="en-ID" sz="1600" dirty="0" err="1"/>
              <a:t>Pengungkapan</a:t>
            </a:r>
            <a:r>
              <a:rPr lang="en-ID" sz="1600" dirty="0"/>
              <a:t> (Presentation and Disclosure) </a:t>
            </a:r>
            <a:r>
              <a:rPr lang="en-ID" sz="1600" dirty="0" err="1"/>
              <a:t>pengungkapan</a:t>
            </a:r>
            <a:r>
              <a:rPr lang="en-ID" sz="1600" dirty="0"/>
              <a:t> </a:t>
            </a:r>
            <a:r>
              <a:rPr lang="en-ID" sz="1600" dirty="0" err="1"/>
              <a:t>laporan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 </a:t>
            </a:r>
            <a:r>
              <a:rPr lang="en-ID" sz="1600" dirty="0" err="1"/>
              <a:t>lengkap</a:t>
            </a:r>
            <a:r>
              <a:rPr lang="en-ID" sz="1600" dirty="0"/>
              <a:t> dan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standar</a:t>
            </a:r>
            <a:r>
              <a:rPr lang="en-ID" sz="16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7" y="510540"/>
            <a:ext cx="3442120" cy="15783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sz="2700" dirty="0" err="1"/>
              <a:t>Pertimbangan</a:t>
            </a:r>
            <a:r>
              <a:rPr lang="en-ID" sz="2700" dirty="0"/>
              <a:t> </a:t>
            </a:r>
            <a:r>
              <a:rPr lang="en-ID" sz="2700" dirty="0" err="1"/>
              <a:t>Profesional</a:t>
            </a:r>
            <a:r>
              <a:rPr lang="en-ID" sz="2700" dirty="0"/>
              <a:t> Auditor (professional judgment)</a:t>
            </a:r>
          </a:p>
        </p:txBody>
      </p:sp>
      <p:pic>
        <p:nvPicPr>
          <p:cNvPr id="6" name="Picture 5" descr="A 3d character holding a magnifying glass&#10;&#10;AI-generated content may be incorrect.">
            <a:extLst>
              <a:ext uri="{FF2B5EF4-FFF2-40B4-BE49-F238E27FC236}">
                <a16:creationId xmlns:a16="http://schemas.microsoft.com/office/drawing/2014/main" id="{0C93FBE4-98FE-C0EE-87FD-498C832A1D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rcRect l="16030" r="9247"/>
          <a:stretch>
            <a:fillRect/>
          </a:stretch>
        </p:blipFill>
        <p:spPr>
          <a:xfrm>
            <a:off x="20" y="650310"/>
            <a:ext cx="4638563" cy="62076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314" y="228600"/>
            <a:ext cx="4757057" cy="597908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sz="1800" dirty="0"/>
              <a:t>Auditor </a:t>
            </a:r>
            <a:r>
              <a:rPr lang="en-ID" sz="1800" dirty="0" err="1"/>
              <a:t>menggunakan</a:t>
            </a:r>
            <a:r>
              <a:rPr lang="en-ID" sz="1800" dirty="0"/>
              <a:t> </a:t>
            </a:r>
            <a:r>
              <a:rPr lang="en-ID" sz="1800" dirty="0" err="1"/>
              <a:t>pertimbangan</a:t>
            </a:r>
            <a:r>
              <a:rPr lang="en-ID" sz="1800" dirty="0"/>
              <a:t> </a:t>
            </a:r>
            <a:r>
              <a:rPr lang="en-ID" sz="1800" dirty="0" err="1"/>
              <a:t>profesional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menilai</a:t>
            </a:r>
            <a:r>
              <a:rPr lang="en-ID" sz="1800" dirty="0"/>
              <a:t> </a:t>
            </a:r>
            <a:r>
              <a:rPr lang="en-ID" sz="1800" dirty="0" err="1"/>
              <a:t>kecukupan</a:t>
            </a:r>
            <a:r>
              <a:rPr lang="en-ID" sz="1800" dirty="0"/>
              <a:t> dan </a:t>
            </a:r>
            <a:r>
              <a:rPr lang="en-ID" sz="1800" dirty="0" err="1"/>
              <a:t>ketepatan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menentukan</a:t>
            </a:r>
            <a:r>
              <a:rPr lang="en-ID" sz="1800" dirty="0"/>
              <a:t> </a:t>
            </a:r>
            <a:r>
              <a:rPr lang="en-ID" sz="1800" dirty="0" err="1"/>
              <a:t>perlunya</a:t>
            </a:r>
            <a:r>
              <a:rPr lang="en-ID" sz="1800" dirty="0"/>
              <a:t> </a:t>
            </a:r>
            <a:r>
              <a:rPr lang="en-ID" sz="1800" dirty="0" err="1"/>
              <a:t>prosedur</a:t>
            </a:r>
            <a:r>
              <a:rPr lang="en-ID" sz="1800" dirty="0"/>
              <a:t> </a:t>
            </a:r>
            <a:r>
              <a:rPr lang="en-ID" sz="1800" dirty="0" err="1"/>
              <a:t>tambahan</a:t>
            </a:r>
            <a:r>
              <a:rPr lang="en-ID" sz="1800" dirty="0"/>
              <a:t>,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penerapan</a:t>
            </a:r>
            <a:r>
              <a:rPr lang="en-ID" sz="1800" dirty="0"/>
              <a:t> </a:t>
            </a:r>
            <a:r>
              <a:rPr lang="en-ID" sz="1800" dirty="0" err="1"/>
              <a:t>pengetahuan</a:t>
            </a:r>
            <a:r>
              <a:rPr lang="en-ID" sz="1800" dirty="0"/>
              <a:t>, </a:t>
            </a:r>
            <a:r>
              <a:rPr lang="en-ID" sz="1800" dirty="0" err="1"/>
              <a:t>pengalaman</a:t>
            </a:r>
            <a:r>
              <a:rPr lang="en-ID" sz="1800" dirty="0"/>
              <a:t>, dan </a:t>
            </a:r>
            <a:r>
              <a:rPr lang="en-ID" sz="1800" dirty="0" err="1"/>
              <a:t>kompetensi</a:t>
            </a:r>
            <a:r>
              <a:rPr lang="en-ID" sz="1800" dirty="0"/>
              <a:t> auditor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klien</a:t>
            </a:r>
            <a:r>
              <a:rPr lang="en-ID" sz="1800" dirty="0"/>
              <a:t> dan </a:t>
            </a:r>
            <a:r>
              <a:rPr lang="en-ID" sz="1800" dirty="0" err="1"/>
              <a:t>kondisi</a:t>
            </a:r>
            <a:r>
              <a:rPr lang="en-ID" sz="1800" dirty="0"/>
              <a:t> audit </a:t>
            </a:r>
            <a:r>
              <a:rPr lang="en-ID" sz="1800" dirty="0" err="1"/>
              <a:t>berbeda</a:t>
            </a:r>
            <a:r>
              <a:rPr lang="en-ID" sz="1800" dirty="0"/>
              <a:t>, </a:t>
            </a:r>
            <a:r>
              <a:rPr lang="en-ID" sz="1800" dirty="0" err="1"/>
              <a:t>pertimbangan</a:t>
            </a:r>
            <a:r>
              <a:rPr lang="en-ID" sz="1800" dirty="0"/>
              <a:t>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diperlukan</a:t>
            </a:r>
            <a:r>
              <a:rPr lang="en-ID" sz="1800" dirty="0"/>
              <a:t> </a:t>
            </a:r>
            <a:r>
              <a:rPr lang="en-ID" sz="1800" dirty="0" err="1"/>
              <a:t>apakah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audit yang </a:t>
            </a:r>
            <a:r>
              <a:rPr lang="en-ID" sz="1800" dirty="0" err="1"/>
              <a:t>diperoleh</a:t>
            </a:r>
            <a:r>
              <a:rPr lang="en-ID" sz="1800" dirty="0"/>
              <a:t> </a:t>
            </a:r>
            <a:r>
              <a:rPr lang="en-ID" sz="1800" dirty="0" err="1"/>
              <a:t>sudah</a:t>
            </a:r>
            <a:r>
              <a:rPr lang="en-ID" sz="1800" dirty="0"/>
              <a:t> </a:t>
            </a:r>
            <a:r>
              <a:rPr lang="en-ID" sz="1800" dirty="0" err="1"/>
              <a:t>cukup</a:t>
            </a:r>
            <a:r>
              <a:rPr lang="en-ID" sz="1800" dirty="0"/>
              <a:t>,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diperlukan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</a:t>
            </a:r>
            <a:r>
              <a:rPr lang="en-ID" sz="1800" dirty="0" err="1"/>
              <a:t>tambahan</a:t>
            </a:r>
            <a:r>
              <a:rPr lang="en-ID" sz="1800" dirty="0"/>
              <a:t>, </a:t>
            </a:r>
            <a:r>
              <a:rPr lang="en-ID" sz="1800" dirty="0" err="1"/>
              <a:t>karena</a:t>
            </a:r>
            <a:r>
              <a:rPr lang="en-ID" sz="1800" dirty="0"/>
              <a:t> auditor </a:t>
            </a:r>
            <a:r>
              <a:rPr lang="en-ID" sz="1800" dirty="0" err="1"/>
              <a:t>mempertimbangkan</a:t>
            </a:r>
            <a:r>
              <a:rPr lang="en-ID" sz="1800" dirty="0"/>
              <a:t> </a:t>
            </a:r>
            <a:r>
              <a:rPr lang="en-ID" sz="1800" dirty="0" err="1"/>
              <a:t>selain</a:t>
            </a:r>
            <a:r>
              <a:rPr lang="en-ID" sz="1800" dirty="0"/>
              <a:t> </a:t>
            </a:r>
            <a:r>
              <a:rPr lang="en-ID" sz="1800" dirty="0" err="1"/>
              <a:t>tingkat</a:t>
            </a:r>
            <a:r>
              <a:rPr lang="en-ID" sz="1800" dirty="0"/>
              <a:t> </a:t>
            </a:r>
            <a:r>
              <a:rPr lang="en-ID" sz="1800" dirty="0" err="1"/>
              <a:t>risiko</a:t>
            </a:r>
            <a:r>
              <a:rPr lang="en-ID" sz="1800" dirty="0"/>
              <a:t> salah </a:t>
            </a:r>
            <a:r>
              <a:rPr lang="en-ID" sz="1800" dirty="0" err="1"/>
              <a:t>saji</a:t>
            </a:r>
            <a:r>
              <a:rPr lang="en-ID" sz="1800" dirty="0"/>
              <a:t> material,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pengujian</a:t>
            </a:r>
            <a:r>
              <a:rPr lang="en-ID" sz="1800" dirty="0"/>
              <a:t> </a:t>
            </a:r>
            <a:r>
              <a:rPr lang="en-ID" sz="1800" dirty="0" err="1"/>
              <a:t>pengendalian</a:t>
            </a:r>
            <a:r>
              <a:rPr lang="en-ID" sz="1800" dirty="0"/>
              <a:t> dan </a:t>
            </a:r>
            <a:r>
              <a:rPr lang="en-ID" sz="1800" dirty="0" err="1"/>
              <a:t>substantif</a:t>
            </a:r>
            <a:r>
              <a:rPr lang="en-ID" sz="1800" dirty="0"/>
              <a:t> juga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kualitas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yang </a:t>
            </a:r>
            <a:r>
              <a:rPr lang="en-ID" sz="1800" dirty="0" err="1"/>
              <a:t>diperoleh</a:t>
            </a:r>
            <a:r>
              <a:rPr lang="en-ID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ID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ID" sz="1800" dirty="0" err="1"/>
              <a:t>Pertimbangan</a:t>
            </a:r>
            <a:r>
              <a:rPr lang="en-ID" sz="1800" dirty="0"/>
              <a:t> </a:t>
            </a:r>
            <a:r>
              <a:rPr lang="en-ID" sz="1800" dirty="0" err="1"/>
              <a:t>Profesional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Menentukan</a:t>
            </a:r>
            <a:r>
              <a:rPr lang="en-ID" sz="1800" dirty="0"/>
              <a:t> </a:t>
            </a:r>
            <a:r>
              <a:rPr lang="en-ID" sz="1800" dirty="0" err="1"/>
              <a:t>Perlunya</a:t>
            </a:r>
            <a:r>
              <a:rPr lang="en-ID" sz="1800" dirty="0"/>
              <a:t> </a:t>
            </a:r>
            <a:r>
              <a:rPr lang="en-ID" sz="1800" dirty="0" err="1"/>
              <a:t>Prosedur</a:t>
            </a:r>
            <a:r>
              <a:rPr lang="en-ID" sz="1800" dirty="0"/>
              <a:t> </a:t>
            </a:r>
            <a:r>
              <a:rPr lang="en-ID" sz="1800" dirty="0" err="1"/>
              <a:t>Tambahan</a:t>
            </a:r>
            <a:r>
              <a:rPr lang="en-ID" sz="1800" dirty="0"/>
              <a:t> </a:t>
            </a:r>
            <a:r>
              <a:rPr lang="en-ID" sz="1800" dirty="0" err="1"/>
              <a:t>dikarenakan</a:t>
            </a:r>
            <a:endParaRPr lang="en-ID" sz="1800" dirty="0"/>
          </a:p>
          <a:p>
            <a:pPr>
              <a:lnSpc>
                <a:spcPct val="90000"/>
              </a:lnSpc>
            </a:pPr>
            <a:r>
              <a:rPr lang="en-ID" sz="1800" dirty="0" err="1"/>
              <a:t>temuan</a:t>
            </a:r>
            <a:r>
              <a:rPr lang="en-ID" sz="1800" dirty="0"/>
              <a:t> audit yang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biasa</a:t>
            </a:r>
            <a:r>
              <a:rPr lang="en-ID" sz="1800" dirty="0"/>
              <a:t>,</a:t>
            </a:r>
          </a:p>
          <a:p>
            <a:pPr>
              <a:lnSpc>
                <a:spcPct val="90000"/>
              </a:lnSpc>
            </a:pPr>
            <a:r>
              <a:rPr lang="en-ID" sz="1800" dirty="0" err="1"/>
              <a:t>inkonsistensi</a:t>
            </a:r>
            <a:r>
              <a:rPr lang="en-ID" sz="1800" dirty="0"/>
              <a:t> </a:t>
            </a:r>
            <a:r>
              <a:rPr lang="en-ID" sz="1800" dirty="0" err="1"/>
              <a:t>antar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,</a:t>
            </a:r>
          </a:p>
          <a:p>
            <a:pPr>
              <a:lnSpc>
                <a:spcPct val="90000"/>
              </a:lnSpc>
            </a:pPr>
            <a:r>
              <a:rPr lang="en-ID" sz="1800" dirty="0" err="1"/>
              <a:t>indikasi</a:t>
            </a:r>
            <a:r>
              <a:rPr lang="en-ID" sz="1800" dirty="0"/>
              <a:t> salah </a:t>
            </a:r>
            <a:r>
              <a:rPr lang="en-ID" sz="1800" dirty="0" err="1"/>
              <a:t>saji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kecurangan</a:t>
            </a:r>
            <a:r>
              <a:rPr lang="en-ID" sz="1800" dirty="0"/>
              <a:t>,</a:t>
            </a:r>
          </a:p>
          <a:p>
            <a:pPr>
              <a:lnSpc>
                <a:spcPct val="90000"/>
              </a:lnSpc>
            </a:pPr>
            <a:r>
              <a:rPr lang="en-ID" sz="1800" dirty="0" err="1"/>
              <a:t>keterbatasan</a:t>
            </a:r>
            <a:r>
              <a:rPr lang="en-ID" sz="1800" dirty="0"/>
              <a:t> </a:t>
            </a:r>
            <a:r>
              <a:rPr lang="en-ID" sz="1800" dirty="0" err="1"/>
              <a:t>bukti</a:t>
            </a:r>
            <a:r>
              <a:rPr lang="en-ID" sz="1800" dirty="0"/>
              <a:t> audit.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1800" dirty="0" err="1"/>
              <a:t>Pertimbangan</a:t>
            </a:r>
            <a:r>
              <a:rPr lang="en-ID" sz="1800" dirty="0"/>
              <a:t> </a:t>
            </a:r>
            <a:r>
              <a:rPr lang="en-ID" sz="1800" dirty="0" err="1"/>
              <a:t>Profesional</a:t>
            </a:r>
            <a:r>
              <a:rPr lang="en-ID" sz="1800" dirty="0"/>
              <a:t> </a:t>
            </a:r>
            <a:r>
              <a:rPr lang="en-ID" sz="1800" dirty="0" err="1"/>
              <a:t>Bersifat</a:t>
            </a:r>
            <a:r>
              <a:rPr lang="en-ID" sz="1800" dirty="0"/>
              <a:t> </a:t>
            </a:r>
            <a:r>
              <a:rPr lang="en-ID" sz="1800" dirty="0" err="1"/>
              <a:t>Menyeluruh</a:t>
            </a:r>
            <a:r>
              <a:rPr lang="en-ID" sz="1800" dirty="0"/>
              <a:t> dan </a:t>
            </a:r>
            <a:r>
              <a:rPr lang="en-ID" sz="1800" dirty="0" err="1"/>
              <a:t>Berkelanjutan</a:t>
            </a:r>
            <a:r>
              <a:rPr lang="en-ID" sz="1800" dirty="0"/>
              <a:t>, </a:t>
            </a:r>
            <a:r>
              <a:rPr lang="en-ID" sz="1800" dirty="0" err="1"/>
              <a:t>diterapkan</a:t>
            </a:r>
            <a:r>
              <a:rPr lang="en-ID" sz="1800" dirty="0"/>
              <a:t> </a:t>
            </a:r>
            <a:r>
              <a:rPr lang="en-ID" sz="1800" dirty="0" err="1"/>
              <a:t>sepanjang</a:t>
            </a:r>
            <a:r>
              <a:rPr lang="en-ID" sz="1800" dirty="0"/>
              <a:t> proses audit.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f8e20e6-048a-4bad-a26b-318dd1cd4d47}" enabled="1" method="Privileged" siteId="{66c65d8a-9158-4521-a2d8-664963db48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1403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Meiryo</vt:lpstr>
      <vt:lpstr>Arial</vt:lpstr>
      <vt:lpstr>Calibri</vt:lpstr>
      <vt:lpstr>Office Theme</vt:lpstr>
      <vt:lpstr>Evaluasi Bukti Pemeriksaan </vt:lpstr>
      <vt:lpstr>Evaluasi Bukti Pemeriksaan</vt:lpstr>
      <vt:lpstr>Tujuan Evaluasi Bukti Audit</vt:lpstr>
      <vt:lpstr>Kecukupan Bukti Audit</vt:lpstr>
      <vt:lpstr>Ketepatan / Kompetensi Bukti Audit</vt:lpstr>
      <vt:lpstr>Keandalan Bukti Audit</vt:lpstr>
      <vt:lpstr>Jenis-Jenis Bukti Audit</vt:lpstr>
      <vt:lpstr>Evaluasi Bukti dan Asersi Manajemen</vt:lpstr>
      <vt:lpstr>Pertimbangan Profesional Auditor (professional judgment)</vt:lpstr>
      <vt:lpstr>Kesimpulan Evaluasi Bukti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Gaol, Henni Lumban</dc:creator>
  <cp:keywords/>
  <dc:description>generated using python-pptx</dc:description>
  <cp:lastModifiedBy>organizer</cp:lastModifiedBy>
  <cp:revision>6</cp:revision>
  <dcterms:created xsi:type="dcterms:W3CDTF">2013-01-27T09:14:16Z</dcterms:created>
  <dcterms:modified xsi:type="dcterms:W3CDTF">2026-01-02T13:51:32Z</dcterms:modified>
  <cp:category/>
</cp:coreProperties>
</file>