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658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6367" y="3112371"/>
            <a:ext cx="13409930" cy="963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5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522170" y="5226724"/>
            <a:ext cx="10497185" cy="2082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20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9443071"/>
            <a:ext cx="982980" cy="844550"/>
          </a:xfrm>
          <a:custGeom>
            <a:avLst/>
            <a:gdLst/>
            <a:ahLst/>
            <a:cxnLst/>
            <a:rect l="l" t="t" r="r" b="b"/>
            <a:pathLst>
              <a:path w="982980" h="844550">
                <a:moveTo>
                  <a:pt x="613244" y="843940"/>
                </a:moveTo>
                <a:lnTo>
                  <a:pt x="600494" y="800442"/>
                </a:lnTo>
                <a:lnTo>
                  <a:pt x="581914" y="751840"/>
                </a:lnTo>
                <a:lnTo>
                  <a:pt x="560514" y="707580"/>
                </a:lnTo>
                <a:lnTo>
                  <a:pt x="536194" y="666369"/>
                </a:lnTo>
                <a:lnTo>
                  <a:pt x="508825" y="626960"/>
                </a:lnTo>
                <a:lnTo>
                  <a:pt x="478307" y="588098"/>
                </a:lnTo>
                <a:lnTo>
                  <a:pt x="444525" y="548513"/>
                </a:lnTo>
                <a:lnTo>
                  <a:pt x="407352" y="506945"/>
                </a:lnTo>
                <a:lnTo>
                  <a:pt x="369709" y="468426"/>
                </a:lnTo>
                <a:lnTo>
                  <a:pt x="330403" y="434428"/>
                </a:lnTo>
                <a:lnTo>
                  <a:pt x="289217" y="404990"/>
                </a:lnTo>
                <a:lnTo>
                  <a:pt x="245922" y="380174"/>
                </a:lnTo>
                <a:lnTo>
                  <a:pt x="200291" y="360019"/>
                </a:lnTo>
                <a:lnTo>
                  <a:pt x="152107" y="344576"/>
                </a:lnTo>
                <a:lnTo>
                  <a:pt x="101155" y="333895"/>
                </a:lnTo>
                <a:lnTo>
                  <a:pt x="47193" y="328028"/>
                </a:lnTo>
                <a:lnTo>
                  <a:pt x="0" y="327329"/>
                </a:lnTo>
                <a:lnTo>
                  <a:pt x="0" y="445795"/>
                </a:lnTo>
                <a:lnTo>
                  <a:pt x="41440" y="448729"/>
                </a:lnTo>
                <a:lnTo>
                  <a:pt x="91059" y="457085"/>
                </a:lnTo>
                <a:lnTo>
                  <a:pt x="138531" y="470700"/>
                </a:lnTo>
                <a:lnTo>
                  <a:pt x="183591" y="490131"/>
                </a:lnTo>
                <a:lnTo>
                  <a:pt x="225907" y="515937"/>
                </a:lnTo>
                <a:lnTo>
                  <a:pt x="265188" y="548678"/>
                </a:lnTo>
                <a:lnTo>
                  <a:pt x="301129" y="588911"/>
                </a:lnTo>
                <a:lnTo>
                  <a:pt x="336156" y="635076"/>
                </a:lnTo>
                <a:lnTo>
                  <a:pt x="366661" y="678776"/>
                </a:lnTo>
                <a:lnTo>
                  <a:pt x="392671" y="722350"/>
                </a:lnTo>
                <a:lnTo>
                  <a:pt x="414185" y="768121"/>
                </a:lnTo>
                <a:lnTo>
                  <a:pt x="431228" y="818413"/>
                </a:lnTo>
                <a:lnTo>
                  <a:pt x="436854" y="843940"/>
                </a:lnTo>
                <a:lnTo>
                  <a:pt x="613244" y="843940"/>
                </a:lnTo>
                <a:close/>
              </a:path>
              <a:path w="982980" h="844550">
                <a:moveTo>
                  <a:pt x="982637" y="843940"/>
                </a:moveTo>
                <a:lnTo>
                  <a:pt x="979893" y="773671"/>
                </a:lnTo>
                <a:lnTo>
                  <a:pt x="977023" y="722960"/>
                </a:lnTo>
                <a:lnTo>
                  <a:pt x="973543" y="673049"/>
                </a:lnTo>
                <a:lnTo>
                  <a:pt x="967727" y="626922"/>
                </a:lnTo>
                <a:lnTo>
                  <a:pt x="957541" y="581469"/>
                </a:lnTo>
                <a:lnTo>
                  <a:pt x="943356" y="536778"/>
                </a:lnTo>
                <a:lnTo>
                  <a:pt x="925512" y="492963"/>
                </a:lnTo>
                <a:lnTo>
                  <a:pt x="904379" y="450113"/>
                </a:lnTo>
                <a:lnTo>
                  <a:pt x="880325" y="408343"/>
                </a:lnTo>
                <a:lnTo>
                  <a:pt x="853694" y="367741"/>
                </a:lnTo>
                <a:lnTo>
                  <a:pt x="824852" y="328422"/>
                </a:lnTo>
                <a:lnTo>
                  <a:pt x="794143" y="290487"/>
                </a:lnTo>
                <a:lnTo>
                  <a:pt x="761949" y="254038"/>
                </a:lnTo>
                <a:lnTo>
                  <a:pt x="728611" y="219163"/>
                </a:lnTo>
                <a:lnTo>
                  <a:pt x="694499" y="185978"/>
                </a:lnTo>
                <a:lnTo>
                  <a:pt x="659968" y="154584"/>
                </a:lnTo>
                <a:lnTo>
                  <a:pt x="634606" y="132969"/>
                </a:lnTo>
                <a:lnTo>
                  <a:pt x="625360" y="125082"/>
                </a:lnTo>
                <a:lnTo>
                  <a:pt x="582396" y="93929"/>
                </a:lnTo>
                <a:lnTo>
                  <a:pt x="535927" y="67881"/>
                </a:lnTo>
                <a:lnTo>
                  <a:pt x="486816" y="46520"/>
                </a:lnTo>
                <a:lnTo>
                  <a:pt x="435902" y="29438"/>
                </a:lnTo>
                <a:lnTo>
                  <a:pt x="384035" y="16243"/>
                </a:lnTo>
                <a:lnTo>
                  <a:pt x="332054" y="6515"/>
                </a:lnTo>
                <a:lnTo>
                  <a:pt x="282105" y="1117"/>
                </a:lnTo>
                <a:lnTo>
                  <a:pt x="233222" y="0"/>
                </a:lnTo>
                <a:lnTo>
                  <a:pt x="185013" y="1955"/>
                </a:lnTo>
                <a:lnTo>
                  <a:pt x="137071" y="5727"/>
                </a:lnTo>
                <a:lnTo>
                  <a:pt x="89001" y="10096"/>
                </a:lnTo>
                <a:lnTo>
                  <a:pt x="40398" y="13830"/>
                </a:lnTo>
                <a:lnTo>
                  <a:pt x="0" y="15367"/>
                </a:lnTo>
                <a:lnTo>
                  <a:pt x="0" y="148196"/>
                </a:lnTo>
                <a:lnTo>
                  <a:pt x="22123" y="147878"/>
                </a:lnTo>
                <a:lnTo>
                  <a:pt x="70472" y="144170"/>
                </a:lnTo>
                <a:lnTo>
                  <a:pt x="118694" y="139255"/>
                </a:lnTo>
                <a:lnTo>
                  <a:pt x="166928" y="134912"/>
                </a:lnTo>
                <a:lnTo>
                  <a:pt x="215366" y="132969"/>
                </a:lnTo>
                <a:lnTo>
                  <a:pt x="264172" y="135204"/>
                </a:lnTo>
                <a:lnTo>
                  <a:pt x="314579" y="142163"/>
                </a:lnTo>
                <a:lnTo>
                  <a:pt x="363474" y="152946"/>
                </a:lnTo>
                <a:lnTo>
                  <a:pt x="410578" y="167843"/>
                </a:lnTo>
                <a:lnTo>
                  <a:pt x="455650" y="187147"/>
                </a:lnTo>
                <a:lnTo>
                  <a:pt x="498449" y="211112"/>
                </a:lnTo>
                <a:lnTo>
                  <a:pt x="538721" y="240055"/>
                </a:lnTo>
                <a:lnTo>
                  <a:pt x="576211" y="274243"/>
                </a:lnTo>
                <a:lnTo>
                  <a:pt x="610273" y="309156"/>
                </a:lnTo>
                <a:lnTo>
                  <a:pt x="644144" y="344754"/>
                </a:lnTo>
                <a:lnTo>
                  <a:pt x="676935" y="381406"/>
                </a:lnTo>
                <a:lnTo>
                  <a:pt x="707796" y="419493"/>
                </a:lnTo>
                <a:lnTo>
                  <a:pt x="735838" y="459409"/>
                </a:lnTo>
                <a:lnTo>
                  <a:pt x="760196" y="501523"/>
                </a:lnTo>
                <a:lnTo>
                  <a:pt x="781964" y="550316"/>
                </a:lnTo>
                <a:lnTo>
                  <a:pt x="796912" y="597852"/>
                </a:lnTo>
                <a:lnTo>
                  <a:pt x="806183" y="645185"/>
                </a:lnTo>
                <a:lnTo>
                  <a:pt x="810856" y="693356"/>
                </a:lnTo>
                <a:lnTo>
                  <a:pt x="812038" y="743407"/>
                </a:lnTo>
                <a:lnTo>
                  <a:pt x="809815" y="843940"/>
                </a:lnTo>
                <a:lnTo>
                  <a:pt x="982637" y="84394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7102990" y="0"/>
            <a:ext cx="894080" cy="394335"/>
          </a:xfrm>
          <a:custGeom>
            <a:avLst/>
            <a:gdLst/>
            <a:ahLst/>
            <a:cxnLst/>
            <a:rect l="l" t="t" r="r" b="b"/>
            <a:pathLst>
              <a:path w="894080" h="394335">
                <a:moveTo>
                  <a:pt x="0" y="0"/>
                </a:moveTo>
                <a:lnTo>
                  <a:pt x="175098" y="0"/>
                </a:lnTo>
                <a:lnTo>
                  <a:pt x="200502" y="42569"/>
                </a:lnTo>
                <a:lnTo>
                  <a:pt x="231008" y="86273"/>
                </a:lnTo>
                <a:lnTo>
                  <a:pt x="266033" y="132440"/>
                </a:lnTo>
                <a:lnTo>
                  <a:pt x="301981" y="172667"/>
                </a:lnTo>
                <a:lnTo>
                  <a:pt x="341264" y="205408"/>
                </a:lnTo>
                <a:lnTo>
                  <a:pt x="383581" y="231217"/>
                </a:lnTo>
                <a:lnTo>
                  <a:pt x="428631" y="250651"/>
                </a:lnTo>
                <a:lnTo>
                  <a:pt x="476114" y="264267"/>
                </a:lnTo>
                <a:lnTo>
                  <a:pt x="525728" y="272619"/>
                </a:lnTo>
                <a:lnTo>
                  <a:pt x="577173" y="276264"/>
                </a:lnTo>
                <a:lnTo>
                  <a:pt x="630146" y="275758"/>
                </a:lnTo>
                <a:lnTo>
                  <a:pt x="681929" y="272358"/>
                </a:lnTo>
                <a:lnTo>
                  <a:pt x="733349" y="266219"/>
                </a:lnTo>
                <a:lnTo>
                  <a:pt x="784146" y="256495"/>
                </a:lnTo>
                <a:lnTo>
                  <a:pt x="834056" y="242337"/>
                </a:lnTo>
                <a:lnTo>
                  <a:pt x="849036" y="254015"/>
                </a:lnTo>
                <a:lnTo>
                  <a:pt x="863965" y="265757"/>
                </a:lnTo>
                <a:lnTo>
                  <a:pt x="878856" y="277546"/>
                </a:lnTo>
                <a:lnTo>
                  <a:pt x="893722" y="289366"/>
                </a:lnTo>
                <a:lnTo>
                  <a:pt x="862035" y="307470"/>
                </a:lnTo>
                <a:lnTo>
                  <a:pt x="797346" y="341344"/>
                </a:lnTo>
                <a:lnTo>
                  <a:pt x="715934" y="370501"/>
                </a:lnTo>
                <a:lnTo>
                  <a:pt x="667854" y="382295"/>
                </a:lnTo>
                <a:lnTo>
                  <a:pt x="619182" y="390263"/>
                </a:lnTo>
                <a:lnTo>
                  <a:pt x="569895" y="394055"/>
                </a:lnTo>
                <a:lnTo>
                  <a:pt x="519972" y="393322"/>
                </a:lnTo>
                <a:lnTo>
                  <a:pt x="466014" y="387455"/>
                </a:lnTo>
                <a:lnTo>
                  <a:pt x="415056" y="376775"/>
                </a:lnTo>
                <a:lnTo>
                  <a:pt x="366875" y="361332"/>
                </a:lnTo>
                <a:lnTo>
                  <a:pt x="321248" y="341174"/>
                </a:lnTo>
                <a:lnTo>
                  <a:pt x="277951" y="316352"/>
                </a:lnTo>
                <a:lnTo>
                  <a:pt x="236763" y="286915"/>
                </a:lnTo>
                <a:lnTo>
                  <a:pt x="197459" y="252914"/>
                </a:lnTo>
                <a:lnTo>
                  <a:pt x="159816" y="214397"/>
                </a:lnTo>
                <a:lnTo>
                  <a:pt x="122646" y="172828"/>
                </a:lnTo>
                <a:lnTo>
                  <a:pt x="88859" y="133243"/>
                </a:lnTo>
                <a:lnTo>
                  <a:pt x="58341" y="94380"/>
                </a:lnTo>
                <a:lnTo>
                  <a:pt x="30978" y="54976"/>
                </a:lnTo>
                <a:lnTo>
                  <a:pt x="6656" y="13771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82697" y="7194547"/>
            <a:ext cx="4905302" cy="30924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52620" y="7194547"/>
            <a:ext cx="4535805" cy="3092450"/>
          </a:xfrm>
          <a:custGeom>
            <a:avLst/>
            <a:gdLst/>
            <a:ahLst/>
            <a:cxnLst/>
            <a:rect l="l" t="t" r="r" b="b"/>
            <a:pathLst>
              <a:path w="4535805" h="3092450">
                <a:moveTo>
                  <a:pt x="4535378" y="0"/>
                </a:moveTo>
                <a:lnTo>
                  <a:pt x="4535378" y="3092451"/>
                </a:lnTo>
                <a:lnTo>
                  <a:pt x="0" y="3092451"/>
                </a:lnTo>
                <a:lnTo>
                  <a:pt x="28707" y="3063289"/>
                </a:lnTo>
                <a:lnTo>
                  <a:pt x="65232" y="3029225"/>
                </a:lnTo>
                <a:lnTo>
                  <a:pt x="103467" y="2996458"/>
                </a:lnTo>
                <a:lnTo>
                  <a:pt x="143410" y="2964987"/>
                </a:lnTo>
                <a:lnTo>
                  <a:pt x="185058" y="2934809"/>
                </a:lnTo>
                <a:lnTo>
                  <a:pt x="225947" y="2908071"/>
                </a:lnTo>
                <a:lnTo>
                  <a:pt x="267885" y="2883905"/>
                </a:lnTo>
                <a:lnTo>
                  <a:pt x="310828" y="2862266"/>
                </a:lnTo>
                <a:lnTo>
                  <a:pt x="354729" y="2843108"/>
                </a:lnTo>
                <a:lnTo>
                  <a:pt x="399545" y="2826385"/>
                </a:lnTo>
                <a:lnTo>
                  <a:pt x="445230" y="2812050"/>
                </a:lnTo>
                <a:lnTo>
                  <a:pt x="1328386" y="2811611"/>
                </a:lnTo>
                <a:lnTo>
                  <a:pt x="1367275" y="2810589"/>
                </a:lnTo>
                <a:lnTo>
                  <a:pt x="1370137" y="2810589"/>
                </a:lnTo>
                <a:lnTo>
                  <a:pt x="1374373" y="2810307"/>
                </a:lnTo>
                <a:lnTo>
                  <a:pt x="1432189" y="2810307"/>
                </a:lnTo>
                <a:lnTo>
                  <a:pt x="1439693" y="2807764"/>
                </a:lnTo>
                <a:lnTo>
                  <a:pt x="1446384" y="2801752"/>
                </a:lnTo>
                <a:lnTo>
                  <a:pt x="1445546" y="2801752"/>
                </a:lnTo>
                <a:lnTo>
                  <a:pt x="1499147" y="2795454"/>
                </a:lnTo>
                <a:lnTo>
                  <a:pt x="1549545" y="2786314"/>
                </a:lnTo>
                <a:lnTo>
                  <a:pt x="1597694" y="2774198"/>
                </a:lnTo>
                <a:lnTo>
                  <a:pt x="1643584" y="2759084"/>
                </a:lnTo>
                <a:lnTo>
                  <a:pt x="1687203" y="2740952"/>
                </a:lnTo>
                <a:lnTo>
                  <a:pt x="1728542" y="2719782"/>
                </a:lnTo>
                <a:lnTo>
                  <a:pt x="1767589" y="2695551"/>
                </a:lnTo>
                <a:lnTo>
                  <a:pt x="1804334" y="2668239"/>
                </a:lnTo>
                <a:lnTo>
                  <a:pt x="1838767" y="2637826"/>
                </a:lnTo>
                <a:lnTo>
                  <a:pt x="1870877" y="2604291"/>
                </a:lnTo>
                <a:lnTo>
                  <a:pt x="1900654" y="2567612"/>
                </a:lnTo>
                <a:lnTo>
                  <a:pt x="1928087" y="2527769"/>
                </a:lnTo>
                <a:lnTo>
                  <a:pt x="1953165" y="2484742"/>
                </a:lnTo>
                <a:lnTo>
                  <a:pt x="1975879" y="2438508"/>
                </a:lnTo>
                <a:lnTo>
                  <a:pt x="1996217" y="2389048"/>
                </a:lnTo>
                <a:lnTo>
                  <a:pt x="2013861" y="2341498"/>
                </a:lnTo>
                <a:lnTo>
                  <a:pt x="2048881" y="2246242"/>
                </a:lnTo>
                <a:lnTo>
                  <a:pt x="2066675" y="2198722"/>
                </a:lnTo>
                <a:lnTo>
                  <a:pt x="2084938" y="2151398"/>
                </a:lnTo>
                <a:lnTo>
                  <a:pt x="2103880" y="2104364"/>
                </a:lnTo>
                <a:lnTo>
                  <a:pt x="2123709" y="2057712"/>
                </a:lnTo>
                <a:lnTo>
                  <a:pt x="2144635" y="2011535"/>
                </a:lnTo>
                <a:lnTo>
                  <a:pt x="2166868" y="1965927"/>
                </a:lnTo>
                <a:lnTo>
                  <a:pt x="2190616" y="1920979"/>
                </a:lnTo>
                <a:lnTo>
                  <a:pt x="2214969" y="1879008"/>
                </a:lnTo>
                <a:lnTo>
                  <a:pt x="2241098" y="1838816"/>
                </a:lnTo>
                <a:lnTo>
                  <a:pt x="2269308" y="1800781"/>
                </a:lnTo>
                <a:lnTo>
                  <a:pt x="2299906" y="1765280"/>
                </a:lnTo>
                <a:lnTo>
                  <a:pt x="2333197" y="1732689"/>
                </a:lnTo>
                <a:lnTo>
                  <a:pt x="2353020" y="1716682"/>
                </a:lnTo>
                <a:lnTo>
                  <a:pt x="3226542" y="1716682"/>
                </a:lnTo>
                <a:lnTo>
                  <a:pt x="3269497" y="1710040"/>
                </a:lnTo>
                <a:lnTo>
                  <a:pt x="3304076" y="1690632"/>
                </a:lnTo>
                <a:lnTo>
                  <a:pt x="3331659" y="1657265"/>
                </a:lnTo>
                <a:lnTo>
                  <a:pt x="3353627" y="1608746"/>
                </a:lnTo>
                <a:lnTo>
                  <a:pt x="3368624" y="1562794"/>
                </a:lnTo>
                <a:lnTo>
                  <a:pt x="3382037" y="1516479"/>
                </a:lnTo>
                <a:lnTo>
                  <a:pt x="3394096" y="1469852"/>
                </a:lnTo>
                <a:lnTo>
                  <a:pt x="3405030" y="1422966"/>
                </a:lnTo>
                <a:lnTo>
                  <a:pt x="3415068" y="1375874"/>
                </a:lnTo>
                <a:lnTo>
                  <a:pt x="3424439" y="1328629"/>
                </a:lnTo>
                <a:lnTo>
                  <a:pt x="3433373" y="1281281"/>
                </a:lnTo>
                <a:lnTo>
                  <a:pt x="3450848" y="1186492"/>
                </a:lnTo>
                <a:lnTo>
                  <a:pt x="3459848" y="1139155"/>
                </a:lnTo>
                <a:lnTo>
                  <a:pt x="3469196" y="1090569"/>
                </a:lnTo>
                <a:lnTo>
                  <a:pt x="3478571" y="1041998"/>
                </a:lnTo>
                <a:lnTo>
                  <a:pt x="3488303" y="993548"/>
                </a:lnTo>
                <a:lnTo>
                  <a:pt x="3498719" y="945324"/>
                </a:lnTo>
                <a:lnTo>
                  <a:pt x="3510147" y="897433"/>
                </a:lnTo>
                <a:lnTo>
                  <a:pt x="3522916" y="849981"/>
                </a:lnTo>
                <a:lnTo>
                  <a:pt x="3537354" y="803074"/>
                </a:lnTo>
                <a:lnTo>
                  <a:pt x="3553790" y="756818"/>
                </a:lnTo>
                <a:lnTo>
                  <a:pt x="3572551" y="711319"/>
                </a:lnTo>
                <a:lnTo>
                  <a:pt x="3593966" y="666684"/>
                </a:lnTo>
                <a:lnTo>
                  <a:pt x="3618363" y="623018"/>
                </a:lnTo>
                <a:lnTo>
                  <a:pt x="3646071" y="580427"/>
                </a:lnTo>
                <a:lnTo>
                  <a:pt x="3675221" y="540721"/>
                </a:lnTo>
                <a:lnTo>
                  <a:pt x="3705875" y="502541"/>
                </a:lnTo>
                <a:lnTo>
                  <a:pt x="3738028" y="465900"/>
                </a:lnTo>
                <a:lnTo>
                  <a:pt x="3771673" y="430808"/>
                </a:lnTo>
                <a:lnTo>
                  <a:pt x="3806802" y="397275"/>
                </a:lnTo>
                <a:lnTo>
                  <a:pt x="3843411" y="365312"/>
                </a:lnTo>
                <a:lnTo>
                  <a:pt x="3881492" y="334929"/>
                </a:lnTo>
                <a:lnTo>
                  <a:pt x="3921038" y="306137"/>
                </a:lnTo>
                <a:lnTo>
                  <a:pt x="3962096" y="278152"/>
                </a:lnTo>
                <a:lnTo>
                  <a:pt x="4003583" y="250996"/>
                </a:lnTo>
                <a:lnTo>
                  <a:pt x="4045510" y="224694"/>
                </a:lnTo>
                <a:lnTo>
                  <a:pt x="4087887" y="199271"/>
                </a:lnTo>
                <a:lnTo>
                  <a:pt x="4130727" y="174752"/>
                </a:lnTo>
                <a:lnTo>
                  <a:pt x="4174040" y="151162"/>
                </a:lnTo>
                <a:lnTo>
                  <a:pt x="4217837" y="128525"/>
                </a:lnTo>
                <a:lnTo>
                  <a:pt x="4262130" y="106867"/>
                </a:lnTo>
                <a:lnTo>
                  <a:pt x="4306929" y="86213"/>
                </a:lnTo>
                <a:lnTo>
                  <a:pt x="4352245" y="66587"/>
                </a:lnTo>
                <a:lnTo>
                  <a:pt x="4398091" y="48014"/>
                </a:lnTo>
                <a:lnTo>
                  <a:pt x="4444475" y="30520"/>
                </a:lnTo>
                <a:lnTo>
                  <a:pt x="4491411" y="14128"/>
                </a:lnTo>
                <a:lnTo>
                  <a:pt x="4535378" y="0"/>
                </a:lnTo>
                <a:close/>
              </a:path>
              <a:path w="4535805" h="3092450">
                <a:moveTo>
                  <a:pt x="1241399" y="2803273"/>
                </a:moveTo>
                <a:lnTo>
                  <a:pt x="1284842" y="2809659"/>
                </a:lnTo>
                <a:lnTo>
                  <a:pt x="1328386" y="2811611"/>
                </a:lnTo>
                <a:lnTo>
                  <a:pt x="446935" y="2811611"/>
                </a:lnTo>
                <a:lnTo>
                  <a:pt x="450898" y="2810589"/>
                </a:lnTo>
                <a:lnTo>
                  <a:pt x="1226275" y="2810589"/>
                </a:lnTo>
                <a:lnTo>
                  <a:pt x="1233726" y="2808934"/>
                </a:lnTo>
                <a:lnTo>
                  <a:pt x="1241399" y="2803273"/>
                </a:lnTo>
                <a:close/>
              </a:path>
              <a:path w="4535805" h="3092450">
                <a:moveTo>
                  <a:pt x="788881" y="2768868"/>
                </a:moveTo>
                <a:lnTo>
                  <a:pt x="839344" y="2769079"/>
                </a:lnTo>
                <a:lnTo>
                  <a:pt x="889798" y="2770718"/>
                </a:lnTo>
                <a:lnTo>
                  <a:pt x="940238" y="2773753"/>
                </a:lnTo>
                <a:lnTo>
                  <a:pt x="990660" y="2778154"/>
                </a:lnTo>
                <a:lnTo>
                  <a:pt x="1041058" y="2783889"/>
                </a:lnTo>
                <a:lnTo>
                  <a:pt x="1091427" y="2790927"/>
                </a:lnTo>
                <a:lnTo>
                  <a:pt x="1121434" y="2794695"/>
                </a:lnTo>
                <a:lnTo>
                  <a:pt x="1151606" y="2797312"/>
                </a:lnTo>
                <a:lnTo>
                  <a:pt x="1212081" y="2801752"/>
                </a:lnTo>
                <a:lnTo>
                  <a:pt x="1219056" y="2808205"/>
                </a:lnTo>
                <a:lnTo>
                  <a:pt x="1226275" y="2810589"/>
                </a:lnTo>
                <a:lnTo>
                  <a:pt x="450898" y="2810589"/>
                </a:lnTo>
                <a:lnTo>
                  <a:pt x="491739" y="2800059"/>
                </a:lnTo>
                <a:lnTo>
                  <a:pt x="539027" y="2790364"/>
                </a:lnTo>
                <a:lnTo>
                  <a:pt x="587049" y="2782920"/>
                </a:lnTo>
                <a:lnTo>
                  <a:pt x="637495" y="2777110"/>
                </a:lnTo>
                <a:lnTo>
                  <a:pt x="687952" y="2772852"/>
                </a:lnTo>
                <a:lnTo>
                  <a:pt x="738416" y="2770115"/>
                </a:lnTo>
                <a:lnTo>
                  <a:pt x="788881" y="2768868"/>
                </a:lnTo>
                <a:close/>
              </a:path>
              <a:path w="4535805" h="3092450">
                <a:moveTo>
                  <a:pt x="1415670" y="2807558"/>
                </a:moveTo>
                <a:lnTo>
                  <a:pt x="1424136" y="2809995"/>
                </a:lnTo>
                <a:lnTo>
                  <a:pt x="1432189" y="2810307"/>
                </a:lnTo>
                <a:lnTo>
                  <a:pt x="1374373" y="2810307"/>
                </a:lnTo>
                <a:lnTo>
                  <a:pt x="1415670" y="2807558"/>
                </a:lnTo>
                <a:close/>
              </a:path>
              <a:path w="4535805" h="3092450">
                <a:moveTo>
                  <a:pt x="2640449" y="1619773"/>
                </a:moveTo>
                <a:lnTo>
                  <a:pt x="2688141" y="1620697"/>
                </a:lnTo>
                <a:lnTo>
                  <a:pt x="2736095" y="1623517"/>
                </a:lnTo>
                <a:lnTo>
                  <a:pt x="2785764" y="1628492"/>
                </a:lnTo>
                <a:lnTo>
                  <a:pt x="2834906" y="1635949"/>
                </a:lnTo>
                <a:lnTo>
                  <a:pt x="2883635" y="1645341"/>
                </a:lnTo>
                <a:lnTo>
                  <a:pt x="2932170" y="1656147"/>
                </a:lnTo>
                <a:lnTo>
                  <a:pt x="3076744" y="1691340"/>
                </a:lnTo>
                <a:lnTo>
                  <a:pt x="3125147" y="1702217"/>
                </a:lnTo>
                <a:lnTo>
                  <a:pt x="3173831" y="1711753"/>
                </a:lnTo>
                <a:lnTo>
                  <a:pt x="3226542" y="1716682"/>
                </a:lnTo>
                <a:lnTo>
                  <a:pt x="2353020" y="1716682"/>
                </a:lnTo>
                <a:lnTo>
                  <a:pt x="2409083" y="1677746"/>
                </a:lnTo>
                <a:lnTo>
                  <a:pt x="2452288" y="1656147"/>
                </a:lnTo>
                <a:lnTo>
                  <a:pt x="2499410" y="1638966"/>
                </a:lnTo>
                <a:lnTo>
                  <a:pt x="2546038" y="1627849"/>
                </a:lnTo>
                <a:lnTo>
                  <a:pt x="2593067" y="1621804"/>
                </a:lnTo>
                <a:lnTo>
                  <a:pt x="2640449" y="1619773"/>
                </a:lnTo>
                <a:close/>
              </a:path>
            </a:pathLst>
          </a:custGeom>
          <a:solidFill>
            <a:srgbClr val="BE8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382697" y="9461943"/>
            <a:ext cx="4905375" cy="825500"/>
          </a:xfrm>
          <a:custGeom>
            <a:avLst/>
            <a:gdLst/>
            <a:ahLst/>
            <a:cxnLst/>
            <a:rect l="l" t="t" r="r" b="b"/>
            <a:pathLst>
              <a:path w="4905375" h="825500">
                <a:moveTo>
                  <a:pt x="3073869" y="786242"/>
                </a:moveTo>
                <a:lnTo>
                  <a:pt x="3057200" y="779048"/>
                </a:lnTo>
                <a:lnTo>
                  <a:pt x="3047748" y="763394"/>
                </a:lnTo>
                <a:lnTo>
                  <a:pt x="3045771" y="739515"/>
                </a:lnTo>
                <a:lnTo>
                  <a:pt x="3048401" y="699515"/>
                </a:lnTo>
                <a:lnTo>
                  <a:pt x="3050955" y="659492"/>
                </a:lnTo>
                <a:lnTo>
                  <a:pt x="3053308" y="619449"/>
                </a:lnTo>
                <a:lnTo>
                  <a:pt x="3055337" y="579392"/>
                </a:lnTo>
                <a:lnTo>
                  <a:pt x="3058525" y="556893"/>
                </a:lnTo>
                <a:lnTo>
                  <a:pt x="3066816" y="539692"/>
                </a:lnTo>
                <a:lnTo>
                  <a:pt x="3066885" y="539548"/>
                </a:lnTo>
                <a:lnTo>
                  <a:pt x="3082026" y="528072"/>
                </a:lnTo>
                <a:lnTo>
                  <a:pt x="3105558" y="523177"/>
                </a:lnTo>
                <a:lnTo>
                  <a:pt x="3124948" y="521277"/>
                </a:lnTo>
                <a:lnTo>
                  <a:pt x="3163690" y="515377"/>
                </a:lnTo>
                <a:lnTo>
                  <a:pt x="3183358" y="513994"/>
                </a:lnTo>
                <a:lnTo>
                  <a:pt x="3212176" y="514570"/>
                </a:lnTo>
                <a:lnTo>
                  <a:pt x="3227559" y="520008"/>
                </a:lnTo>
                <a:lnTo>
                  <a:pt x="3233821" y="534436"/>
                </a:lnTo>
                <a:lnTo>
                  <a:pt x="3233882" y="534576"/>
                </a:lnTo>
                <a:lnTo>
                  <a:pt x="3235521" y="562539"/>
                </a:lnTo>
                <a:lnTo>
                  <a:pt x="3236200" y="584723"/>
                </a:lnTo>
                <a:lnTo>
                  <a:pt x="3234712" y="616299"/>
                </a:lnTo>
                <a:lnTo>
                  <a:pt x="3229985" y="681831"/>
                </a:lnTo>
                <a:lnTo>
                  <a:pt x="3218961" y="737615"/>
                </a:lnTo>
                <a:lnTo>
                  <a:pt x="3190891" y="766525"/>
                </a:lnTo>
                <a:lnTo>
                  <a:pt x="3149568" y="773731"/>
                </a:lnTo>
                <a:lnTo>
                  <a:pt x="3132158" y="776944"/>
                </a:lnTo>
                <a:lnTo>
                  <a:pt x="3097498" y="784740"/>
                </a:lnTo>
                <a:lnTo>
                  <a:pt x="3073869" y="786242"/>
                </a:lnTo>
                <a:close/>
              </a:path>
              <a:path w="4905375" h="825500">
                <a:moveTo>
                  <a:pt x="2570266" y="803953"/>
                </a:moveTo>
                <a:lnTo>
                  <a:pt x="2526887" y="805282"/>
                </a:lnTo>
                <a:lnTo>
                  <a:pt x="2474805" y="805285"/>
                </a:lnTo>
                <a:lnTo>
                  <a:pt x="2449921" y="796261"/>
                </a:lnTo>
                <a:lnTo>
                  <a:pt x="2445710" y="770289"/>
                </a:lnTo>
                <a:lnTo>
                  <a:pt x="2455645" y="719447"/>
                </a:lnTo>
                <a:lnTo>
                  <a:pt x="2463225" y="687092"/>
                </a:lnTo>
                <a:lnTo>
                  <a:pt x="2471303" y="654013"/>
                </a:lnTo>
                <a:lnTo>
                  <a:pt x="2479224" y="621328"/>
                </a:lnTo>
                <a:lnTo>
                  <a:pt x="2492814" y="570469"/>
                </a:lnTo>
                <a:lnTo>
                  <a:pt x="2535897" y="548624"/>
                </a:lnTo>
                <a:lnTo>
                  <a:pt x="2614271" y="552703"/>
                </a:lnTo>
                <a:lnTo>
                  <a:pt x="2653134" y="557390"/>
                </a:lnTo>
                <a:lnTo>
                  <a:pt x="2666265" y="583039"/>
                </a:lnTo>
                <a:lnTo>
                  <a:pt x="2666318" y="587705"/>
                </a:lnTo>
                <a:lnTo>
                  <a:pt x="2658929" y="634778"/>
                </a:lnTo>
                <a:lnTo>
                  <a:pt x="2649639" y="680982"/>
                </a:lnTo>
                <a:lnTo>
                  <a:pt x="2637730" y="727394"/>
                </a:lnTo>
                <a:lnTo>
                  <a:pt x="2622973" y="772667"/>
                </a:lnTo>
                <a:lnTo>
                  <a:pt x="2590941" y="801131"/>
                </a:lnTo>
                <a:lnTo>
                  <a:pt x="2575646" y="803655"/>
                </a:lnTo>
                <a:lnTo>
                  <a:pt x="2570266" y="803953"/>
                </a:lnTo>
                <a:close/>
              </a:path>
              <a:path w="4905375" h="825500">
                <a:moveTo>
                  <a:pt x="558308" y="689524"/>
                </a:moveTo>
                <a:lnTo>
                  <a:pt x="543441" y="687745"/>
                </a:lnTo>
                <a:lnTo>
                  <a:pt x="532279" y="678338"/>
                </a:lnTo>
                <a:lnTo>
                  <a:pt x="525189" y="662033"/>
                </a:lnTo>
                <a:lnTo>
                  <a:pt x="525121" y="661876"/>
                </a:lnTo>
                <a:lnTo>
                  <a:pt x="513383" y="614705"/>
                </a:lnTo>
                <a:lnTo>
                  <a:pt x="502240" y="567384"/>
                </a:lnTo>
                <a:lnTo>
                  <a:pt x="491669" y="519933"/>
                </a:lnTo>
                <a:lnTo>
                  <a:pt x="481644" y="472372"/>
                </a:lnTo>
                <a:lnTo>
                  <a:pt x="481719" y="458907"/>
                </a:lnTo>
                <a:lnTo>
                  <a:pt x="507981" y="430958"/>
                </a:lnTo>
                <a:lnTo>
                  <a:pt x="556251" y="410367"/>
                </a:lnTo>
                <a:lnTo>
                  <a:pt x="605337" y="391903"/>
                </a:lnTo>
                <a:lnTo>
                  <a:pt x="621479" y="388700"/>
                </a:lnTo>
                <a:lnTo>
                  <a:pt x="634732" y="391586"/>
                </a:lnTo>
                <a:lnTo>
                  <a:pt x="661363" y="458743"/>
                </a:lnTo>
                <a:lnTo>
                  <a:pt x="670529" y="498752"/>
                </a:lnTo>
                <a:lnTo>
                  <a:pt x="678710" y="538879"/>
                </a:lnTo>
                <a:lnTo>
                  <a:pt x="685353" y="579221"/>
                </a:lnTo>
                <a:lnTo>
                  <a:pt x="686098" y="604823"/>
                </a:lnTo>
                <a:lnTo>
                  <a:pt x="678081" y="624811"/>
                </a:lnTo>
                <a:lnTo>
                  <a:pt x="662521" y="640166"/>
                </a:lnTo>
                <a:lnTo>
                  <a:pt x="640636" y="651871"/>
                </a:lnTo>
                <a:lnTo>
                  <a:pt x="624320" y="658998"/>
                </a:lnTo>
                <a:lnTo>
                  <a:pt x="608233" y="666674"/>
                </a:lnTo>
                <a:lnTo>
                  <a:pt x="592334" y="674757"/>
                </a:lnTo>
                <a:lnTo>
                  <a:pt x="576580" y="683105"/>
                </a:lnTo>
                <a:lnTo>
                  <a:pt x="558308" y="689524"/>
                </a:lnTo>
                <a:close/>
              </a:path>
              <a:path w="4905375" h="825500">
                <a:moveTo>
                  <a:pt x="3954926" y="582955"/>
                </a:moveTo>
                <a:lnTo>
                  <a:pt x="3923196" y="552083"/>
                </a:lnTo>
                <a:lnTo>
                  <a:pt x="3915090" y="504358"/>
                </a:lnTo>
                <a:lnTo>
                  <a:pt x="3907269" y="456586"/>
                </a:lnTo>
                <a:lnTo>
                  <a:pt x="3899997" y="408748"/>
                </a:lnTo>
                <a:lnTo>
                  <a:pt x="3893535" y="360822"/>
                </a:lnTo>
                <a:lnTo>
                  <a:pt x="3895452" y="345445"/>
                </a:lnTo>
                <a:lnTo>
                  <a:pt x="3930464" y="319083"/>
                </a:lnTo>
                <a:lnTo>
                  <a:pt x="3997317" y="298480"/>
                </a:lnTo>
                <a:lnTo>
                  <a:pt x="4019353" y="290957"/>
                </a:lnTo>
                <a:lnTo>
                  <a:pt x="4062387" y="302138"/>
                </a:lnTo>
                <a:lnTo>
                  <a:pt x="4074100" y="357593"/>
                </a:lnTo>
                <a:lnTo>
                  <a:pt x="4079897" y="396289"/>
                </a:lnTo>
                <a:lnTo>
                  <a:pt x="4085409" y="435044"/>
                </a:lnTo>
                <a:lnTo>
                  <a:pt x="4090964" y="473798"/>
                </a:lnTo>
                <a:lnTo>
                  <a:pt x="4081325" y="522669"/>
                </a:lnTo>
                <a:lnTo>
                  <a:pt x="4040661" y="551287"/>
                </a:lnTo>
                <a:lnTo>
                  <a:pt x="4007135" y="563182"/>
                </a:lnTo>
                <a:lnTo>
                  <a:pt x="3990547" y="569512"/>
                </a:lnTo>
                <a:lnTo>
                  <a:pt x="3974358" y="576655"/>
                </a:lnTo>
                <a:lnTo>
                  <a:pt x="3954926" y="582955"/>
                </a:lnTo>
                <a:close/>
              </a:path>
              <a:path w="4905375" h="825500">
                <a:moveTo>
                  <a:pt x="3366567" y="738203"/>
                </a:moveTo>
                <a:lnTo>
                  <a:pt x="3343846" y="687246"/>
                </a:lnTo>
                <a:lnTo>
                  <a:pt x="3342375" y="637159"/>
                </a:lnTo>
                <a:lnTo>
                  <a:pt x="3341776" y="613762"/>
                </a:lnTo>
                <a:lnTo>
                  <a:pt x="3342442" y="613742"/>
                </a:lnTo>
                <a:lnTo>
                  <a:pt x="3340044" y="534410"/>
                </a:lnTo>
                <a:lnTo>
                  <a:pt x="3339824" y="523872"/>
                </a:lnTo>
                <a:lnTo>
                  <a:pt x="3358280" y="482030"/>
                </a:lnTo>
                <a:lnTo>
                  <a:pt x="3402654" y="471533"/>
                </a:lnTo>
                <a:lnTo>
                  <a:pt x="3455563" y="460893"/>
                </a:lnTo>
                <a:lnTo>
                  <a:pt x="3482111" y="456170"/>
                </a:lnTo>
                <a:lnTo>
                  <a:pt x="3496073" y="456140"/>
                </a:lnTo>
                <a:lnTo>
                  <a:pt x="3507340" y="460781"/>
                </a:lnTo>
                <a:lnTo>
                  <a:pt x="3514925" y="470111"/>
                </a:lnTo>
                <a:lnTo>
                  <a:pt x="3517840" y="484148"/>
                </a:lnTo>
                <a:lnTo>
                  <a:pt x="3518475" y="501058"/>
                </a:lnTo>
                <a:lnTo>
                  <a:pt x="3519125" y="518381"/>
                </a:lnTo>
                <a:lnTo>
                  <a:pt x="3519520" y="528914"/>
                </a:lnTo>
                <a:lnTo>
                  <a:pt x="3521549" y="573676"/>
                </a:lnTo>
                <a:lnTo>
                  <a:pt x="3521729" y="618482"/>
                </a:lnTo>
                <a:lnTo>
                  <a:pt x="3517862" y="663381"/>
                </a:lnTo>
                <a:lnTo>
                  <a:pt x="3490865" y="706815"/>
                </a:lnTo>
                <a:lnTo>
                  <a:pt x="3452338" y="719873"/>
                </a:lnTo>
                <a:lnTo>
                  <a:pt x="3406754" y="729831"/>
                </a:lnTo>
                <a:lnTo>
                  <a:pt x="3384252" y="735751"/>
                </a:lnTo>
                <a:lnTo>
                  <a:pt x="3366567" y="738203"/>
                </a:lnTo>
                <a:close/>
              </a:path>
              <a:path w="4905375" h="825500">
                <a:moveTo>
                  <a:pt x="3663905" y="670874"/>
                </a:moveTo>
                <a:lnTo>
                  <a:pt x="3636312" y="638216"/>
                </a:lnTo>
                <a:lnTo>
                  <a:pt x="3628382" y="590450"/>
                </a:lnTo>
                <a:lnTo>
                  <a:pt x="3626546" y="542741"/>
                </a:lnTo>
                <a:lnTo>
                  <a:pt x="3626167" y="526839"/>
                </a:lnTo>
                <a:lnTo>
                  <a:pt x="3624635" y="526886"/>
                </a:lnTo>
                <a:lnTo>
                  <a:pt x="3624679" y="512722"/>
                </a:lnTo>
                <a:lnTo>
                  <a:pt x="3624983" y="498495"/>
                </a:lnTo>
                <a:lnTo>
                  <a:pt x="3624518" y="484478"/>
                </a:lnTo>
                <a:lnTo>
                  <a:pt x="3622256" y="470948"/>
                </a:lnTo>
                <a:lnTo>
                  <a:pt x="3619571" y="444795"/>
                </a:lnTo>
                <a:lnTo>
                  <a:pt x="3626597" y="425465"/>
                </a:lnTo>
                <a:lnTo>
                  <a:pt x="3665253" y="403086"/>
                </a:lnTo>
                <a:lnTo>
                  <a:pt x="3710415" y="391767"/>
                </a:lnTo>
                <a:lnTo>
                  <a:pt x="3755801" y="381243"/>
                </a:lnTo>
                <a:lnTo>
                  <a:pt x="3771071" y="380187"/>
                </a:lnTo>
                <a:lnTo>
                  <a:pt x="3782798" y="384517"/>
                </a:lnTo>
                <a:lnTo>
                  <a:pt x="3798012" y="448024"/>
                </a:lnTo>
                <a:lnTo>
                  <a:pt x="3801539" y="487003"/>
                </a:lnTo>
                <a:lnTo>
                  <a:pt x="3804603" y="526010"/>
                </a:lnTo>
                <a:lnTo>
                  <a:pt x="3806838" y="565048"/>
                </a:lnTo>
                <a:lnTo>
                  <a:pt x="3804997" y="596504"/>
                </a:lnTo>
                <a:lnTo>
                  <a:pt x="3776706" y="634739"/>
                </a:lnTo>
                <a:lnTo>
                  <a:pt x="3731325" y="651018"/>
                </a:lnTo>
                <a:lnTo>
                  <a:pt x="3715042" y="655317"/>
                </a:lnTo>
                <a:lnTo>
                  <a:pt x="3698961" y="660071"/>
                </a:lnTo>
                <a:lnTo>
                  <a:pt x="3683371" y="665980"/>
                </a:lnTo>
                <a:lnTo>
                  <a:pt x="3663905" y="670874"/>
                </a:lnTo>
                <a:close/>
              </a:path>
              <a:path w="4905375" h="825500">
                <a:moveTo>
                  <a:pt x="1061490" y="474685"/>
                </a:moveTo>
                <a:lnTo>
                  <a:pt x="1044021" y="472417"/>
                </a:lnTo>
                <a:lnTo>
                  <a:pt x="1032921" y="464983"/>
                </a:lnTo>
                <a:lnTo>
                  <a:pt x="1027934" y="453049"/>
                </a:lnTo>
                <a:lnTo>
                  <a:pt x="1028805" y="437279"/>
                </a:lnTo>
                <a:lnTo>
                  <a:pt x="1039512" y="388901"/>
                </a:lnTo>
                <a:lnTo>
                  <a:pt x="1050793" y="340663"/>
                </a:lnTo>
                <a:lnTo>
                  <a:pt x="1062337" y="292478"/>
                </a:lnTo>
                <a:lnTo>
                  <a:pt x="1073837" y="244264"/>
                </a:lnTo>
                <a:lnTo>
                  <a:pt x="1080214" y="230871"/>
                </a:lnTo>
                <a:lnTo>
                  <a:pt x="1090374" y="223037"/>
                </a:lnTo>
                <a:lnTo>
                  <a:pt x="1102538" y="219418"/>
                </a:lnTo>
                <a:lnTo>
                  <a:pt x="1114928" y="218668"/>
                </a:lnTo>
                <a:lnTo>
                  <a:pt x="1142796" y="219871"/>
                </a:lnTo>
                <a:lnTo>
                  <a:pt x="1226322" y="228659"/>
                </a:lnTo>
                <a:lnTo>
                  <a:pt x="1252061" y="247047"/>
                </a:lnTo>
                <a:lnTo>
                  <a:pt x="1251856" y="259016"/>
                </a:lnTo>
                <a:lnTo>
                  <a:pt x="1241872" y="304562"/>
                </a:lnTo>
                <a:lnTo>
                  <a:pt x="1232739" y="350319"/>
                </a:lnTo>
                <a:lnTo>
                  <a:pt x="1222033" y="395724"/>
                </a:lnTo>
                <a:lnTo>
                  <a:pt x="1207328" y="440214"/>
                </a:lnTo>
                <a:lnTo>
                  <a:pt x="1174598" y="470447"/>
                </a:lnTo>
                <a:lnTo>
                  <a:pt x="1106432" y="472534"/>
                </a:lnTo>
                <a:lnTo>
                  <a:pt x="1061490" y="474685"/>
                </a:lnTo>
                <a:close/>
              </a:path>
              <a:path w="4905375" h="825500">
                <a:moveTo>
                  <a:pt x="1151600" y="477727"/>
                </a:moveTo>
                <a:lnTo>
                  <a:pt x="1128998" y="473321"/>
                </a:lnTo>
                <a:lnTo>
                  <a:pt x="1106432" y="472534"/>
                </a:lnTo>
                <a:lnTo>
                  <a:pt x="1174598" y="470447"/>
                </a:lnTo>
                <a:lnTo>
                  <a:pt x="1168265" y="472991"/>
                </a:lnTo>
                <a:lnTo>
                  <a:pt x="1151600" y="477727"/>
                </a:lnTo>
                <a:close/>
              </a:path>
              <a:path w="4905375" h="825500">
                <a:moveTo>
                  <a:pt x="4225001" y="474849"/>
                </a:moveTo>
                <a:lnTo>
                  <a:pt x="4193868" y="441708"/>
                </a:lnTo>
                <a:lnTo>
                  <a:pt x="4184727" y="377001"/>
                </a:lnTo>
                <a:lnTo>
                  <a:pt x="4176234" y="312224"/>
                </a:lnTo>
                <a:lnTo>
                  <a:pt x="4174238" y="289773"/>
                </a:lnTo>
                <a:lnTo>
                  <a:pt x="4173020" y="278613"/>
                </a:lnTo>
                <a:lnTo>
                  <a:pt x="4170803" y="267715"/>
                </a:lnTo>
                <a:lnTo>
                  <a:pt x="4168721" y="249120"/>
                </a:lnTo>
                <a:lnTo>
                  <a:pt x="4173232" y="234343"/>
                </a:lnTo>
                <a:lnTo>
                  <a:pt x="4223617" y="205911"/>
                </a:lnTo>
                <a:lnTo>
                  <a:pt x="4273845" y="191310"/>
                </a:lnTo>
                <a:lnTo>
                  <a:pt x="4318244" y="182853"/>
                </a:lnTo>
                <a:lnTo>
                  <a:pt x="4331152" y="188049"/>
                </a:lnTo>
                <a:lnTo>
                  <a:pt x="4348909" y="252187"/>
                </a:lnTo>
                <a:lnTo>
                  <a:pt x="4358034" y="323861"/>
                </a:lnTo>
                <a:lnTo>
                  <a:pt x="4362005" y="355878"/>
                </a:lnTo>
                <a:lnTo>
                  <a:pt x="4360457" y="395171"/>
                </a:lnTo>
                <a:lnTo>
                  <a:pt x="4335730" y="434538"/>
                </a:lnTo>
                <a:lnTo>
                  <a:pt x="4259530" y="463918"/>
                </a:lnTo>
                <a:lnTo>
                  <a:pt x="4244736" y="469756"/>
                </a:lnTo>
                <a:lnTo>
                  <a:pt x="4225001" y="474849"/>
                </a:lnTo>
                <a:close/>
              </a:path>
              <a:path w="4905375" h="825500">
                <a:moveTo>
                  <a:pt x="1707207" y="548596"/>
                </a:moveTo>
                <a:lnTo>
                  <a:pt x="1645368" y="529177"/>
                </a:lnTo>
                <a:lnTo>
                  <a:pt x="1584850" y="500667"/>
                </a:lnTo>
                <a:lnTo>
                  <a:pt x="1575762" y="482608"/>
                </a:lnTo>
                <a:lnTo>
                  <a:pt x="1579000" y="471290"/>
                </a:lnTo>
                <a:lnTo>
                  <a:pt x="1639903" y="380133"/>
                </a:lnTo>
                <a:lnTo>
                  <a:pt x="1667568" y="340034"/>
                </a:lnTo>
                <a:lnTo>
                  <a:pt x="1695464" y="300109"/>
                </a:lnTo>
                <a:lnTo>
                  <a:pt x="1717951" y="286751"/>
                </a:lnTo>
                <a:lnTo>
                  <a:pt x="1730778" y="287607"/>
                </a:lnTo>
                <a:lnTo>
                  <a:pt x="1768921" y="303391"/>
                </a:lnTo>
                <a:lnTo>
                  <a:pt x="1844480" y="341087"/>
                </a:lnTo>
                <a:lnTo>
                  <a:pt x="1860422" y="359503"/>
                </a:lnTo>
                <a:lnTo>
                  <a:pt x="1859892" y="370677"/>
                </a:lnTo>
                <a:lnTo>
                  <a:pt x="1829500" y="420668"/>
                </a:lnTo>
                <a:lnTo>
                  <a:pt x="1804275" y="459049"/>
                </a:lnTo>
                <a:lnTo>
                  <a:pt x="1777249" y="496147"/>
                </a:lnTo>
                <a:lnTo>
                  <a:pt x="1746802" y="530780"/>
                </a:lnTo>
                <a:lnTo>
                  <a:pt x="1707207" y="548596"/>
                </a:lnTo>
                <a:close/>
              </a:path>
              <a:path w="4905375" h="825500">
                <a:moveTo>
                  <a:pt x="1986664" y="657594"/>
                </a:moveTo>
                <a:lnTo>
                  <a:pt x="1923059" y="642872"/>
                </a:lnTo>
                <a:lnTo>
                  <a:pt x="1862321" y="618860"/>
                </a:lnTo>
                <a:lnTo>
                  <a:pt x="1851111" y="604459"/>
                </a:lnTo>
                <a:lnTo>
                  <a:pt x="1851634" y="595061"/>
                </a:lnTo>
                <a:lnTo>
                  <a:pt x="1881968" y="541818"/>
                </a:lnTo>
                <a:lnTo>
                  <a:pt x="1908774" y="497840"/>
                </a:lnTo>
                <a:lnTo>
                  <a:pt x="1935861" y="454041"/>
                </a:lnTo>
                <a:lnTo>
                  <a:pt x="1963293" y="410463"/>
                </a:lnTo>
                <a:lnTo>
                  <a:pt x="1984241" y="398027"/>
                </a:lnTo>
                <a:lnTo>
                  <a:pt x="1996561" y="398520"/>
                </a:lnTo>
                <a:lnTo>
                  <a:pt x="2034829" y="410241"/>
                </a:lnTo>
                <a:lnTo>
                  <a:pt x="2086468" y="432168"/>
                </a:lnTo>
                <a:lnTo>
                  <a:pt x="2121208" y="455827"/>
                </a:lnTo>
                <a:lnTo>
                  <a:pt x="2127224" y="477203"/>
                </a:lnTo>
                <a:lnTo>
                  <a:pt x="2121777" y="490626"/>
                </a:lnTo>
                <a:lnTo>
                  <a:pt x="2100418" y="526986"/>
                </a:lnTo>
                <a:lnTo>
                  <a:pt x="2078432" y="562916"/>
                </a:lnTo>
                <a:lnTo>
                  <a:pt x="2055248" y="598058"/>
                </a:lnTo>
                <a:lnTo>
                  <a:pt x="2030290" y="632053"/>
                </a:lnTo>
                <a:lnTo>
                  <a:pt x="2000737" y="656316"/>
                </a:lnTo>
                <a:lnTo>
                  <a:pt x="1986664" y="657594"/>
                </a:lnTo>
                <a:close/>
              </a:path>
              <a:path w="4905375" h="825500">
                <a:moveTo>
                  <a:pt x="386493" y="825056"/>
                </a:moveTo>
                <a:lnTo>
                  <a:pt x="296976" y="825056"/>
                </a:lnTo>
                <a:lnTo>
                  <a:pt x="282611" y="789085"/>
                </a:lnTo>
                <a:lnTo>
                  <a:pt x="264940" y="743841"/>
                </a:lnTo>
                <a:lnTo>
                  <a:pt x="229999" y="653177"/>
                </a:lnTo>
                <a:lnTo>
                  <a:pt x="227640" y="640210"/>
                </a:lnTo>
                <a:lnTo>
                  <a:pt x="230471" y="629116"/>
                </a:lnTo>
                <a:lnTo>
                  <a:pt x="270149" y="593096"/>
                </a:lnTo>
                <a:lnTo>
                  <a:pt x="349357" y="550903"/>
                </a:lnTo>
                <a:lnTo>
                  <a:pt x="358727" y="547810"/>
                </a:lnTo>
                <a:lnTo>
                  <a:pt x="367789" y="548297"/>
                </a:lnTo>
                <a:lnTo>
                  <a:pt x="403373" y="607238"/>
                </a:lnTo>
                <a:lnTo>
                  <a:pt x="423236" y="654819"/>
                </a:lnTo>
                <a:lnTo>
                  <a:pt x="439627" y="704194"/>
                </a:lnTo>
                <a:lnTo>
                  <a:pt x="450862" y="756234"/>
                </a:lnTo>
                <a:lnTo>
                  <a:pt x="449181" y="762286"/>
                </a:lnTo>
                <a:lnTo>
                  <a:pt x="449515" y="773211"/>
                </a:lnTo>
                <a:lnTo>
                  <a:pt x="444272" y="778373"/>
                </a:lnTo>
                <a:lnTo>
                  <a:pt x="419200" y="800894"/>
                </a:lnTo>
                <a:lnTo>
                  <a:pt x="392466" y="821209"/>
                </a:lnTo>
                <a:lnTo>
                  <a:pt x="386493" y="825056"/>
                </a:lnTo>
                <a:close/>
              </a:path>
              <a:path w="4905375" h="825500">
                <a:moveTo>
                  <a:pt x="4757176" y="276939"/>
                </a:moveTo>
                <a:lnTo>
                  <a:pt x="4743278" y="271771"/>
                </a:lnTo>
                <a:lnTo>
                  <a:pt x="4743483" y="271764"/>
                </a:lnTo>
                <a:lnTo>
                  <a:pt x="4735083" y="260812"/>
                </a:lnTo>
                <a:lnTo>
                  <a:pt x="4731611" y="244941"/>
                </a:lnTo>
                <a:lnTo>
                  <a:pt x="4730471" y="193567"/>
                </a:lnTo>
                <a:lnTo>
                  <a:pt x="4732182" y="142212"/>
                </a:lnTo>
                <a:lnTo>
                  <a:pt x="4735820" y="90911"/>
                </a:lnTo>
                <a:lnTo>
                  <a:pt x="4740462" y="39698"/>
                </a:lnTo>
                <a:lnTo>
                  <a:pt x="4773145" y="13892"/>
                </a:lnTo>
                <a:lnTo>
                  <a:pt x="4826936" y="7294"/>
                </a:lnTo>
                <a:lnTo>
                  <a:pt x="4880606" y="0"/>
                </a:lnTo>
                <a:lnTo>
                  <a:pt x="4894528" y="398"/>
                </a:lnTo>
                <a:lnTo>
                  <a:pt x="4903993" y="5685"/>
                </a:lnTo>
                <a:lnTo>
                  <a:pt x="4905302" y="7811"/>
                </a:lnTo>
                <a:lnTo>
                  <a:pt x="4905302" y="218160"/>
                </a:lnTo>
                <a:lnTo>
                  <a:pt x="4874187" y="252569"/>
                </a:lnTo>
                <a:lnTo>
                  <a:pt x="4833634" y="263317"/>
                </a:lnTo>
                <a:lnTo>
                  <a:pt x="4814273" y="266622"/>
                </a:lnTo>
                <a:lnTo>
                  <a:pt x="4794995" y="270187"/>
                </a:lnTo>
                <a:lnTo>
                  <a:pt x="4775999" y="274787"/>
                </a:lnTo>
                <a:lnTo>
                  <a:pt x="4757176" y="276939"/>
                </a:lnTo>
                <a:close/>
              </a:path>
              <a:path w="4905375" h="825500">
                <a:moveTo>
                  <a:pt x="197763" y="825056"/>
                </a:moveTo>
                <a:lnTo>
                  <a:pt x="0" y="825056"/>
                </a:lnTo>
                <a:lnTo>
                  <a:pt x="351" y="823365"/>
                </a:lnTo>
                <a:lnTo>
                  <a:pt x="6258" y="813257"/>
                </a:lnTo>
                <a:lnTo>
                  <a:pt x="52247" y="766890"/>
                </a:lnTo>
                <a:lnTo>
                  <a:pt x="103201" y="725873"/>
                </a:lnTo>
                <a:lnTo>
                  <a:pt x="110122" y="723260"/>
                </a:lnTo>
                <a:lnTo>
                  <a:pt x="112827" y="722311"/>
                </a:lnTo>
                <a:lnTo>
                  <a:pt x="188092" y="810248"/>
                </a:lnTo>
                <a:lnTo>
                  <a:pt x="197763" y="825056"/>
                </a:lnTo>
                <a:close/>
              </a:path>
              <a:path w="4905375" h="825500">
                <a:moveTo>
                  <a:pt x="4494085" y="373498"/>
                </a:moveTo>
                <a:lnTo>
                  <a:pt x="4465678" y="344568"/>
                </a:lnTo>
                <a:lnTo>
                  <a:pt x="4459777" y="294354"/>
                </a:lnTo>
                <a:lnTo>
                  <a:pt x="4454150" y="244119"/>
                </a:lnTo>
                <a:lnTo>
                  <a:pt x="4450145" y="193759"/>
                </a:lnTo>
                <a:lnTo>
                  <a:pt x="4449186" y="146965"/>
                </a:lnTo>
                <a:lnTo>
                  <a:pt x="4449109" y="143171"/>
                </a:lnTo>
                <a:lnTo>
                  <a:pt x="4451842" y="130417"/>
                </a:lnTo>
                <a:lnTo>
                  <a:pt x="4507010" y="102208"/>
                </a:lnTo>
                <a:lnTo>
                  <a:pt x="4561377" y="88618"/>
                </a:lnTo>
                <a:lnTo>
                  <a:pt x="4588753" y="82818"/>
                </a:lnTo>
                <a:lnTo>
                  <a:pt x="4602759" y="83068"/>
                </a:lnTo>
                <a:lnTo>
                  <a:pt x="4626507" y="141535"/>
                </a:lnTo>
                <a:lnTo>
                  <a:pt x="4631507" y="193283"/>
                </a:lnTo>
                <a:lnTo>
                  <a:pt x="4634096" y="275626"/>
                </a:lnTo>
                <a:lnTo>
                  <a:pt x="4629440" y="310423"/>
                </a:lnTo>
                <a:lnTo>
                  <a:pt x="4584664" y="342980"/>
                </a:lnTo>
                <a:lnTo>
                  <a:pt x="4536703" y="360196"/>
                </a:lnTo>
                <a:lnTo>
                  <a:pt x="4524189" y="364180"/>
                </a:lnTo>
                <a:lnTo>
                  <a:pt x="4517944" y="366153"/>
                </a:lnTo>
                <a:lnTo>
                  <a:pt x="4511888" y="368558"/>
                </a:lnTo>
                <a:lnTo>
                  <a:pt x="4494085" y="373498"/>
                </a:lnTo>
                <a:close/>
              </a:path>
              <a:path w="4905375" h="825500">
                <a:moveTo>
                  <a:pt x="2265840" y="755265"/>
                </a:moveTo>
                <a:lnTo>
                  <a:pt x="2216051" y="748054"/>
                </a:lnTo>
                <a:lnTo>
                  <a:pt x="2166482" y="739837"/>
                </a:lnTo>
                <a:lnTo>
                  <a:pt x="2142737" y="717994"/>
                </a:lnTo>
                <a:lnTo>
                  <a:pt x="2144188" y="704246"/>
                </a:lnTo>
                <a:lnTo>
                  <a:pt x="2159758" y="656316"/>
                </a:lnTo>
                <a:lnTo>
                  <a:pt x="2178524" y="609669"/>
                </a:lnTo>
                <a:lnTo>
                  <a:pt x="2198644" y="563568"/>
                </a:lnTo>
                <a:lnTo>
                  <a:pt x="2218278" y="517276"/>
                </a:lnTo>
                <a:lnTo>
                  <a:pt x="2227657" y="503713"/>
                </a:lnTo>
                <a:lnTo>
                  <a:pt x="2240315" y="497414"/>
                </a:lnTo>
                <a:lnTo>
                  <a:pt x="2254792" y="496185"/>
                </a:lnTo>
                <a:lnTo>
                  <a:pt x="2269625" y="497834"/>
                </a:lnTo>
                <a:lnTo>
                  <a:pt x="2317095" y="507440"/>
                </a:lnTo>
                <a:lnTo>
                  <a:pt x="2364225" y="519008"/>
                </a:lnTo>
                <a:lnTo>
                  <a:pt x="2393024" y="550363"/>
                </a:lnTo>
                <a:lnTo>
                  <a:pt x="2388836" y="567130"/>
                </a:lnTo>
                <a:lnTo>
                  <a:pt x="2373282" y="606103"/>
                </a:lnTo>
                <a:lnTo>
                  <a:pt x="2358476" y="645391"/>
                </a:lnTo>
                <a:lnTo>
                  <a:pt x="2342481" y="684240"/>
                </a:lnTo>
                <a:lnTo>
                  <a:pt x="2323362" y="721897"/>
                </a:lnTo>
                <a:lnTo>
                  <a:pt x="2284067" y="753847"/>
                </a:lnTo>
                <a:lnTo>
                  <a:pt x="2265840" y="755265"/>
                </a:lnTo>
                <a:close/>
              </a:path>
              <a:path w="4905375" h="825500">
                <a:moveTo>
                  <a:pt x="1433766" y="481422"/>
                </a:moveTo>
                <a:lnTo>
                  <a:pt x="1349316" y="462029"/>
                </a:lnTo>
                <a:lnTo>
                  <a:pt x="1309112" y="448289"/>
                </a:lnTo>
                <a:lnTo>
                  <a:pt x="1302830" y="426331"/>
                </a:lnTo>
                <a:lnTo>
                  <a:pt x="1305833" y="414726"/>
                </a:lnTo>
                <a:lnTo>
                  <a:pt x="1326216" y="367488"/>
                </a:lnTo>
                <a:lnTo>
                  <a:pt x="1348831" y="321301"/>
                </a:lnTo>
                <a:lnTo>
                  <a:pt x="1372842" y="275783"/>
                </a:lnTo>
                <a:lnTo>
                  <a:pt x="1397412" y="230555"/>
                </a:lnTo>
                <a:lnTo>
                  <a:pt x="1419997" y="217898"/>
                </a:lnTo>
                <a:lnTo>
                  <a:pt x="1430081" y="219552"/>
                </a:lnTo>
                <a:lnTo>
                  <a:pt x="1513703" y="242534"/>
                </a:lnTo>
                <a:lnTo>
                  <a:pt x="1554639" y="258028"/>
                </a:lnTo>
                <a:lnTo>
                  <a:pt x="1563655" y="281221"/>
                </a:lnTo>
                <a:lnTo>
                  <a:pt x="1559048" y="296085"/>
                </a:lnTo>
                <a:lnTo>
                  <a:pt x="1540332" y="335711"/>
                </a:lnTo>
                <a:lnTo>
                  <a:pt x="1522066" y="375549"/>
                </a:lnTo>
                <a:lnTo>
                  <a:pt x="1502569" y="414799"/>
                </a:lnTo>
                <a:lnTo>
                  <a:pt x="1480161" y="452663"/>
                </a:lnTo>
                <a:lnTo>
                  <a:pt x="1448498" y="478771"/>
                </a:lnTo>
                <a:lnTo>
                  <a:pt x="1433766" y="481422"/>
                </a:lnTo>
                <a:close/>
              </a:path>
              <a:path w="4905375" h="825500">
                <a:moveTo>
                  <a:pt x="2830919" y="811829"/>
                </a:moveTo>
                <a:lnTo>
                  <a:pt x="2813336" y="811646"/>
                </a:lnTo>
                <a:lnTo>
                  <a:pt x="2777198" y="812240"/>
                </a:lnTo>
                <a:lnTo>
                  <a:pt x="2758275" y="806480"/>
                </a:lnTo>
                <a:lnTo>
                  <a:pt x="2751617" y="789268"/>
                </a:lnTo>
                <a:lnTo>
                  <a:pt x="2752272" y="755505"/>
                </a:lnTo>
                <a:lnTo>
                  <a:pt x="2755638" y="713622"/>
                </a:lnTo>
                <a:lnTo>
                  <a:pt x="2760294" y="671818"/>
                </a:lnTo>
                <a:lnTo>
                  <a:pt x="2765627" y="630057"/>
                </a:lnTo>
                <a:lnTo>
                  <a:pt x="2771023" y="588299"/>
                </a:lnTo>
                <a:lnTo>
                  <a:pt x="2788920" y="560567"/>
                </a:lnTo>
                <a:lnTo>
                  <a:pt x="2799612" y="557285"/>
                </a:lnTo>
                <a:lnTo>
                  <a:pt x="2832033" y="553431"/>
                </a:lnTo>
                <a:lnTo>
                  <a:pt x="2864536" y="550612"/>
                </a:lnTo>
                <a:lnTo>
                  <a:pt x="2897131" y="549966"/>
                </a:lnTo>
                <a:lnTo>
                  <a:pt x="2929827" y="552630"/>
                </a:lnTo>
                <a:lnTo>
                  <a:pt x="2939792" y="555947"/>
                </a:lnTo>
                <a:lnTo>
                  <a:pt x="2946058" y="562002"/>
                </a:lnTo>
                <a:lnTo>
                  <a:pt x="2949201" y="570153"/>
                </a:lnTo>
                <a:lnTo>
                  <a:pt x="2949795" y="579758"/>
                </a:lnTo>
                <a:lnTo>
                  <a:pt x="2946777" y="627305"/>
                </a:lnTo>
                <a:lnTo>
                  <a:pt x="2941965" y="674632"/>
                </a:lnTo>
                <a:lnTo>
                  <a:pt x="2934843" y="721654"/>
                </a:lnTo>
                <a:lnTo>
                  <a:pt x="2924896" y="768289"/>
                </a:lnTo>
                <a:lnTo>
                  <a:pt x="2899930" y="797221"/>
                </a:lnTo>
                <a:lnTo>
                  <a:pt x="2849215" y="809122"/>
                </a:lnTo>
                <a:lnTo>
                  <a:pt x="2830919" y="811829"/>
                </a:lnTo>
                <a:close/>
              </a:path>
              <a:path w="4905375" h="825500">
                <a:moveTo>
                  <a:pt x="799517" y="551187"/>
                </a:moveTo>
                <a:lnTo>
                  <a:pt x="777397" y="548821"/>
                </a:lnTo>
                <a:lnTo>
                  <a:pt x="766097" y="537416"/>
                </a:lnTo>
                <a:lnTo>
                  <a:pt x="761960" y="521103"/>
                </a:lnTo>
                <a:lnTo>
                  <a:pt x="761361" y="501142"/>
                </a:lnTo>
                <a:lnTo>
                  <a:pt x="761777" y="460113"/>
                </a:lnTo>
                <a:lnTo>
                  <a:pt x="763310" y="416204"/>
                </a:lnTo>
                <a:lnTo>
                  <a:pt x="765193" y="372284"/>
                </a:lnTo>
                <a:lnTo>
                  <a:pt x="766688" y="328351"/>
                </a:lnTo>
                <a:lnTo>
                  <a:pt x="787406" y="293594"/>
                </a:lnTo>
                <a:lnTo>
                  <a:pt x="828127" y="284807"/>
                </a:lnTo>
                <a:lnTo>
                  <a:pt x="911755" y="275232"/>
                </a:lnTo>
                <a:lnTo>
                  <a:pt x="925832" y="276398"/>
                </a:lnTo>
                <a:lnTo>
                  <a:pt x="936241" y="282501"/>
                </a:lnTo>
                <a:lnTo>
                  <a:pt x="942343" y="292112"/>
                </a:lnTo>
                <a:lnTo>
                  <a:pt x="943503" y="303799"/>
                </a:lnTo>
                <a:lnTo>
                  <a:pt x="941302" y="345848"/>
                </a:lnTo>
                <a:lnTo>
                  <a:pt x="942579" y="387935"/>
                </a:lnTo>
                <a:lnTo>
                  <a:pt x="943205" y="430029"/>
                </a:lnTo>
                <a:lnTo>
                  <a:pt x="939055" y="472100"/>
                </a:lnTo>
                <a:lnTo>
                  <a:pt x="920728" y="514086"/>
                </a:lnTo>
                <a:lnTo>
                  <a:pt x="879650" y="533264"/>
                </a:lnTo>
                <a:lnTo>
                  <a:pt x="859480" y="536758"/>
                </a:lnTo>
                <a:lnTo>
                  <a:pt x="839455" y="541304"/>
                </a:lnTo>
                <a:lnTo>
                  <a:pt x="799517" y="551187"/>
                </a:lnTo>
                <a:close/>
              </a:path>
            </a:pathLst>
          </a:custGeom>
          <a:solidFill>
            <a:srgbClr val="0E2B3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613244" y="2077580"/>
                </a:moveTo>
                <a:lnTo>
                  <a:pt x="600494" y="2034082"/>
                </a:lnTo>
                <a:lnTo>
                  <a:pt x="581914" y="1985479"/>
                </a:lnTo>
                <a:lnTo>
                  <a:pt x="560514" y="1941220"/>
                </a:lnTo>
                <a:lnTo>
                  <a:pt x="536194" y="1900008"/>
                </a:lnTo>
                <a:lnTo>
                  <a:pt x="508825" y="1860600"/>
                </a:lnTo>
                <a:lnTo>
                  <a:pt x="478307" y="1821738"/>
                </a:lnTo>
                <a:lnTo>
                  <a:pt x="444525" y="1782152"/>
                </a:lnTo>
                <a:lnTo>
                  <a:pt x="407352" y="1740585"/>
                </a:lnTo>
                <a:lnTo>
                  <a:pt x="369709" y="1702066"/>
                </a:lnTo>
                <a:lnTo>
                  <a:pt x="330403" y="1668068"/>
                </a:lnTo>
                <a:lnTo>
                  <a:pt x="289217" y="1638630"/>
                </a:lnTo>
                <a:lnTo>
                  <a:pt x="245922" y="1613814"/>
                </a:lnTo>
                <a:lnTo>
                  <a:pt x="200291" y="1593659"/>
                </a:lnTo>
                <a:lnTo>
                  <a:pt x="152107" y="1578216"/>
                </a:lnTo>
                <a:lnTo>
                  <a:pt x="101155" y="1567535"/>
                </a:lnTo>
                <a:lnTo>
                  <a:pt x="47193" y="1561668"/>
                </a:lnTo>
                <a:lnTo>
                  <a:pt x="0" y="1560969"/>
                </a:lnTo>
                <a:lnTo>
                  <a:pt x="0" y="1679435"/>
                </a:lnTo>
                <a:lnTo>
                  <a:pt x="41440" y="1682369"/>
                </a:lnTo>
                <a:lnTo>
                  <a:pt x="91059" y="1690725"/>
                </a:lnTo>
                <a:lnTo>
                  <a:pt x="138531" y="1704340"/>
                </a:lnTo>
                <a:lnTo>
                  <a:pt x="183591" y="1723771"/>
                </a:lnTo>
                <a:lnTo>
                  <a:pt x="225907" y="1749577"/>
                </a:lnTo>
                <a:lnTo>
                  <a:pt x="265188" y="1782318"/>
                </a:lnTo>
                <a:lnTo>
                  <a:pt x="301129" y="1822551"/>
                </a:lnTo>
                <a:lnTo>
                  <a:pt x="336156" y="1868716"/>
                </a:lnTo>
                <a:lnTo>
                  <a:pt x="366661" y="1912416"/>
                </a:lnTo>
                <a:lnTo>
                  <a:pt x="392671" y="1955990"/>
                </a:lnTo>
                <a:lnTo>
                  <a:pt x="414185" y="2001761"/>
                </a:lnTo>
                <a:lnTo>
                  <a:pt x="431228" y="2052053"/>
                </a:lnTo>
                <a:lnTo>
                  <a:pt x="436854" y="2077580"/>
                </a:lnTo>
                <a:lnTo>
                  <a:pt x="613244" y="2077580"/>
                </a:lnTo>
                <a:close/>
              </a:path>
              <a:path w="2071370" h="2077720">
                <a:moveTo>
                  <a:pt x="982637" y="2077580"/>
                </a:moveTo>
                <a:lnTo>
                  <a:pt x="979893" y="2007311"/>
                </a:lnTo>
                <a:lnTo>
                  <a:pt x="977023" y="1956600"/>
                </a:lnTo>
                <a:lnTo>
                  <a:pt x="973543" y="1906689"/>
                </a:lnTo>
                <a:lnTo>
                  <a:pt x="967727" y="1860562"/>
                </a:lnTo>
                <a:lnTo>
                  <a:pt x="957541" y="1815109"/>
                </a:lnTo>
                <a:lnTo>
                  <a:pt x="943356" y="1770418"/>
                </a:lnTo>
                <a:lnTo>
                  <a:pt x="925512" y="1726603"/>
                </a:lnTo>
                <a:lnTo>
                  <a:pt x="904379" y="1683753"/>
                </a:lnTo>
                <a:lnTo>
                  <a:pt x="880325" y="1641983"/>
                </a:lnTo>
                <a:lnTo>
                  <a:pt x="853694" y="1601381"/>
                </a:lnTo>
                <a:lnTo>
                  <a:pt x="824852" y="1562061"/>
                </a:lnTo>
                <a:lnTo>
                  <a:pt x="794143" y="1524127"/>
                </a:lnTo>
                <a:lnTo>
                  <a:pt x="761949" y="1487678"/>
                </a:lnTo>
                <a:lnTo>
                  <a:pt x="728611" y="1452803"/>
                </a:lnTo>
                <a:lnTo>
                  <a:pt x="694499" y="1419618"/>
                </a:lnTo>
                <a:lnTo>
                  <a:pt x="659968" y="1388224"/>
                </a:lnTo>
                <a:lnTo>
                  <a:pt x="634606" y="1366608"/>
                </a:lnTo>
                <a:lnTo>
                  <a:pt x="625360" y="1358722"/>
                </a:lnTo>
                <a:lnTo>
                  <a:pt x="582396" y="1327569"/>
                </a:lnTo>
                <a:lnTo>
                  <a:pt x="535927" y="1301521"/>
                </a:lnTo>
                <a:lnTo>
                  <a:pt x="486816" y="1280160"/>
                </a:lnTo>
                <a:lnTo>
                  <a:pt x="435902" y="1263078"/>
                </a:lnTo>
                <a:lnTo>
                  <a:pt x="384035" y="1249883"/>
                </a:lnTo>
                <a:lnTo>
                  <a:pt x="332054" y="1240155"/>
                </a:lnTo>
                <a:lnTo>
                  <a:pt x="282105" y="1234757"/>
                </a:lnTo>
                <a:lnTo>
                  <a:pt x="233222" y="1233639"/>
                </a:lnTo>
                <a:lnTo>
                  <a:pt x="185013" y="1235595"/>
                </a:lnTo>
                <a:lnTo>
                  <a:pt x="137071" y="1239367"/>
                </a:lnTo>
                <a:lnTo>
                  <a:pt x="89001" y="1243736"/>
                </a:lnTo>
                <a:lnTo>
                  <a:pt x="40398" y="1247470"/>
                </a:lnTo>
                <a:lnTo>
                  <a:pt x="0" y="1249006"/>
                </a:lnTo>
                <a:lnTo>
                  <a:pt x="0" y="1381836"/>
                </a:lnTo>
                <a:lnTo>
                  <a:pt x="22123" y="1381518"/>
                </a:lnTo>
                <a:lnTo>
                  <a:pt x="70472" y="1377810"/>
                </a:lnTo>
                <a:lnTo>
                  <a:pt x="118694" y="1372895"/>
                </a:lnTo>
                <a:lnTo>
                  <a:pt x="166928" y="1368552"/>
                </a:lnTo>
                <a:lnTo>
                  <a:pt x="215366" y="1366608"/>
                </a:lnTo>
                <a:lnTo>
                  <a:pt x="264172" y="1368844"/>
                </a:lnTo>
                <a:lnTo>
                  <a:pt x="314579" y="1375803"/>
                </a:lnTo>
                <a:lnTo>
                  <a:pt x="363474" y="1386586"/>
                </a:lnTo>
                <a:lnTo>
                  <a:pt x="410578" y="1401483"/>
                </a:lnTo>
                <a:lnTo>
                  <a:pt x="455650" y="1420787"/>
                </a:lnTo>
                <a:lnTo>
                  <a:pt x="498449" y="1444752"/>
                </a:lnTo>
                <a:lnTo>
                  <a:pt x="538721" y="1473695"/>
                </a:lnTo>
                <a:lnTo>
                  <a:pt x="576211" y="1507883"/>
                </a:lnTo>
                <a:lnTo>
                  <a:pt x="610273" y="1542796"/>
                </a:lnTo>
                <a:lnTo>
                  <a:pt x="644144" y="1578394"/>
                </a:lnTo>
                <a:lnTo>
                  <a:pt x="676935" y="1615046"/>
                </a:lnTo>
                <a:lnTo>
                  <a:pt x="707796" y="1653133"/>
                </a:lnTo>
                <a:lnTo>
                  <a:pt x="735838" y="1693049"/>
                </a:lnTo>
                <a:lnTo>
                  <a:pt x="760196" y="1735162"/>
                </a:lnTo>
                <a:lnTo>
                  <a:pt x="781964" y="1783956"/>
                </a:lnTo>
                <a:lnTo>
                  <a:pt x="796912" y="1831492"/>
                </a:lnTo>
                <a:lnTo>
                  <a:pt x="806183" y="1878825"/>
                </a:lnTo>
                <a:lnTo>
                  <a:pt x="810856" y="1926996"/>
                </a:lnTo>
                <a:lnTo>
                  <a:pt x="812038" y="1977047"/>
                </a:lnTo>
                <a:lnTo>
                  <a:pt x="809815" y="2077580"/>
                </a:lnTo>
                <a:lnTo>
                  <a:pt x="982637" y="2077580"/>
                </a:lnTo>
                <a:close/>
              </a:path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5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52620" y="7194547"/>
            <a:ext cx="4535805" cy="3092450"/>
          </a:xfrm>
          <a:custGeom>
            <a:avLst/>
            <a:gdLst/>
            <a:ahLst/>
            <a:cxnLst/>
            <a:rect l="l" t="t" r="r" b="b"/>
            <a:pathLst>
              <a:path w="4535805" h="3092450">
                <a:moveTo>
                  <a:pt x="4535378" y="0"/>
                </a:moveTo>
                <a:lnTo>
                  <a:pt x="4535378" y="3092451"/>
                </a:lnTo>
                <a:lnTo>
                  <a:pt x="0" y="3092451"/>
                </a:lnTo>
                <a:lnTo>
                  <a:pt x="28707" y="3063289"/>
                </a:lnTo>
                <a:lnTo>
                  <a:pt x="65232" y="3029225"/>
                </a:lnTo>
                <a:lnTo>
                  <a:pt x="103467" y="2996458"/>
                </a:lnTo>
                <a:lnTo>
                  <a:pt x="143410" y="2964987"/>
                </a:lnTo>
                <a:lnTo>
                  <a:pt x="185058" y="2934809"/>
                </a:lnTo>
                <a:lnTo>
                  <a:pt x="225947" y="2908071"/>
                </a:lnTo>
                <a:lnTo>
                  <a:pt x="267885" y="2883905"/>
                </a:lnTo>
                <a:lnTo>
                  <a:pt x="310828" y="2862266"/>
                </a:lnTo>
                <a:lnTo>
                  <a:pt x="354729" y="2843108"/>
                </a:lnTo>
                <a:lnTo>
                  <a:pt x="399545" y="2826385"/>
                </a:lnTo>
                <a:lnTo>
                  <a:pt x="445230" y="2812050"/>
                </a:lnTo>
                <a:lnTo>
                  <a:pt x="1328386" y="2811611"/>
                </a:lnTo>
                <a:lnTo>
                  <a:pt x="1367275" y="2810589"/>
                </a:lnTo>
                <a:lnTo>
                  <a:pt x="1370137" y="2810589"/>
                </a:lnTo>
                <a:lnTo>
                  <a:pt x="1374373" y="2810307"/>
                </a:lnTo>
                <a:lnTo>
                  <a:pt x="1432189" y="2810307"/>
                </a:lnTo>
                <a:lnTo>
                  <a:pt x="1439693" y="2807764"/>
                </a:lnTo>
                <a:lnTo>
                  <a:pt x="1446384" y="2801752"/>
                </a:lnTo>
                <a:lnTo>
                  <a:pt x="1445546" y="2801752"/>
                </a:lnTo>
                <a:lnTo>
                  <a:pt x="1499147" y="2795454"/>
                </a:lnTo>
                <a:lnTo>
                  <a:pt x="1549545" y="2786314"/>
                </a:lnTo>
                <a:lnTo>
                  <a:pt x="1597694" y="2774198"/>
                </a:lnTo>
                <a:lnTo>
                  <a:pt x="1643584" y="2759084"/>
                </a:lnTo>
                <a:lnTo>
                  <a:pt x="1687203" y="2740952"/>
                </a:lnTo>
                <a:lnTo>
                  <a:pt x="1728542" y="2719782"/>
                </a:lnTo>
                <a:lnTo>
                  <a:pt x="1767589" y="2695551"/>
                </a:lnTo>
                <a:lnTo>
                  <a:pt x="1804334" y="2668239"/>
                </a:lnTo>
                <a:lnTo>
                  <a:pt x="1838767" y="2637826"/>
                </a:lnTo>
                <a:lnTo>
                  <a:pt x="1870877" y="2604291"/>
                </a:lnTo>
                <a:lnTo>
                  <a:pt x="1900654" y="2567612"/>
                </a:lnTo>
                <a:lnTo>
                  <a:pt x="1928087" y="2527769"/>
                </a:lnTo>
                <a:lnTo>
                  <a:pt x="1953165" y="2484742"/>
                </a:lnTo>
                <a:lnTo>
                  <a:pt x="1975879" y="2438508"/>
                </a:lnTo>
                <a:lnTo>
                  <a:pt x="1996217" y="2389048"/>
                </a:lnTo>
                <a:lnTo>
                  <a:pt x="2013861" y="2341498"/>
                </a:lnTo>
                <a:lnTo>
                  <a:pt x="2048881" y="2246242"/>
                </a:lnTo>
                <a:lnTo>
                  <a:pt x="2066675" y="2198722"/>
                </a:lnTo>
                <a:lnTo>
                  <a:pt x="2084938" y="2151398"/>
                </a:lnTo>
                <a:lnTo>
                  <a:pt x="2103880" y="2104364"/>
                </a:lnTo>
                <a:lnTo>
                  <a:pt x="2123709" y="2057712"/>
                </a:lnTo>
                <a:lnTo>
                  <a:pt x="2144635" y="2011535"/>
                </a:lnTo>
                <a:lnTo>
                  <a:pt x="2166868" y="1965927"/>
                </a:lnTo>
                <a:lnTo>
                  <a:pt x="2190616" y="1920979"/>
                </a:lnTo>
                <a:lnTo>
                  <a:pt x="2214969" y="1879008"/>
                </a:lnTo>
                <a:lnTo>
                  <a:pt x="2241098" y="1838816"/>
                </a:lnTo>
                <a:lnTo>
                  <a:pt x="2269308" y="1800781"/>
                </a:lnTo>
                <a:lnTo>
                  <a:pt x="2299906" y="1765280"/>
                </a:lnTo>
                <a:lnTo>
                  <a:pt x="2333197" y="1732689"/>
                </a:lnTo>
                <a:lnTo>
                  <a:pt x="2353020" y="1716682"/>
                </a:lnTo>
                <a:lnTo>
                  <a:pt x="3226542" y="1716682"/>
                </a:lnTo>
                <a:lnTo>
                  <a:pt x="3269497" y="1710040"/>
                </a:lnTo>
                <a:lnTo>
                  <a:pt x="3304076" y="1690632"/>
                </a:lnTo>
                <a:lnTo>
                  <a:pt x="3331659" y="1657265"/>
                </a:lnTo>
                <a:lnTo>
                  <a:pt x="3353627" y="1608746"/>
                </a:lnTo>
                <a:lnTo>
                  <a:pt x="3368624" y="1562794"/>
                </a:lnTo>
                <a:lnTo>
                  <a:pt x="3382037" y="1516479"/>
                </a:lnTo>
                <a:lnTo>
                  <a:pt x="3394096" y="1469852"/>
                </a:lnTo>
                <a:lnTo>
                  <a:pt x="3405030" y="1422966"/>
                </a:lnTo>
                <a:lnTo>
                  <a:pt x="3415068" y="1375874"/>
                </a:lnTo>
                <a:lnTo>
                  <a:pt x="3424439" y="1328629"/>
                </a:lnTo>
                <a:lnTo>
                  <a:pt x="3433373" y="1281281"/>
                </a:lnTo>
                <a:lnTo>
                  <a:pt x="3450848" y="1186492"/>
                </a:lnTo>
                <a:lnTo>
                  <a:pt x="3459848" y="1139155"/>
                </a:lnTo>
                <a:lnTo>
                  <a:pt x="3469196" y="1090569"/>
                </a:lnTo>
                <a:lnTo>
                  <a:pt x="3478571" y="1041998"/>
                </a:lnTo>
                <a:lnTo>
                  <a:pt x="3488303" y="993548"/>
                </a:lnTo>
                <a:lnTo>
                  <a:pt x="3498719" y="945324"/>
                </a:lnTo>
                <a:lnTo>
                  <a:pt x="3510147" y="897433"/>
                </a:lnTo>
                <a:lnTo>
                  <a:pt x="3522916" y="849981"/>
                </a:lnTo>
                <a:lnTo>
                  <a:pt x="3537354" y="803074"/>
                </a:lnTo>
                <a:lnTo>
                  <a:pt x="3553790" y="756818"/>
                </a:lnTo>
                <a:lnTo>
                  <a:pt x="3572551" y="711319"/>
                </a:lnTo>
                <a:lnTo>
                  <a:pt x="3593966" y="666684"/>
                </a:lnTo>
                <a:lnTo>
                  <a:pt x="3618363" y="623018"/>
                </a:lnTo>
                <a:lnTo>
                  <a:pt x="3646071" y="580427"/>
                </a:lnTo>
                <a:lnTo>
                  <a:pt x="3675221" y="540721"/>
                </a:lnTo>
                <a:lnTo>
                  <a:pt x="3705875" y="502541"/>
                </a:lnTo>
                <a:lnTo>
                  <a:pt x="3738028" y="465900"/>
                </a:lnTo>
                <a:lnTo>
                  <a:pt x="3771673" y="430808"/>
                </a:lnTo>
                <a:lnTo>
                  <a:pt x="3806802" y="397275"/>
                </a:lnTo>
                <a:lnTo>
                  <a:pt x="3843411" y="365312"/>
                </a:lnTo>
                <a:lnTo>
                  <a:pt x="3881492" y="334929"/>
                </a:lnTo>
                <a:lnTo>
                  <a:pt x="3921038" y="306137"/>
                </a:lnTo>
                <a:lnTo>
                  <a:pt x="3962096" y="278152"/>
                </a:lnTo>
                <a:lnTo>
                  <a:pt x="4003583" y="250996"/>
                </a:lnTo>
                <a:lnTo>
                  <a:pt x="4045510" y="224694"/>
                </a:lnTo>
                <a:lnTo>
                  <a:pt x="4087887" y="199271"/>
                </a:lnTo>
                <a:lnTo>
                  <a:pt x="4130727" y="174752"/>
                </a:lnTo>
                <a:lnTo>
                  <a:pt x="4174040" y="151162"/>
                </a:lnTo>
                <a:lnTo>
                  <a:pt x="4217837" y="128525"/>
                </a:lnTo>
                <a:lnTo>
                  <a:pt x="4262130" y="106867"/>
                </a:lnTo>
                <a:lnTo>
                  <a:pt x="4306929" y="86213"/>
                </a:lnTo>
                <a:lnTo>
                  <a:pt x="4352245" y="66587"/>
                </a:lnTo>
                <a:lnTo>
                  <a:pt x="4398091" y="48014"/>
                </a:lnTo>
                <a:lnTo>
                  <a:pt x="4444475" y="30520"/>
                </a:lnTo>
                <a:lnTo>
                  <a:pt x="4491411" y="14128"/>
                </a:lnTo>
                <a:lnTo>
                  <a:pt x="4535378" y="0"/>
                </a:lnTo>
                <a:close/>
              </a:path>
              <a:path w="4535805" h="3092450">
                <a:moveTo>
                  <a:pt x="1241399" y="2803273"/>
                </a:moveTo>
                <a:lnTo>
                  <a:pt x="1284842" y="2809659"/>
                </a:lnTo>
                <a:lnTo>
                  <a:pt x="1328386" y="2811611"/>
                </a:lnTo>
                <a:lnTo>
                  <a:pt x="446935" y="2811611"/>
                </a:lnTo>
                <a:lnTo>
                  <a:pt x="450898" y="2810589"/>
                </a:lnTo>
                <a:lnTo>
                  <a:pt x="1226275" y="2810589"/>
                </a:lnTo>
                <a:lnTo>
                  <a:pt x="1233726" y="2808934"/>
                </a:lnTo>
                <a:lnTo>
                  <a:pt x="1241399" y="2803273"/>
                </a:lnTo>
                <a:close/>
              </a:path>
              <a:path w="4535805" h="3092450">
                <a:moveTo>
                  <a:pt x="788881" y="2768868"/>
                </a:moveTo>
                <a:lnTo>
                  <a:pt x="839344" y="2769079"/>
                </a:lnTo>
                <a:lnTo>
                  <a:pt x="889798" y="2770718"/>
                </a:lnTo>
                <a:lnTo>
                  <a:pt x="940238" y="2773753"/>
                </a:lnTo>
                <a:lnTo>
                  <a:pt x="990660" y="2778154"/>
                </a:lnTo>
                <a:lnTo>
                  <a:pt x="1041058" y="2783889"/>
                </a:lnTo>
                <a:lnTo>
                  <a:pt x="1091427" y="2790927"/>
                </a:lnTo>
                <a:lnTo>
                  <a:pt x="1121434" y="2794695"/>
                </a:lnTo>
                <a:lnTo>
                  <a:pt x="1151606" y="2797312"/>
                </a:lnTo>
                <a:lnTo>
                  <a:pt x="1212081" y="2801752"/>
                </a:lnTo>
                <a:lnTo>
                  <a:pt x="1219056" y="2808205"/>
                </a:lnTo>
                <a:lnTo>
                  <a:pt x="1226275" y="2810589"/>
                </a:lnTo>
                <a:lnTo>
                  <a:pt x="450898" y="2810589"/>
                </a:lnTo>
                <a:lnTo>
                  <a:pt x="491739" y="2800059"/>
                </a:lnTo>
                <a:lnTo>
                  <a:pt x="539027" y="2790364"/>
                </a:lnTo>
                <a:lnTo>
                  <a:pt x="587049" y="2782920"/>
                </a:lnTo>
                <a:lnTo>
                  <a:pt x="637495" y="2777110"/>
                </a:lnTo>
                <a:lnTo>
                  <a:pt x="687952" y="2772852"/>
                </a:lnTo>
                <a:lnTo>
                  <a:pt x="738416" y="2770115"/>
                </a:lnTo>
                <a:lnTo>
                  <a:pt x="788881" y="2768868"/>
                </a:lnTo>
                <a:close/>
              </a:path>
              <a:path w="4535805" h="3092450">
                <a:moveTo>
                  <a:pt x="1415670" y="2807558"/>
                </a:moveTo>
                <a:lnTo>
                  <a:pt x="1424136" y="2809995"/>
                </a:lnTo>
                <a:lnTo>
                  <a:pt x="1432189" y="2810307"/>
                </a:lnTo>
                <a:lnTo>
                  <a:pt x="1374373" y="2810307"/>
                </a:lnTo>
                <a:lnTo>
                  <a:pt x="1415670" y="2807558"/>
                </a:lnTo>
                <a:close/>
              </a:path>
              <a:path w="4535805" h="3092450">
                <a:moveTo>
                  <a:pt x="2640449" y="1619773"/>
                </a:moveTo>
                <a:lnTo>
                  <a:pt x="2688141" y="1620697"/>
                </a:lnTo>
                <a:lnTo>
                  <a:pt x="2736095" y="1623517"/>
                </a:lnTo>
                <a:lnTo>
                  <a:pt x="2785764" y="1628492"/>
                </a:lnTo>
                <a:lnTo>
                  <a:pt x="2834906" y="1635949"/>
                </a:lnTo>
                <a:lnTo>
                  <a:pt x="2883635" y="1645341"/>
                </a:lnTo>
                <a:lnTo>
                  <a:pt x="2932170" y="1656147"/>
                </a:lnTo>
                <a:lnTo>
                  <a:pt x="3076744" y="1691340"/>
                </a:lnTo>
                <a:lnTo>
                  <a:pt x="3125147" y="1702217"/>
                </a:lnTo>
                <a:lnTo>
                  <a:pt x="3173831" y="1711753"/>
                </a:lnTo>
                <a:lnTo>
                  <a:pt x="3226542" y="1716682"/>
                </a:lnTo>
                <a:lnTo>
                  <a:pt x="2353020" y="1716682"/>
                </a:lnTo>
                <a:lnTo>
                  <a:pt x="2409083" y="1677746"/>
                </a:lnTo>
                <a:lnTo>
                  <a:pt x="2452288" y="1656147"/>
                </a:lnTo>
                <a:lnTo>
                  <a:pt x="2499410" y="1638966"/>
                </a:lnTo>
                <a:lnTo>
                  <a:pt x="2546038" y="1627849"/>
                </a:lnTo>
                <a:lnTo>
                  <a:pt x="2593067" y="1621804"/>
                </a:lnTo>
                <a:lnTo>
                  <a:pt x="2640449" y="1619773"/>
                </a:lnTo>
                <a:close/>
              </a:path>
            </a:pathLst>
          </a:custGeom>
          <a:solidFill>
            <a:srgbClr val="BE8F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382697" y="9461943"/>
            <a:ext cx="4905375" cy="825500"/>
          </a:xfrm>
          <a:custGeom>
            <a:avLst/>
            <a:gdLst/>
            <a:ahLst/>
            <a:cxnLst/>
            <a:rect l="l" t="t" r="r" b="b"/>
            <a:pathLst>
              <a:path w="4905375" h="825500">
                <a:moveTo>
                  <a:pt x="3073869" y="786242"/>
                </a:moveTo>
                <a:lnTo>
                  <a:pt x="3057200" y="779048"/>
                </a:lnTo>
                <a:lnTo>
                  <a:pt x="3047748" y="763394"/>
                </a:lnTo>
                <a:lnTo>
                  <a:pt x="3045771" y="739515"/>
                </a:lnTo>
                <a:lnTo>
                  <a:pt x="3048401" y="699515"/>
                </a:lnTo>
                <a:lnTo>
                  <a:pt x="3050955" y="659492"/>
                </a:lnTo>
                <a:lnTo>
                  <a:pt x="3053308" y="619449"/>
                </a:lnTo>
                <a:lnTo>
                  <a:pt x="3055337" y="579392"/>
                </a:lnTo>
                <a:lnTo>
                  <a:pt x="3058525" y="556893"/>
                </a:lnTo>
                <a:lnTo>
                  <a:pt x="3066816" y="539692"/>
                </a:lnTo>
                <a:lnTo>
                  <a:pt x="3066885" y="539548"/>
                </a:lnTo>
                <a:lnTo>
                  <a:pt x="3082026" y="528072"/>
                </a:lnTo>
                <a:lnTo>
                  <a:pt x="3105558" y="523177"/>
                </a:lnTo>
                <a:lnTo>
                  <a:pt x="3124948" y="521277"/>
                </a:lnTo>
                <a:lnTo>
                  <a:pt x="3163690" y="515377"/>
                </a:lnTo>
                <a:lnTo>
                  <a:pt x="3183358" y="513994"/>
                </a:lnTo>
                <a:lnTo>
                  <a:pt x="3212176" y="514570"/>
                </a:lnTo>
                <a:lnTo>
                  <a:pt x="3227559" y="520008"/>
                </a:lnTo>
                <a:lnTo>
                  <a:pt x="3233821" y="534436"/>
                </a:lnTo>
                <a:lnTo>
                  <a:pt x="3233882" y="534576"/>
                </a:lnTo>
                <a:lnTo>
                  <a:pt x="3235521" y="562539"/>
                </a:lnTo>
                <a:lnTo>
                  <a:pt x="3236200" y="584723"/>
                </a:lnTo>
                <a:lnTo>
                  <a:pt x="3234712" y="616299"/>
                </a:lnTo>
                <a:lnTo>
                  <a:pt x="3229985" y="681831"/>
                </a:lnTo>
                <a:lnTo>
                  <a:pt x="3218961" y="737615"/>
                </a:lnTo>
                <a:lnTo>
                  <a:pt x="3190891" y="766525"/>
                </a:lnTo>
                <a:lnTo>
                  <a:pt x="3149568" y="773731"/>
                </a:lnTo>
                <a:lnTo>
                  <a:pt x="3132158" y="776944"/>
                </a:lnTo>
                <a:lnTo>
                  <a:pt x="3097498" y="784740"/>
                </a:lnTo>
                <a:lnTo>
                  <a:pt x="3073869" y="786242"/>
                </a:lnTo>
                <a:close/>
              </a:path>
              <a:path w="4905375" h="825500">
                <a:moveTo>
                  <a:pt x="2570266" y="803953"/>
                </a:moveTo>
                <a:lnTo>
                  <a:pt x="2526887" y="805282"/>
                </a:lnTo>
                <a:lnTo>
                  <a:pt x="2474805" y="805285"/>
                </a:lnTo>
                <a:lnTo>
                  <a:pt x="2449921" y="796261"/>
                </a:lnTo>
                <a:lnTo>
                  <a:pt x="2445710" y="770289"/>
                </a:lnTo>
                <a:lnTo>
                  <a:pt x="2455645" y="719447"/>
                </a:lnTo>
                <a:lnTo>
                  <a:pt x="2463225" y="687092"/>
                </a:lnTo>
                <a:lnTo>
                  <a:pt x="2471303" y="654013"/>
                </a:lnTo>
                <a:lnTo>
                  <a:pt x="2479224" y="621328"/>
                </a:lnTo>
                <a:lnTo>
                  <a:pt x="2492814" y="570469"/>
                </a:lnTo>
                <a:lnTo>
                  <a:pt x="2535897" y="548624"/>
                </a:lnTo>
                <a:lnTo>
                  <a:pt x="2614271" y="552703"/>
                </a:lnTo>
                <a:lnTo>
                  <a:pt x="2653134" y="557390"/>
                </a:lnTo>
                <a:lnTo>
                  <a:pt x="2666265" y="583039"/>
                </a:lnTo>
                <a:lnTo>
                  <a:pt x="2666318" y="587705"/>
                </a:lnTo>
                <a:lnTo>
                  <a:pt x="2658929" y="634778"/>
                </a:lnTo>
                <a:lnTo>
                  <a:pt x="2649639" y="680982"/>
                </a:lnTo>
                <a:lnTo>
                  <a:pt x="2637730" y="727394"/>
                </a:lnTo>
                <a:lnTo>
                  <a:pt x="2622973" y="772667"/>
                </a:lnTo>
                <a:lnTo>
                  <a:pt x="2590941" y="801131"/>
                </a:lnTo>
                <a:lnTo>
                  <a:pt x="2575646" y="803655"/>
                </a:lnTo>
                <a:lnTo>
                  <a:pt x="2570266" y="803953"/>
                </a:lnTo>
                <a:close/>
              </a:path>
              <a:path w="4905375" h="825500">
                <a:moveTo>
                  <a:pt x="558308" y="689524"/>
                </a:moveTo>
                <a:lnTo>
                  <a:pt x="543441" y="687745"/>
                </a:lnTo>
                <a:lnTo>
                  <a:pt x="532279" y="678338"/>
                </a:lnTo>
                <a:lnTo>
                  <a:pt x="525189" y="662033"/>
                </a:lnTo>
                <a:lnTo>
                  <a:pt x="525121" y="661876"/>
                </a:lnTo>
                <a:lnTo>
                  <a:pt x="513383" y="614705"/>
                </a:lnTo>
                <a:lnTo>
                  <a:pt x="502240" y="567384"/>
                </a:lnTo>
                <a:lnTo>
                  <a:pt x="491669" y="519933"/>
                </a:lnTo>
                <a:lnTo>
                  <a:pt x="481644" y="472372"/>
                </a:lnTo>
                <a:lnTo>
                  <a:pt x="481719" y="458907"/>
                </a:lnTo>
                <a:lnTo>
                  <a:pt x="507981" y="430958"/>
                </a:lnTo>
                <a:lnTo>
                  <a:pt x="556251" y="410367"/>
                </a:lnTo>
                <a:lnTo>
                  <a:pt x="605337" y="391903"/>
                </a:lnTo>
                <a:lnTo>
                  <a:pt x="621479" y="388700"/>
                </a:lnTo>
                <a:lnTo>
                  <a:pt x="634732" y="391586"/>
                </a:lnTo>
                <a:lnTo>
                  <a:pt x="661363" y="458743"/>
                </a:lnTo>
                <a:lnTo>
                  <a:pt x="670529" y="498752"/>
                </a:lnTo>
                <a:lnTo>
                  <a:pt x="678710" y="538879"/>
                </a:lnTo>
                <a:lnTo>
                  <a:pt x="685353" y="579221"/>
                </a:lnTo>
                <a:lnTo>
                  <a:pt x="686098" y="604823"/>
                </a:lnTo>
                <a:lnTo>
                  <a:pt x="678081" y="624811"/>
                </a:lnTo>
                <a:lnTo>
                  <a:pt x="662521" y="640166"/>
                </a:lnTo>
                <a:lnTo>
                  <a:pt x="640636" y="651871"/>
                </a:lnTo>
                <a:lnTo>
                  <a:pt x="624320" y="658998"/>
                </a:lnTo>
                <a:lnTo>
                  <a:pt x="608233" y="666674"/>
                </a:lnTo>
                <a:lnTo>
                  <a:pt x="592334" y="674757"/>
                </a:lnTo>
                <a:lnTo>
                  <a:pt x="576580" y="683105"/>
                </a:lnTo>
                <a:lnTo>
                  <a:pt x="558308" y="689524"/>
                </a:lnTo>
                <a:close/>
              </a:path>
              <a:path w="4905375" h="825500">
                <a:moveTo>
                  <a:pt x="3954926" y="582955"/>
                </a:moveTo>
                <a:lnTo>
                  <a:pt x="3923196" y="552083"/>
                </a:lnTo>
                <a:lnTo>
                  <a:pt x="3915090" y="504358"/>
                </a:lnTo>
                <a:lnTo>
                  <a:pt x="3907269" y="456586"/>
                </a:lnTo>
                <a:lnTo>
                  <a:pt x="3899997" y="408748"/>
                </a:lnTo>
                <a:lnTo>
                  <a:pt x="3893535" y="360822"/>
                </a:lnTo>
                <a:lnTo>
                  <a:pt x="3895452" y="345445"/>
                </a:lnTo>
                <a:lnTo>
                  <a:pt x="3930464" y="319083"/>
                </a:lnTo>
                <a:lnTo>
                  <a:pt x="3997317" y="298480"/>
                </a:lnTo>
                <a:lnTo>
                  <a:pt x="4019353" y="290957"/>
                </a:lnTo>
                <a:lnTo>
                  <a:pt x="4062387" y="302138"/>
                </a:lnTo>
                <a:lnTo>
                  <a:pt x="4074100" y="357593"/>
                </a:lnTo>
                <a:lnTo>
                  <a:pt x="4079897" y="396289"/>
                </a:lnTo>
                <a:lnTo>
                  <a:pt x="4085409" y="435044"/>
                </a:lnTo>
                <a:lnTo>
                  <a:pt x="4090964" y="473798"/>
                </a:lnTo>
                <a:lnTo>
                  <a:pt x="4081325" y="522669"/>
                </a:lnTo>
                <a:lnTo>
                  <a:pt x="4040661" y="551287"/>
                </a:lnTo>
                <a:lnTo>
                  <a:pt x="4007135" y="563182"/>
                </a:lnTo>
                <a:lnTo>
                  <a:pt x="3990547" y="569512"/>
                </a:lnTo>
                <a:lnTo>
                  <a:pt x="3974358" y="576655"/>
                </a:lnTo>
                <a:lnTo>
                  <a:pt x="3954926" y="582955"/>
                </a:lnTo>
                <a:close/>
              </a:path>
              <a:path w="4905375" h="825500">
                <a:moveTo>
                  <a:pt x="3366567" y="738203"/>
                </a:moveTo>
                <a:lnTo>
                  <a:pt x="3343846" y="687246"/>
                </a:lnTo>
                <a:lnTo>
                  <a:pt x="3342375" y="637159"/>
                </a:lnTo>
                <a:lnTo>
                  <a:pt x="3341776" y="613762"/>
                </a:lnTo>
                <a:lnTo>
                  <a:pt x="3342442" y="613742"/>
                </a:lnTo>
                <a:lnTo>
                  <a:pt x="3340044" y="534410"/>
                </a:lnTo>
                <a:lnTo>
                  <a:pt x="3339824" y="523872"/>
                </a:lnTo>
                <a:lnTo>
                  <a:pt x="3358280" y="482030"/>
                </a:lnTo>
                <a:lnTo>
                  <a:pt x="3402654" y="471533"/>
                </a:lnTo>
                <a:lnTo>
                  <a:pt x="3455563" y="460893"/>
                </a:lnTo>
                <a:lnTo>
                  <a:pt x="3482111" y="456170"/>
                </a:lnTo>
                <a:lnTo>
                  <a:pt x="3496073" y="456140"/>
                </a:lnTo>
                <a:lnTo>
                  <a:pt x="3507340" y="460781"/>
                </a:lnTo>
                <a:lnTo>
                  <a:pt x="3514925" y="470111"/>
                </a:lnTo>
                <a:lnTo>
                  <a:pt x="3517840" y="484148"/>
                </a:lnTo>
                <a:lnTo>
                  <a:pt x="3518475" y="501058"/>
                </a:lnTo>
                <a:lnTo>
                  <a:pt x="3519125" y="518381"/>
                </a:lnTo>
                <a:lnTo>
                  <a:pt x="3519520" y="528914"/>
                </a:lnTo>
                <a:lnTo>
                  <a:pt x="3521549" y="573676"/>
                </a:lnTo>
                <a:lnTo>
                  <a:pt x="3521729" y="618482"/>
                </a:lnTo>
                <a:lnTo>
                  <a:pt x="3517862" y="663381"/>
                </a:lnTo>
                <a:lnTo>
                  <a:pt x="3490865" y="706815"/>
                </a:lnTo>
                <a:lnTo>
                  <a:pt x="3452338" y="719873"/>
                </a:lnTo>
                <a:lnTo>
                  <a:pt x="3406754" y="729831"/>
                </a:lnTo>
                <a:lnTo>
                  <a:pt x="3384252" y="735751"/>
                </a:lnTo>
                <a:lnTo>
                  <a:pt x="3366567" y="738203"/>
                </a:lnTo>
                <a:close/>
              </a:path>
              <a:path w="4905375" h="825500">
                <a:moveTo>
                  <a:pt x="3663905" y="670874"/>
                </a:moveTo>
                <a:lnTo>
                  <a:pt x="3636312" y="638216"/>
                </a:lnTo>
                <a:lnTo>
                  <a:pt x="3628382" y="590450"/>
                </a:lnTo>
                <a:lnTo>
                  <a:pt x="3626546" y="542741"/>
                </a:lnTo>
                <a:lnTo>
                  <a:pt x="3626167" y="526839"/>
                </a:lnTo>
                <a:lnTo>
                  <a:pt x="3624635" y="526886"/>
                </a:lnTo>
                <a:lnTo>
                  <a:pt x="3624679" y="512722"/>
                </a:lnTo>
                <a:lnTo>
                  <a:pt x="3624983" y="498495"/>
                </a:lnTo>
                <a:lnTo>
                  <a:pt x="3624518" y="484478"/>
                </a:lnTo>
                <a:lnTo>
                  <a:pt x="3622256" y="470948"/>
                </a:lnTo>
                <a:lnTo>
                  <a:pt x="3619571" y="444795"/>
                </a:lnTo>
                <a:lnTo>
                  <a:pt x="3626597" y="425465"/>
                </a:lnTo>
                <a:lnTo>
                  <a:pt x="3665253" y="403086"/>
                </a:lnTo>
                <a:lnTo>
                  <a:pt x="3710415" y="391767"/>
                </a:lnTo>
                <a:lnTo>
                  <a:pt x="3755801" y="381243"/>
                </a:lnTo>
                <a:lnTo>
                  <a:pt x="3771071" y="380187"/>
                </a:lnTo>
                <a:lnTo>
                  <a:pt x="3782798" y="384517"/>
                </a:lnTo>
                <a:lnTo>
                  <a:pt x="3798012" y="448024"/>
                </a:lnTo>
                <a:lnTo>
                  <a:pt x="3801539" y="487003"/>
                </a:lnTo>
                <a:lnTo>
                  <a:pt x="3804603" y="526010"/>
                </a:lnTo>
                <a:lnTo>
                  <a:pt x="3806838" y="565048"/>
                </a:lnTo>
                <a:lnTo>
                  <a:pt x="3804997" y="596504"/>
                </a:lnTo>
                <a:lnTo>
                  <a:pt x="3776706" y="634739"/>
                </a:lnTo>
                <a:lnTo>
                  <a:pt x="3731325" y="651018"/>
                </a:lnTo>
                <a:lnTo>
                  <a:pt x="3715042" y="655317"/>
                </a:lnTo>
                <a:lnTo>
                  <a:pt x="3698961" y="660071"/>
                </a:lnTo>
                <a:lnTo>
                  <a:pt x="3683371" y="665980"/>
                </a:lnTo>
                <a:lnTo>
                  <a:pt x="3663905" y="670874"/>
                </a:lnTo>
                <a:close/>
              </a:path>
              <a:path w="4905375" h="825500">
                <a:moveTo>
                  <a:pt x="1061490" y="474685"/>
                </a:moveTo>
                <a:lnTo>
                  <a:pt x="1044021" y="472417"/>
                </a:lnTo>
                <a:lnTo>
                  <a:pt x="1032921" y="464983"/>
                </a:lnTo>
                <a:lnTo>
                  <a:pt x="1027934" y="453049"/>
                </a:lnTo>
                <a:lnTo>
                  <a:pt x="1028805" y="437279"/>
                </a:lnTo>
                <a:lnTo>
                  <a:pt x="1039512" y="388901"/>
                </a:lnTo>
                <a:lnTo>
                  <a:pt x="1050793" y="340663"/>
                </a:lnTo>
                <a:lnTo>
                  <a:pt x="1062337" y="292478"/>
                </a:lnTo>
                <a:lnTo>
                  <a:pt x="1073837" y="244264"/>
                </a:lnTo>
                <a:lnTo>
                  <a:pt x="1080214" y="230871"/>
                </a:lnTo>
                <a:lnTo>
                  <a:pt x="1090374" y="223037"/>
                </a:lnTo>
                <a:lnTo>
                  <a:pt x="1102538" y="219418"/>
                </a:lnTo>
                <a:lnTo>
                  <a:pt x="1114928" y="218668"/>
                </a:lnTo>
                <a:lnTo>
                  <a:pt x="1142796" y="219871"/>
                </a:lnTo>
                <a:lnTo>
                  <a:pt x="1226322" y="228659"/>
                </a:lnTo>
                <a:lnTo>
                  <a:pt x="1252061" y="247047"/>
                </a:lnTo>
                <a:lnTo>
                  <a:pt x="1251856" y="259016"/>
                </a:lnTo>
                <a:lnTo>
                  <a:pt x="1241872" y="304562"/>
                </a:lnTo>
                <a:lnTo>
                  <a:pt x="1232739" y="350319"/>
                </a:lnTo>
                <a:lnTo>
                  <a:pt x="1222033" y="395724"/>
                </a:lnTo>
                <a:lnTo>
                  <a:pt x="1207328" y="440214"/>
                </a:lnTo>
                <a:lnTo>
                  <a:pt x="1174598" y="470447"/>
                </a:lnTo>
                <a:lnTo>
                  <a:pt x="1106432" y="472534"/>
                </a:lnTo>
                <a:lnTo>
                  <a:pt x="1061490" y="474685"/>
                </a:lnTo>
                <a:close/>
              </a:path>
              <a:path w="4905375" h="825500">
                <a:moveTo>
                  <a:pt x="1151600" y="477727"/>
                </a:moveTo>
                <a:lnTo>
                  <a:pt x="1128998" y="473321"/>
                </a:lnTo>
                <a:lnTo>
                  <a:pt x="1106432" y="472534"/>
                </a:lnTo>
                <a:lnTo>
                  <a:pt x="1174598" y="470447"/>
                </a:lnTo>
                <a:lnTo>
                  <a:pt x="1168265" y="472991"/>
                </a:lnTo>
                <a:lnTo>
                  <a:pt x="1151600" y="477727"/>
                </a:lnTo>
                <a:close/>
              </a:path>
              <a:path w="4905375" h="825500">
                <a:moveTo>
                  <a:pt x="4225001" y="474849"/>
                </a:moveTo>
                <a:lnTo>
                  <a:pt x="4193868" y="441708"/>
                </a:lnTo>
                <a:lnTo>
                  <a:pt x="4184727" y="377001"/>
                </a:lnTo>
                <a:lnTo>
                  <a:pt x="4176234" y="312224"/>
                </a:lnTo>
                <a:lnTo>
                  <a:pt x="4174238" y="289773"/>
                </a:lnTo>
                <a:lnTo>
                  <a:pt x="4173020" y="278613"/>
                </a:lnTo>
                <a:lnTo>
                  <a:pt x="4170803" y="267715"/>
                </a:lnTo>
                <a:lnTo>
                  <a:pt x="4168721" y="249120"/>
                </a:lnTo>
                <a:lnTo>
                  <a:pt x="4173232" y="234343"/>
                </a:lnTo>
                <a:lnTo>
                  <a:pt x="4223617" y="205911"/>
                </a:lnTo>
                <a:lnTo>
                  <a:pt x="4273845" y="191310"/>
                </a:lnTo>
                <a:lnTo>
                  <a:pt x="4318244" y="182853"/>
                </a:lnTo>
                <a:lnTo>
                  <a:pt x="4331152" y="188049"/>
                </a:lnTo>
                <a:lnTo>
                  <a:pt x="4348909" y="252187"/>
                </a:lnTo>
                <a:lnTo>
                  <a:pt x="4358034" y="323861"/>
                </a:lnTo>
                <a:lnTo>
                  <a:pt x="4362005" y="355878"/>
                </a:lnTo>
                <a:lnTo>
                  <a:pt x="4360457" y="395171"/>
                </a:lnTo>
                <a:lnTo>
                  <a:pt x="4335730" y="434538"/>
                </a:lnTo>
                <a:lnTo>
                  <a:pt x="4259530" y="463918"/>
                </a:lnTo>
                <a:lnTo>
                  <a:pt x="4244736" y="469756"/>
                </a:lnTo>
                <a:lnTo>
                  <a:pt x="4225001" y="474849"/>
                </a:lnTo>
                <a:close/>
              </a:path>
              <a:path w="4905375" h="825500">
                <a:moveTo>
                  <a:pt x="1707207" y="548596"/>
                </a:moveTo>
                <a:lnTo>
                  <a:pt x="1645368" y="529177"/>
                </a:lnTo>
                <a:lnTo>
                  <a:pt x="1584850" y="500667"/>
                </a:lnTo>
                <a:lnTo>
                  <a:pt x="1575762" y="482608"/>
                </a:lnTo>
                <a:lnTo>
                  <a:pt x="1579000" y="471290"/>
                </a:lnTo>
                <a:lnTo>
                  <a:pt x="1639903" y="380133"/>
                </a:lnTo>
                <a:lnTo>
                  <a:pt x="1667568" y="340034"/>
                </a:lnTo>
                <a:lnTo>
                  <a:pt x="1695464" y="300109"/>
                </a:lnTo>
                <a:lnTo>
                  <a:pt x="1717951" y="286751"/>
                </a:lnTo>
                <a:lnTo>
                  <a:pt x="1730778" y="287607"/>
                </a:lnTo>
                <a:lnTo>
                  <a:pt x="1768921" y="303391"/>
                </a:lnTo>
                <a:lnTo>
                  <a:pt x="1844480" y="341087"/>
                </a:lnTo>
                <a:lnTo>
                  <a:pt x="1860422" y="359503"/>
                </a:lnTo>
                <a:lnTo>
                  <a:pt x="1859892" y="370677"/>
                </a:lnTo>
                <a:lnTo>
                  <a:pt x="1829500" y="420668"/>
                </a:lnTo>
                <a:lnTo>
                  <a:pt x="1804275" y="459049"/>
                </a:lnTo>
                <a:lnTo>
                  <a:pt x="1777249" y="496147"/>
                </a:lnTo>
                <a:lnTo>
                  <a:pt x="1746802" y="530780"/>
                </a:lnTo>
                <a:lnTo>
                  <a:pt x="1707207" y="548596"/>
                </a:lnTo>
                <a:close/>
              </a:path>
              <a:path w="4905375" h="825500">
                <a:moveTo>
                  <a:pt x="1986664" y="657594"/>
                </a:moveTo>
                <a:lnTo>
                  <a:pt x="1923059" y="642872"/>
                </a:lnTo>
                <a:lnTo>
                  <a:pt x="1862321" y="618860"/>
                </a:lnTo>
                <a:lnTo>
                  <a:pt x="1851111" y="604459"/>
                </a:lnTo>
                <a:lnTo>
                  <a:pt x="1851634" y="595061"/>
                </a:lnTo>
                <a:lnTo>
                  <a:pt x="1881968" y="541818"/>
                </a:lnTo>
                <a:lnTo>
                  <a:pt x="1908774" y="497840"/>
                </a:lnTo>
                <a:lnTo>
                  <a:pt x="1935861" y="454041"/>
                </a:lnTo>
                <a:lnTo>
                  <a:pt x="1963293" y="410463"/>
                </a:lnTo>
                <a:lnTo>
                  <a:pt x="1984241" y="398027"/>
                </a:lnTo>
                <a:lnTo>
                  <a:pt x="1996561" y="398520"/>
                </a:lnTo>
                <a:lnTo>
                  <a:pt x="2034829" y="410241"/>
                </a:lnTo>
                <a:lnTo>
                  <a:pt x="2086468" y="432168"/>
                </a:lnTo>
                <a:lnTo>
                  <a:pt x="2121208" y="455827"/>
                </a:lnTo>
                <a:lnTo>
                  <a:pt x="2127224" y="477203"/>
                </a:lnTo>
                <a:lnTo>
                  <a:pt x="2121777" y="490626"/>
                </a:lnTo>
                <a:lnTo>
                  <a:pt x="2100418" y="526986"/>
                </a:lnTo>
                <a:lnTo>
                  <a:pt x="2078432" y="562916"/>
                </a:lnTo>
                <a:lnTo>
                  <a:pt x="2055248" y="598058"/>
                </a:lnTo>
                <a:lnTo>
                  <a:pt x="2030290" y="632053"/>
                </a:lnTo>
                <a:lnTo>
                  <a:pt x="2000737" y="656316"/>
                </a:lnTo>
                <a:lnTo>
                  <a:pt x="1986664" y="657594"/>
                </a:lnTo>
                <a:close/>
              </a:path>
              <a:path w="4905375" h="825500">
                <a:moveTo>
                  <a:pt x="386493" y="825056"/>
                </a:moveTo>
                <a:lnTo>
                  <a:pt x="296976" y="825056"/>
                </a:lnTo>
                <a:lnTo>
                  <a:pt x="282611" y="789085"/>
                </a:lnTo>
                <a:lnTo>
                  <a:pt x="264940" y="743841"/>
                </a:lnTo>
                <a:lnTo>
                  <a:pt x="229999" y="653177"/>
                </a:lnTo>
                <a:lnTo>
                  <a:pt x="227640" y="640210"/>
                </a:lnTo>
                <a:lnTo>
                  <a:pt x="230471" y="629116"/>
                </a:lnTo>
                <a:lnTo>
                  <a:pt x="270149" y="593096"/>
                </a:lnTo>
                <a:lnTo>
                  <a:pt x="349357" y="550903"/>
                </a:lnTo>
                <a:lnTo>
                  <a:pt x="358727" y="547810"/>
                </a:lnTo>
                <a:lnTo>
                  <a:pt x="367789" y="548297"/>
                </a:lnTo>
                <a:lnTo>
                  <a:pt x="403373" y="607238"/>
                </a:lnTo>
                <a:lnTo>
                  <a:pt x="423236" y="654819"/>
                </a:lnTo>
                <a:lnTo>
                  <a:pt x="439627" y="704194"/>
                </a:lnTo>
                <a:lnTo>
                  <a:pt x="450862" y="756234"/>
                </a:lnTo>
                <a:lnTo>
                  <a:pt x="449181" y="762286"/>
                </a:lnTo>
                <a:lnTo>
                  <a:pt x="449515" y="773211"/>
                </a:lnTo>
                <a:lnTo>
                  <a:pt x="444272" y="778373"/>
                </a:lnTo>
                <a:lnTo>
                  <a:pt x="419200" y="800894"/>
                </a:lnTo>
                <a:lnTo>
                  <a:pt x="392466" y="821209"/>
                </a:lnTo>
                <a:lnTo>
                  <a:pt x="386493" y="825056"/>
                </a:lnTo>
                <a:close/>
              </a:path>
              <a:path w="4905375" h="825500">
                <a:moveTo>
                  <a:pt x="4757176" y="276939"/>
                </a:moveTo>
                <a:lnTo>
                  <a:pt x="4743278" y="271771"/>
                </a:lnTo>
                <a:lnTo>
                  <a:pt x="4743483" y="271764"/>
                </a:lnTo>
                <a:lnTo>
                  <a:pt x="4735083" y="260812"/>
                </a:lnTo>
                <a:lnTo>
                  <a:pt x="4731611" y="244941"/>
                </a:lnTo>
                <a:lnTo>
                  <a:pt x="4730471" y="193567"/>
                </a:lnTo>
                <a:lnTo>
                  <a:pt x="4732182" y="142212"/>
                </a:lnTo>
                <a:lnTo>
                  <a:pt x="4735820" y="90911"/>
                </a:lnTo>
                <a:lnTo>
                  <a:pt x="4740462" y="39698"/>
                </a:lnTo>
                <a:lnTo>
                  <a:pt x="4773145" y="13892"/>
                </a:lnTo>
                <a:lnTo>
                  <a:pt x="4826936" y="7294"/>
                </a:lnTo>
                <a:lnTo>
                  <a:pt x="4880606" y="0"/>
                </a:lnTo>
                <a:lnTo>
                  <a:pt x="4894528" y="398"/>
                </a:lnTo>
                <a:lnTo>
                  <a:pt x="4903993" y="5685"/>
                </a:lnTo>
                <a:lnTo>
                  <a:pt x="4905302" y="7811"/>
                </a:lnTo>
                <a:lnTo>
                  <a:pt x="4905302" y="218160"/>
                </a:lnTo>
                <a:lnTo>
                  <a:pt x="4874187" y="252569"/>
                </a:lnTo>
                <a:lnTo>
                  <a:pt x="4833634" y="263317"/>
                </a:lnTo>
                <a:lnTo>
                  <a:pt x="4814273" y="266622"/>
                </a:lnTo>
                <a:lnTo>
                  <a:pt x="4794995" y="270187"/>
                </a:lnTo>
                <a:lnTo>
                  <a:pt x="4775999" y="274787"/>
                </a:lnTo>
                <a:lnTo>
                  <a:pt x="4757176" y="276939"/>
                </a:lnTo>
                <a:close/>
              </a:path>
              <a:path w="4905375" h="825500">
                <a:moveTo>
                  <a:pt x="197763" y="825056"/>
                </a:moveTo>
                <a:lnTo>
                  <a:pt x="0" y="825056"/>
                </a:lnTo>
                <a:lnTo>
                  <a:pt x="351" y="823365"/>
                </a:lnTo>
                <a:lnTo>
                  <a:pt x="6258" y="813257"/>
                </a:lnTo>
                <a:lnTo>
                  <a:pt x="52247" y="766890"/>
                </a:lnTo>
                <a:lnTo>
                  <a:pt x="103201" y="725873"/>
                </a:lnTo>
                <a:lnTo>
                  <a:pt x="110122" y="723260"/>
                </a:lnTo>
                <a:lnTo>
                  <a:pt x="112827" y="722311"/>
                </a:lnTo>
                <a:lnTo>
                  <a:pt x="188092" y="810248"/>
                </a:lnTo>
                <a:lnTo>
                  <a:pt x="197763" y="825056"/>
                </a:lnTo>
                <a:close/>
              </a:path>
              <a:path w="4905375" h="825500">
                <a:moveTo>
                  <a:pt x="4494085" y="373498"/>
                </a:moveTo>
                <a:lnTo>
                  <a:pt x="4465678" y="344568"/>
                </a:lnTo>
                <a:lnTo>
                  <a:pt x="4459777" y="294354"/>
                </a:lnTo>
                <a:lnTo>
                  <a:pt x="4454150" y="244119"/>
                </a:lnTo>
                <a:lnTo>
                  <a:pt x="4450145" y="193759"/>
                </a:lnTo>
                <a:lnTo>
                  <a:pt x="4449186" y="146965"/>
                </a:lnTo>
                <a:lnTo>
                  <a:pt x="4449109" y="143171"/>
                </a:lnTo>
                <a:lnTo>
                  <a:pt x="4451842" y="130417"/>
                </a:lnTo>
                <a:lnTo>
                  <a:pt x="4507010" y="102208"/>
                </a:lnTo>
                <a:lnTo>
                  <a:pt x="4561377" y="88618"/>
                </a:lnTo>
                <a:lnTo>
                  <a:pt x="4588753" y="82818"/>
                </a:lnTo>
                <a:lnTo>
                  <a:pt x="4602759" y="83068"/>
                </a:lnTo>
                <a:lnTo>
                  <a:pt x="4626507" y="141535"/>
                </a:lnTo>
                <a:lnTo>
                  <a:pt x="4631507" y="193283"/>
                </a:lnTo>
                <a:lnTo>
                  <a:pt x="4634096" y="275626"/>
                </a:lnTo>
                <a:lnTo>
                  <a:pt x="4629440" y="310423"/>
                </a:lnTo>
                <a:lnTo>
                  <a:pt x="4584664" y="342980"/>
                </a:lnTo>
                <a:lnTo>
                  <a:pt x="4536703" y="360196"/>
                </a:lnTo>
                <a:lnTo>
                  <a:pt x="4524189" y="364180"/>
                </a:lnTo>
                <a:lnTo>
                  <a:pt x="4517944" y="366153"/>
                </a:lnTo>
                <a:lnTo>
                  <a:pt x="4511888" y="368558"/>
                </a:lnTo>
                <a:lnTo>
                  <a:pt x="4494085" y="373498"/>
                </a:lnTo>
                <a:close/>
              </a:path>
              <a:path w="4905375" h="825500">
                <a:moveTo>
                  <a:pt x="2265840" y="755265"/>
                </a:moveTo>
                <a:lnTo>
                  <a:pt x="2216051" y="748054"/>
                </a:lnTo>
                <a:lnTo>
                  <a:pt x="2166482" y="739837"/>
                </a:lnTo>
                <a:lnTo>
                  <a:pt x="2142737" y="717994"/>
                </a:lnTo>
                <a:lnTo>
                  <a:pt x="2144188" y="704246"/>
                </a:lnTo>
                <a:lnTo>
                  <a:pt x="2159758" y="656316"/>
                </a:lnTo>
                <a:lnTo>
                  <a:pt x="2178524" y="609669"/>
                </a:lnTo>
                <a:lnTo>
                  <a:pt x="2198644" y="563568"/>
                </a:lnTo>
                <a:lnTo>
                  <a:pt x="2218278" y="517276"/>
                </a:lnTo>
                <a:lnTo>
                  <a:pt x="2227657" y="503713"/>
                </a:lnTo>
                <a:lnTo>
                  <a:pt x="2240315" y="497414"/>
                </a:lnTo>
                <a:lnTo>
                  <a:pt x="2254792" y="496185"/>
                </a:lnTo>
                <a:lnTo>
                  <a:pt x="2269625" y="497834"/>
                </a:lnTo>
                <a:lnTo>
                  <a:pt x="2317095" y="507440"/>
                </a:lnTo>
                <a:lnTo>
                  <a:pt x="2364225" y="519008"/>
                </a:lnTo>
                <a:lnTo>
                  <a:pt x="2393024" y="550363"/>
                </a:lnTo>
                <a:lnTo>
                  <a:pt x="2388836" y="567130"/>
                </a:lnTo>
                <a:lnTo>
                  <a:pt x="2373282" y="606103"/>
                </a:lnTo>
                <a:lnTo>
                  <a:pt x="2358476" y="645391"/>
                </a:lnTo>
                <a:lnTo>
                  <a:pt x="2342481" y="684240"/>
                </a:lnTo>
                <a:lnTo>
                  <a:pt x="2323362" y="721897"/>
                </a:lnTo>
                <a:lnTo>
                  <a:pt x="2284067" y="753847"/>
                </a:lnTo>
                <a:lnTo>
                  <a:pt x="2265840" y="755265"/>
                </a:lnTo>
                <a:close/>
              </a:path>
              <a:path w="4905375" h="825500">
                <a:moveTo>
                  <a:pt x="1433766" y="481422"/>
                </a:moveTo>
                <a:lnTo>
                  <a:pt x="1349316" y="462029"/>
                </a:lnTo>
                <a:lnTo>
                  <a:pt x="1309112" y="448289"/>
                </a:lnTo>
                <a:lnTo>
                  <a:pt x="1302830" y="426331"/>
                </a:lnTo>
                <a:lnTo>
                  <a:pt x="1305833" y="414726"/>
                </a:lnTo>
                <a:lnTo>
                  <a:pt x="1326216" y="367488"/>
                </a:lnTo>
                <a:lnTo>
                  <a:pt x="1348831" y="321301"/>
                </a:lnTo>
                <a:lnTo>
                  <a:pt x="1372842" y="275783"/>
                </a:lnTo>
                <a:lnTo>
                  <a:pt x="1397412" y="230555"/>
                </a:lnTo>
                <a:lnTo>
                  <a:pt x="1419997" y="217898"/>
                </a:lnTo>
                <a:lnTo>
                  <a:pt x="1430081" y="219552"/>
                </a:lnTo>
                <a:lnTo>
                  <a:pt x="1513703" y="242534"/>
                </a:lnTo>
                <a:lnTo>
                  <a:pt x="1554639" y="258028"/>
                </a:lnTo>
                <a:lnTo>
                  <a:pt x="1563655" y="281221"/>
                </a:lnTo>
                <a:lnTo>
                  <a:pt x="1559048" y="296085"/>
                </a:lnTo>
                <a:lnTo>
                  <a:pt x="1540332" y="335711"/>
                </a:lnTo>
                <a:lnTo>
                  <a:pt x="1522066" y="375549"/>
                </a:lnTo>
                <a:lnTo>
                  <a:pt x="1502569" y="414799"/>
                </a:lnTo>
                <a:lnTo>
                  <a:pt x="1480161" y="452663"/>
                </a:lnTo>
                <a:lnTo>
                  <a:pt x="1448498" y="478771"/>
                </a:lnTo>
                <a:lnTo>
                  <a:pt x="1433766" y="481422"/>
                </a:lnTo>
                <a:close/>
              </a:path>
              <a:path w="4905375" h="825500">
                <a:moveTo>
                  <a:pt x="2830919" y="811829"/>
                </a:moveTo>
                <a:lnTo>
                  <a:pt x="2813336" y="811646"/>
                </a:lnTo>
                <a:lnTo>
                  <a:pt x="2777198" y="812240"/>
                </a:lnTo>
                <a:lnTo>
                  <a:pt x="2758275" y="806480"/>
                </a:lnTo>
                <a:lnTo>
                  <a:pt x="2751617" y="789268"/>
                </a:lnTo>
                <a:lnTo>
                  <a:pt x="2752272" y="755505"/>
                </a:lnTo>
                <a:lnTo>
                  <a:pt x="2755638" y="713622"/>
                </a:lnTo>
                <a:lnTo>
                  <a:pt x="2760294" y="671818"/>
                </a:lnTo>
                <a:lnTo>
                  <a:pt x="2765627" y="630057"/>
                </a:lnTo>
                <a:lnTo>
                  <a:pt x="2771023" y="588299"/>
                </a:lnTo>
                <a:lnTo>
                  <a:pt x="2788920" y="560567"/>
                </a:lnTo>
                <a:lnTo>
                  <a:pt x="2799612" y="557285"/>
                </a:lnTo>
                <a:lnTo>
                  <a:pt x="2832033" y="553431"/>
                </a:lnTo>
                <a:lnTo>
                  <a:pt x="2864536" y="550612"/>
                </a:lnTo>
                <a:lnTo>
                  <a:pt x="2897131" y="549966"/>
                </a:lnTo>
                <a:lnTo>
                  <a:pt x="2929827" y="552630"/>
                </a:lnTo>
                <a:lnTo>
                  <a:pt x="2939792" y="555947"/>
                </a:lnTo>
                <a:lnTo>
                  <a:pt x="2946058" y="562002"/>
                </a:lnTo>
                <a:lnTo>
                  <a:pt x="2949201" y="570153"/>
                </a:lnTo>
                <a:lnTo>
                  <a:pt x="2949795" y="579758"/>
                </a:lnTo>
                <a:lnTo>
                  <a:pt x="2946777" y="627305"/>
                </a:lnTo>
                <a:lnTo>
                  <a:pt x="2941965" y="674632"/>
                </a:lnTo>
                <a:lnTo>
                  <a:pt x="2934843" y="721654"/>
                </a:lnTo>
                <a:lnTo>
                  <a:pt x="2924896" y="768289"/>
                </a:lnTo>
                <a:lnTo>
                  <a:pt x="2899930" y="797221"/>
                </a:lnTo>
                <a:lnTo>
                  <a:pt x="2849215" y="809122"/>
                </a:lnTo>
                <a:lnTo>
                  <a:pt x="2830919" y="811829"/>
                </a:lnTo>
                <a:close/>
              </a:path>
              <a:path w="4905375" h="825500">
                <a:moveTo>
                  <a:pt x="799517" y="551187"/>
                </a:moveTo>
                <a:lnTo>
                  <a:pt x="777397" y="548821"/>
                </a:lnTo>
                <a:lnTo>
                  <a:pt x="766097" y="537416"/>
                </a:lnTo>
                <a:lnTo>
                  <a:pt x="761960" y="521103"/>
                </a:lnTo>
                <a:lnTo>
                  <a:pt x="761361" y="501142"/>
                </a:lnTo>
                <a:lnTo>
                  <a:pt x="761777" y="460113"/>
                </a:lnTo>
                <a:lnTo>
                  <a:pt x="763310" y="416204"/>
                </a:lnTo>
                <a:lnTo>
                  <a:pt x="765193" y="372284"/>
                </a:lnTo>
                <a:lnTo>
                  <a:pt x="766688" y="328351"/>
                </a:lnTo>
                <a:lnTo>
                  <a:pt x="787406" y="293594"/>
                </a:lnTo>
                <a:lnTo>
                  <a:pt x="828127" y="284807"/>
                </a:lnTo>
                <a:lnTo>
                  <a:pt x="911755" y="275232"/>
                </a:lnTo>
                <a:lnTo>
                  <a:pt x="925832" y="276398"/>
                </a:lnTo>
                <a:lnTo>
                  <a:pt x="936241" y="282501"/>
                </a:lnTo>
                <a:lnTo>
                  <a:pt x="942343" y="292112"/>
                </a:lnTo>
                <a:lnTo>
                  <a:pt x="943503" y="303799"/>
                </a:lnTo>
                <a:lnTo>
                  <a:pt x="941302" y="345848"/>
                </a:lnTo>
                <a:lnTo>
                  <a:pt x="942579" y="387935"/>
                </a:lnTo>
                <a:lnTo>
                  <a:pt x="943205" y="430029"/>
                </a:lnTo>
                <a:lnTo>
                  <a:pt x="939055" y="472100"/>
                </a:lnTo>
                <a:lnTo>
                  <a:pt x="920728" y="514086"/>
                </a:lnTo>
                <a:lnTo>
                  <a:pt x="879650" y="533264"/>
                </a:lnTo>
                <a:lnTo>
                  <a:pt x="859480" y="536758"/>
                </a:lnTo>
                <a:lnTo>
                  <a:pt x="839455" y="541304"/>
                </a:lnTo>
                <a:lnTo>
                  <a:pt x="799517" y="551187"/>
                </a:lnTo>
                <a:close/>
              </a:path>
            </a:pathLst>
          </a:custGeom>
          <a:solidFill>
            <a:srgbClr val="0E2B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71846" y="2067851"/>
            <a:ext cx="4544307" cy="10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5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26937" y="4244751"/>
            <a:ext cx="11097894" cy="2890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1">
                <a:solidFill>
                  <a:srgbClr val="2013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85916" y="7524853"/>
            <a:ext cx="1400175" cy="680085"/>
            <a:chOff x="3785916" y="7524853"/>
            <a:chExt cx="1400175" cy="680085"/>
          </a:xfrm>
        </p:grpSpPr>
        <p:sp>
          <p:nvSpPr>
            <p:cNvPr id="3" name="object 3"/>
            <p:cNvSpPr/>
            <p:nvPr/>
          </p:nvSpPr>
          <p:spPr>
            <a:xfrm>
              <a:off x="3785916" y="7524853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79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797413" y="7805524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5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7" y="63110"/>
                  </a:lnTo>
                  <a:lnTo>
                    <a:pt x="1388677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5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5" h="399415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5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5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2697" y="6861256"/>
            <a:ext cx="4905302" cy="342574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6741962" y="4352809"/>
            <a:ext cx="989965" cy="1158240"/>
            <a:chOff x="16741962" y="4352809"/>
            <a:chExt cx="989965" cy="1158240"/>
          </a:xfrm>
        </p:grpSpPr>
        <p:sp>
          <p:nvSpPr>
            <p:cNvPr id="7" name="object 7"/>
            <p:cNvSpPr/>
            <p:nvPr/>
          </p:nvSpPr>
          <p:spPr>
            <a:xfrm>
              <a:off x="16807434" y="4636121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10">
                  <a:moveTo>
                    <a:pt x="315391" y="171208"/>
                  </a:moveTo>
                  <a:lnTo>
                    <a:pt x="315036" y="158216"/>
                  </a:lnTo>
                  <a:lnTo>
                    <a:pt x="308483" y="146812"/>
                  </a:lnTo>
                  <a:lnTo>
                    <a:pt x="296837" y="139369"/>
                  </a:lnTo>
                  <a:lnTo>
                    <a:pt x="271183" y="130975"/>
                  </a:lnTo>
                  <a:lnTo>
                    <a:pt x="247434" y="121678"/>
                  </a:lnTo>
                  <a:lnTo>
                    <a:pt x="206616" y="89027"/>
                  </a:lnTo>
                  <a:lnTo>
                    <a:pt x="183235" y="52133"/>
                  </a:lnTo>
                  <a:lnTo>
                    <a:pt x="171005" y="30467"/>
                  </a:lnTo>
                  <a:lnTo>
                    <a:pt x="165468" y="21120"/>
                  </a:lnTo>
                  <a:lnTo>
                    <a:pt x="159232" y="12331"/>
                  </a:lnTo>
                  <a:lnTo>
                    <a:pt x="152095" y="5092"/>
                  </a:lnTo>
                  <a:lnTo>
                    <a:pt x="139077" y="0"/>
                  </a:lnTo>
                  <a:lnTo>
                    <a:pt x="125933" y="2514"/>
                  </a:lnTo>
                  <a:lnTo>
                    <a:pt x="116928" y="11506"/>
                  </a:lnTo>
                  <a:lnTo>
                    <a:pt x="116382" y="25882"/>
                  </a:lnTo>
                  <a:lnTo>
                    <a:pt x="116459" y="26149"/>
                  </a:lnTo>
                  <a:lnTo>
                    <a:pt x="116484" y="26441"/>
                  </a:lnTo>
                  <a:lnTo>
                    <a:pt x="105867" y="65138"/>
                  </a:lnTo>
                  <a:lnTo>
                    <a:pt x="86398" y="99923"/>
                  </a:lnTo>
                  <a:lnTo>
                    <a:pt x="55270" y="131114"/>
                  </a:lnTo>
                  <a:lnTo>
                    <a:pt x="20662" y="151358"/>
                  </a:lnTo>
                  <a:lnTo>
                    <a:pt x="3644" y="163779"/>
                  </a:lnTo>
                  <a:lnTo>
                    <a:pt x="0" y="184175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14" y="216433"/>
                  </a:lnTo>
                  <a:lnTo>
                    <a:pt x="93446" y="243306"/>
                  </a:lnTo>
                  <a:lnTo>
                    <a:pt x="119761" y="281660"/>
                  </a:lnTo>
                  <a:lnTo>
                    <a:pt x="140335" y="323545"/>
                  </a:lnTo>
                  <a:lnTo>
                    <a:pt x="151345" y="334276"/>
                  </a:lnTo>
                  <a:lnTo>
                    <a:pt x="165455" y="334035"/>
                  </a:lnTo>
                  <a:lnTo>
                    <a:pt x="177888" y="325589"/>
                  </a:lnTo>
                  <a:lnTo>
                    <a:pt x="183832" y="311772"/>
                  </a:lnTo>
                  <a:lnTo>
                    <a:pt x="189585" y="289953"/>
                  </a:lnTo>
                  <a:lnTo>
                    <a:pt x="201726" y="267766"/>
                  </a:lnTo>
                  <a:lnTo>
                    <a:pt x="232384" y="230682"/>
                  </a:lnTo>
                  <a:lnTo>
                    <a:pt x="262978" y="207886"/>
                  </a:lnTo>
                  <a:lnTo>
                    <a:pt x="291922" y="193979"/>
                  </a:lnTo>
                  <a:lnTo>
                    <a:pt x="300532" y="189560"/>
                  </a:lnTo>
                  <a:lnTo>
                    <a:pt x="308444" y="183362"/>
                  </a:lnTo>
                  <a:lnTo>
                    <a:pt x="315391" y="171208"/>
                  </a:lnTo>
                  <a:close/>
                </a:path>
                <a:path w="873125" h="727710">
                  <a:moveTo>
                    <a:pt x="872794" y="456171"/>
                  </a:moveTo>
                  <a:lnTo>
                    <a:pt x="872197" y="434594"/>
                  </a:lnTo>
                  <a:lnTo>
                    <a:pt x="861314" y="415620"/>
                  </a:lnTo>
                  <a:lnTo>
                    <a:pt x="841946" y="403263"/>
                  </a:lnTo>
                  <a:lnTo>
                    <a:pt x="799299" y="389280"/>
                  </a:lnTo>
                  <a:lnTo>
                    <a:pt x="759815" y="373837"/>
                  </a:lnTo>
                  <a:lnTo>
                    <a:pt x="723900" y="352171"/>
                  </a:lnTo>
                  <a:lnTo>
                    <a:pt x="691959" y="319557"/>
                  </a:lnTo>
                  <a:lnTo>
                    <a:pt x="665200" y="279107"/>
                  </a:lnTo>
                  <a:lnTo>
                    <a:pt x="641096" y="237121"/>
                  </a:lnTo>
                  <a:lnTo>
                    <a:pt x="632752" y="222211"/>
                  </a:lnTo>
                  <a:lnTo>
                    <a:pt x="623544" y="206667"/>
                  </a:lnTo>
                  <a:lnTo>
                    <a:pt x="613181" y="192074"/>
                  </a:lnTo>
                  <a:lnTo>
                    <a:pt x="601306" y="180035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90"/>
                  </a:lnTo>
                  <a:lnTo>
                    <a:pt x="541947" y="214591"/>
                  </a:lnTo>
                  <a:lnTo>
                    <a:pt x="542074" y="215023"/>
                  </a:lnTo>
                  <a:lnTo>
                    <a:pt x="542124" y="215506"/>
                  </a:lnTo>
                  <a:lnTo>
                    <a:pt x="524459" y="279831"/>
                  </a:lnTo>
                  <a:lnTo>
                    <a:pt x="492099" y="337680"/>
                  </a:lnTo>
                  <a:lnTo>
                    <a:pt x="455155" y="378206"/>
                  </a:lnTo>
                  <a:lnTo>
                    <a:pt x="412369" y="408559"/>
                  </a:lnTo>
                  <a:lnTo>
                    <a:pt x="382816" y="423176"/>
                  </a:lnTo>
                  <a:lnTo>
                    <a:pt x="354520" y="443826"/>
                  </a:lnTo>
                  <a:lnTo>
                    <a:pt x="348475" y="477735"/>
                  </a:lnTo>
                  <a:lnTo>
                    <a:pt x="362864" y="508508"/>
                  </a:lnTo>
                  <a:lnTo>
                    <a:pt x="395897" y="519772"/>
                  </a:lnTo>
                  <a:lnTo>
                    <a:pt x="430263" y="520954"/>
                  </a:lnTo>
                  <a:lnTo>
                    <a:pt x="456895" y="531368"/>
                  </a:lnTo>
                  <a:lnTo>
                    <a:pt x="503821" y="576046"/>
                  </a:lnTo>
                  <a:lnTo>
                    <a:pt x="527443" y="606856"/>
                  </a:lnTo>
                  <a:lnTo>
                    <a:pt x="547573" y="639800"/>
                  </a:lnTo>
                  <a:lnTo>
                    <a:pt x="565302" y="674204"/>
                  </a:lnTo>
                  <a:lnTo>
                    <a:pt x="581774" y="709434"/>
                  </a:lnTo>
                  <a:lnTo>
                    <a:pt x="600075" y="727265"/>
                  </a:lnTo>
                  <a:lnTo>
                    <a:pt x="623531" y="726859"/>
                  </a:lnTo>
                  <a:lnTo>
                    <a:pt x="644207" y="712838"/>
                  </a:lnTo>
                  <a:lnTo>
                    <a:pt x="654088" y="689851"/>
                  </a:lnTo>
                  <a:lnTo>
                    <a:pt x="663651" y="653592"/>
                  </a:lnTo>
                  <a:lnTo>
                    <a:pt x="683831" y="616712"/>
                  </a:lnTo>
                  <a:lnTo>
                    <a:pt x="709307" y="582688"/>
                  </a:lnTo>
                  <a:lnTo>
                    <a:pt x="750163" y="541515"/>
                  </a:lnTo>
                  <a:lnTo>
                    <a:pt x="785660" y="517144"/>
                  </a:lnTo>
                  <a:lnTo>
                    <a:pt x="833780" y="494042"/>
                  </a:lnTo>
                  <a:lnTo>
                    <a:pt x="848067" y="486689"/>
                  </a:lnTo>
                  <a:lnTo>
                    <a:pt x="861237" y="476377"/>
                  </a:lnTo>
                  <a:lnTo>
                    <a:pt x="872794" y="456171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41962" y="5003378"/>
              <a:ext cx="192113" cy="20361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7099935" y="4352809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4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881035" y="5212887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539479" y="4630756"/>
              <a:ext cx="192117" cy="203611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5436766" cy="3534063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12770622" y="3316344"/>
            <a:ext cx="1400175" cy="680085"/>
            <a:chOff x="12770622" y="3316344"/>
            <a:chExt cx="1400175" cy="680085"/>
          </a:xfrm>
        </p:grpSpPr>
        <p:sp>
          <p:nvSpPr>
            <p:cNvPr id="14" name="object 14"/>
            <p:cNvSpPr/>
            <p:nvPr/>
          </p:nvSpPr>
          <p:spPr>
            <a:xfrm>
              <a:off x="12770622" y="3316344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782118" y="3597016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4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4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4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4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4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733721" y="4542940"/>
            <a:ext cx="989965" cy="1158240"/>
            <a:chOff x="733721" y="4542940"/>
            <a:chExt cx="989965" cy="1158240"/>
          </a:xfrm>
        </p:grpSpPr>
        <p:sp>
          <p:nvSpPr>
            <p:cNvPr id="17" name="object 17"/>
            <p:cNvSpPr/>
            <p:nvPr/>
          </p:nvSpPr>
          <p:spPr>
            <a:xfrm>
              <a:off x="799185" y="4826253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10">
                  <a:moveTo>
                    <a:pt x="315404" y="171208"/>
                  </a:moveTo>
                  <a:lnTo>
                    <a:pt x="315048" y="158216"/>
                  </a:lnTo>
                  <a:lnTo>
                    <a:pt x="308495" y="146812"/>
                  </a:lnTo>
                  <a:lnTo>
                    <a:pt x="296837" y="139369"/>
                  </a:lnTo>
                  <a:lnTo>
                    <a:pt x="271183" y="130975"/>
                  </a:lnTo>
                  <a:lnTo>
                    <a:pt x="247434" y="121678"/>
                  </a:lnTo>
                  <a:lnTo>
                    <a:pt x="206616" y="89027"/>
                  </a:lnTo>
                  <a:lnTo>
                    <a:pt x="183235" y="52133"/>
                  </a:lnTo>
                  <a:lnTo>
                    <a:pt x="171005" y="30467"/>
                  </a:lnTo>
                  <a:lnTo>
                    <a:pt x="165468" y="21120"/>
                  </a:lnTo>
                  <a:lnTo>
                    <a:pt x="159232" y="12331"/>
                  </a:lnTo>
                  <a:lnTo>
                    <a:pt x="152095" y="5092"/>
                  </a:lnTo>
                  <a:lnTo>
                    <a:pt x="139077" y="0"/>
                  </a:lnTo>
                  <a:lnTo>
                    <a:pt x="125933" y="2514"/>
                  </a:lnTo>
                  <a:lnTo>
                    <a:pt x="116941" y="11506"/>
                  </a:lnTo>
                  <a:lnTo>
                    <a:pt x="116382" y="25882"/>
                  </a:lnTo>
                  <a:lnTo>
                    <a:pt x="116471" y="26149"/>
                  </a:lnTo>
                  <a:lnTo>
                    <a:pt x="116484" y="26441"/>
                  </a:lnTo>
                  <a:lnTo>
                    <a:pt x="105867" y="65125"/>
                  </a:lnTo>
                  <a:lnTo>
                    <a:pt x="86398" y="99923"/>
                  </a:lnTo>
                  <a:lnTo>
                    <a:pt x="55283" y="131114"/>
                  </a:lnTo>
                  <a:lnTo>
                    <a:pt x="20662" y="151358"/>
                  </a:lnTo>
                  <a:lnTo>
                    <a:pt x="3644" y="163779"/>
                  </a:lnTo>
                  <a:lnTo>
                    <a:pt x="0" y="184175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27" y="216433"/>
                  </a:lnTo>
                  <a:lnTo>
                    <a:pt x="93446" y="243306"/>
                  </a:lnTo>
                  <a:lnTo>
                    <a:pt x="119773" y="281660"/>
                  </a:lnTo>
                  <a:lnTo>
                    <a:pt x="140347" y="323545"/>
                  </a:lnTo>
                  <a:lnTo>
                    <a:pt x="151345" y="334276"/>
                  </a:lnTo>
                  <a:lnTo>
                    <a:pt x="165468" y="334022"/>
                  </a:lnTo>
                  <a:lnTo>
                    <a:pt x="177901" y="325589"/>
                  </a:lnTo>
                  <a:lnTo>
                    <a:pt x="183845" y="311759"/>
                  </a:lnTo>
                  <a:lnTo>
                    <a:pt x="189598" y="289953"/>
                  </a:lnTo>
                  <a:lnTo>
                    <a:pt x="201726" y="267766"/>
                  </a:lnTo>
                  <a:lnTo>
                    <a:pt x="232397" y="230682"/>
                  </a:lnTo>
                  <a:lnTo>
                    <a:pt x="262991" y="207886"/>
                  </a:lnTo>
                  <a:lnTo>
                    <a:pt x="291934" y="193979"/>
                  </a:lnTo>
                  <a:lnTo>
                    <a:pt x="300532" y="189560"/>
                  </a:lnTo>
                  <a:lnTo>
                    <a:pt x="308457" y="183349"/>
                  </a:lnTo>
                  <a:lnTo>
                    <a:pt x="315404" y="171208"/>
                  </a:lnTo>
                  <a:close/>
                </a:path>
                <a:path w="873125" h="727710">
                  <a:moveTo>
                    <a:pt x="872794" y="456171"/>
                  </a:moveTo>
                  <a:lnTo>
                    <a:pt x="872210" y="434594"/>
                  </a:lnTo>
                  <a:lnTo>
                    <a:pt x="861314" y="415620"/>
                  </a:lnTo>
                  <a:lnTo>
                    <a:pt x="841946" y="403263"/>
                  </a:lnTo>
                  <a:lnTo>
                    <a:pt x="799299" y="389280"/>
                  </a:lnTo>
                  <a:lnTo>
                    <a:pt x="759815" y="373837"/>
                  </a:lnTo>
                  <a:lnTo>
                    <a:pt x="723900" y="352171"/>
                  </a:lnTo>
                  <a:lnTo>
                    <a:pt x="691959" y="319557"/>
                  </a:lnTo>
                  <a:lnTo>
                    <a:pt x="665213" y="279107"/>
                  </a:lnTo>
                  <a:lnTo>
                    <a:pt x="641108" y="237121"/>
                  </a:lnTo>
                  <a:lnTo>
                    <a:pt x="632752" y="222211"/>
                  </a:lnTo>
                  <a:lnTo>
                    <a:pt x="623557" y="206667"/>
                  </a:lnTo>
                  <a:lnTo>
                    <a:pt x="613181" y="192062"/>
                  </a:lnTo>
                  <a:lnTo>
                    <a:pt x="601319" y="180035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90"/>
                  </a:lnTo>
                  <a:lnTo>
                    <a:pt x="541959" y="214591"/>
                  </a:lnTo>
                  <a:lnTo>
                    <a:pt x="542086" y="215023"/>
                  </a:lnTo>
                  <a:lnTo>
                    <a:pt x="542124" y="215506"/>
                  </a:lnTo>
                  <a:lnTo>
                    <a:pt x="524471" y="279831"/>
                  </a:lnTo>
                  <a:lnTo>
                    <a:pt x="492112" y="337680"/>
                  </a:lnTo>
                  <a:lnTo>
                    <a:pt x="455155" y="378206"/>
                  </a:lnTo>
                  <a:lnTo>
                    <a:pt x="412369" y="408559"/>
                  </a:lnTo>
                  <a:lnTo>
                    <a:pt x="382828" y="423176"/>
                  </a:lnTo>
                  <a:lnTo>
                    <a:pt x="354533" y="443826"/>
                  </a:lnTo>
                  <a:lnTo>
                    <a:pt x="348475" y="477735"/>
                  </a:lnTo>
                  <a:lnTo>
                    <a:pt x="362877" y="508508"/>
                  </a:lnTo>
                  <a:lnTo>
                    <a:pt x="395897" y="519772"/>
                  </a:lnTo>
                  <a:lnTo>
                    <a:pt x="430263" y="520954"/>
                  </a:lnTo>
                  <a:lnTo>
                    <a:pt x="456895" y="531368"/>
                  </a:lnTo>
                  <a:lnTo>
                    <a:pt x="503821" y="576046"/>
                  </a:lnTo>
                  <a:lnTo>
                    <a:pt x="527456" y="606856"/>
                  </a:lnTo>
                  <a:lnTo>
                    <a:pt x="547573" y="639800"/>
                  </a:lnTo>
                  <a:lnTo>
                    <a:pt x="565315" y="674204"/>
                  </a:lnTo>
                  <a:lnTo>
                    <a:pt x="581787" y="709434"/>
                  </a:lnTo>
                  <a:lnTo>
                    <a:pt x="600075" y="727265"/>
                  </a:lnTo>
                  <a:lnTo>
                    <a:pt x="623544" y="726859"/>
                  </a:lnTo>
                  <a:lnTo>
                    <a:pt x="644207" y="712838"/>
                  </a:lnTo>
                  <a:lnTo>
                    <a:pt x="654100" y="689851"/>
                  </a:lnTo>
                  <a:lnTo>
                    <a:pt x="663651" y="653592"/>
                  </a:lnTo>
                  <a:lnTo>
                    <a:pt x="683831" y="616712"/>
                  </a:lnTo>
                  <a:lnTo>
                    <a:pt x="709320" y="582688"/>
                  </a:lnTo>
                  <a:lnTo>
                    <a:pt x="750163" y="541515"/>
                  </a:lnTo>
                  <a:lnTo>
                    <a:pt x="785672" y="517144"/>
                  </a:lnTo>
                  <a:lnTo>
                    <a:pt x="833780" y="494042"/>
                  </a:lnTo>
                  <a:lnTo>
                    <a:pt x="848080" y="486689"/>
                  </a:lnTo>
                  <a:lnTo>
                    <a:pt x="861250" y="476377"/>
                  </a:lnTo>
                  <a:lnTo>
                    <a:pt x="872794" y="456171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33721" y="5193509"/>
              <a:ext cx="192113" cy="20361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091694" y="4542940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4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72794" y="5403019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31238" y="4820888"/>
              <a:ext cx="192117" cy="203611"/>
            </a:xfrm>
            <a:prstGeom prst="rect">
              <a:avLst/>
            </a:prstGeom>
          </p:spPr>
        </p:pic>
      </p:grpSp>
      <p:sp>
        <p:nvSpPr>
          <p:cNvPr id="22" name="object 22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613244" y="2077580"/>
                </a:moveTo>
                <a:lnTo>
                  <a:pt x="600494" y="2034082"/>
                </a:lnTo>
                <a:lnTo>
                  <a:pt x="581914" y="1985479"/>
                </a:lnTo>
                <a:lnTo>
                  <a:pt x="560514" y="1941220"/>
                </a:lnTo>
                <a:lnTo>
                  <a:pt x="536194" y="1900008"/>
                </a:lnTo>
                <a:lnTo>
                  <a:pt x="508825" y="1860600"/>
                </a:lnTo>
                <a:lnTo>
                  <a:pt x="478307" y="1821738"/>
                </a:lnTo>
                <a:lnTo>
                  <a:pt x="444525" y="1782152"/>
                </a:lnTo>
                <a:lnTo>
                  <a:pt x="407352" y="1740585"/>
                </a:lnTo>
                <a:lnTo>
                  <a:pt x="369709" y="1702066"/>
                </a:lnTo>
                <a:lnTo>
                  <a:pt x="330403" y="1668068"/>
                </a:lnTo>
                <a:lnTo>
                  <a:pt x="289217" y="1638630"/>
                </a:lnTo>
                <a:lnTo>
                  <a:pt x="245922" y="1613814"/>
                </a:lnTo>
                <a:lnTo>
                  <a:pt x="200291" y="1593659"/>
                </a:lnTo>
                <a:lnTo>
                  <a:pt x="152107" y="1578216"/>
                </a:lnTo>
                <a:lnTo>
                  <a:pt x="101155" y="1567535"/>
                </a:lnTo>
                <a:lnTo>
                  <a:pt x="47193" y="1561668"/>
                </a:lnTo>
                <a:lnTo>
                  <a:pt x="0" y="1560969"/>
                </a:lnTo>
                <a:lnTo>
                  <a:pt x="0" y="1679435"/>
                </a:lnTo>
                <a:lnTo>
                  <a:pt x="41440" y="1682369"/>
                </a:lnTo>
                <a:lnTo>
                  <a:pt x="91059" y="1690725"/>
                </a:lnTo>
                <a:lnTo>
                  <a:pt x="138531" y="1704340"/>
                </a:lnTo>
                <a:lnTo>
                  <a:pt x="183591" y="1723771"/>
                </a:lnTo>
                <a:lnTo>
                  <a:pt x="225907" y="1749577"/>
                </a:lnTo>
                <a:lnTo>
                  <a:pt x="265188" y="1782318"/>
                </a:lnTo>
                <a:lnTo>
                  <a:pt x="301129" y="1822551"/>
                </a:lnTo>
                <a:lnTo>
                  <a:pt x="336156" y="1868716"/>
                </a:lnTo>
                <a:lnTo>
                  <a:pt x="366661" y="1912416"/>
                </a:lnTo>
                <a:lnTo>
                  <a:pt x="392671" y="1955990"/>
                </a:lnTo>
                <a:lnTo>
                  <a:pt x="414185" y="2001761"/>
                </a:lnTo>
                <a:lnTo>
                  <a:pt x="431228" y="2052053"/>
                </a:lnTo>
                <a:lnTo>
                  <a:pt x="436854" y="2077580"/>
                </a:lnTo>
                <a:lnTo>
                  <a:pt x="613244" y="2077580"/>
                </a:lnTo>
                <a:close/>
              </a:path>
              <a:path w="2071370" h="2077720">
                <a:moveTo>
                  <a:pt x="982637" y="2077580"/>
                </a:moveTo>
                <a:lnTo>
                  <a:pt x="979893" y="2007311"/>
                </a:lnTo>
                <a:lnTo>
                  <a:pt x="977023" y="1956600"/>
                </a:lnTo>
                <a:lnTo>
                  <a:pt x="973543" y="1906689"/>
                </a:lnTo>
                <a:lnTo>
                  <a:pt x="967727" y="1860562"/>
                </a:lnTo>
                <a:lnTo>
                  <a:pt x="957541" y="1815109"/>
                </a:lnTo>
                <a:lnTo>
                  <a:pt x="943356" y="1770418"/>
                </a:lnTo>
                <a:lnTo>
                  <a:pt x="925512" y="1726603"/>
                </a:lnTo>
                <a:lnTo>
                  <a:pt x="904379" y="1683753"/>
                </a:lnTo>
                <a:lnTo>
                  <a:pt x="880325" y="1641983"/>
                </a:lnTo>
                <a:lnTo>
                  <a:pt x="853694" y="1601381"/>
                </a:lnTo>
                <a:lnTo>
                  <a:pt x="824852" y="1562061"/>
                </a:lnTo>
                <a:lnTo>
                  <a:pt x="794143" y="1524127"/>
                </a:lnTo>
                <a:lnTo>
                  <a:pt x="761949" y="1487678"/>
                </a:lnTo>
                <a:lnTo>
                  <a:pt x="728611" y="1452803"/>
                </a:lnTo>
                <a:lnTo>
                  <a:pt x="694499" y="1419618"/>
                </a:lnTo>
                <a:lnTo>
                  <a:pt x="659968" y="1388224"/>
                </a:lnTo>
                <a:lnTo>
                  <a:pt x="634606" y="1366608"/>
                </a:lnTo>
                <a:lnTo>
                  <a:pt x="625360" y="1358722"/>
                </a:lnTo>
                <a:lnTo>
                  <a:pt x="582396" y="1327569"/>
                </a:lnTo>
                <a:lnTo>
                  <a:pt x="535927" y="1301521"/>
                </a:lnTo>
                <a:lnTo>
                  <a:pt x="486816" y="1280160"/>
                </a:lnTo>
                <a:lnTo>
                  <a:pt x="435902" y="1263078"/>
                </a:lnTo>
                <a:lnTo>
                  <a:pt x="384035" y="1249883"/>
                </a:lnTo>
                <a:lnTo>
                  <a:pt x="332054" y="1240155"/>
                </a:lnTo>
                <a:lnTo>
                  <a:pt x="282105" y="1234757"/>
                </a:lnTo>
                <a:lnTo>
                  <a:pt x="233222" y="1233639"/>
                </a:lnTo>
                <a:lnTo>
                  <a:pt x="185013" y="1235595"/>
                </a:lnTo>
                <a:lnTo>
                  <a:pt x="137071" y="1239367"/>
                </a:lnTo>
                <a:lnTo>
                  <a:pt x="89001" y="1243736"/>
                </a:lnTo>
                <a:lnTo>
                  <a:pt x="40398" y="1247470"/>
                </a:lnTo>
                <a:lnTo>
                  <a:pt x="0" y="1249006"/>
                </a:lnTo>
                <a:lnTo>
                  <a:pt x="0" y="1381836"/>
                </a:lnTo>
                <a:lnTo>
                  <a:pt x="22123" y="1381518"/>
                </a:lnTo>
                <a:lnTo>
                  <a:pt x="70472" y="1377810"/>
                </a:lnTo>
                <a:lnTo>
                  <a:pt x="118694" y="1372895"/>
                </a:lnTo>
                <a:lnTo>
                  <a:pt x="166928" y="1368552"/>
                </a:lnTo>
                <a:lnTo>
                  <a:pt x="215366" y="1366608"/>
                </a:lnTo>
                <a:lnTo>
                  <a:pt x="264172" y="1368844"/>
                </a:lnTo>
                <a:lnTo>
                  <a:pt x="314579" y="1375803"/>
                </a:lnTo>
                <a:lnTo>
                  <a:pt x="363474" y="1386586"/>
                </a:lnTo>
                <a:lnTo>
                  <a:pt x="410578" y="1401483"/>
                </a:lnTo>
                <a:lnTo>
                  <a:pt x="455650" y="1420787"/>
                </a:lnTo>
                <a:lnTo>
                  <a:pt x="498449" y="1444752"/>
                </a:lnTo>
                <a:lnTo>
                  <a:pt x="538721" y="1473695"/>
                </a:lnTo>
                <a:lnTo>
                  <a:pt x="576211" y="1507883"/>
                </a:lnTo>
                <a:lnTo>
                  <a:pt x="610273" y="1542796"/>
                </a:lnTo>
                <a:lnTo>
                  <a:pt x="644144" y="1578394"/>
                </a:lnTo>
                <a:lnTo>
                  <a:pt x="676935" y="1615046"/>
                </a:lnTo>
                <a:lnTo>
                  <a:pt x="707796" y="1653133"/>
                </a:lnTo>
                <a:lnTo>
                  <a:pt x="735838" y="1693049"/>
                </a:lnTo>
                <a:lnTo>
                  <a:pt x="760196" y="1735162"/>
                </a:lnTo>
                <a:lnTo>
                  <a:pt x="781964" y="1783956"/>
                </a:lnTo>
                <a:lnTo>
                  <a:pt x="796912" y="1831492"/>
                </a:lnTo>
                <a:lnTo>
                  <a:pt x="806183" y="1878825"/>
                </a:lnTo>
                <a:lnTo>
                  <a:pt x="810856" y="1926996"/>
                </a:lnTo>
                <a:lnTo>
                  <a:pt x="812038" y="1977047"/>
                </a:lnTo>
                <a:lnTo>
                  <a:pt x="809815" y="2077580"/>
                </a:lnTo>
                <a:lnTo>
                  <a:pt x="982637" y="2077580"/>
                </a:lnTo>
                <a:close/>
              </a:path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814985" y="1679651"/>
            <a:ext cx="10546715" cy="3930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023745">
              <a:lnSpc>
                <a:spcPct val="116500"/>
              </a:lnSpc>
              <a:spcBef>
                <a:spcPts val="95"/>
              </a:spcBef>
            </a:pPr>
            <a:r>
              <a:rPr sz="11000" i="1" spc="-1475" dirty="0">
                <a:solidFill>
                  <a:srgbClr val="0E2B33"/>
                </a:solidFill>
                <a:latin typeface="Trebuchet MS"/>
                <a:cs typeface="Trebuchet MS"/>
              </a:rPr>
              <a:t>KECURANGAN </a:t>
            </a:r>
            <a:r>
              <a:rPr sz="11000" i="1" spc="-1240" dirty="0">
                <a:solidFill>
                  <a:srgbClr val="0E2B33"/>
                </a:solidFill>
                <a:latin typeface="Trebuchet MS"/>
                <a:cs typeface="Trebuchet MS"/>
              </a:rPr>
              <a:t>LAPORAN</a:t>
            </a:r>
            <a:r>
              <a:rPr sz="11000" i="1" spc="-1030" dirty="0">
                <a:solidFill>
                  <a:srgbClr val="0E2B33"/>
                </a:solidFill>
                <a:latin typeface="Trebuchet MS"/>
                <a:cs typeface="Trebuchet MS"/>
              </a:rPr>
              <a:t> </a:t>
            </a:r>
            <a:r>
              <a:rPr sz="11000" i="1" spc="-1485" dirty="0">
                <a:solidFill>
                  <a:srgbClr val="0E2B33"/>
                </a:solidFill>
                <a:latin typeface="Trebuchet MS"/>
                <a:cs typeface="Trebuchet MS"/>
              </a:rPr>
              <a:t>KEUANGAN</a:t>
            </a:r>
            <a:endParaRPr sz="1100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657600" y="6764832"/>
            <a:ext cx="10832987" cy="21409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4550" i="1" spc="-245" dirty="0">
                <a:solidFill>
                  <a:srgbClr val="0E2B33"/>
                </a:solidFill>
                <a:latin typeface="Trebuchet MS"/>
                <a:cs typeface="Trebuchet MS"/>
              </a:rPr>
              <a:t>Oleh				: </a:t>
            </a:r>
            <a:r>
              <a:rPr sz="4550" i="1" spc="-245" dirty="0">
                <a:solidFill>
                  <a:srgbClr val="0E2B33"/>
                </a:solidFill>
                <a:latin typeface="Trebuchet MS"/>
                <a:cs typeface="Trebuchet MS"/>
              </a:rPr>
              <a:t>Kezia</a:t>
            </a:r>
            <a:r>
              <a:rPr sz="4550" i="1" spc="-385" dirty="0">
                <a:solidFill>
                  <a:srgbClr val="0E2B33"/>
                </a:solidFill>
                <a:latin typeface="Trebuchet MS"/>
                <a:cs typeface="Trebuchet MS"/>
              </a:rPr>
              <a:t> </a:t>
            </a:r>
            <a:r>
              <a:rPr sz="4550" i="1" spc="-250" dirty="0">
                <a:solidFill>
                  <a:srgbClr val="0E2B33"/>
                </a:solidFill>
                <a:latin typeface="Trebuchet MS"/>
                <a:cs typeface="Trebuchet MS"/>
              </a:rPr>
              <a:t>Cristina</a:t>
            </a:r>
            <a:r>
              <a:rPr sz="4550" i="1" spc="-385" dirty="0">
                <a:solidFill>
                  <a:srgbClr val="0E2B33"/>
                </a:solidFill>
                <a:latin typeface="Trebuchet MS"/>
                <a:cs typeface="Trebuchet MS"/>
              </a:rPr>
              <a:t> </a:t>
            </a:r>
            <a:endParaRPr lang="en-US" sz="4550" i="1" spc="-385" dirty="0">
              <a:solidFill>
                <a:srgbClr val="0E2B33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4550" i="1" spc="-385" dirty="0" err="1">
                <a:solidFill>
                  <a:srgbClr val="0E2B33"/>
                </a:solidFill>
                <a:latin typeface="Trebuchet MS"/>
                <a:cs typeface="Trebuchet MS"/>
              </a:rPr>
              <a:t>Nomor</a:t>
            </a:r>
            <a:r>
              <a:rPr lang="en-US" sz="4550" i="1" spc="-385" dirty="0">
                <a:solidFill>
                  <a:srgbClr val="0E2B33"/>
                </a:solidFill>
                <a:latin typeface="Trebuchet MS"/>
                <a:cs typeface="Trebuchet MS"/>
              </a:rPr>
              <a:t> </a:t>
            </a:r>
            <a:r>
              <a:rPr lang="en-US" sz="4550" i="1" spc="-385" dirty="0" err="1">
                <a:solidFill>
                  <a:srgbClr val="0E2B33"/>
                </a:solidFill>
                <a:latin typeface="Trebuchet MS"/>
                <a:cs typeface="Trebuchet MS"/>
              </a:rPr>
              <a:t>Pokok</a:t>
            </a:r>
            <a:r>
              <a:rPr lang="en-US" sz="4550" i="1" spc="-385" dirty="0">
                <a:solidFill>
                  <a:srgbClr val="0E2B33"/>
                </a:solidFill>
                <a:latin typeface="Trebuchet MS"/>
                <a:cs typeface="Trebuchet MS"/>
              </a:rPr>
              <a:t> </a:t>
            </a:r>
            <a:r>
              <a:rPr lang="en-US" sz="4550" i="1" spc="-385" dirty="0" err="1">
                <a:solidFill>
                  <a:srgbClr val="0E2B33"/>
                </a:solidFill>
                <a:latin typeface="Trebuchet MS"/>
                <a:cs typeface="Trebuchet MS"/>
              </a:rPr>
              <a:t>Mhs</a:t>
            </a:r>
            <a:r>
              <a:rPr lang="en-US" sz="4550" i="1" spc="-385" dirty="0">
                <a:solidFill>
                  <a:srgbClr val="0E2B33"/>
                </a:solidFill>
                <a:latin typeface="Trebuchet MS"/>
                <a:cs typeface="Trebuchet MS"/>
              </a:rPr>
              <a:t> 	: </a:t>
            </a:r>
            <a:r>
              <a:rPr sz="4550" i="1" spc="-229" dirty="0">
                <a:solidFill>
                  <a:srgbClr val="0E2B33"/>
                </a:solidFill>
                <a:latin typeface="Trebuchet MS"/>
                <a:cs typeface="Trebuchet MS"/>
              </a:rPr>
              <a:t>2022340350003</a:t>
            </a:r>
            <a:endParaRPr lang="en-US" sz="4550" i="1" spc="-229" dirty="0">
              <a:solidFill>
                <a:srgbClr val="0E2B33"/>
              </a:solidFill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550" i="1" spc="-229" dirty="0">
                <a:solidFill>
                  <a:srgbClr val="0E2B33"/>
                </a:solidFill>
                <a:latin typeface="Trebuchet MS"/>
                <a:cs typeface="Trebuchet MS"/>
              </a:rPr>
              <a:t>Dosen </a:t>
            </a:r>
            <a:r>
              <a:rPr lang="en-GB" sz="4550" i="1" spc="-229" dirty="0" err="1">
                <a:solidFill>
                  <a:srgbClr val="0E2B33"/>
                </a:solidFill>
                <a:latin typeface="Trebuchet MS"/>
                <a:cs typeface="Trebuchet MS"/>
              </a:rPr>
              <a:t>Pengampu</a:t>
            </a:r>
            <a:r>
              <a:rPr lang="en-GB" sz="4550" i="1" spc="-229" dirty="0">
                <a:solidFill>
                  <a:srgbClr val="0E2B33"/>
                </a:solidFill>
                <a:latin typeface="Trebuchet MS"/>
                <a:cs typeface="Trebuchet MS"/>
              </a:rPr>
              <a:t> 	: Drs. Suyadi, Ak., </a:t>
            </a:r>
            <a:r>
              <a:rPr lang="en-GB" sz="4550" i="1" spc="-229" dirty="0" err="1">
                <a:solidFill>
                  <a:srgbClr val="0E2B33"/>
                </a:solidFill>
                <a:latin typeface="Trebuchet MS"/>
                <a:cs typeface="Trebuchet MS"/>
              </a:rPr>
              <a:t>M.Com</a:t>
            </a:r>
            <a:endParaRPr sz="455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443071"/>
            <a:ext cx="982980" cy="844550"/>
          </a:xfrm>
          <a:custGeom>
            <a:avLst/>
            <a:gdLst/>
            <a:ahLst/>
            <a:cxnLst/>
            <a:rect l="l" t="t" r="r" b="b"/>
            <a:pathLst>
              <a:path w="982980" h="844550">
                <a:moveTo>
                  <a:pt x="613244" y="843940"/>
                </a:moveTo>
                <a:lnTo>
                  <a:pt x="600494" y="800442"/>
                </a:lnTo>
                <a:lnTo>
                  <a:pt x="581914" y="751840"/>
                </a:lnTo>
                <a:lnTo>
                  <a:pt x="560514" y="707580"/>
                </a:lnTo>
                <a:lnTo>
                  <a:pt x="536194" y="666369"/>
                </a:lnTo>
                <a:lnTo>
                  <a:pt x="508825" y="626960"/>
                </a:lnTo>
                <a:lnTo>
                  <a:pt x="478307" y="588098"/>
                </a:lnTo>
                <a:lnTo>
                  <a:pt x="444525" y="548513"/>
                </a:lnTo>
                <a:lnTo>
                  <a:pt x="407352" y="506945"/>
                </a:lnTo>
                <a:lnTo>
                  <a:pt x="369709" y="468426"/>
                </a:lnTo>
                <a:lnTo>
                  <a:pt x="330403" y="434428"/>
                </a:lnTo>
                <a:lnTo>
                  <a:pt x="289217" y="404990"/>
                </a:lnTo>
                <a:lnTo>
                  <a:pt x="245922" y="380174"/>
                </a:lnTo>
                <a:lnTo>
                  <a:pt x="200291" y="360019"/>
                </a:lnTo>
                <a:lnTo>
                  <a:pt x="152107" y="344576"/>
                </a:lnTo>
                <a:lnTo>
                  <a:pt x="101155" y="333895"/>
                </a:lnTo>
                <a:lnTo>
                  <a:pt x="47193" y="328028"/>
                </a:lnTo>
                <a:lnTo>
                  <a:pt x="0" y="327329"/>
                </a:lnTo>
                <a:lnTo>
                  <a:pt x="0" y="445795"/>
                </a:lnTo>
                <a:lnTo>
                  <a:pt x="41440" y="448729"/>
                </a:lnTo>
                <a:lnTo>
                  <a:pt x="91059" y="457085"/>
                </a:lnTo>
                <a:lnTo>
                  <a:pt x="138531" y="470700"/>
                </a:lnTo>
                <a:lnTo>
                  <a:pt x="183591" y="490131"/>
                </a:lnTo>
                <a:lnTo>
                  <a:pt x="225907" y="515937"/>
                </a:lnTo>
                <a:lnTo>
                  <a:pt x="265188" y="548678"/>
                </a:lnTo>
                <a:lnTo>
                  <a:pt x="301129" y="588911"/>
                </a:lnTo>
                <a:lnTo>
                  <a:pt x="336156" y="635076"/>
                </a:lnTo>
                <a:lnTo>
                  <a:pt x="366661" y="678776"/>
                </a:lnTo>
                <a:lnTo>
                  <a:pt x="392671" y="722350"/>
                </a:lnTo>
                <a:lnTo>
                  <a:pt x="414185" y="768121"/>
                </a:lnTo>
                <a:lnTo>
                  <a:pt x="431228" y="818413"/>
                </a:lnTo>
                <a:lnTo>
                  <a:pt x="436854" y="843940"/>
                </a:lnTo>
                <a:lnTo>
                  <a:pt x="613244" y="843940"/>
                </a:lnTo>
                <a:close/>
              </a:path>
              <a:path w="982980" h="844550">
                <a:moveTo>
                  <a:pt x="982637" y="843940"/>
                </a:moveTo>
                <a:lnTo>
                  <a:pt x="979893" y="773671"/>
                </a:lnTo>
                <a:lnTo>
                  <a:pt x="977023" y="722960"/>
                </a:lnTo>
                <a:lnTo>
                  <a:pt x="973543" y="673049"/>
                </a:lnTo>
                <a:lnTo>
                  <a:pt x="967727" y="626922"/>
                </a:lnTo>
                <a:lnTo>
                  <a:pt x="957541" y="581469"/>
                </a:lnTo>
                <a:lnTo>
                  <a:pt x="943356" y="536778"/>
                </a:lnTo>
                <a:lnTo>
                  <a:pt x="925512" y="492963"/>
                </a:lnTo>
                <a:lnTo>
                  <a:pt x="904379" y="450113"/>
                </a:lnTo>
                <a:lnTo>
                  <a:pt x="880325" y="408343"/>
                </a:lnTo>
                <a:lnTo>
                  <a:pt x="853694" y="367741"/>
                </a:lnTo>
                <a:lnTo>
                  <a:pt x="824852" y="328422"/>
                </a:lnTo>
                <a:lnTo>
                  <a:pt x="794143" y="290487"/>
                </a:lnTo>
                <a:lnTo>
                  <a:pt x="761949" y="254038"/>
                </a:lnTo>
                <a:lnTo>
                  <a:pt x="728611" y="219163"/>
                </a:lnTo>
                <a:lnTo>
                  <a:pt x="694499" y="185978"/>
                </a:lnTo>
                <a:lnTo>
                  <a:pt x="659968" y="154584"/>
                </a:lnTo>
                <a:lnTo>
                  <a:pt x="634606" y="132969"/>
                </a:lnTo>
                <a:lnTo>
                  <a:pt x="625360" y="125082"/>
                </a:lnTo>
                <a:lnTo>
                  <a:pt x="582396" y="93929"/>
                </a:lnTo>
                <a:lnTo>
                  <a:pt x="535927" y="67881"/>
                </a:lnTo>
                <a:lnTo>
                  <a:pt x="486816" y="46520"/>
                </a:lnTo>
                <a:lnTo>
                  <a:pt x="435902" y="29438"/>
                </a:lnTo>
                <a:lnTo>
                  <a:pt x="384035" y="16243"/>
                </a:lnTo>
                <a:lnTo>
                  <a:pt x="332054" y="6515"/>
                </a:lnTo>
                <a:lnTo>
                  <a:pt x="282105" y="1117"/>
                </a:lnTo>
                <a:lnTo>
                  <a:pt x="233222" y="0"/>
                </a:lnTo>
                <a:lnTo>
                  <a:pt x="185013" y="1955"/>
                </a:lnTo>
                <a:lnTo>
                  <a:pt x="137071" y="5727"/>
                </a:lnTo>
                <a:lnTo>
                  <a:pt x="89001" y="10096"/>
                </a:lnTo>
                <a:lnTo>
                  <a:pt x="40398" y="13830"/>
                </a:lnTo>
                <a:lnTo>
                  <a:pt x="0" y="15367"/>
                </a:lnTo>
                <a:lnTo>
                  <a:pt x="0" y="148196"/>
                </a:lnTo>
                <a:lnTo>
                  <a:pt x="22123" y="147878"/>
                </a:lnTo>
                <a:lnTo>
                  <a:pt x="70472" y="144170"/>
                </a:lnTo>
                <a:lnTo>
                  <a:pt x="118694" y="139255"/>
                </a:lnTo>
                <a:lnTo>
                  <a:pt x="166928" y="134912"/>
                </a:lnTo>
                <a:lnTo>
                  <a:pt x="215366" y="132969"/>
                </a:lnTo>
                <a:lnTo>
                  <a:pt x="264172" y="135204"/>
                </a:lnTo>
                <a:lnTo>
                  <a:pt x="314579" y="142163"/>
                </a:lnTo>
                <a:lnTo>
                  <a:pt x="363474" y="152946"/>
                </a:lnTo>
                <a:lnTo>
                  <a:pt x="410578" y="167843"/>
                </a:lnTo>
                <a:lnTo>
                  <a:pt x="455650" y="187147"/>
                </a:lnTo>
                <a:lnTo>
                  <a:pt x="498449" y="211112"/>
                </a:lnTo>
                <a:lnTo>
                  <a:pt x="538721" y="240055"/>
                </a:lnTo>
                <a:lnTo>
                  <a:pt x="576211" y="274243"/>
                </a:lnTo>
                <a:lnTo>
                  <a:pt x="610273" y="309156"/>
                </a:lnTo>
                <a:lnTo>
                  <a:pt x="644144" y="344754"/>
                </a:lnTo>
                <a:lnTo>
                  <a:pt x="676935" y="381406"/>
                </a:lnTo>
                <a:lnTo>
                  <a:pt x="707796" y="419493"/>
                </a:lnTo>
                <a:lnTo>
                  <a:pt x="735838" y="459409"/>
                </a:lnTo>
                <a:lnTo>
                  <a:pt x="760196" y="501523"/>
                </a:lnTo>
                <a:lnTo>
                  <a:pt x="781964" y="550316"/>
                </a:lnTo>
                <a:lnTo>
                  <a:pt x="796912" y="597852"/>
                </a:lnTo>
                <a:lnTo>
                  <a:pt x="806183" y="645185"/>
                </a:lnTo>
                <a:lnTo>
                  <a:pt x="810856" y="693356"/>
                </a:lnTo>
                <a:lnTo>
                  <a:pt x="812038" y="743407"/>
                </a:lnTo>
                <a:lnTo>
                  <a:pt x="809815" y="843940"/>
                </a:lnTo>
                <a:lnTo>
                  <a:pt x="982637" y="84394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15850" y="3399928"/>
            <a:ext cx="7072149" cy="688707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6330676" y="0"/>
            <a:ext cx="1957705" cy="1058545"/>
          </a:xfrm>
          <a:custGeom>
            <a:avLst/>
            <a:gdLst/>
            <a:ahLst/>
            <a:cxnLst/>
            <a:rect l="l" t="t" r="r" b="b"/>
            <a:pathLst>
              <a:path w="1957705" h="1058545">
                <a:moveTo>
                  <a:pt x="1666036" y="289369"/>
                </a:moveTo>
                <a:lnTo>
                  <a:pt x="1651165" y="277558"/>
                </a:lnTo>
                <a:lnTo>
                  <a:pt x="1636268" y="265760"/>
                </a:lnTo>
                <a:lnTo>
                  <a:pt x="1621345" y="254025"/>
                </a:lnTo>
                <a:lnTo>
                  <a:pt x="1606359" y="242341"/>
                </a:lnTo>
                <a:lnTo>
                  <a:pt x="1556448" y="256501"/>
                </a:lnTo>
                <a:lnTo>
                  <a:pt x="1505661" y="266230"/>
                </a:lnTo>
                <a:lnTo>
                  <a:pt x="1454238" y="272364"/>
                </a:lnTo>
                <a:lnTo>
                  <a:pt x="1402448" y="275767"/>
                </a:lnTo>
                <a:lnTo>
                  <a:pt x="1349476" y="276275"/>
                </a:lnTo>
                <a:lnTo>
                  <a:pt x="1298041" y="272630"/>
                </a:lnTo>
                <a:lnTo>
                  <a:pt x="1248422" y="264274"/>
                </a:lnTo>
                <a:lnTo>
                  <a:pt x="1200937" y="250659"/>
                </a:lnTo>
                <a:lnTo>
                  <a:pt x="1155890" y="231228"/>
                </a:lnTo>
                <a:lnTo>
                  <a:pt x="1113574" y="205409"/>
                </a:lnTo>
                <a:lnTo>
                  <a:pt x="1074293" y="172669"/>
                </a:lnTo>
                <a:lnTo>
                  <a:pt x="1038339" y="132448"/>
                </a:lnTo>
                <a:lnTo>
                  <a:pt x="1003312" y="86283"/>
                </a:lnTo>
                <a:lnTo>
                  <a:pt x="972807" y="42570"/>
                </a:lnTo>
                <a:lnTo>
                  <a:pt x="947407" y="0"/>
                </a:lnTo>
                <a:lnTo>
                  <a:pt x="772312" y="0"/>
                </a:lnTo>
                <a:lnTo>
                  <a:pt x="803287" y="54978"/>
                </a:lnTo>
                <a:lnTo>
                  <a:pt x="830643" y="94386"/>
                </a:lnTo>
                <a:lnTo>
                  <a:pt x="861161" y="133248"/>
                </a:lnTo>
                <a:lnTo>
                  <a:pt x="894956" y="172834"/>
                </a:lnTo>
                <a:lnTo>
                  <a:pt x="932129" y="214401"/>
                </a:lnTo>
                <a:lnTo>
                  <a:pt x="969772" y="252920"/>
                </a:lnTo>
                <a:lnTo>
                  <a:pt x="1009065" y="286918"/>
                </a:lnTo>
                <a:lnTo>
                  <a:pt x="1050264" y="316357"/>
                </a:lnTo>
                <a:lnTo>
                  <a:pt x="1093558" y="341185"/>
                </a:lnTo>
                <a:lnTo>
                  <a:pt x="1139177" y="361340"/>
                </a:lnTo>
                <a:lnTo>
                  <a:pt x="1187361" y="376783"/>
                </a:lnTo>
                <a:lnTo>
                  <a:pt x="1238326" y="387464"/>
                </a:lnTo>
                <a:lnTo>
                  <a:pt x="1292275" y="393331"/>
                </a:lnTo>
                <a:lnTo>
                  <a:pt x="1342199" y="394068"/>
                </a:lnTo>
                <a:lnTo>
                  <a:pt x="1391488" y="390271"/>
                </a:lnTo>
                <a:lnTo>
                  <a:pt x="1440167" y="382308"/>
                </a:lnTo>
                <a:lnTo>
                  <a:pt x="1488236" y="370509"/>
                </a:lnTo>
                <a:lnTo>
                  <a:pt x="1535760" y="355231"/>
                </a:lnTo>
                <a:lnTo>
                  <a:pt x="1602371" y="325120"/>
                </a:lnTo>
                <a:lnTo>
                  <a:pt x="1634337" y="307479"/>
                </a:lnTo>
                <a:lnTo>
                  <a:pt x="1666036" y="289369"/>
                </a:lnTo>
                <a:close/>
              </a:path>
              <a:path w="1957705" h="1058545">
                <a:moveTo>
                  <a:pt x="1957311" y="748004"/>
                </a:moveTo>
                <a:lnTo>
                  <a:pt x="1884222" y="774369"/>
                </a:lnTo>
                <a:lnTo>
                  <a:pt x="1837385" y="790409"/>
                </a:lnTo>
                <a:lnTo>
                  <a:pt x="1790395" y="805853"/>
                </a:lnTo>
                <a:lnTo>
                  <a:pt x="1743240" y="820661"/>
                </a:lnTo>
                <a:lnTo>
                  <a:pt x="1695945" y="834809"/>
                </a:lnTo>
                <a:lnTo>
                  <a:pt x="1648523" y="848258"/>
                </a:lnTo>
                <a:lnTo>
                  <a:pt x="1601012" y="860983"/>
                </a:lnTo>
                <a:lnTo>
                  <a:pt x="1553413" y="872934"/>
                </a:lnTo>
                <a:lnTo>
                  <a:pt x="1505737" y="884085"/>
                </a:lnTo>
                <a:lnTo>
                  <a:pt x="1458023" y="894410"/>
                </a:lnTo>
                <a:lnTo>
                  <a:pt x="1410754" y="902919"/>
                </a:lnTo>
                <a:lnTo>
                  <a:pt x="1362811" y="909218"/>
                </a:lnTo>
                <a:lnTo>
                  <a:pt x="1314335" y="913599"/>
                </a:lnTo>
                <a:lnTo>
                  <a:pt x="1265516" y="916343"/>
                </a:lnTo>
                <a:lnTo>
                  <a:pt x="1216520" y="917727"/>
                </a:lnTo>
                <a:lnTo>
                  <a:pt x="1167523" y="918044"/>
                </a:lnTo>
                <a:lnTo>
                  <a:pt x="1118679" y="917587"/>
                </a:lnTo>
                <a:lnTo>
                  <a:pt x="1022159" y="915428"/>
                </a:lnTo>
                <a:lnTo>
                  <a:pt x="972743" y="911504"/>
                </a:lnTo>
                <a:lnTo>
                  <a:pt x="921207" y="902703"/>
                </a:lnTo>
                <a:lnTo>
                  <a:pt x="868413" y="889939"/>
                </a:lnTo>
                <a:lnTo>
                  <a:pt x="815225" y="874115"/>
                </a:lnTo>
                <a:lnTo>
                  <a:pt x="762520" y="856107"/>
                </a:lnTo>
                <a:lnTo>
                  <a:pt x="711174" y="836828"/>
                </a:lnTo>
                <a:lnTo>
                  <a:pt x="662051" y="817168"/>
                </a:lnTo>
                <a:lnTo>
                  <a:pt x="616026" y="798029"/>
                </a:lnTo>
                <a:lnTo>
                  <a:pt x="568464" y="776020"/>
                </a:lnTo>
                <a:lnTo>
                  <a:pt x="523608" y="751243"/>
                </a:lnTo>
                <a:lnTo>
                  <a:pt x="481457" y="723798"/>
                </a:lnTo>
                <a:lnTo>
                  <a:pt x="441985" y="693839"/>
                </a:lnTo>
                <a:lnTo>
                  <a:pt x="405193" y="661466"/>
                </a:lnTo>
                <a:lnTo>
                  <a:pt x="371068" y="626821"/>
                </a:lnTo>
                <a:lnTo>
                  <a:pt x="339598" y="590029"/>
                </a:lnTo>
                <a:lnTo>
                  <a:pt x="310781" y="551218"/>
                </a:lnTo>
                <a:lnTo>
                  <a:pt x="284619" y="510514"/>
                </a:lnTo>
                <a:lnTo>
                  <a:pt x="261073" y="468033"/>
                </a:lnTo>
                <a:lnTo>
                  <a:pt x="240157" y="423926"/>
                </a:lnTo>
                <a:lnTo>
                  <a:pt x="221843" y="378294"/>
                </a:lnTo>
                <a:lnTo>
                  <a:pt x="206133" y="331279"/>
                </a:lnTo>
                <a:lnTo>
                  <a:pt x="193027" y="283006"/>
                </a:lnTo>
                <a:lnTo>
                  <a:pt x="182499" y="233603"/>
                </a:lnTo>
                <a:lnTo>
                  <a:pt x="174548" y="183184"/>
                </a:lnTo>
                <a:lnTo>
                  <a:pt x="169011" y="131127"/>
                </a:lnTo>
                <a:lnTo>
                  <a:pt x="168935" y="129781"/>
                </a:lnTo>
                <a:lnTo>
                  <a:pt x="166001" y="79057"/>
                </a:lnTo>
                <a:lnTo>
                  <a:pt x="165430" y="27038"/>
                </a:lnTo>
                <a:lnTo>
                  <a:pt x="166344" y="0"/>
                </a:lnTo>
                <a:lnTo>
                  <a:pt x="0" y="0"/>
                </a:lnTo>
                <a:lnTo>
                  <a:pt x="3048" y="81826"/>
                </a:lnTo>
                <a:lnTo>
                  <a:pt x="6705" y="129781"/>
                </a:lnTo>
                <a:lnTo>
                  <a:pt x="11633" y="177952"/>
                </a:lnTo>
                <a:lnTo>
                  <a:pt x="17767" y="226415"/>
                </a:lnTo>
                <a:lnTo>
                  <a:pt x="25806" y="275920"/>
                </a:lnTo>
                <a:lnTo>
                  <a:pt x="36118" y="324485"/>
                </a:lnTo>
                <a:lnTo>
                  <a:pt x="48679" y="372021"/>
                </a:lnTo>
                <a:lnTo>
                  <a:pt x="63500" y="418465"/>
                </a:lnTo>
                <a:lnTo>
                  <a:pt x="80543" y="463740"/>
                </a:lnTo>
                <a:lnTo>
                  <a:pt x="99822" y="507771"/>
                </a:lnTo>
                <a:lnTo>
                  <a:pt x="121323" y="550506"/>
                </a:lnTo>
                <a:lnTo>
                  <a:pt x="145021" y="591845"/>
                </a:lnTo>
                <a:lnTo>
                  <a:pt x="170916" y="631736"/>
                </a:lnTo>
                <a:lnTo>
                  <a:pt x="199009" y="670090"/>
                </a:lnTo>
                <a:lnTo>
                  <a:pt x="229273" y="706856"/>
                </a:lnTo>
                <a:lnTo>
                  <a:pt x="261696" y="741934"/>
                </a:lnTo>
                <a:lnTo>
                  <a:pt x="296278" y="775284"/>
                </a:lnTo>
                <a:lnTo>
                  <a:pt x="333019" y="806818"/>
                </a:lnTo>
                <a:lnTo>
                  <a:pt x="371881" y="836460"/>
                </a:lnTo>
                <a:lnTo>
                  <a:pt x="412877" y="864146"/>
                </a:lnTo>
                <a:lnTo>
                  <a:pt x="455993" y="889800"/>
                </a:lnTo>
                <a:lnTo>
                  <a:pt x="501205" y="913345"/>
                </a:lnTo>
                <a:lnTo>
                  <a:pt x="511352" y="918044"/>
                </a:lnTo>
                <a:lnTo>
                  <a:pt x="546100" y="934161"/>
                </a:lnTo>
                <a:lnTo>
                  <a:pt x="591515" y="953262"/>
                </a:lnTo>
                <a:lnTo>
                  <a:pt x="637425" y="970699"/>
                </a:lnTo>
                <a:lnTo>
                  <a:pt x="683780" y="986459"/>
                </a:lnTo>
                <a:lnTo>
                  <a:pt x="730554" y="1000594"/>
                </a:lnTo>
                <a:lnTo>
                  <a:pt x="777709" y="1013129"/>
                </a:lnTo>
                <a:lnTo>
                  <a:pt x="825195" y="1024051"/>
                </a:lnTo>
                <a:lnTo>
                  <a:pt x="872998" y="1033424"/>
                </a:lnTo>
                <a:lnTo>
                  <a:pt x="921067" y="1041234"/>
                </a:lnTo>
                <a:lnTo>
                  <a:pt x="969365" y="1047534"/>
                </a:lnTo>
                <a:lnTo>
                  <a:pt x="1017866" y="1052322"/>
                </a:lnTo>
                <a:lnTo>
                  <a:pt x="1066520" y="1055636"/>
                </a:lnTo>
                <a:lnTo>
                  <a:pt x="1115301" y="1057490"/>
                </a:lnTo>
                <a:lnTo>
                  <a:pt x="1164158" y="1057922"/>
                </a:lnTo>
                <a:lnTo>
                  <a:pt x="1213065" y="1056932"/>
                </a:lnTo>
                <a:lnTo>
                  <a:pt x="1261986" y="1054557"/>
                </a:lnTo>
                <a:lnTo>
                  <a:pt x="1310894" y="1050810"/>
                </a:lnTo>
                <a:lnTo>
                  <a:pt x="1359725" y="1045730"/>
                </a:lnTo>
                <a:lnTo>
                  <a:pt x="1408455" y="1039317"/>
                </a:lnTo>
                <a:lnTo>
                  <a:pt x="1455737" y="1031405"/>
                </a:lnTo>
                <a:lnTo>
                  <a:pt x="1502867" y="1021549"/>
                </a:lnTo>
                <a:lnTo>
                  <a:pt x="1549819" y="1009967"/>
                </a:lnTo>
                <a:lnTo>
                  <a:pt x="1596593" y="996911"/>
                </a:lnTo>
                <a:lnTo>
                  <a:pt x="1643138" y="982586"/>
                </a:lnTo>
                <a:lnTo>
                  <a:pt x="1689442" y="967244"/>
                </a:lnTo>
                <a:lnTo>
                  <a:pt x="1735467" y="951103"/>
                </a:lnTo>
                <a:lnTo>
                  <a:pt x="1781213" y="934389"/>
                </a:lnTo>
                <a:lnTo>
                  <a:pt x="1916468" y="883132"/>
                </a:lnTo>
                <a:lnTo>
                  <a:pt x="1957311" y="866724"/>
                </a:lnTo>
                <a:lnTo>
                  <a:pt x="1957311" y="748004"/>
                </a:lnTo>
                <a:close/>
              </a:path>
              <a:path w="1957705" h="1058545">
                <a:moveTo>
                  <a:pt x="1957311" y="537502"/>
                </a:moveTo>
                <a:lnTo>
                  <a:pt x="1922081" y="505663"/>
                </a:lnTo>
                <a:lnTo>
                  <a:pt x="1883867" y="471728"/>
                </a:lnTo>
                <a:lnTo>
                  <a:pt x="1836648" y="488835"/>
                </a:lnTo>
                <a:lnTo>
                  <a:pt x="1789074" y="503707"/>
                </a:lnTo>
                <a:lnTo>
                  <a:pt x="1740928" y="516813"/>
                </a:lnTo>
                <a:lnTo>
                  <a:pt x="1691995" y="528662"/>
                </a:lnTo>
                <a:lnTo>
                  <a:pt x="1642084" y="539724"/>
                </a:lnTo>
                <a:lnTo>
                  <a:pt x="1598396" y="548601"/>
                </a:lnTo>
                <a:lnTo>
                  <a:pt x="1552130" y="556856"/>
                </a:lnTo>
                <a:lnTo>
                  <a:pt x="1504505" y="563943"/>
                </a:lnTo>
                <a:lnTo>
                  <a:pt x="1456778" y="569315"/>
                </a:lnTo>
                <a:lnTo>
                  <a:pt x="1410208" y="572439"/>
                </a:lnTo>
                <a:lnTo>
                  <a:pt x="1317358" y="573468"/>
                </a:lnTo>
                <a:lnTo>
                  <a:pt x="1268996" y="577176"/>
                </a:lnTo>
                <a:lnTo>
                  <a:pt x="1220787" y="582104"/>
                </a:lnTo>
                <a:lnTo>
                  <a:pt x="1172540" y="586435"/>
                </a:lnTo>
                <a:lnTo>
                  <a:pt x="1124102" y="588391"/>
                </a:lnTo>
                <a:lnTo>
                  <a:pt x="1075309" y="586143"/>
                </a:lnTo>
                <a:lnTo>
                  <a:pt x="1024890" y="579183"/>
                </a:lnTo>
                <a:lnTo>
                  <a:pt x="976007" y="568401"/>
                </a:lnTo>
                <a:lnTo>
                  <a:pt x="928903" y="553504"/>
                </a:lnTo>
                <a:lnTo>
                  <a:pt x="883818" y="534212"/>
                </a:lnTo>
                <a:lnTo>
                  <a:pt x="841019" y="510235"/>
                </a:lnTo>
                <a:lnTo>
                  <a:pt x="800760" y="481291"/>
                </a:lnTo>
                <a:lnTo>
                  <a:pt x="763270" y="447116"/>
                </a:lnTo>
                <a:lnTo>
                  <a:pt x="729195" y="412191"/>
                </a:lnTo>
                <a:lnTo>
                  <a:pt x="695325" y="376593"/>
                </a:lnTo>
                <a:lnTo>
                  <a:pt x="662533" y="339940"/>
                </a:lnTo>
                <a:lnTo>
                  <a:pt x="631685" y="301853"/>
                </a:lnTo>
                <a:lnTo>
                  <a:pt x="603643" y="261937"/>
                </a:lnTo>
                <a:lnTo>
                  <a:pt x="579272" y="219824"/>
                </a:lnTo>
                <a:lnTo>
                  <a:pt x="557517" y="171030"/>
                </a:lnTo>
                <a:lnTo>
                  <a:pt x="542556" y="123494"/>
                </a:lnTo>
                <a:lnTo>
                  <a:pt x="533298" y="76161"/>
                </a:lnTo>
                <a:lnTo>
                  <a:pt x="528624" y="27990"/>
                </a:lnTo>
                <a:lnTo>
                  <a:pt x="527951" y="0"/>
                </a:lnTo>
                <a:lnTo>
                  <a:pt x="362572" y="0"/>
                </a:lnTo>
                <a:lnTo>
                  <a:pt x="365925" y="48298"/>
                </a:lnTo>
                <a:lnTo>
                  <a:pt x="371754" y="94424"/>
                </a:lnTo>
                <a:lnTo>
                  <a:pt x="381939" y="139877"/>
                </a:lnTo>
                <a:lnTo>
                  <a:pt x="396125" y="184569"/>
                </a:lnTo>
                <a:lnTo>
                  <a:pt x="413969" y="228384"/>
                </a:lnTo>
                <a:lnTo>
                  <a:pt x="435089" y="271233"/>
                </a:lnTo>
                <a:lnTo>
                  <a:pt x="459155" y="313004"/>
                </a:lnTo>
                <a:lnTo>
                  <a:pt x="485787" y="353606"/>
                </a:lnTo>
                <a:lnTo>
                  <a:pt x="514629" y="392925"/>
                </a:lnTo>
                <a:lnTo>
                  <a:pt x="545325" y="430860"/>
                </a:lnTo>
                <a:lnTo>
                  <a:pt x="577519" y="467321"/>
                </a:lnTo>
                <a:lnTo>
                  <a:pt x="610857" y="502183"/>
                </a:lnTo>
                <a:lnTo>
                  <a:pt x="644982" y="535368"/>
                </a:lnTo>
                <a:lnTo>
                  <a:pt x="679513" y="566762"/>
                </a:lnTo>
                <a:lnTo>
                  <a:pt x="714108" y="596265"/>
                </a:lnTo>
                <a:lnTo>
                  <a:pt x="757085" y="627418"/>
                </a:lnTo>
                <a:lnTo>
                  <a:pt x="803541" y="653478"/>
                </a:lnTo>
                <a:lnTo>
                  <a:pt x="852652" y="674827"/>
                </a:lnTo>
                <a:lnTo>
                  <a:pt x="903566" y="691908"/>
                </a:lnTo>
                <a:lnTo>
                  <a:pt x="955433" y="705104"/>
                </a:lnTo>
                <a:lnTo>
                  <a:pt x="1007427" y="714844"/>
                </a:lnTo>
                <a:lnTo>
                  <a:pt x="1057376" y="720242"/>
                </a:lnTo>
                <a:lnTo>
                  <a:pt x="1106258" y="721347"/>
                </a:lnTo>
                <a:lnTo>
                  <a:pt x="1154468" y="719404"/>
                </a:lnTo>
                <a:lnTo>
                  <a:pt x="1202410" y="715619"/>
                </a:lnTo>
                <a:lnTo>
                  <a:pt x="1250480" y="711250"/>
                </a:lnTo>
                <a:lnTo>
                  <a:pt x="1299083" y="707517"/>
                </a:lnTo>
                <a:lnTo>
                  <a:pt x="1398409" y="704227"/>
                </a:lnTo>
                <a:lnTo>
                  <a:pt x="1447876" y="701027"/>
                </a:lnTo>
                <a:lnTo>
                  <a:pt x="1496949" y="696010"/>
                </a:lnTo>
                <a:lnTo>
                  <a:pt x="1545615" y="689152"/>
                </a:lnTo>
                <a:lnTo>
                  <a:pt x="1593850" y="680427"/>
                </a:lnTo>
                <a:lnTo>
                  <a:pt x="1641602" y="669798"/>
                </a:lnTo>
                <a:lnTo>
                  <a:pt x="1688846" y="657250"/>
                </a:lnTo>
                <a:lnTo>
                  <a:pt x="1735569" y="642734"/>
                </a:lnTo>
                <a:lnTo>
                  <a:pt x="1781708" y="626249"/>
                </a:lnTo>
                <a:lnTo>
                  <a:pt x="1827250" y="607758"/>
                </a:lnTo>
                <a:lnTo>
                  <a:pt x="1872170" y="587222"/>
                </a:lnTo>
                <a:lnTo>
                  <a:pt x="1916430" y="564616"/>
                </a:lnTo>
                <a:lnTo>
                  <a:pt x="1957311" y="541439"/>
                </a:lnTo>
                <a:lnTo>
                  <a:pt x="195731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3399928"/>
            <a:ext cx="6629400" cy="6616700"/>
          </a:xfrm>
          <a:custGeom>
            <a:avLst/>
            <a:gdLst/>
            <a:ahLst/>
            <a:cxnLst/>
            <a:rect l="l" t="t" r="r" b="b"/>
            <a:pathLst>
              <a:path w="6629400" h="6616700">
                <a:moveTo>
                  <a:pt x="5210952" y="12700"/>
                </a:moveTo>
                <a:lnTo>
                  <a:pt x="1421423" y="12700"/>
                </a:lnTo>
                <a:lnTo>
                  <a:pt x="1441411" y="0"/>
                </a:lnTo>
                <a:lnTo>
                  <a:pt x="5190965" y="0"/>
                </a:lnTo>
                <a:lnTo>
                  <a:pt x="5210952" y="12700"/>
                </a:lnTo>
                <a:close/>
              </a:path>
              <a:path w="6629400" h="6616700">
                <a:moveTo>
                  <a:pt x="5290544" y="25400"/>
                </a:moveTo>
                <a:lnTo>
                  <a:pt x="1341831" y="25400"/>
                </a:lnTo>
                <a:lnTo>
                  <a:pt x="1361667" y="12700"/>
                </a:lnTo>
                <a:lnTo>
                  <a:pt x="5270708" y="12700"/>
                </a:lnTo>
                <a:lnTo>
                  <a:pt x="5290544" y="25400"/>
                </a:lnTo>
                <a:close/>
              </a:path>
              <a:path w="6629400" h="6616700">
                <a:moveTo>
                  <a:pt x="5349775" y="38100"/>
                </a:moveTo>
                <a:lnTo>
                  <a:pt x="1282600" y="38100"/>
                </a:lnTo>
                <a:lnTo>
                  <a:pt x="1302291" y="25400"/>
                </a:lnTo>
                <a:lnTo>
                  <a:pt x="5330084" y="25400"/>
                </a:lnTo>
                <a:lnTo>
                  <a:pt x="5349775" y="38100"/>
                </a:lnTo>
                <a:close/>
              </a:path>
              <a:path w="6629400" h="6616700">
                <a:moveTo>
                  <a:pt x="5408518" y="50800"/>
                </a:moveTo>
                <a:lnTo>
                  <a:pt x="1223856" y="50800"/>
                </a:lnTo>
                <a:lnTo>
                  <a:pt x="1243379" y="38100"/>
                </a:lnTo>
                <a:lnTo>
                  <a:pt x="5388996" y="38100"/>
                </a:lnTo>
                <a:lnTo>
                  <a:pt x="5408518" y="50800"/>
                </a:lnTo>
                <a:close/>
              </a:path>
              <a:path w="6629400" h="6616700">
                <a:moveTo>
                  <a:pt x="5447367" y="63500"/>
                </a:moveTo>
                <a:lnTo>
                  <a:pt x="1185008" y="63500"/>
                </a:lnTo>
                <a:lnTo>
                  <a:pt x="1204399" y="50800"/>
                </a:lnTo>
                <a:lnTo>
                  <a:pt x="5427975" y="50800"/>
                </a:lnTo>
                <a:lnTo>
                  <a:pt x="5447367" y="63500"/>
                </a:lnTo>
                <a:close/>
              </a:path>
              <a:path w="6629400" h="6616700">
                <a:moveTo>
                  <a:pt x="5485945" y="76200"/>
                </a:moveTo>
                <a:lnTo>
                  <a:pt x="1146430" y="76200"/>
                </a:lnTo>
                <a:lnTo>
                  <a:pt x="1165683" y="63500"/>
                </a:lnTo>
                <a:lnTo>
                  <a:pt x="5466692" y="63500"/>
                </a:lnTo>
                <a:lnTo>
                  <a:pt x="5485945" y="76200"/>
                </a:lnTo>
                <a:close/>
              </a:path>
              <a:path w="6629400" h="6616700">
                <a:moveTo>
                  <a:pt x="5524219" y="88900"/>
                </a:moveTo>
                <a:lnTo>
                  <a:pt x="1108156" y="88900"/>
                </a:lnTo>
                <a:lnTo>
                  <a:pt x="1127254" y="76200"/>
                </a:lnTo>
                <a:lnTo>
                  <a:pt x="5505121" y="76200"/>
                </a:lnTo>
                <a:lnTo>
                  <a:pt x="5524219" y="88900"/>
                </a:lnTo>
                <a:close/>
              </a:path>
              <a:path w="6629400" h="6616700">
                <a:moveTo>
                  <a:pt x="5562176" y="101600"/>
                </a:moveTo>
                <a:lnTo>
                  <a:pt x="1070198" y="101600"/>
                </a:lnTo>
                <a:lnTo>
                  <a:pt x="1089136" y="88900"/>
                </a:lnTo>
                <a:lnTo>
                  <a:pt x="5543239" y="88900"/>
                </a:lnTo>
                <a:lnTo>
                  <a:pt x="5562176" y="101600"/>
                </a:lnTo>
                <a:close/>
              </a:path>
              <a:path w="6629400" h="6616700">
                <a:moveTo>
                  <a:pt x="5599783" y="114300"/>
                </a:moveTo>
                <a:lnTo>
                  <a:pt x="1032591" y="114300"/>
                </a:lnTo>
                <a:lnTo>
                  <a:pt x="1051350" y="101600"/>
                </a:lnTo>
                <a:lnTo>
                  <a:pt x="5581024" y="101600"/>
                </a:lnTo>
                <a:lnTo>
                  <a:pt x="5599783" y="114300"/>
                </a:lnTo>
                <a:close/>
              </a:path>
              <a:path w="6629400" h="6616700">
                <a:moveTo>
                  <a:pt x="5655504" y="139700"/>
                </a:moveTo>
                <a:lnTo>
                  <a:pt x="976871" y="139700"/>
                </a:lnTo>
                <a:lnTo>
                  <a:pt x="1013921" y="114300"/>
                </a:lnTo>
                <a:lnTo>
                  <a:pt x="5618454" y="114300"/>
                </a:lnTo>
                <a:lnTo>
                  <a:pt x="5655504" y="139700"/>
                </a:lnTo>
                <a:close/>
              </a:path>
              <a:path w="6629400" h="6616700">
                <a:moveTo>
                  <a:pt x="5710323" y="165100"/>
                </a:moveTo>
                <a:lnTo>
                  <a:pt x="922052" y="165100"/>
                </a:lnTo>
                <a:lnTo>
                  <a:pt x="958496" y="139700"/>
                </a:lnTo>
                <a:lnTo>
                  <a:pt x="5673879" y="139700"/>
                </a:lnTo>
                <a:lnTo>
                  <a:pt x="5710323" y="165100"/>
                </a:lnTo>
                <a:close/>
              </a:path>
              <a:path w="6629400" h="6616700">
                <a:moveTo>
                  <a:pt x="5781881" y="203200"/>
                </a:moveTo>
                <a:lnTo>
                  <a:pt x="850494" y="203200"/>
                </a:lnTo>
                <a:lnTo>
                  <a:pt x="903994" y="165100"/>
                </a:lnTo>
                <a:lnTo>
                  <a:pt x="5728380" y="165100"/>
                </a:lnTo>
                <a:lnTo>
                  <a:pt x="5781881" y="203200"/>
                </a:lnTo>
                <a:close/>
              </a:path>
              <a:path w="6629400" h="6616700">
                <a:moveTo>
                  <a:pt x="5868624" y="254000"/>
                </a:moveTo>
                <a:lnTo>
                  <a:pt x="763750" y="254000"/>
                </a:lnTo>
                <a:lnTo>
                  <a:pt x="780844" y="241300"/>
                </a:lnTo>
                <a:lnTo>
                  <a:pt x="832897" y="203200"/>
                </a:lnTo>
                <a:lnTo>
                  <a:pt x="5799478" y="203200"/>
                </a:lnTo>
                <a:lnTo>
                  <a:pt x="5851531" y="241300"/>
                </a:lnTo>
                <a:lnTo>
                  <a:pt x="5868624" y="254000"/>
                </a:lnTo>
                <a:close/>
              </a:path>
              <a:path w="6629400" h="6616700">
                <a:moveTo>
                  <a:pt x="5851531" y="6388100"/>
                </a:moveTo>
                <a:lnTo>
                  <a:pt x="780844" y="6388100"/>
                </a:lnTo>
                <a:lnTo>
                  <a:pt x="746789" y="6362700"/>
                </a:lnTo>
                <a:lnTo>
                  <a:pt x="696720" y="6324600"/>
                </a:lnTo>
                <a:lnTo>
                  <a:pt x="664050" y="6299200"/>
                </a:lnTo>
                <a:lnTo>
                  <a:pt x="631969" y="6273800"/>
                </a:lnTo>
                <a:lnTo>
                  <a:pt x="600496" y="6248400"/>
                </a:lnTo>
                <a:lnTo>
                  <a:pt x="569651" y="6223000"/>
                </a:lnTo>
                <a:lnTo>
                  <a:pt x="539453" y="6197600"/>
                </a:lnTo>
                <a:lnTo>
                  <a:pt x="509919" y="6172200"/>
                </a:lnTo>
                <a:lnTo>
                  <a:pt x="481067" y="6146800"/>
                </a:lnTo>
                <a:lnTo>
                  <a:pt x="439107" y="6096000"/>
                </a:lnTo>
                <a:lnTo>
                  <a:pt x="425479" y="6083300"/>
                </a:lnTo>
                <a:lnTo>
                  <a:pt x="412033" y="6070600"/>
                </a:lnTo>
                <a:lnTo>
                  <a:pt x="398776" y="6057900"/>
                </a:lnTo>
                <a:lnTo>
                  <a:pt x="385705" y="6045200"/>
                </a:lnTo>
                <a:lnTo>
                  <a:pt x="372822" y="6019800"/>
                </a:lnTo>
                <a:lnTo>
                  <a:pt x="360130" y="6007100"/>
                </a:lnTo>
                <a:lnTo>
                  <a:pt x="347633" y="5994400"/>
                </a:lnTo>
                <a:lnTo>
                  <a:pt x="335331" y="5981700"/>
                </a:lnTo>
                <a:lnTo>
                  <a:pt x="323224" y="5956300"/>
                </a:lnTo>
                <a:lnTo>
                  <a:pt x="311316" y="5943600"/>
                </a:lnTo>
                <a:lnTo>
                  <a:pt x="299610" y="5930900"/>
                </a:lnTo>
                <a:lnTo>
                  <a:pt x="288106" y="5918200"/>
                </a:lnTo>
                <a:lnTo>
                  <a:pt x="276805" y="5892800"/>
                </a:lnTo>
                <a:lnTo>
                  <a:pt x="265709" y="5880100"/>
                </a:lnTo>
                <a:lnTo>
                  <a:pt x="254822" y="5867400"/>
                </a:lnTo>
                <a:lnTo>
                  <a:pt x="244144" y="5842000"/>
                </a:lnTo>
                <a:lnTo>
                  <a:pt x="233675" y="5829300"/>
                </a:lnTo>
                <a:lnTo>
                  <a:pt x="223419" y="5816600"/>
                </a:lnTo>
                <a:lnTo>
                  <a:pt x="213377" y="5791200"/>
                </a:lnTo>
                <a:lnTo>
                  <a:pt x="203551" y="5778500"/>
                </a:lnTo>
                <a:lnTo>
                  <a:pt x="193940" y="5753100"/>
                </a:lnTo>
                <a:lnTo>
                  <a:pt x="184547" y="5740400"/>
                </a:lnTo>
                <a:lnTo>
                  <a:pt x="175375" y="5727700"/>
                </a:lnTo>
                <a:lnTo>
                  <a:pt x="166424" y="5702300"/>
                </a:lnTo>
                <a:lnTo>
                  <a:pt x="157694" y="5689600"/>
                </a:lnTo>
                <a:lnTo>
                  <a:pt x="149187" y="5664200"/>
                </a:lnTo>
                <a:lnTo>
                  <a:pt x="140907" y="5651500"/>
                </a:lnTo>
                <a:lnTo>
                  <a:pt x="132853" y="5626100"/>
                </a:lnTo>
                <a:lnTo>
                  <a:pt x="125025" y="5613400"/>
                </a:lnTo>
                <a:lnTo>
                  <a:pt x="117425" y="5588000"/>
                </a:lnTo>
                <a:lnTo>
                  <a:pt x="110056" y="5575300"/>
                </a:lnTo>
                <a:lnTo>
                  <a:pt x="102919" y="5549900"/>
                </a:lnTo>
                <a:lnTo>
                  <a:pt x="96011" y="5537200"/>
                </a:lnTo>
                <a:lnTo>
                  <a:pt x="89337" y="5511800"/>
                </a:lnTo>
                <a:lnTo>
                  <a:pt x="82898" y="5499100"/>
                </a:lnTo>
                <a:lnTo>
                  <a:pt x="76693" y="5473700"/>
                </a:lnTo>
                <a:lnTo>
                  <a:pt x="70724" y="5461000"/>
                </a:lnTo>
                <a:lnTo>
                  <a:pt x="64991" y="5435600"/>
                </a:lnTo>
                <a:lnTo>
                  <a:pt x="59496" y="5422900"/>
                </a:lnTo>
                <a:lnTo>
                  <a:pt x="54240" y="5397500"/>
                </a:lnTo>
                <a:lnTo>
                  <a:pt x="49222" y="5384800"/>
                </a:lnTo>
                <a:lnTo>
                  <a:pt x="44444" y="5359400"/>
                </a:lnTo>
                <a:lnTo>
                  <a:pt x="39908" y="5346700"/>
                </a:lnTo>
                <a:lnTo>
                  <a:pt x="35613" y="5321300"/>
                </a:lnTo>
                <a:lnTo>
                  <a:pt x="31559" y="5308600"/>
                </a:lnTo>
                <a:lnTo>
                  <a:pt x="27748" y="5283200"/>
                </a:lnTo>
                <a:lnTo>
                  <a:pt x="24180" y="5270500"/>
                </a:lnTo>
                <a:lnTo>
                  <a:pt x="20857" y="5245100"/>
                </a:lnTo>
                <a:lnTo>
                  <a:pt x="17777" y="5219700"/>
                </a:lnTo>
                <a:lnTo>
                  <a:pt x="14941" y="5207000"/>
                </a:lnTo>
                <a:lnTo>
                  <a:pt x="12351" y="5181600"/>
                </a:lnTo>
                <a:lnTo>
                  <a:pt x="10007" y="5168900"/>
                </a:lnTo>
                <a:lnTo>
                  <a:pt x="7908" y="5143500"/>
                </a:lnTo>
                <a:lnTo>
                  <a:pt x="6056" y="5130800"/>
                </a:lnTo>
                <a:lnTo>
                  <a:pt x="4450" y="5105400"/>
                </a:lnTo>
                <a:lnTo>
                  <a:pt x="3090" y="5080000"/>
                </a:lnTo>
                <a:lnTo>
                  <a:pt x="1978" y="5067300"/>
                </a:lnTo>
                <a:lnTo>
                  <a:pt x="1112" y="5041900"/>
                </a:lnTo>
                <a:lnTo>
                  <a:pt x="494" y="5029200"/>
                </a:lnTo>
                <a:lnTo>
                  <a:pt x="0" y="5003800"/>
                </a:lnTo>
                <a:lnTo>
                  <a:pt x="0" y="1612900"/>
                </a:lnTo>
                <a:lnTo>
                  <a:pt x="494" y="1600200"/>
                </a:lnTo>
                <a:lnTo>
                  <a:pt x="1112" y="1574800"/>
                </a:lnTo>
                <a:lnTo>
                  <a:pt x="1978" y="1549400"/>
                </a:lnTo>
                <a:lnTo>
                  <a:pt x="3090" y="1536700"/>
                </a:lnTo>
                <a:lnTo>
                  <a:pt x="4450" y="1511300"/>
                </a:lnTo>
                <a:lnTo>
                  <a:pt x="6056" y="1498600"/>
                </a:lnTo>
                <a:lnTo>
                  <a:pt x="7908" y="1473200"/>
                </a:lnTo>
                <a:lnTo>
                  <a:pt x="10007" y="1460500"/>
                </a:lnTo>
                <a:lnTo>
                  <a:pt x="12351" y="1435100"/>
                </a:lnTo>
                <a:lnTo>
                  <a:pt x="14941" y="1409700"/>
                </a:lnTo>
                <a:lnTo>
                  <a:pt x="17777" y="1397000"/>
                </a:lnTo>
                <a:lnTo>
                  <a:pt x="20857" y="1371600"/>
                </a:lnTo>
                <a:lnTo>
                  <a:pt x="24180" y="1358900"/>
                </a:lnTo>
                <a:lnTo>
                  <a:pt x="27748" y="1333500"/>
                </a:lnTo>
                <a:lnTo>
                  <a:pt x="31559" y="1320800"/>
                </a:lnTo>
                <a:lnTo>
                  <a:pt x="35613" y="1295400"/>
                </a:lnTo>
                <a:lnTo>
                  <a:pt x="39908" y="1270000"/>
                </a:lnTo>
                <a:lnTo>
                  <a:pt x="44444" y="1257300"/>
                </a:lnTo>
                <a:lnTo>
                  <a:pt x="49222" y="1231900"/>
                </a:lnTo>
                <a:lnTo>
                  <a:pt x="54240" y="1219200"/>
                </a:lnTo>
                <a:lnTo>
                  <a:pt x="59496" y="1193800"/>
                </a:lnTo>
                <a:lnTo>
                  <a:pt x="64991" y="1181100"/>
                </a:lnTo>
                <a:lnTo>
                  <a:pt x="70724" y="1155700"/>
                </a:lnTo>
                <a:lnTo>
                  <a:pt x="76693" y="1143000"/>
                </a:lnTo>
                <a:lnTo>
                  <a:pt x="82898" y="1117600"/>
                </a:lnTo>
                <a:lnTo>
                  <a:pt x="89337" y="1104900"/>
                </a:lnTo>
                <a:lnTo>
                  <a:pt x="96011" y="1079500"/>
                </a:lnTo>
                <a:lnTo>
                  <a:pt x="102918" y="1066800"/>
                </a:lnTo>
                <a:lnTo>
                  <a:pt x="110056" y="1041400"/>
                </a:lnTo>
                <a:lnTo>
                  <a:pt x="117425" y="1028700"/>
                </a:lnTo>
                <a:lnTo>
                  <a:pt x="125025" y="1003300"/>
                </a:lnTo>
                <a:lnTo>
                  <a:pt x="132853" y="990600"/>
                </a:lnTo>
                <a:lnTo>
                  <a:pt x="140907" y="965200"/>
                </a:lnTo>
                <a:lnTo>
                  <a:pt x="149187" y="952500"/>
                </a:lnTo>
                <a:lnTo>
                  <a:pt x="157694" y="939800"/>
                </a:lnTo>
                <a:lnTo>
                  <a:pt x="166424" y="914400"/>
                </a:lnTo>
                <a:lnTo>
                  <a:pt x="175375" y="901700"/>
                </a:lnTo>
                <a:lnTo>
                  <a:pt x="184547" y="876300"/>
                </a:lnTo>
                <a:lnTo>
                  <a:pt x="193940" y="863600"/>
                </a:lnTo>
                <a:lnTo>
                  <a:pt x="203551" y="838200"/>
                </a:lnTo>
                <a:lnTo>
                  <a:pt x="213377" y="825500"/>
                </a:lnTo>
                <a:lnTo>
                  <a:pt x="223419" y="812800"/>
                </a:lnTo>
                <a:lnTo>
                  <a:pt x="233675" y="787400"/>
                </a:lnTo>
                <a:lnTo>
                  <a:pt x="244144" y="774700"/>
                </a:lnTo>
                <a:lnTo>
                  <a:pt x="254822" y="762000"/>
                </a:lnTo>
                <a:lnTo>
                  <a:pt x="265709" y="736600"/>
                </a:lnTo>
                <a:lnTo>
                  <a:pt x="276805" y="723900"/>
                </a:lnTo>
                <a:lnTo>
                  <a:pt x="288106" y="711200"/>
                </a:lnTo>
                <a:lnTo>
                  <a:pt x="299610" y="685800"/>
                </a:lnTo>
                <a:lnTo>
                  <a:pt x="311316" y="673100"/>
                </a:lnTo>
                <a:lnTo>
                  <a:pt x="323224" y="660400"/>
                </a:lnTo>
                <a:lnTo>
                  <a:pt x="335331" y="647700"/>
                </a:lnTo>
                <a:lnTo>
                  <a:pt x="347633" y="622300"/>
                </a:lnTo>
                <a:lnTo>
                  <a:pt x="360130" y="609600"/>
                </a:lnTo>
                <a:lnTo>
                  <a:pt x="372822" y="596900"/>
                </a:lnTo>
                <a:lnTo>
                  <a:pt x="385705" y="584200"/>
                </a:lnTo>
                <a:lnTo>
                  <a:pt x="398776" y="558800"/>
                </a:lnTo>
                <a:lnTo>
                  <a:pt x="439107" y="520700"/>
                </a:lnTo>
                <a:lnTo>
                  <a:pt x="466901" y="495300"/>
                </a:lnTo>
                <a:lnTo>
                  <a:pt x="481067" y="469900"/>
                </a:lnTo>
                <a:lnTo>
                  <a:pt x="509919" y="444500"/>
                </a:lnTo>
                <a:lnTo>
                  <a:pt x="539453" y="419100"/>
                </a:lnTo>
                <a:lnTo>
                  <a:pt x="569651" y="393700"/>
                </a:lnTo>
                <a:lnTo>
                  <a:pt x="600496" y="368300"/>
                </a:lnTo>
                <a:lnTo>
                  <a:pt x="631969" y="342900"/>
                </a:lnTo>
                <a:lnTo>
                  <a:pt x="664050" y="317500"/>
                </a:lnTo>
                <a:lnTo>
                  <a:pt x="696720" y="292100"/>
                </a:lnTo>
                <a:lnTo>
                  <a:pt x="746789" y="254000"/>
                </a:lnTo>
                <a:lnTo>
                  <a:pt x="5885585" y="254000"/>
                </a:lnTo>
                <a:lnTo>
                  <a:pt x="5935654" y="292100"/>
                </a:lnTo>
                <a:lnTo>
                  <a:pt x="5968325" y="317500"/>
                </a:lnTo>
                <a:lnTo>
                  <a:pt x="6000406" y="342900"/>
                </a:lnTo>
                <a:lnTo>
                  <a:pt x="6031879" y="368300"/>
                </a:lnTo>
                <a:lnTo>
                  <a:pt x="6062724" y="393700"/>
                </a:lnTo>
                <a:lnTo>
                  <a:pt x="6092922" y="419100"/>
                </a:lnTo>
                <a:lnTo>
                  <a:pt x="6122456" y="444500"/>
                </a:lnTo>
                <a:lnTo>
                  <a:pt x="6151308" y="469900"/>
                </a:lnTo>
                <a:lnTo>
                  <a:pt x="6165474" y="495300"/>
                </a:lnTo>
                <a:lnTo>
                  <a:pt x="6179460" y="508000"/>
                </a:lnTo>
                <a:lnTo>
                  <a:pt x="6220341" y="546100"/>
                </a:lnTo>
                <a:lnTo>
                  <a:pt x="6246669" y="584200"/>
                </a:lnTo>
                <a:lnTo>
                  <a:pt x="6259552" y="596900"/>
                </a:lnTo>
                <a:lnTo>
                  <a:pt x="6272244" y="609600"/>
                </a:lnTo>
                <a:lnTo>
                  <a:pt x="6284741" y="622300"/>
                </a:lnTo>
                <a:lnTo>
                  <a:pt x="6297043" y="647700"/>
                </a:lnTo>
                <a:lnTo>
                  <a:pt x="6309150" y="660400"/>
                </a:lnTo>
                <a:lnTo>
                  <a:pt x="6321058" y="673100"/>
                </a:lnTo>
                <a:lnTo>
                  <a:pt x="6332764" y="685800"/>
                </a:lnTo>
                <a:lnTo>
                  <a:pt x="6344268" y="711200"/>
                </a:lnTo>
                <a:lnTo>
                  <a:pt x="6355569" y="723900"/>
                </a:lnTo>
                <a:lnTo>
                  <a:pt x="6366665" y="736600"/>
                </a:lnTo>
                <a:lnTo>
                  <a:pt x="6377552" y="762000"/>
                </a:lnTo>
                <a:lnTo>
                  <a:pt x="6388230" y="774700"/>
                </a:lnTo>
                <a:lnTo>
                  <a:pt x="6398699" y="787400"/>
                </a:lnTo>
                <a:lnTo>
                  <a:pt x="6408956" y="812800"/>
                </a:lnTo>
                <a:lnTo>
                  <a:pt x="6418997" y="825500"/>
                </a:lnTo>
                <a:lnTo>
                  <a:pt x="6428824" y="838200"/>
                </a:lnTo>
                <a:lnTo>
                  <a:pt x="6438435" y="863600"/>
                </a:lnTo>
                <a:lnTo>
                  <a:pt x="6447828" y="876300"/>
                </a:lnTo>
                <a:lnTo>
                  <a:pt x="6457000" y="901700"/>
                </a:lnTo>
                <a:lnTo>
                  <a:pt x="6465951" y="914400"/>
                </a:lnTo>
                <a:lnTo>
                  <a:pt x="6474681" y="939800"/>
                </a:lnTo>
                <a:lnTo>
                  <a:pt x="6483187" y="952500"/>
                </a:lnTo>
                <a:lnTo>
                  <a:pt x="6491468" y="965200"/>
                </a:lnTo>
                <a:lnTo>
                  <a:pt x="6499522" y="990600"/>
                </a:lnTo>
                <a:lnTo>
                  <a:pt x="6507350" y="1003300"/>
                </a:lnTo>
                <a:lnTo>
                  <a:pt x="6514949" y="1028700"/>
                </a:lnTo>
                <a:lnTo>
                  <a:pt x="6522318" y="1041400"/>
                </a:lnTo>
                <a:lnTo>
                  <a:pt x="6529456" y="1066800"/>
                </a:lnTo>
                <a:lnTo>
                  <a:pt x="6536363" y="1079500"/>
                </a:lnTo>
                <a:lnTo>
                  <a:pt x="6543037" y="1104900"/>
                </a:lnTo>
                <a:lnTo>
                  <a:pt x="6549477" y="1117600"/>
                </a:lnTo>
                <a:lnTo>
                  <a:pt x="6555682" y="1143000"/>
                </a:lnTo>
                <a:lnTo>
                  <a:pt x="6561651" y="1155700"/>
                </a:lnTo>
                <a:lnTo>
                  <a:pt x="6567385" y="1181100"/>
                </a:lnTo>
                <a:lnTo>
                  <a:pt x="6572879" y="1193800"/>
                </a:lnTo>
                <a:lnTo>
                  <a:pt x="6578135" y="1219200"/>
                </a:lnTo>
                <a:lnTo>
                  <a:pt x="6583153" y="1231900"/>
                </a:lnTo>
                <a:lnTo>
                  <a:pt x="6587930" y="1257300"/>
                </a:lnTo>
                <a:lnTo>
                  <a:pt x="6592467" y="1270000"/>
                </a:lnTo>
                <a:lnTo>
                  <a:pt x="6596762" y="1295400"/>
                </a:lnTo>
                <a:lnTo>
                  <a:pt x="6600816" y="1320800"/>
                </a:lnTo>
                <a:lnTo>
                  <a:pt x="6604627" y="1333500"/>
                </a:lnTo>
                <a:lnTo>
                  <a:pt x="6608195" y="1358900"/>
                </a:lnTo>
                <a:lnTo>
                  <a:pt x="6611519" y="1371600"/>
                </a:lnTo>
                <a:lnTo>
                  <a:pt x="6614599" y="1397000"/>
                </a:lnTo>
                <a:lnTo>
                  <a:pt x="6617434" y="1409700"/>
                </a:lnTo>
                <a:lnTo>
                  <a:pt x="6620024" y="1435100"/>
                </a:lnTo>
                <a:lnTo>
                  <a:pt x="6622368" y="1460500"/>
                </a:lnTo>
                <a:lnTo>
                  <a:pt x="6624467" y="1473200"/>
                </a:lnTo>
                <a:lnTo>
                  <a:pt x="6626320" y="1498600"/>
                </a:lnTo>
                <a:lnTo>
                  <a:pt x="6627926" y="1511300"/>
                </a:lnTo>
                <a:lnTo>
                  <a:pt x="6629400" y="1536700"/>
                </a:lnTo>
                <a:lnTo>
                  <a:pt x="6629400" y="5080000"/>
                </a:lnTo>
                <a:lnTo>
                  <a:pt x="6627926" y="5105400"/>
                </a:lnTo>
                <a:lnTo>
                  <a:pt x="6626320" y="5130800"/>
                </a:lnTo>
                <a:lnTo>
                  <a:pt x="6624467" y="5143500"/>
                </a:lnTo>
                <a:lnTo>
                  <a:pt x="6622368" y="5168900"/>
                </a:lnTo>
                <a:lnTo>
                  <a:pt x="6620024" y="5181600"/>
                </a:lnTo>
                <a:lnTo>
                  <a:pt x="6617434" y="5207000"/>
                </a:lnTo>
                <a:lnTo>
                  <a:pt x="6614599" y="5219700"/>
                </a:lnTo>
                <a:lnTo>
                  <a:pt x="6611519" y="5245100"/>
                </a:lnTo>
                <a:lnTo>
                  <a:pt x="6608195" y="5270500"/>
                </a:lnTo>
                <a:lnTo>
                  <a:pt x="6604627" y="5283200"/>
                </a:lnTo>
                <a:lnTo>
                  <a:pt x="6600816" y="5308600"/>
                </a:lnTo>
                <a:lnTo>
                  <a:pt x="6596763" y="5321300"/>
                </a:lnTo>
                <a:lnTo>
                  <a:pt x="6592467" y="5346700"/>
                </a:lnTo>
                <a:lnTo>
                  <a:pt x="6587931" y="5359400"/>
                </a:lnTo>
                <a:lnTo>
                  <a:pt x="6583153" y="5384800"/>
                </a:lnTo>
                <a:lnTo>
                  <a:pt x="6578135" y="5397500"/>
                </a:lnTo>
                <a:lnTo>
                  <a:pt x="6572879" y="5422900"/>
                </a:lnTo>
                <a:lnTo>
                  <a:pt x="6567385" y="5435600"/>
                </a:lnTo>
                <a:lnTo>
                  <a:pt x="6561652" y="5461000"/>
                </a:lnTo>
                <a:lnTo>
                  <a:pt x="6555682" y="5473700"/>
                </a:lnTo>
                <a:lnTo>
                  <a:pt x="6549477" y="5499100"/>
                </a:lnTo>
                <a:lnTo>
                  <a:pt x="6543038" y="5511800"/>
                </a:lnTo>
                <a:lnTo>
                  <a:pt x="6536364" y="5537200"/>
                </a:lnTo>
                <a:lnTo>
                  <a:pt x="6529457" y="5549900"/>
                </a:lnTo>
                <a:lnTo>
                  <a:pt x="6522319" y="5575300"/>
                </a:lnTo>
                <a:lnTo>
                  <a:pt x="6514950" y="5588000"/>
                </a:lnTo>
                <a:lnTo>
                  <a:pt x="6507350" y="5613400"/>
                </a:lnTo>
                <a:lnTo>
                  <a:pt x="6499522" y="5626100"/>
                </a:lnTo>
                <a:lnTo>
                  <a:pt x="6491468" y="5651500"/>
                </a:lnTo>
                <a:lnTo>
                  <a:pt x="6483188" y="5664200"/>
                </a:lnTo>
                <a:lnTo>
                  <a:pt x="6474681" y="5689600"/>
                </a:lnTo>
                <a:lnTo>
                  <a:pt x="6465951" y="5702300"/>
                </a:lnTo>
                <a:lnTo>
                  <a:pt x="6457000" y="5727700"/>
                </a:lnTo>
                <a:lnTo>
                  <a:pt x="6447828" y="5740400"/>
                </a:lnTo>
                <a:lnTo>
                  <a:pt x="6438435" y="5753100"/>
                </a:lnTo>
                <a:lnTo>
                  <a:pt x="6428824" y="5778500"/>
                </a:lnTo>
                <a:lnTo>
                  <a:pt x="6418998" y="5791200"/>
                </a:lnTo>
                <a:lnTo>
                  <a:pt x="6408956" y="5816600"/>
                </a:lnTo>
                <a:lnTo>
                  <a:pt x="6398699" y="5829300"/>
                </a:lnTo>
                <a:lnTo>
                  <a:pt x="6388231" y="5842000"/>
                </a:lnTo>
                <a:lnTo>
                  <a:pt x="6377553" y="5867400"/>
                </a:lnTo>
                <a:lnTo>
                  <a:pt x="6366666" y="5880100"/>
                </a:lnTo>
                <a:lnTo>
                  <a:pt x="6355570" y="5892800"/>
                </a:lnTo>
                <a:lnTo>
                  <a:pt x="6344269" y="5918200"/>
                </a:lnTo>
                <a:lnTo>
                  <a:pt x="6332765" y="5930900"/>
                </a:lnTo>
                <a:lnTo>
                  <a:pt x="6321059" y="5943600"/>
                </a:lnTo>
                <a:lnTo>
                  <a:pt x="6309150" y="5956300"/>
                </a:lnTo>
                <a:lnTo>
                  <a:pt x="6297044" y="5981700"/>
                </a:lnTo>
                <a:lnTo>
                  <a:pt x="6284742" y="5994400"/>
                </a:lnTo>
                <a:lnTo>
                  <a:pt x="6272245" y="6007100"/>
                </a:lnTo>
                <a:lnTo>
                  <a:pt x="6259553" y="6019800"/>
                </a:lnTo>
                <a:lnTo>
                  <a:pt x="6246670" y="6045200"/>
                </a:lnTo>
                <a:lnTo>
                  <a:pt x="6233599" y="6057900"/>
                </a:lnTo>
                <a:lnTo>
                  <a:pt x="6220342" y="6070600"/>
                </a:lnTo>
                <a:lnTo>
                  <a:pt x="6206897" y="6083300"/>
                </a:lnTo>
                <a:lnTo>
                  <a:pt x="6193268" y="6096000"/>
                </a:lnTo>
                <a:lnTo>
                  <a:pt x="6179461" y="6121400"/>
                </a:lnTo>
                <a:lnTo>
                  <a:pt x="6136968" y="6159500"/>
                </a:lnTo>
                <a:lnTo>
                  <a:pt x="6092923" y="6197600"/>
                </a:lnTo>
                <a:lnTo>
                  <a:pt x="6062724" y="6223000"/>
                </a:lnTo>
                <a:lnTo>
                  <a:pt x="6031879" y="6248400"/>
                </a:lnTo>
                <a:lnTo>
                  <a:pt x="6000406" y="6273800"/>
                </a:lnTo>
                <a:lnTo>
                  <a:pt x="5968325" y="6299200"/>
                </a:lnTo>
                <a:lnTo>
                  <a:pt x="5935655" y="6324600"/>
                </a:lnTo>
                <a:lnTo>
                  <a:pt x="5885586" y="6362700"/>
                </a:lnTo>
                <a:lnTo>
                  <a:pt x="5851531" y="6388100"/>
                </a:lnTo>
                <a:close/>
              </a:path>
              <a:path w="6629400" h="6616700">
                <a:moveTo>
                  <a:pt x="5781881" y="6426200"/>
                </a:moveTo>
                <a:lnTo>
                  <a:pt x="850494" y="6426200"/>
                </a:lnTo>
                <a:lnTo>
                  <a:pt x="798069" y="6388100"/>
                </a:lnTo>
                <a:lnTo>
                  <a:pt x="5834305" y="6388100"/>
                </a:lnTo>
                <a:lnTo>
                  <a:pt x="5781881" y="6426200"/>
                </a:lnTo>
                <a:close/>
              </a:path>
              <a:path w="6629400" h="6616700">
                <a:moveTo>
                  <a:pt x="5710323" y="6464300"/>
                </a:moveTo>
                <a:lnTo>
                  <a:pt x="922052" y="6464300"/>
                </a:lnTo>
                <a:lnTo>
                  <a:pt x="868213" y="6426200"/>
                </a:lnTo>
                <a:lnTo>
                  <a:pt x="5764163" y="6426200"/>
                </a:lnTo>
                <a:lnTo>
                  <a:pt x="5710323" y="6464300"/>
                </a:lnTo>
                <a:close/>
              </a:path>
              <a:path w="6629400" h="6616700">
                <a:moveTo>
                  <a:pt x="5655504" y="6489700"/>
                </a:moveTo>
                <a:lnTo>
                  <a:pt x="976871" y="6489700"/>
                </a:lnTo>
                <a:lnTo>
                  <a:pt x="940221" y="6464300"/>
                </a:lnTo>
                <a:lnTo>
                  <a:pt x="5692154" y="6464300"/>
                </a:lnTo>
                <a:lnTo>
                  <a:pt x="5655504" y="6489700"/>
                </a:lnTo>
                <a:close/>
              </a:path>
              <a:path w="6629400" h="6616700">
                <a:moveTo>
                  <a:pt x="5618454" y="6502400"/>
                </a:moveTo>
                <a:lnTo>
                  <a:pt x="1013921" y="6502400"/>
                </a:lnTo>
                <a:lnTo>
                  <a:pt x="995346" y="6489700"/>
                </a:lnTo>
                <a:lnTo>
                  <a:pt x="5637029" y="6489700"/>
                </a:lnTo>
                <a:lnTo>
                  <a:pt x="5618454" y="6502400"/>
                </a:lnTo>
                <a:close/>
              </a:path>
              <a:path w="6629400" h="6616700">
                <a:moveTo>
                  <a:pt x="5562176" y="6527800"/>
                </a:moveTo>
                <a:lnTo>
                  <a:pt x="1070198" y="6527800"/>
                </a:lnTo>
                <a:lnTo>
                  <a:pt x="1032591" y="6502400"/>
                </a:lnTo>
                <a:lnTo>
                  <a:pt x="5599784" y="6502400"/>
                </a:lnTo>
                <a:lnTo>
                  <a:pt x="5562176" y="6527800"/>
                </a:lnTo>
                <a:close/>
              </a:path>
              <a:path w="6629400" h="6616700">
                <a:moveTo>
                  <a:pt x="5524219" y="6540500"/>
                </a:moveTo>
                <a:lnTo>
                  <a:pt x="1108156" y="6540500"/>
                </a:lnTo>
                <a:lnTo>
                  <a:pt x="1089136" y="6527800"/>
                </a:lnTo>
                <a:lnTo>
                  <a:pt x="5543239" y="6527800"/>
                </a:lnTo>
                <a:lnTo>
                  <a:pt x="5524219" y="6540500"/>
                </a:lnTo>
                <a:close/>
              </a:path>
              <a:path w="6629400" h="6616700">
                <a:moveTo>
                  <a:pt x="5485945" y="6553200"/>
                </a:moveTo>
                <a:lnTo>
                  <a:pt x="1146430" y="6553200"/>
                </a:lnTo>
                <a:lnTo>
                  <a:pt x="1127254" y="6540500"/>
                </a:lnTo>
                <a:lnTo>
                  <a:pt x="5505121" y="6540500"/>
                </a:lnTo>
                <a:lnTo>
                  <a:pt x="5485945" y="6553200"/>
                </a:lnTo>
                <a:close/>
              </a:path>
              <a:path w="6629400" h="6616700">
                <a:moveTo>
                  <a:pt x="5447367" y="6565900"/>
                </a:moveTo>
                <a:lnTo>
                  <a:pt x="1185008" y="6565900"/>
                </a:lnTo>
                <a:lnTo>
                  <a:pt x="1165683" y="6553200"/>
                </a:lnTo>
                <a:lnTo>
                  <a:pt x="5466692" y="6553200"/>
                </a:lnTo>
                <a:lnTo>
                  <a:pt x="5447367" y="6565900"/>
                </a:lnTo>
                <a:close/>
              </a:path>
              <a:path w="6629400" h="6616700">
                <a:moveTo>
                  <a:pt x="5388996" y="6578600"/>
                </a:moveTo>
                <a:lnTo>
                  <a:pt x="1243379" y="6578600"/>
                </a:lnTo>
                <a:lnTo>
                  <a:pt x="1223856" y="6565900"/>
                </a:lnTo>
                <a:lnTo>
                  <a:pt x="5408518" y="6565900"/>
                </a:lnTo>
                <a:lnTo>
                  <a:pt x="5388996" y="6578600"/>
                </a:lnTo>
                <a:close/>
              </a:path>
              <a:path w="6629400" h="6616700">
                <a:moveTo>
                  <a:pt x="5349775" y="6591300"/>
                </a:moveTo>
                <a:lnTo>
                  <a:pt x="1282600" y="6591300"/>
                </a:lnTo>
                <a:lnTo>
                  <a:pt x="1262962" y="6578600"/>
                </a:lnTo>
                <a:lnTo>
                  <a:pt x="5369412" y="6578600"/>
                </a:lnTo>
                <a:lnTo>
                  <a:pt x="5349775" y="6591300"/>
                </a:lnTo>
                <a:close/>
              </a:path>
              <a:path w="6629400" h="6616700">
                <a:moveTo>
                  <a:pt x="5290544" y="6604000"/>
                </a:moveTo>
                <a:lnTo>
                  <a:pt x="1341831" y="6604000"/>
                </a:lnTo>
                <a:lnTo>
                  <a:pt x="1322037" y="6591300"/>
                </a:lnTo>
                <a:lnTo>
                  <a:pt x="5310338" y="6591300"/>
                </a:lnTo>
                <a:lnTo>
                  <a:pt x="5290544" y="6604000"/>
                </a:lnTo>
                <a:close/>
              </a:path>
              <a:path w="6629400" h="6616700">
                <a:moveTo>
                  <a:pt x="5210952" y="6616700"/>
                </a:moveTo>
                <a:lnTo>
                  <a:pt x="1421423" y="6616700"/>
                </a:lnTo>
                <a:lnTo>
                  <a:pt x="1401466" y="6604000"/>
                </a:lnTo>
                <a:lnTo>
                  <a:pt x="5230909" y="6604000"/>
                </a:lnTo>
                <a:lnTo>
                  <a:pt x="5210952" y="66167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03338" y="1105175"/>
            <a:ext cx="13129260" cy="826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250" spc="-690" dirty="0"/>
              <a:t>KECURANGAN</a:t>
            </a:r>
            <a:r>
              <a:rPr sz="5250" spc="-495" dirty="0"/>
              <a:t> </a:t>
            </a:r>
            <a:r>
              <a:rPr sz="5250" spc="-765" dirty="0"/>
              <a:t>HARGA</a:t>
            </a:r>
            <a:r>
              <a:rPr sz="5250" spc="-490" dirty="0"/>
              <a:t> </a:t>
            </a:r>
            <a:r>
              <a:rPr sz="5250" spc="-625" dirty="0"/>
              <a:t>POKOK</a:t>
            </a:r>
            <a:r>
              <a:rPr sz="5250" spc="-495" dirty="0"/>
              <a:t> </a:t>
            </a:r>
            <a:r>
              <a:rPr sz="5250" spc="-585" dirty="0"/>
              <a:t>PENJUALAN</a:t>
            </a:r>
            <a:r>
              <a:rPr sz="5250" spc="-495" dirty="0"/>
              <a:t> </a:t>
            </a:r>
            <a:r>
              <a:rPr sz="5250" spc="-340" dirty="0"/>
              <a:t>(HPP</a:t>
            </a:r>
            <a:r>
              <a:rPr sz="5250" spc="-495" dirty="0"/>
              <a:t> </a:t>
            </a:r>
            <a:r>
              <a:rPr sz="5250" spc="-525" dirty="0"/>
              <a:t>FRAUD)</a:t>
            </a:r>
            <a:endParaRPr sz="5250"/>
          </a:p>
        </p:txBody>
      </p:sp>
      <p:sp>
        <p:nvSpPr>
          <p:cNvPr id="10" name="object 10"/>
          <p:cNvSpPr txBox="1"/>
          <p:nvPr/>
        </p:nvSpPr>
        <p:spPr>
          <a:xfrm>
            <a:off x="1144830" y="4433282"/>
            <a:ext cx="5981065" cy="1856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3450" i="1" spc="-240" dirty="0">
                <a:solidFill>
                  <a:srgbClr val="20130D"/>
                </a:solidFill>
                <a:latin typeface="Trebuchet MS"/>
                <a:cs typeface="Trebuchet MS"/>
              </a:rPr>
              <a:t>1.</a:t>
            </a:r>
            <a:r>
              <a:rPr sz="3450" i="1" spc="-28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45" dirty="0">
                <a:solidFill>
                  <a:srgbClr val="20130D"/>
                </a:solidFill>
                <a:latin typeface="Trebuchet MS"/>
                <a:cs typeface="Trebuchet MS"/>
              </a:rPr>
              <a:t>Manipulasi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30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0" dirty="0">
                <a:solidFill>
                  <a:srgbClr val="20130D"/>
                </a:solidFill>
                <a:latin typeface="Trebuchet MS"/>
                <a:cs typeface="Trebuchet MS"/>
              </a:rPr>
              <a:t>akhir </a:t>
            </a:r>
            <a:r>
              <a:rPr sz="3450" i="1" spc="-155" dirty="0">
                <a:solidFill>
                  <a:srgbClr val="20130D"/>
                </a:solidFill>
                <a:latin typeface="Trebuchet MS"/>
                <a:cs typeface="Trebuchet MS"/>
              </a:rPr>
              <a:t>(seperti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50" dirty="0">
                <a:solidFill>
                  <a:srgbClr val="20130D"/>
                </a:solidFill>
                <a:latin typeface="Trebuchet MS"/>
                <a:cs typeface="Trebuchet MS"/>
              </a:rPr>
              <a:t>dijelaskan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55" dirty="0">
                <a:solidFill>
                  <a:srgbClr val="20130D"/>
                </a:solidFill>
                <a:latin typeface="Trebuchet MS"/>
                <a:cs typeface="Trebuchet MS"/>
              </a:rPr>
              <a:t>di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10" dirty="0">
                <a:solidFill>
                  <a:srgbClr val="20130D"/>
                </a:solidFill>
                <a:latin typeface="Trebuchet MS"/>
                <a:cs typeface="Trebuchet MS"/>
              </a:rPr>
              <a:t>atas)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70" dirty="0">
                <a:solidFill>
                  <a:srgbClr val="20130D"/>
                </a:solidFill>
                <a:latin typeface="Trebuchet MS"/>
                <a:cs typeface="Trebuchet MS"/>
              </a:rPr>
              <a:t>untuk </a:t>
            </a:r>
            <a:r>
              <a:rPr sz="3450" i="1" spc="-120" dirty="0">
                <a:solidFill>
                  <a:srgbClr val="20130D"/>
                </a:solidFill>
                <a:latin typeface="Trebuchet MS"/>
                <a:cs typeface="Trebuchet MS"/>
              </a:rPr>
              <a:t>mengubah</a:t>
            </a:r>
            <a:r>
              <a:rPr sz="345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30" dirty="0">
                <a:solidFill>
                  <a:srgbClr val="20130D"/>
                </a:solidFill>
                <a:latin typeface="Trebuchet MS"/>
                <a:cs typeface="Trebuchet MS"/>
              </a:rPr>
              <a:t>nilai</a:t>
            </a:r>
            <a:r>
              <a:rPr sz="345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290" dirty="0">
                <a:solidFill>
                  <a:srgbClr val="20130D"/>
                </a:solidFill>
                <a:latin typeface="Trebuchet MS"/>
                <a:cs typeface="Trebuchet MS"/>
              </a:rPr>
              <a:t>HPP.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4830" y="6874192"/>
            <a:ext cx="6253480" cy="18561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0"/>
              </a:spcBef>
            </a:pPr>
            <a:r>
              <a:rPr sz="3450" i="1" spc="-240" dirty="0">
                <a:solidFill>
                  <a:srgbClr val="20130D"/>
                </a:solidFill>
                <a:latin typeface="Trebuchet MS"/>
                <a:cs typeface="Trebuchet MS"/>
              </a:rPr>
              <a:t>2.</a:t>
            </a:r>
            <a:r>
              <a:rPr sz="345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225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345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40" dirty="0">
                <a:solidFill>
                  <a:srgbClr val="20130D"/>
                </a:solidFill>
                <a:latin typeface="Trebuchet MS"/>
                <a:cs typeface="Trebuchet MS"/>
              </a:rPr>
              <a:t>mencatat</a:t>
            </a:r>
            <a:r>
              <a:rPr sz="345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0" dirty="0">
                <a:solidFill>
                  <a:srgbClr val="20130D"/>
                </a:solidFill>
                <a:latin typeface="Trebuchet MS"/>
                <a:cs typeface="Trebuchet MS"/>
              </a:rPr>
              <a:t>sebagian </a:t>
            </a:r>
            <a:r>
              <a:rPr sz="3450" i="1" spc="-155" dirty="0">
                <a:solidFill>
                  <a:srgbClr val="20130D"/>
                </a:solidFill>
                <a:latin typeface="Trebuchet MS"/>
                <a:cs typeface="Trebuchet MS"/>
              </a:rPr>
              <a:t>pembelian</a:t>
            </a:r>
            <a:r>
              <a:rPr sz="34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30" dirty="0">
                <a:solidFill>
                  <a:srgbClr val="20130D"/>
                </a:solidFill>
                <a:latin typeface="Trebuchet MS"/>
                <a:cs typeface="Trebuchet MS"/>
              </a:rPr>
              <a:t>untuk</a:t>
            </a:r>
            <a:r>
              <a:rPr sz="345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125" dirty="0">
                <a:solidFill>
                  <a:srgbClr val="20130D"/>
                </a:solidFill>
                <a:latin typeface="Trebuchet MS"/>
                <a:cs typeface="Trebuchet MS"/>
              </a:rPr>
              <a:t>menurunkan</a:t>
            </a:r>
            <a:r>
              <a:rPr sz="345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290" dirty="0">
                <a:solidFill>
                  <a:srgbClr val="20130D"/>
                </a:solidFill>
                <a:latin typeface="Trebuchet MS"/>
                <a:cs typeface="Trebuchet MS"/>
              </a:rPr>
              <a:t>HPP </a:t>
            </a:r>
            <a:r>
              <a:rPr sz="3450" i="1" spc="-100" dirty="0">
                <a:solidFill>
                  <a:srgbClr val="20130D"/>
                </a:solidFill>
                <a:latin typeface="Trebuchet MS"/>
                <a:cs typeface="Trebuchet MS"/>
              </a:rPr>
              <a:t>secara</a:t>
            </a:r>
            <a:r>
              <a:rPr sz="345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450" i="1" spc="-60" dirty="0">
                <a:solidFill>
                  <a:srgbClr val="20130D"/>
                </a:solidFill>
                <a:latin typeface="Trebuchet MS"/>
                <a:cs typeface="Trebuchet MS"/>
              </a:rPr>
              <a:t>artifisial.</a:t>
            </a:r>
            <a:endParaRPr sz="34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58422" y="4446732"/>
            <a:ext cx="5589905" cy="1711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100"/>
              </a:spcBef>
            </a:pP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(misalnya</a:t>
            </a:r>
            <a:r>
              <a:rPr sz="3200" i="1" spc="-254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25" dirty="0">
                <a:solidFill>
                  <a:srgbClr val="20130D"/>
                </a:solidFill>
                <a:latin typeface="Trebuchet MS"/>
                <a:cs typeface="Trebuchet MS"/>
              </a:rPr>
              <a:t>dari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290" dirty="0">
                <a:solidFill>
                  <a:srgbClr val="20130D"/>
                </a:solidFill>
                <a:latin typeface="Trebuchet MS"/>
                <a:cs typeface="Trebuchet MS"/>
              </a:rPr>
              <a:t>FIFO</a:t>
            </a:r>
            <a:r>
              <a:rPr sz="3200" i="1" spc="-254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25" dirty="0">
                <a:solidFill>
                  <a:srgbClr val="20130D"/>
                </a:solidFill>
                <a:latin typeface="Trebuchet MS"/>
                <a:cs typeface="Trebuchet MS"/>
              </a:rPr>
              <a:t>ke </a:t>
            </a:r>
            <a:r>
              <a:rPr sz="3200" i="1" spc="-250" dirty="0">
                <a:solidFill>
                  <a:srgbClr val="20130D"/>
                </a:solidFill>
                <a:latin typeface="Trebuchet MS"/>
                <a:cs typeface="Trebuchet MS"/>
              </a:rPr>
              <a:t>LIFO)</a:t>
            </a:r>
            <a:r>
              <a:rPr sz="3200" i="1" spc="-2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untuk</a:t>
            </a:r>
            <a:r>
              <a:rPr sz="3200" i="1" spc="-2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55" dirty="0">
                <a:solidFill>
                  <a:srgbClr val="20130D"/>
                </a:solidFill>
                <a:latin typeface="Trebuchet MS"/>
                <a:cs typeface="Trebuchet MS"/>
              </a:rPr>
              <a:t>memanipulasi</a:t>
            </a:r>
            <a:r>
              <a:rPr sz="3200" i="1" spc="-2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hasil laba.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58422" y="6694632"/>
            <a:ext cx="5821680" cy="2273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100"/>
              </a:spcBef>
            </a:pPr>
            <a:r>
              <a:rPr sz="3200" i="1" spc="-235" dirty="0">
                <a:solidFill>
                  <a:srgbClr val="20130D"/>
                </a:solidFill>
                <a:latin typeface="Trebuchet MS"/>
                <a:cs typeface="Trebuchet MS"/>
              </a:rPr>
              <a:t>4.</a:t>
            </a:r>
            <a:r>
              <a:rPr sz="3200" i="1" spc="-2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0" dirty="0">
                <a:solidFill>
                  <a:srgbClr val="20130D"/>
                </a:solidFill>
                <a:latin typeface="Trebuchet MS"/>
                <a:cs typeface="Trebuchet MS"/>
              </a:rPr>
              <a:t>Mengklasifikasikan</a:t>
            </a:r>
            <a:r>
              <a:rPr sz="3200" i="1" spc="-2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biaya </a:t>
            </a:r>
            <a:r>
              <a:rPr sz="3200" i="1" spc="-140" dirty="0">
                <a:solidFill>
                  <a:srgbClr val="20130D"/>
                </a:solidFill>
                <a:latin typeface="Trebuchet MS"/>
                <a:cs typeface="Trebuchet MS"/>
              </a:rPr>
              <a:t>produksi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10" dirty="0">
                <a:solidFill>
                  <a:srgbClr val="20130D"/>
                </a:solidFill>
                <a:latin typeface="Trebuchet MS"/>
                <a:cs typeface="Trebuchet MS"/>
              </a:rPr>
              <a:t>sebagai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50" dirty="0">
                <a:solidFill>
                  <a:srgbClr val="20130D"/>
                </a:solidFill>
                <a:latin typeface="Trebuchet MS"/>
                <a:cs typeface="Trebuchet MS"/>
              </a:rPr>
              <a:t>aset</a:t>
            </a:r>
            <a:r>
              <a:rPr sz="3200" i="1" spc="-254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0" dirty="0">
                <a:solidFill>
                  <a:srgbClr val="20130D"/>
                </a:solidFill>
                <a:latin typeface="Trebuchet MS"/>
                <a:cs typeface="Trebuchet MS"/>
              </a:rPr>
              <a:t>(capitalizing </a:t>
            </a:r>
            <a:r>
              <a:rPr sz="3200" i="1" spc="-150" dirty="0">
                <a:solidFill>
                  <a:srgbClr val="20130D"/>
                </a:solidFill>
                <a:latin typeface="Trebuchet MS"/>
                <a:cs typeface="Trebuchet MS"/>
              </a:rPr>
              <a:t>expenses)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60" dirty="0">
                <a:solidFill>
                  <a:srgbClr val="20130D"/>
                </a:solidFill>
                <a:latin typeface="Trebuchet MS"/>
                <a:cs typeface="Trebuchet MS"/>
              </a:rPr>
              <a:t>agar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254" dirty="0">
                <a:solidFill>
                  <a:srgbClr val="20130D"/>
                </a:solidFill>
                <a:latin typeface="Trebuchet MS"/>
                <a:cs typeface="Trebuchet MS"/>
              </a:rPr>
              <a:t>HPP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55" dirty="0">
                <a:solidFill>
                  <a:srgbClr val="20130D"/>
                </a:solidFill>
                <a:latin typeface="Trebuchet MS"/>
                <a:cs typeface="Trebuchet MS"/>
              </a:rPr>
              <a:t>terlihat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lebih rendah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4739903" y="236444"/>
            <a:ext cx="1400175" cy="680085"/>
            <a:chOff x="14739903" y="236444"/>
            <a:chExt cx="1400175" cy="680085"/>
          </a:xfrm>
        </p:grpSpPr>
        <p:sp>
          <p:nvSpPr>
            <p:cNvPr id="15" name="object 15"/>
            <p:cNvSpPr/>
            <p:nvPr/>
          </p:nvSpPr>
          <p:spPr>
            <a:xfrm>
              <a:off x="14739903" y="236444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4751398" y="517115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7"/>
                  </a:moveTo>
                  <a:lnTo>
                    <a:pt x="96039" y="399117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7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2834249" y="2018323"/>
            <a:ext cx="14248130" cy="2454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999"/>
              </a:lnSpc>
              <a:spcBef>
                <a:spcPts val="95"/>
              </a:spcBef>
            </a:pPr>
            <a:r>
              <a:rPr sz="2950" i="1" spc="-229" dirty="0">
                <a:solidFill>
                  <a:srgbClr val="20130D"/>
                </a:solidFill>
                <a:latin typeface="Trebuchet MS"/>
                <a:cs typeface="Trebuchet MS"/>
              </a:rPr>
              <a:t>HPP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90" dirty="0">
                <a:solidFill>
                  <a:srgbClr val="20130D"/>
                </a:solidFill>
                <a:latin typeface="Trebuchet MS"/>
                <a:cs typeface="Trebuchet MS"/>
              </a:rPr>
              <a:t>adalah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25" dirty="0">
                <a:solidFill>
                  <a:srgbClr val="20130D"/>
                </a:solidFill>
                <a:latin typeface="Trebuchet MS"/>
                <a:cs typeface="Trebuchet MS"/>
              </a:rPr>
              <a:t>komponen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10" dirty="0">
                <a:solidFill>
                  <a:srgbClr val="20130D"/>
                </a:solidFill>
                <a:latin typeface="Trebuchet MS"/>
                <a:cs typeface="Trebuchet MS"/>
              </a:rPr>
              <a:t>utama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20" dirty="0">
                <a:solidFill>
                  <a:srgbClr val="20130D"/>
                </a:solidFill>
                <a:latin typeface="Trebuchet MS"/>
                <a:cs typeface="Trebuchet MS"/>
              </a:rPr>
              <a:t>dalam</a:t>
            </a:r>
            <a:r>
              <a:rPr sz="2950" i="1" spc="-229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00" dirty="0">
                <a:solidFill>
                  <a:srgbClr val="20130D"/>
                </a:solidFill>
                <a:latin typeface="Trebuchet MS"/>
                <a:cs typeface="Trebuchet MS"/>
              </a:rPr>
              <a:t>perhitungan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95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40" dirty="0">
                <a:solidFill>
                  <a:srgbClr val="20130D"/>
                </a:solidFill>
                <a:latin typeface="Trebuchet MS"/>
                <a:cs typeface="Trebuchet MS"/>
              </a:rPr>
              <a:t>kotor,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75" dirty="0">
                <a:solidFill>
                  <a:srgbClr val="20130D"/>
                </a:solidFill>
                <a:latin typeface="Trebuchet MS"/>
                <a:cs typeface="Trebuchet MS"/>
              </a:rPr>
              <a:t>sehingga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95" dirty="0">
                <a:solidFill>
                  <a:srgbClr val="20130D"/>
                </a:solidFill>
                <a:latin typeface="Trebuchet MS"/>
                <a:cs typeface="Trebuchet MS"/>
              </a:rPr>
              <a:t>sering</a:t>
            </a:r>
            <a:r>
              <a:rPr sz="2950" i="1" spc="-229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55" dirty="0">
                <a:solidFill>
                  <a:srgbClr val="20130D"/>
                </a:solidFill>
                <a:latin typeface="Trebuchet MS"/>
                <a:cs typeface="Trebuchet MS"/>
              </a:rPr>
              <a:t>menjadi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0" dirty="0">
                <a:solidFill>
                  <a:srgbClr val="20130D"/>
                </a:solidFill>
                <a:latin typeface="Trebuchet MS"/>
                <a:cs typeface="Trebuchet MS"/>
              </a:rPr>
              <a:t>target </a:t>
            </a:r>
            <a:r>
              <a:rPr sz="2950" i="1" spc="-35" dirty="0">
                <a:solidFill>
                  <a:srgbClr val="20130D"/>
                </a:solidFill>
                <a:latin typeface="Trebuchet MS"/>
                <a:cs typeface="Trebuchet MS"/>
              </a:rPr>
              <a:t>manipulasi.</a:t>
            </a:r>
            <a:endParaRPr sz="2950">
              <a:latin typeface="Trebuchet MS"/>
              <a:cs typeface="Trebuchet MS"/>
            </a:endParaRPr>
          </a:p>
          <a:p>
            <a:pPr marL="3870325">
              <a:lnSpc>
                <a:spcPct val="100000"/>
              </a:lnSpc>
              <a:spcBef>
                <a:spcPts val="565"/>
              </a:spcBef>
            </a:pPr>
            <a:r>
              <a:rPr sz="2950" i="1" spc="-75" dirty="0">
                <a:solidFill>
                  <a:srgbClr val="20130D"/>
                </a:solidFill>
                <a:latin typeface="Trebuchet MS"/>
                <a:cs typeface="Trebuchet MS"/>
              </a:rPr>
              <a:t>Bentuk-</a:t>
            </a:r>
            <a:r>
              <a:rPr sz="2950" i="1" spc="-120" dirty="0">
                <a:solidFill>
                  <a:srgbClr val="20130D"/>
                </a:solidFill>
                <a:latin typeface="Trebuchet MS"/>
                <a:cs typeface="Trebuchet MS"/>
              </a:rPr>
              <a:t>bentuk</a:t>
            </a:r>
            <a:r>
              <a:rPr sz="2950" i="1" spc="-2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75" dirty="0">
                <a:solidFill>
                  <a:srgbClr val="20130D"/>
                </a:solidFill>
                <a:latin typeface="Trebuchet MS"/>
                <a:cs typeface="Trebuchet MS"/>
              </a:rPr>
              <a:t>kecurangan</a:t>
            </a:r>
            <a:r>
              <a:rPr sz="2950" i="1" spc="-2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20" dirty="0">
                <a:solidFill>
                  <a:srgbClr val="20130D"/>
                </a:solidFill>
                <a:latin typeface="Trebuchet MS"/>
                <a:cs typeface="Trebuchet MS"/>
              </a:rPr>
              <a:t>HPP:</a:t>
            </a:r>
            <a:endParaRPr sz="2950">
              <a:latin typeface="Trebuchet MS"/>
              <a:cs typeface="Trebuchet MS"/>
            </a:endParaRPr>
          </a:p>
          <a:p>
            <a:pPr marL="8536305">
              <a:lnSpc>
                <a:spcPct val="100000"/>
              </a:lnSpc>
              <a:spcBef>
                <a:spcPts val="2970"/>
              </a:spcBef>
            </a:pPr>
            <a:r>
              <a:rPr sz="3200" i="1" spc="-235" dirty="0">
                <a:solidFill>
                  <a:srgbClr val="20130D"/>
                </a:solidFill>
                <a:latin typeface="Trebuchet MS"/>
                <a:cs typeface="Trebuchet MS"/>
              </a:rPr>
              <a:t>3.</a:t>
            </a:r>
            <a:r>
              <a:rPr sz="32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0" dirty="0">
                <a:solidFill>
                  <a:srgbClr val="20130D"/>
                </a:solidFill>
                <a:latin typeface="Trebuchet MS"/>
                <a:cs typeface="Trebuchet MS"/>
              </a:rPr>
              <a:t>Mengubah</a:t>
            </a:r>
            <a:r>
              <a:rPr sz="32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85" dirty="0">
                <a:solidFill>
                  <a:srgbClr val="20130D"/>
                </a:solidFill>
                <a:latin typeface="Trebuchet MS"/>
                <a:cs typeface="Trebuchet MS"/>
              </a:rPr>
              <a:t>metode</a:t>
            </a:r>
            <a:r>
              <a:rPr sz="32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penilaian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443070"/>
            <a:ext cx="982980" cy="844550"/>
          </a:xfrm>
          <a:custGeom>
            <a:avLst/>
            <a:gdLst/>
            <a:ahLst/>
            <a:cxnLst/>
            <a:rect l="l" t="t" r="r" b="b"/>
            <a:pathLst>
              <a:path w="982980" h="844550">
                <a:moveTo>
                  <a:pt x="0" y="148188"/>
                </a:moveTo>
                <a:lnTo>
                  <a:pt x="0" y="15360"/>
                </a:lnTo>
                <a:lnTo>
                  <a:pt x="40404" y="13832"/>
                </a:lnTo>
                <a:lnTo>
                  <a:pt x="89003" y="10094"/>
                </a:lnTo>
                <a:lnTo>
                  <a:pt x="137073" y="5722"/>
                </a:lnTo>
                <a:lnTo>
                  <a:pt x="185015" y="1947"/>
                </a:lnTo>
                <a:lnTo>
                  <a:pt x="233227" y="0"/>
                </a:lnTo>
                <a:lnTo>
                  <a:pt x="282109" y="1110"/>
                </a:lnTo>
                <a:lnTo>
                  <a:pt x="332060" y="6509"/>
                </a:lnTo>
                <a:lnTo>
                  <a:pt x="384043" y="16240"/>
                </a:lnTo>
                <a:lnTo>
                  <a:pt x="435914" y="29440"/>
                </a:lnTo>
                <a:lnTo>
                  <a:pt x="486827" y="46516"/>
                </a:lnTo>
                <a:lnTo>
                  <a:pt x="535937" y="67876"/>
                </a:lnTo>
                <a:lnTo>
                  <a:pt x="582400" y="93928"/>
                </a:lnTo>
                <a:lnTo>
                  <a:pt x="625369" y="125080"/>
                </a:lnTo>
                <a:lnTo>
                  <a:pt x="634613" y="132963"/>
                </a:lnTo>
                <a:lnTo>
                  <a:pt x="215376" y="132963"/>
                </a:lnTo>
                <a:lnTo>
                  <a:pt x="166940" y="134911"/>
                </a:lnTo>
                <a:lnTo>
                  <a:pt x="118699" y="139247"/>
                </a:lnTo>
                <a:lnTo>
                  <a:pt x="70484" y="144168"/>
                </a:lnTo>
                <a:lnTo>
                  <a:pt x="22129" y="147875"/>
                </a:lnTo>
                <a:lnTo>
                  <a:pt x="0" y="148188"/>
                </a:lnTo>
                <a:close/>
              </a:path>
              <a:path w="982980" h="844550">
                <a:moveTo>
                  <a:pt x="982645" y="843929"/>
                </a:moveTo>
                <a:lnTo>
                  <a:pt x="809815" y="843929"/>
                </a:lnTo>
                <a:lnTo>
                  <a:pt x="812050" y="743401"/>
                </a:lnTo>
                <a:lnTo>
                  <a:pt x="810857" y="693353"/>
                </a:lnTo>
                <a:lnTo>
                  <a:pt x="806183" y="645185"/>
                </a:lnTo>
                <a:lnTo>
                  <a:pt x="796922" y="597853"/>
                </a:lnTo>
                <a:lnTo>
                  <a:pt x="781966" y="550312"/>
                </a:lnTo>
                <a:lnTo>
                  <a:pt x="760206" y="501518"/>
                </a:lnTo>
                <a:lnTo>
                  <a:pt x="735843" y="459405"/>
                </a:lnTo>
                <a:lnTo>
                  <a:pt x="707800" y="419493"/>
                </a:lnTo>
                <a:lnTo>
                  <a:pt x="676946" y="381402"/>
                </a:lnTo>
                <a:lnTo>
                  <a:pt x="644151" y="344749"/>
                </a:lnTo>
                <a:lnTo>
                  <a:pt x="610284" y="309154"/>
                </a:lnTo>
                <a:lnTo>
                  <a:pt x="576213" y="274235"/>
                </a:lnTo>
                <a:lnTo>
                  <a:pt x="538726" y="240051"/>
                </a:lnTo>
                <a:lnTo>
                  <a:pt x="498459" y="211113"/>
                </a:lnTo>
                <a:lnTo>
                  <a:pt x="455662" y="187139"/>
                </a:lnTo>
                <a:lnTo>
                  <a:pt x="410585" y="167845"/>
                </a:lnTo>
                <a:lnTo>
                  <a:pt x="363478" y="152946"/>
                </a:lnTo>
                <a:lnTo>
                  <a:pt x="314591" y="142160"/>
                </a:lnTo>
                <a:lnTo>
                  <a:pt x="264175" y="135203"/>
                </a:lnTo>
                <a:lnTo>
                  <a:pt x="215376" y="132963"/>
                </a:lnTo>
                <a:lnTo>
                  <a:pt x="634613" y="132963"/>
                </a:lnTo>
                <a:lnTo>
                  <a:pt x="694505" y="185977"/>
                </a:lnTo>
                <a:lnTo>
                  <a:pt x="728621" y="219160"/>
                </a:lnTo>
                <a:lnTo>
                  <a:pt x="761957" y="254030"/>
                </a:lnTo>
                <a:lnTo>
                  <a:pt x="794154" y="290485"/>
                </a:lnTo>
                <a:lnTo>
                  <a:pt x="824855" y="328423"/>
                </a:lnTo>
                <a:lnTo>
                  <a:pt x="853700" y="367741"/>
                </a:lnTo>
                <a:lnTo>
                  <a:pt x="880331" y="408338"/>
                </a:lnTo>
                <a:lnTo>
                  <a:pt x="904390" y="450111"/>
                </a:lnTo>
                <a:lnTo>
                  <a:pt x="925518" y="492958"/>
                </a:lnTo>
                <a:lnTo>
                  <a:pt x="943357" y="536778"/>
                </a:lnTo>
                <a:lnTo>
                  <a:pt x="957548" y="581466"/>
                </a:lnTo>
                <a:lnTo>
                  <a:pt x="967732" y="626923"/>
                </a:lnTo>
                <a:lnTo>
                  <a:pt x="973552" y="673045"/>
                </a:lnTo>
                <a:lnTo>
                  <a:pt x="977024" y="722958"/>
                </a:lnTo>
                <a:lnTo>
                  <a:pt x="979896" y="773667"/>
                </a:lnTo>
                <a:lnTo>
                  <a:pt x="982102" y="824907"/>
                </a:lnTo>
                <a:lnTo>
                  <a:pt x="982645" y="84392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2697" y="7194547"/>
            <a:ext cx="4905302" cy="309245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0" y="9770396"/>
            <a:ext cx="613410" cy="516890"/>
          </a:xfrm>
          <a:custGeom>
            <a:avLst/>
            <a:gdLst/>
            <a:ahLst/>
            <a:cxnLst/>
            <a:rect l="l" t="t" r="r" b="b"/>
            <a:pathLst>
              <a:path w="613410" h="516890">
                <a:moveTo>
                  <a:pt x="613249" y="516603"/>
                </a:moveTo>
                <a:lnTo>
                  <a:pt x="436855" y="516603"/>
                </a:lnTo>
                <a:lnTo>
                  <a:pt x="431233" y="491085"/>
                </a:lnTo>
                <a:lnTo>
                  <a:pt x="414189" y="440787"/>
                </a:lnTo>
                <a:lnTo>
                  <a:pt x="392674" y="395017"/>
                </a:lnTo>
                <a:lnTo>
                  <a:pt x="366671" y="351445"/>
                </a:lnTo>
                <a:lnTo>
                  <a:pt x="336166" y="307741"/>
                </a:lnTo>
                <a:lnTo>
                  <a:pt x="301140" y="261575"/>
                </a:lnTo>
                <a:lnTo>
                  <a:pt x="265193" y="221347"/>
                </a:lnTo>
                <a:lnTo>
                  <a:pt x="225910" y="188607"/>
                </a:lnTo>
                <a:lnTo>
                  <a:pt x="183593" y="162797"/>
                </a:lnTo>
                <a:lnTo>
                  <a:pt x="138542" y="143363"/>
                </a:lnTo>
                <a:lnTo>
                  <a:pt x="91059" y="129748"/>
                </a:lnTo>
                <a:lnTo>
                  <a:pt x="41445" y="121396"/>
                </a:lnTo>
                <a:lnTo>
                  <a:pt x="0" y="118460"/>
                </a:lnTo>
                <a:lnTo>
                  <a:pt x="0" y="0"/>
                </a:lnTo>
                <a:lnTo>
                  <a:pt x="47201" y="693"/>
                </a:lnTo>
                <a:lnTo>
                  <a:pt x="101160" y="6560"/>
                </a:lnTo>
                <a:lnTo>
                  <a:pt x="152118" y="17239"/>
                </a:lnTo>
                <a:lnTo>
                  <a:pt x="200299" y="32683"/>
                </a:lnTo>
                <a:lnTo>
                  <a:pt x="245926" y="52841"/>
                </a:lnTo>
                <a:lnTo>
                  <a:pt x="289222" y="77663"/>
                </a:lnTo>
                <a:lnTo>
                  <a:pt x="330411" y="107099"/>
                </a:lnTo>
                <a:lnTo>
                  <a:pt x="369715" y="141101"/>
                </a:lnTo>
                <a:lnTo>
                  <a:pt x="407358" y="179618"/>
                </a:lnTo>
                <a:lnTo>
                  <a:pt x="444528" y="221187"/>
                </a:lnTo>
                <a:lnTo>
                  <a:pt x="478315" y="260772"/>
                </a:lnTo>
                <a:lnTo>
                  <a:pt x="508832" y="299635"/>
                </a:lnTo>
                <a:lnTo>
                  <a:pt x="536196" y="339038"/>
                </a:lnTo>
                <a:lnTo>
                  <a:pt x="560518" y="380244"/>
                </a:lnTo>
                <a:lnTo>
                  <a:pt x="581914" y="424512"/>
                </a:lnTo>
                <a:lnTo>
                  <a:pt x="600497" y="473106"/>
                </a:lnTo>
                <a:lnTo>
                  <a:pt x="613249" y="516603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436766" cy="3710731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65" dirty="0"/>
              <a:t>Laba</a:t>
            </a:r>
            <a:r>
              <a:rPr spc="-370" dirty="0"/>
              <a:t> </a:t>
            </a:r>
            <a:r>
              <a:rPr spc="-170" dirty="0"/>
              <a:t>kotor</a:t>
            </a:r>
            <a:r>
              <a:rPr spc="-365" dirty="0"/>
              <a:t> </a:t>
            </a:r>
            <a:r>
              <a:rPr spc="-140" dirty="0"/>
              <a:t>dan</a:t>
            </a:r>
            <a:r>
              <a:rPr spc="-370" dirty="0"/>
              <a:t> </a:t>
            </a:r>
            <a:r>
              <a:rPr spc="-145" dirty="0"/>
              <a:t>laba</a:t>
            </a:r>
            <a:r>
              <a:rPr spc="-365" dirty="0"/>
              <a:t> </a:t>
            </a:r>
            <a:r>
              <a:rPr spc="-180" dirty="0"/>
              <a:t>bersih</a:t>
            </a:r>
            <a:r>
              <a:rPr spc="-365" dirty="0"/>
              <a:t> </a:t>
            </a:r>
            <a:r>
              <a:rPr spc="-225" dirty="0"/>
              <a:t>menjadi</a:t>
            </a:r>
            <a:r>
              <a:rPr spc="-370" dirty="0"/>
              <a:t> </a:t>
            </a:r>
            <a:r>
              <a:rPr spc="-170" dirty="0"/>
              <a:t>tidak</a:t>
            </a:r>
            <a:r>
              <a:rPr spc="-365" dirty="0"/>
              <a:t> </a:t>
            </a:r>
            <a:r>
              <a:rPr spc="-265" dirty="0"/>
              <a:t>wajar.</a:t>
            </a: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pc="-265" dirty="0"/>
          </a:p>
          <a:p>
            <a:pPr marL="12700" marR="5080">
              <a:lnSpc>
                <a:spcPct val="115799"/>
              </a:lnSpc>
            </a:pPr>
            <a:r>
              <a:rPr spc="-185" dirty="0"/>
              <a:t>Investor,</a:t>
            </a:r>
            <a:r>
              <a:rPr spc="-360" dirty="0"/>
              <a:t> </a:t>
            </a:r>
            <a:r>
              <a:rPr spc="-200" dirty="0"/>
              <a:t>kreditur,</a:t>
            </a:r>
            <a:r>
              <a:rPr spc="-360" dirty="0"/>
              <a:t> </a:t>
            </a:r>
            <a:r>
              <a:rPr spc="-140" dirty="0"/>
              <a:t>dan</a:t>
            </a:r>
            <a:r>
              <a:rPr spc="-360" dirty="0"/>
              <a:t> </a:t>
            </a:r>
            <a:r>
              <a:rPr spc="-175" dirty="0"/>
              <a:t>auditor</a:t>
            </a:r>
            <a:r>
              <a:rPr spc="-360" dirty="0"/>
              <a:t> </a:t>
            </a:r>
            <a:r>
              <a:rPr spc="-150" dirty="0"/>
              <a:t>bisa</a:t>
            </a:r>
            <a:r>
              <a:rPr spc="-355" dirty="0"/>
              <a:t> </a:t>
            </a:r>
            <a:r>
              <a:rPr spc="-195" dirty="0"/>
              <a:t>tersesat</a:t>
            </a:r>
            <a:r>
              <a:rPr spc="-360" dirty="0"/>
              <a:t> </a:t>
            </a:r>
            <a:r>
              <a:rPr spc="-55" dirty="0"/>
              <a:t>dalam </a:t>
            </a:r>
            <a:r>
              <a:rPr spc="-190" dirty="0"/>
              <a:t>menilai</a:t>
            </a:r>
            <a:r>
              <a:rPr spc="-330" dirty="0"/>
              <a:t> </a:t>
            </a:r>
            <a:r>
              <a:rPr spc="-185" dirty="0"/>
              <a:t>profitabilitas</a:t>
            </a:r>
            <a:r>
              <a:rPr spc="-330" dirty="0"/>
              <a:t> </a:t>
            </a:r>
            <a:r>
              <a:rPr spc="-20" dirty="0"/>
              <a:t>perusahaan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3875">
              <a:lnSpc>
                <a:spcPct val="100000"/>
              </a:lnSpc>
              <a:spcBef>
                <a:spcPts val="100"/>
              </a:spcBef>
            </a:pPr>
            <a:r>
              <a:rPr spc="-819" dirty="0"/>
              <a:t>DAMPAKNYA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2770911" y="8864592"/>
            <a:ext cx="1400175" cy="680085"/>
            <a:chOff x="2770911" y="8864592"/>
            <a:chExt cx="1400175" cy="680085"/>
          </a:xfrm>
        </p:grpSpPr>
        <p:sp>
          <p:nvSpPr>
            <p:cNvPr id="11" name="object 11"/>
            <p:cNvSpPr/>
            <p:nvPr/>
          </p:nvSpPr>
          <p:spPr>
            <a:xfrm>
              <a:off x="2770911" y="8864592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79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82408" y="9145263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5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5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5" h="399415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5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5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3786130" y="820075"/>
            <a:ext cx="1400175" cy="680085"/>
            <a:chOff x="13786130" y="820075"/>
            <a:chExt cx="1400175" cy="680085"/>
          </a:xfrm>
        </p:grpSpPr>
        <p:sp>
          <p:nvSpPr>
            <p:cNvPr id="14" name="object 14"/>
            <p:cNvSpPr/>
            <p:nvPr/>
          </p:nvSpPr>
          <p:spPr>
            <a:xfrm>
              <a:off x="13786130" y="820075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797627" y="1100747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7"/>
                  </a:moveTo>
                  <a:lnTo>
                    <a:pt x="96039" y="399117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7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1814" y="3064480"/>
            <a:ext cx="9038590" cy="5885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3700" i="1" spc="-135" dirty="0">
                <a:solidFill>
                  <a:srgbClr val="20130D"/>
                </a:solidFill>
                <a:latin typeface="Trebuchet MS"/>
                <a:cs typeface="Trebuchet MS"/>
              </a:rPr>
              <a:t>Kecurangan</a:t>
            </a:r>
            <a:r>
              <a:rPr sz="37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35" dirty="0">
                <a:solidFill>
                  <a:srgbClr val="20130D"/>
                </a:solidFill>
                <a:latin typeface="Trebuchet MS"/>
                <a:cs typeface="Trebuchet MS"/>
              </a:rPr>
              <a:t>laporan</a:t>
            </a:r>
            <a:r>
              <a:rPr sz="37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5" dirty="0">
                <a:solidFill>
                  <a:srgbClr val="20130D"/>
                </a:solidFill>
                <a:latin typeface="Trebuchet MS"/>
                <a:cs typeface="Trebuchet MS"/>
              </a:rPr>
              <a:t>keuangan</a:t>
            </a:r>
            <a:r>
              <a:rPr sz="37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95" dirty="0">
                <a:solidFill>
                  <a:srgbClr val="20130D"/>
                </a:solidFill>
                <a:latin typeface="Trebuchet MS"/>
                <a:cs typeface="Trebuchet MS"/>
              </a:rPr>
              <a:t>terjadi</a:t>
            </a:r>
            <a:r>
              <a:rPr sz="37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" dirty="0">
                <a:solidFill>
                  <a:srgbClr val="20130D"/>
                </a:solidFill>
                <a:latin typeface="Trebuchet MS"/>
                <a:cs typeface="Trebuchet MS"/>
              </a:rPr>
              <a:t>ketika </a:t>
            </a:r>
            <a:r>
              <a:rPr sz="3700" i="1" spc="-195" dirty="0">
                <a:solidFill>
                  <a:srgbClr val="20130D"/>
                </a:solidFill>
                <a:latin typeface="Trebuchet MS"/>
                <a:cs typeface="Trebuchet MS"/>
              </a:rPr>
              <a:t>manajemen</a:t>
            </a:r>
            <a:r>
              <a:rPr sz="37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25" dirty="0">
                <a:solidFill>
                  <a:srgbClr val="20130D"/>
                </a:solidFill>
                <a:latin typeface="Trebuchet MS"/>
                <a:cs typeface="Trebuchet MS"/>
              </a:rPr>
              <a:t>secara</a:t>
            </a:r>
            <a:r>
              <a:rPr sz="37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45" dirty="0">
                <a:solidFill>
                  <a:srgbClr val="20130D"/>
                </a:solidFill>
                <a:latin typeface="Trebuchet MS"/>
                <a:cs typeface="Trebuchet MS"/>
              </a:rPr>
              <a:t>sengaja</a:t>
            </a:r>
            <a:r>
              <a:rPr sz="37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75" dirty="0">
                <a:solidFill>
                  <a:srgbClr val="20130D"/>
                </a:solidFill>
                <a:latin typeface="Trebuchet MS"/>
                <a:cs typeface="Trebuchet MS"/>
              </a:rPr>
              <a:t>memanipulasi</a:t>
            </a:r>
            <a:r>
              <a:rPr sz="37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20" dirty="0">
                <a:solidFill>
                  <a:srgbClr val="20130D"/>
                </a:solidFill>
                <a:latin typeface="Trebuchet MS"/>
                <a:cs typeface="Trebuchet MS"/>
              </a:rPr>
              <a:t>data </a:t>
            </a:r>
            <a:r>
              <a:rPr sz="3700" i="1" spc="-135" dirty="0">
                <a:solidFill>
                  <a:srgbClr val="20130D"/>
                </a:solidFill>
                <a:latin typeface="Trebuchet MS"/>
                <a:cs typeface="Trebuchet MS"/>
              </a:rPr>
              <a:t>akuntansi</a:t>
            </a:r>
            <a:r>
              <a:rPr sz="37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50" dirty="0">
                <a:solidFill>
                  <a:srgbClr val="20130D"/>
                </a:solidFill>
                <a:latin typeface="Trebuchet MS"/>
                <a:cs typeface="Trebuchet MS"/>
              </a:rPr>
              <a:t>untuk</a:t>
            </a:r>
            <a:r>
              <a:rPr sz="37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65" dirty="0">
                <a:solidFill>
                  <a:srgbClr val="20130D"/>
                </a:solidFill>
                <a:latin typeface="Trebuchet MS"/>
                <a:cs typeface="Trebuchet MS"/>
              </a:rPr>
              <a:t>menampilkan</a:t>
            </a:r>
            <a:r>
              <a:rPr sz="37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" dirty="0">
                <a:solidFill>
                  <a:srgbClr val="20130D"/>
                </a:solidFill>
                <a:latin typeface="Trebuchet MS"/>
                <a:cs typeface="Trebuchet MS"/>
              </a:rPr>
              <a:t>kondisi </a:t>
            </a:r>
            <a:r>
              <a:rPr sz="3700" i="1" spc="-105" dirty="0">
                <a:solidFill>
                  <a:srgbClr val="20130D"/>
                </a:solidFill>
                <a:latin typeface="Trebuchet MS"/>
                <a:cs typeface="Trebuchet MS"/>
              </a:rPr>
              <a:t>keuangan</a:t>
            </a:r>
            <a:r>
              <a:rPr sz="370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30" dirty="0">
                <a:solidFill>
                  <a:srgbClr val="20130D"/>
                </a:solidFill>
                <a:latin typeface="Trebuchet MS"/>
                <a:cs typeface="Trebuchet MS"/>
              </a:rPr>
              <a:t>perusahaan</a:t>
            </a:r>
            <a:r>
              <a:rPr sz="370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85" dirty="0">
                <a:solidFill>
                  <a:srgbClr val="20130D"/>
                </a:solidFill>
                <a:latin typeface="Trebuchet MS"/>
                <a:cs typeface="Trebuchet MS"/>
              </a:rPr>
              <a:t>yang</a:t>
            </a:r>
            <a:r>
              <a:rPr sz="370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8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700" i="1" spc="-31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30" dirty="0">
                <a:solidFill>
                  <a:srgbClr val="20130D"/>
                </a:solidFill>
                <a:latin typeface="Trebuchet MS"/>
                <a:cs typeface="Trebuchet MS"/>
              </a:rPr>
              <a:t>baik</a:t>
            </a:r>
            <a:r>
              <a:rPr sz="370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20" dirty="0">
                <a:solidFill>
                  <a:srgbClr val="20130D"/>
                </a:solidFill>
                <a:latin typeface="Trebuchet MS"/>
                <a:cs typeface="Trebuchet MS"/>
              </a:rPr>
              <a:t>dari </a:t>
            </a:r>
            <a:r>
              <a:rPr sz="3700" i="1" spc="-60" dirty="0">
                <a:solidFill>
                  <a:srgbClr val="20130D"/>
                </a:solidFill>
                <a:latin typeface="Trebuchet MS"/>
                <a:cs typeface="Trebuchet MS"/>
              </a:rPr>
              <a:t>kenyataannya.</a:t>
            </a:r>
            <a:endParaRPr sz="3700">
              <a:latin typeface="Trebuchet MS"/>
              <a:cs typeface="Trebuchet MS"/>
            </a:endParaRPr>
          </a:p>
          <a:p>
            <a:pPr marL="12700" marR="78105" algn="just">
              <a:lnSpc>
                <a:spcPts val="5130"/>
              </a:lnSpc>
              <a:spcBef>
                <a:spcPts val="80"/>
              </a:spcBef>
            </a:pPr>
            <a:r>
              <a:rPr sz="3700" i="1" spc="-345" dirty="0">
                <a:solidFill>
                  <a:srgbClr val="20130D"/>
                </a:solidFill>
                <a:latin typeface="Trebuchet MS"/>
                <a:cs typeface="Trebuchet MS"/>
              </a:rPr>
              <a:t>Dua</a:t>
            </a:r>
            <a:r>
              <a:rPr sz="3700" i="1" spc="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80" dirty="0">
                <a:solidFill>
                  <a:srgbClr val="20130D"/>
                </a:solidFill>
                <a:latin typeface="Trebuchet MS"/>
                <a:cs typeface="Trebuchet MS"/>
              </a:rPr>
              <a:t>area</a:t>
            </a:r>
            <a:r>
              <a:rPr sz="3700" i="1" spc="-1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35" dirty="0">
                <a:solidFill>
                  <a:srgbClr val="20130D"/>
                </a:solidFill>
                <a:latin typeface="Trebuchet MS"/>
                <a:cs typeface="Trebuchet MS"/>
              </a:rPr>
              <a:t>yang</a:t>
            </a:r>
            <a:r>
              <a:rPr sz="3700" i="1" spc="-1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60" dirty="0">
                <a:solidFill>
                  <a:srgbClr val="20130D"/>
                </a:solidFill>
                <a:latin typeface="Trebuchet MS"/>
                <a:cs typeface="Trebuchet MS"/>
              </a:rPr>
              <a:t>paling</a:t>
            </a:r>
            <a:r>
              <a:rPr sz="3700" i="1" spc="-1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65" dirty="0">
                <a:solidFill>
                  <a:srgbClr val="20130D"/>
                </a:solidFill>
                <a:latin typeface="Trebuchet MS"/>
                <a:cs typeface="Trebuchet MS"/>
              </a:rPr>
              <a:t>sering</a:t>
            </a:r>
            <a:r>
              <a:rPr sz="3700" i="1" spc="-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434" dirty="0">
                <a:solidFill>
                  <a:srgbClr val="20130D"/>
                </a:solidFill>
                <a:latin typeface="Trebuchet MS"/>
                <a:cs typeface="Trebuchet MS"/>
              </a:rPr>
              <a:t>di</a:t>
            </a:r>
            <a:r>
              <a:rPr sz="3700" i="1" spc="1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85" dirty="0">
                <a:solidFill>
                  <a:srgbClr val="20130D"/>
                </a:solidFill>
                <a:latin typeface="Trebuchet MS"/>
                <a:cs typeface="Trebuchet MS"/>
              </a:rPr>
              <a:t>salah</a:t>
            </a:r>
            <a:r>
              <a:rPr sz="3700" i="1" spc="-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" dirty="0">
                <a:solidFill>
                  <a:srgbClr val="20130D"/>
                </a:solidFill>
                <a:latin typeface="Trebuchet MS"/>
                <a:cs typeface="Trebuchet MS"/>
              </a:rPr>
              <a:t>gunakan </a:t>
            </a:r>
            <a:r>
              <a:rPr sz="3700" i="1" spc="-165" dirty="0">
                <a:solidFill>
                  <a:srgbClr val="20130D"/>
                </a:solidFill>
                <a:latin typeface="Trebuchet MS"/>
                <a:cs typeface="Trebuchet MS"/>
              </a:rPr>
              <a:t>adalah</a:t>
            </a:r>
            <a:r>
              <a:rPr sz="3700" i="1" spc="-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65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3700" i="1" spc="-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85" dirty="0">
                <a:solidFill>
                  <a:srgbClr val="20130D"/>
                </a:solidFill>
                <a:latin typeface="Trebuchet MS"/>
                <a:cs typeface="Trebuchet MS"/>
              </a:rPr>
              <a:t>(revenue)</a:t>
            </a:r>
            <a:r>
              <a:rPr sz="3700" i="1" spc="-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225" dirty="0">
                <a:solidFill>
                  <a:srgbClr val="20130D"/>
                </a:solidFill>
                <a:latin typeface="Trebuchet MS"/>
                <a:cs typeface="Trebuchet MS"/>
              </a:rPr>
              <a:t>dan</a:t>
            </a:r>
            <a:r>
              <a:rPr sz="3700" i="1" spc="-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" dirty="0">
                <a:solidFill>
                  <a:srgbClr val="20130D"/>
                </a:solidFill>
                <a:latin typeface="Trebuchet MS"/>
                <a:cs typeface="Trebuchet MS"/>
              </a:rPr>
              <a:t>persediaan </a:t>
            </a:r>
            <a:r>
              <a:rPr sz="3700" i="1" spc="-190" dirty="0">
                <a:solidFill>
                  <a:srgbClr val="20130D"/>
                </a:solidFill>
                <a:latin typeface="Trebuchet MS"/>
                <a:cs typeface="Trebuchet MS"/>
              </a:rPr>
              <a:t>(interventory),</a:t>
            </a:r>
            <a:r>
              <a:rPr sz="3700" i="1" spc="-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45" dirty="0">
                <a:solidFill>
                  <a:srgbClr val="20130D"/>
                </a:solidFill>
                <a:latin typeface="Trebuchet MS"/>
                <a:cs typeface="Trebuchet MS"/>
              </a:rPr>
              <a:t>karena</a:t>
            </a:r>
            <a:r>
              <a:rPr sz="3700" i="1" spc="-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60" dirty="0">
                <a:solidFill>
                  <a:srgbClr val="20130D"/>
                </a:solidFill>
                <a:latin typeface="Trebuchet MS"/>
                <a:cs typeface="Trebuchet MS"/>
              </a:rPr>
              <a:t>keduanya</a:t>
            </a:r>
            <a:r>
              <a:rPr sz="3700" i="1" spc="-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0" dirty="0">
                <a:solidFill>
                  <a:srgbClr val="20130D"/>
                </a:solidFill>
                <a:latin typeface="Trebuchet MS"/>
                <a:cs typeface="Trebuchet MS"/>
              </a:rPr>
              <a:t>berpengaruh </a:t>
            </a:r>
            <a:r>
              <a:rPr sz="3700" i="1" spc="-105" dirty="0">
                <a:solidFill>
                  <a:srgbClr val="20130D"/>
                </a:solidFill>
                <a:latin typeface="Trebuchet MS"/>
                <a:cs typeface="Trebuchet MS"/>
              </a:rPr>
              <a:t>langsung</a:t>
            </a:r>
            <a:r>
              <a:rPr sz="37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55" dirty="0">
                <a:solidFill>
                  <a:srgbClr val="20130D"/>
                </a:solidFill>
                <a:latin typeface="Trebuchet MS"/>
                <a:cs typeface="Trebuchet MS"/>
              </a:rPr>
              <a:t>terhadap</a:t>
            </a:r>
            <a:r>
              <a:rPr sz="37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700" i="1" spc="-10" dirty="0">
                <a:solidFill>
                  <a:srgbClr val="20130D"/>
                </a:solidFill>
                <a:latin typeface="Trebuchet MS"/>
                <a:cs typeface="Trebuchet MS"/>
              </a:rPr>
              <a:t>laba.</a:t>
            </a:r>
            <a:endParaRPr sz="37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88052" y="941999"/>
            <a:ext cx="10596245" cy="20256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84270" marR="5080" indent="-3672204">
              <a:lnSpc>
                <a:spcPct val="116199"/>
              </a:lnSpc>
              <a:spcBef>
                <a:spcPts val="95"/>
              </a:spcBef>
            </a:pPr>
            <a:r>
              <a:rPr sz="5650" spc="-730" dirty="0"/>
              <a:t>KECURANGAN</a:t>
            </a:r>
            <a:r>
              <a:rPr sz="5650" spc="-525" dirty="0"/>
              <a:t> </a:t>
            </a:r>
            <a:r>
              <a:rPr sz="5650" spc="-665" dirty="0"/>
              <a:t>TERKAIT</a:t>
            </a:r>
            <a:r>
              <a:rPr sz="5650" spc="-509" dirty="0"/>
              <a:t> </a:t>
            </a:r>
            <a:r>
              <a:rPr sz="5650" spc="-640" dirty="0"/>
              <a:t>PENDAPATAN</a:t>
            </a:r>
            <a:r>
              <a:rPr sz="5650" spc="-515" dirty="0"/>
              <a:t> </a:t>
            </a:r>
            <a:r>
              <a:rPr sz="5650" spc="-680" dirty="0"/>
              <a:t>DAN </a:t>
            </a:r>
            <a:r>
              <a:rPr sz="5650" spc="-550" dirty="0"/>
              <a:t>PERSEDIAAN</a:t>
            </a:r>
            <a:endParaRPr sz="5650"/>
          </a:p>
        </p:txBody>
      </p:sp>
      <p:grpSp>
        <p:nvGrpSpPr>
          <p:cNvPr id="4" name="object 4"/>
          <p:cNvGrpSpPr/>
          <p:nvPr/>
        </p:nvGrpSpPr>
        <p:grpSpPr>
          <a:xfrm>
            <a:off x="2581278" y="9264310"/>
            <a:ext cx="1400175" cy="680085"/>
            <a:chOff x="2581278" y="9264310"/>
            <a:chExt cx="1400175" cy="680085"/>
          </a:xfrm>
        </p:grpSpPr>
        <p:sp>
          <p:nvSpPr>
            <p:cNvPr id="5" name="object 5"/>
            <p:cNvSpPr/>
            <p:nvPr/>
          </p:nvSpPr>
          <p:spPr>
            <a:xfrm>
              <a:off x="2581278" y="9264310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79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92775" y="9544981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5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7" y="63110"/>
                  </a:lnTo>
                  <a:lnTo>
                    <a:pt x="1388677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5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5" h="399415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5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5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3786130" y="820075"/>
            <a:ext cx="1400175" cy="680085"/>
            <a:chOff x="13786130" y="820075"/>
            <a:chExt cx="1400175" cy="680085"/>
          </a:xfrm>
        </p:grpSpPr>
        <p:sp>
          <p:nvSpPr>
            <p:cNvPr id="8" name="object 8"/>
            <p:cNvSpPr/>
            <p:nvPr/>
          </p:nvSpPr>
          <p:spPr>
            <a:xfrm>
              <a:off x="13786130" y="820075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797627" y="1100747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7"/>
                  </a:moveTo>
                  <a:lnTo>
                    <a:pt x="96039" y="399117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7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48950" y="3856638"/>
            <a:ext cx="137743" cy="13774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48950" y="5130764"/>
            <a:ext cx="137743" cy="13774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48950" y="5767827"/>
            <a:ext cx="137743" cy="137743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48950" y="7041953"/>
            <a:ext cx="137743" cy="13774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9688584" y="2868250"/>
            <a:ext cx="8371840" cy="5121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93115" marR="5080" indent="-781050">
              <a:lnSpc>
                <a:spcPct val="116100"/>
              </a:lnSpc>
              <a:spcBef>
                <a:spcPts val="95"/>
              </a:spcBef>
            </a:pPr>
            <a:r>
              <a:rPr sz="3600" i="1" spc="-254" dirty="0">
                <a:solidFill>
                  <a:srgbClr val="20130D"/>
                </a:solidFill>
                <a:latin typeface="Trebuchet MS"/>
                <a:cs typeface="Trebuchet MS"/>
              </a:rPr>
              <a:t>Tujuan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90" dirty="0">
                <a:solidFill>
                  <a:srgbClr val="20130D"/>
                </a:solidFill>
                <a:latin typeface="Trebuchet MS"/>
                <a:cs typeface="Trebuchet MS"/>
              </a:rPr>
              <a:t>umum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95" dirty="0">
                <a:solidFill>
                  <a:srgbClr val="20130D"/>
                </a:solidFill>
                <a:latin typeface="Trebuchet MS"/>
                <a:cs typeface="Trebuchet MS"/>
              </a:rPr>
              <a:t>kecurangan</a:t>
            </a:r>
            <a:r>
              <a:rPr sz="36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35" dirty="0">
                <a:solidFill>
                  <a:srgbClr val="20130D"/>
                </a:solidFill>
                <a:latin typeface="Trebuchet MS"/>
                <a:cs typeface="Trebuchet MS"/>
              </a:rPr>
              <a:t>ini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355" dirty="0">
                <a:solidFill>
                  <a:srgbClr val="20130D"/>
                </a:solidFill>
                <a:latin typeface="Trebuchet MS"/>
                <a:cs typeface="Trebuchet MS"/>
              </a:rPr>
              <a:t>:</a:t>
            </a:r>
            <a:r>
              <a:rPr sz="3600" i="1" spc="-130" dirty="0">
                <a:solidFill>
                  <a:srgbClr val="20130D"/>
                </a:solidFill>
                <a:latin typeface="Trebuchet MS"/>
                <a:cs typeface="Trebuchet MS"/>
              </a:rPr>
              <a:t> Meningkatkan</a:t>
            </a:r>
            <a:r>
              <a:rPr sz="36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14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36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45" dirty="0">
                <a:solidFill>
                  <a:srgbClr val="20130D"/>
                </a:solidFill>
                <a:latin typeface="Trebuchet MS"/>
                <a:cs typeface="Trebuchet MS"/>
              </a:rPr>
              <a:t>agar</a:t>
            </a:r>
            <a:r>
              <a:rPr sz="36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60" dirty="0">
                <a:solidFill>
                  <a:srgbClr val="20130D"/>
                </a:solidFill>
                <a:latin typeface="Trebuchet MS"/>
                <a:cs typeface="Trebuchet MS"/>
              </a:rPr>
              <a:t>kinerja</a:t>
            </a:r>
            <a:r>
              <a:rPr sz="36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65" dirty="0">
                <a:solidFill>
                  <a:srgbClr val="20130D"/>
                </a:solidFill>
                <a:latin typeface="Trebuchet MS"/>
                <a:cs typeface="Trebuchet MS"/>
              </a:rPr>
              <a:t>tampak </a:t>
            </a:r>
            <a:r>
              <a:rPr sz="3600" i="1" spc="-20" dirty="0">
                <a:solidFill>
                  <a:srgbClr val="20130D"/>
                </a:solidFill>
                <a:latin typeface="Trebuchet MS"/>
                <a:cs typeface="Trebuchet MS"/>
              </a:rPr>
              <a:t>baik</a:t>
            </a:r>
            <a:endParaRPr sz="3600">
              <a:latin typeface="Trebuchet MS"/>
              <a:cs typeface="Trebuchet MS"/>
            </a:endParaRPr>
          </a:p>
          <a:p>
            <a:pPr marL="793115" marR="442595">
              <a:lnSpc>
                <a:spcPct val="116100"/>
              </a:lnSpc>
            </a:pPr>
            <a:r>
              <a:rPr sz="3600" i="1" spc="-180" dirty="0">
                <a:solidFill>
                  <a:srgbClr val="20130D"/>
                </a:solidFill>
                <a:latin typeface="Trebuchet MS"/>
                <a:cs typeface="Trebuchet MS"/>
              </a:rPr>
              <a:t>memenuhi</a:t>
            </a:r>
            <a:r>
              <a:rPr sz="36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30" dirty="0">
                <a:solidFill>
                  <a:srgbClr val="20130D"/>
                </a:solidFill>
                <a:latin typeface="Trebuchet MS"/>
                <a:cs typeface="Trebuchet MS"/>
              </a:rPr>
              <a:t>target</a:t>
            </a:r>
            <a:r>
              <a:rPr sz="36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40" dirty="0">
                <a:solidFill>
                  <a:srgbClr val="20130D"/>
                </a:solidFill>
                <a:latin typeface="Trebuchet MS"/>
                <a:cs typeface="Trebuchet MS"/>
              </a:rPr>
              <a:t>bonus</a:t>
            </a:r>
            <a:r>
              <a:rPr sz="36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35" dirty="0">
                <a:solidFill>
                  <a:srgbClr val="20130D"/>
                </a:solidFill>
                <a:latin typeface="Trebuchet MS"/>
                <a:cs typeface="Trebuchet MS"/>
              </a:rPr>
              <a:t>manajemen </a:t>
            </a:r>
            <a:r>
              <a:rPr sz="3600" i="1" spc="-140" dirty="0">
                <a:solidFill>
                  <a:srgbClr val="20130D"/>
                </a:solidFill>
                <a:latin typeface="Trebuchet MS"/>
                <a:cs typeface="Trebuchet MS"/>
              </a:rPr>
              <a:t>menarik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55" dirty="0">
                <a:solidFill>
                  <a:srgbClr val="20130D"/>
                </a:solidFill>
                <a:latin typeface="Trebuchet MS"/>
                <a:cs typeface="Trebuchet MS"/>
              </a:rPr>
              <a:t>investor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1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36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45" dirty="0">
                <a:solidFill>
                  <a:srgbClr val="20130D"/>
                </a:solidFill>
                <a:latin typeface="Trebuchet MS"/>
                <a:cs typeface="Trebuchet MS"/>
              </a:rPr>
              <a:t>menjaga</a:t>
            </a:r>
            <a:r>
              <a:rPr sz="36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0" dirty="0">
                <a:solidFill>
                  <a:srgbClr val="20130D"/>
                </a:solidFill>
                <a:latin typeface="Trebuchet MS"/>
                <a:cs typeface="Trebuchet MS"/>
              </a:rPr>
              <a:t>harga saham</a:t>
            </a:r>
            <a:endParaRPr sz="3600">
              <a:latin typeface="Trebuchet MS"/>
              <a:cs typeface="Trebuchet MS"/>
            </a:endParaRPr>
          </a:p>
          <a:p>
            <a:pPr marL="793115" marR="795020">
              <a:lnSpc>
                <a:spcPct val="116100"/>
              </a:lnSpc>
              <a:spcBef>
                <a:spcPts val="5"/>
              </a:spcBef>
            </a:pPr>
            <a:r>
              <a:rPr sz="3600" i="1" spc="-130" dirty="0">
                <a:solidFill>
                  <a:srgbClr val="20130D"/>
                </a:solidFill>
                <a:latin typeface="Trebuchet MS"/>
                <a:cs typeface="Trebuchet MS"/>
              </a:rPr>
              <a:t>menghindari</a:t>
            </a:r>
            <a:r>
              <a:rPr sz="3600" i="1" spc="-2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90" dirty="0">
                <a:solidFill>
                  <a:srgbClr val="20130D"/>
                </a:solidFill>
                <a:latin typeface="Trebuchet MS"/>
                <a:cs typeface="Trebuchet MS"/>
              </a:rPr>
              <a:t>pelanggaran</a:t>
            </a:r>
            <a:r>
              <a:rPr sz="36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95" dirty="0">
                <a:solidFill>
                  <a:srgbClr val="20130D"/>
                </a:solidFill>
                <a:latin typeface="Trebuchet MS"/>
                <a:cs typeface="Trebuchet MS"/>
              </a:rPr>
              <a:t>terhadap </a:t>
            </a:r>
            <a:r>
              <a:rPr sz="3600" i="1" spc="-170" dirty="0">
                <a:solidFill>
                  <a:srgbClr val="20130D"/>
                </a:solidFill>
                <a:latin typeface="Trebuchet MS"/>
                <a:cs typeface="Trebuchet MS"/>
              </a:rPr>
              <a:t>perjanjian</a:t>
            </a:r>
            <a:r>
              <a:rPr sz="36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95" dirty="0">
                <a:solidFill>
                  <a:srgbClr val="20130D"/>
                </a:solidFill>
                <a:latin typeface="Trebuchet MS"/>
                <a:cs typeface="Trebuchet MS"/>
              </a:rPr>
              <a:t>utang</a:t>
            </a:r>
            <a:r>
              <a:rPr sz="3600" i="1" spc="-2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175" dirty="0">
                <a:solidFill>
                  <a:srgbClr val="20130D"/>
                </a:solidFill>
                <a:latin typeface="Trebuchet MS"/>
                <a:cs typeface="Trebuchet MS"/>
              </a:rPr>
              <a:t>(debt</a:t>
            </a:r>
            <a:r>
              <a:rPr sz="3600" i="1" spc="-29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00" i="1" spc="-25" dirty="0">
                <a:solidFill>
                  <a:srgbClr val="20130D"/>
                </a:solidFill>
                <a:latin typeface="Trebuchet MS"/>
                <a:cs typeface="Trebuchet MS"/>
              </a:rPr>
              <a:t>covenant).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613244" y="2077580"/>
                </a:moveTo>
                <a:lnTo>
                  <a:pt x="600494" y="2034082"/>
                </a:lnTo>
                <a:lnTo>
                  <a:pt x="581914" y="1985479"/>
                </a:lnTo>
                <a:lnTo>
                  <a:pt x="560514" y="1941220"/>
                </a:lnTo>
                <a:lnTo>
                  <a:pt x="536194" y="1900008"/>
                </a:lnTo>
                <a:lnTo>
                  <a:pt x="508825" y="1860600"/>
                </a:lnTo>
                <a:lnTo>
                  <a:pt x="478307" y="1821738"/>
                </a:lnTo>
                <a:lnTo>
                  <a:pt x="444525" y="1782152"/>
                </a:lnTo>
                <a:lnTo>
                  <a:pt x="407352" y="1740585"/>
                </a:lnTo>
                <a:lnTo>
                  <a:pt x="369709" y="1702066"/>
                </a:lnTo>
                <a:lnTo>
                  <a:pt x="330403" y="1668068"/>
                </a:lnTo>
                <a:lnTo>
                  <a:pt x="289217" y="1638630"/>
                </a:lnTo>
                <a:lnTo>
                  <a:pt x="245922" y="1613814"/>
                </a:lnTo>
                <a:lnTo>
                  <a:pt x="200291" y="1593659"/>
                </a:lnTo>
                <a:lnTo>
                  <a:pt x="152107" y="1578216"/>
                </a:lnTo>
                <a:lnTo>
                  <a:pt x="101155" y="1567535"/>
                </a:lnTo>
                <a:lnTo>
                  <a:pt x="47193" y="1561668"/>
                </a:lnTo>
                <a:lnTo>
                  <a:pt x="0" y="1560969"/>
                </a:lnTo>
                <a:lnTo>
                  <a:pt x="0" y="1679435"/>
                </a:lnTo>
                <a:lnTo>
                  <a:pt x="41440" y="1682369"/>
                </a:lnTo>
                <a:lnTo>
                  <a:pt x="91059" y="1690725"/>
                </a:lnTo>
                <a:lnTo>
                  <a:pt x="138531" y="1704340"/>
                </a:lnTo>
                <a:lnTo>
                  <a:pt x="183591" y="1723771"/>
                </a:lnTo>
                <a:lnTo>
                  <a:pt x="225907" y="1749577"/>
                </a:lnTo>
                <a:lnTo>
                  <a:pt x="265188" y="1782318"/>
                </a:lnTo>
                <a:lnTo>
                  <a:pt x="301129" y="1822551"/>
                </a:lnTo>
                <a:lnTo>
                  <a:pt x="336156" y="1868716"/>
                </a:lnTo>
                <a:lnTo>
                  <a:pt x="366661" y="1912416"/>
                </a:lnTo>
                <a:lnTo>
                  <a:pt x="392671" y="1955990"/>
                </a:lnTo>
                <a:lnTo>
                  <a:pt x="414185" y="2001761"/>
                </a:lnTo>
                <a:lnTo>
                  <a:pt x="431228" y="2052053"/>
                </a:lnTo>
                <a:lnTo>
                  <a:pt x="436854" y="2077580"/>
                </a:lnTo>
                <a:lnTo>
                  <a:pt x="613244" y="2077580"/>
                </a:lnTo>
                <a:close/>
              </a:path>
              <a:path w="2071370" h="2077720">
                <a:moveTo>
                  <a:pt x="982637" y="2077580"/>
                </a:moveTo>
                <a:lnTo>
                  <a:pt x="979893" y="2007311"/>
                </a:lnTo>
                <a:lnTo>
                  <a:pt x="977023" y="1956600"/>
                </a:lnTo>
                <a:lnTo>
                  <a:pt x="973543" y="1906689"/>
                </a:lnTo>
                <a:lnTo>
                  <a:pt x="967727" y="1860562"/>
                </a:lnTo>
                <a:lnTo>
                  <a:pt x="957541" y="1815109"/>
                </a:lnTo>
                <a:lnTo>
                  <a:pt x="943356" y="1770418"/>
                </a:lnTo>
                <a:lnTo>
                  <a:pt x="925512" y="1726603"/>
                </a:lnTo>
                <a:lnTo>
                  <a:pt x="904379" y="1683753"/>
                </a:lnTo>
                <a:lnTo>
                  <a:pt x="880325" y="1641983"/>
                </a:lnTo>
                <a:lnTo>
                  <a:pt x="853694" y="1601381"/>
                </a:lnTo>
                <a:lnTo>
                  <a:pt x="824852" y="1562061"/>
                </a:lnTo>
                <a:lnTo>
                  <a:pt x="794143" y="1524127"/>
                </a:lnTo>
                <a:lnTo>
                  <a:pt x="761949" y="1487678"/>
                </a:lnTo>
                <a:lnTo>
                  <a:pt x="728611" y="1452803"/>
                </a:lnTo>
                <a:lnTo>
                  <a:pt x="694499" y="1419618"/>
                </a:lnTo>
                <a:lnTo>
                  <a:pt x="659968" y="1388224"/>
                </a:lnTo>
                <a:lnTo>
                  <a:pt x="634606" y="1366608"/>
                </a:lnTo>
                <a:lnTo>
                  <a:pt x="625360" y="1358722"/>
                </a:lnTo>
                <a:lnTo>
                  <a:pt x="582396" y="1327569"/>
                </a:lnTo>
                <a:lnTo>
                  <a:pt x="535927" y="1301521"/>
                </a:lnTo>
                <a:lnTo>
                  <a:pt x="486816" y="1280160"/>
                </a:lnTo>
                <a:lnTo>
                  <a:pt x="435902" y="1263078"/>
                </a:lnTo>
                <a:lnTo>
                  <a:pt x="384035" y="1249883"/>
                </a:lnTo>
                <a:lnTo>
                  <a:pt x="332054" y="1240155"/>
                </a:lnTo>
                <a:lnTo>
                  <a:pt x="282105" y="1234757"/>
                </a:lnTo>
                <a:lnTo>
                  <a:pt x="233222" y="1233639"/>
                </a:lnTo>
                <a:lnTo>
                  <a:pt x="185013" y="1235595"/>
                </a:lnTo>
                <a:lnTo>
                  <a:pt x="137071" y="1239367"/>
                </a:lnTo>
                <a:lnTo>
                  <a:pt x="89001" y="1243736"/>
                </a:lnTo>
                <a:lnTo>
                  <a:pt x="40398" y="1247470"/>
                </a:lnTo>
                <a:lnTo>
                  <a:pt x="0" y="1249006"/>
                </a:lnTo>
                <a:lnTo>
                  <a:pt x="0" y="1381836"/>
                </a:lnTo>
                <a:lnTo>
                  <a:pt x="22123" y="1381518"/>
                </a:lnTo>
                <a:lnTo>
                  <a:pt x="70472" y="1377810"/>
                </a:lnTo>
                <a:lnTo>
                  <a:pt x="118694" y="1372895"/>
                </a:lnTo>
                <a:lnTo>
                  <a:pt x="166928" y="1368552"/>
                </a:lnTo>
                <a:lnTo>
                  <a:pt x="215366" y="1366608"/>
                </a:lnTo>
                <a:lnTo>
                  <a:pt x="264172" y="1368844"/>
                </a:lnTo>
                <a:lnTo>
                  <a:pt x="314579" y="1375803"/>
                </a:lnTo>
                <a:lnTo>
                  <a:pt x="363474" y="1386586"/>
                </a:lnTo>
                <a:lnTo>
                  <a:pt x="410578" y="1401483"/>
                </a:lnTo>
                <a:lnTo>
                  <a:pt x="455650" y="1420787"/>
                </a:lnTo>
                <a:lnTo>
                  <a:pt x="498449" y="1444752"/>
                </a:lnTo>
                <a:lnTo>
                  <a:pt x="538721" y="1473695"/>
                </a:lnTo>
                <a:lnTo>
                  <a:pt x="576211" y="1507883"/>
                </a:lnTo>
                <a:lnTo>
                  <a:pt x="610273" y="1542796"/>
                </a:lnTo>
                <a:lnTo>
                  <a:pt x="644144" y="1578394"/>
                </a:lnTo>
                <a:lnTo>
                  <a:pt x="676935" y="1615046"/>
                </a:lnTo>
                <a:lnTo>
                  <a:pt x="707796" y="1653133"/>
                </a:lnTo>
                <a:lnTo>
                  <a:pt x="735838" y="1693049"/>
                </a:lnTo>
                <a:lnTo>
                  <a:pt x="760196" y="1735162"/>
                </a:lnTo>
                <a:lnTo>
                  <a:pt x="781964" y="1783956"/>
                </a:lnTo>
                <a:lnTo>
                  <a:pt x="796912" y="1831492"/>
                </a:lnTo>
                <a:lnTo>
                  <a:pt x="806183" y="1878825"/>
                </a:lnTo>
                <a:lnTo>
                  <a:pt x="810856" y="1926996"/>
                </a:lnTo>
                <a:lnTo>
                  <a:pt x="812038" y="1977047"/>
                </a:lnTo>
                <a:lnTo>
                  <a:pt x="809815" y="2077580"/>
                </a:lnTo>
                <a:lnTo>
                  <a:pt x="982637" y="2077580"/>
                </a:lnTo>
                <a:close/>
              </a:path>
              <a:path w="2071370" h="2077720">
                <a:moveTo>
                  <a:pt x="1339761" y="1968741"/>
                </a:moveTo>
                <a:lnTo>
                  <a:pt x="1338783" y="1920989"/>
                </a:lnTo>
                <a:lnTo>
                  <a:pt x="1336433" y="1873173"/>
                </a:lnTo>
                <a:lnTo>
                  <a:pt x="1332763" y="1825205"/>
                </a:lnTo>
                <a:lnTo>
                  <a:pt x="1327848" y="1777034"/>
                </a:lnTo>
                <a:lnTo>
                  <a:pt x="1321714" y="1728584"/>
                </a:lnTo>
                <a:lnTo>
                  <a:pt x="1313675" y="1679067"/>
                </a:lnTo>
                <a:lnTo>
                  <a:pt x="1303362" y="1630502"/>
                </a:lnTo>
                <a:lnTo>
                  <a:pt x="1290789" y="1582966"/>
                </a:lnTo>
                <a:lnTo>
                  <a:pt x="1275981" y="1536522"/>
                </a:lnTo>
                <a:lnTo>
                  <a:pt x="1258925" y="1491246"/>
                </a:lnTo>
                <a:lnTo>
                  <a:pt x="1239647" y="1447215"/>
                </a:lnTo>
                <a:lnTo>
                  <a:pt x="1218158" y="1404493"/>
                </a:lnTo>
                <a:lnTo>
                  <a:pt x="1194460" y="1363154"/>
                </a:lnTo>
                <a:lnTo>
                  <a:pt x="1168552" y="1323263"/>
                </a:lnTo>
                <a:lnTo>
                  <a:pt x="1140472" y="1284897"/>
                </a:lnTo>
                <a:lnTo>
                  <a:pt x="1110208" y="1248143"/>
                </a:lnTo>
                <a:lnTo>
                  <a:pt x="1077785" y="1213053"/>
                </a:lnTo>
                <a:lnTo>
                  <a:pt x="1043190" y="1179703"/>
                </a:lnTo>
                <a:lnTo>
                  <a:pt x="1006462" y="1148181"/>
                </a:lnTo>
                <a:lnTo>
                  <a:pt x="967587" y="1118527"/>
                </a:lnTo>
                <a:lnTo>
                  <a:pt x="926592" y="1090853"/>
                </a:lnTo>
                <a:lnTo>
                  <a:pt x="883488" y="1065199"/>
                </a:lnTo>
                <a:lnTo>
                  <a:pt x="838263" y="1041654"/>
                </a:lnTo>
                <a:lnTo>
                  <a:pt x="793381" y="1020838"/>
                </a:lnTo>
                <a:lnTo>
                  <a:pt x="747966" y="1001725"/>
                </a:lnTo>
                <a:lnTo>
                  <a:pt x="702056" y="984300"/>
                </a:lnTo>
                <a:lnTo>
                  <a:pt x="655701" y="968527"/>
                </a:lnTo>
                <a:lnTo>
                  <a:pt x="608926" y="954392"/>
                </a:lnTo>
                <a:lnTo>
                  <a:pt x="561771" y="941870"/>
                </a:lnTo>
                <a:lnTo>
                  <a:pt x="514273" y="930935"/>
                </a:lnTo>
                <a:lnTo>
                  <a:pt x="466471" y="921575"/>
                </a:lnTo>
                <a:lnTo>
                  <a:pt x="418401" y="913752"/>
                </a:lnTo>
                <a:lnTo>
                  <a:pt x="370103" y="907465"/>
                </a:lnTo>
                <a:lnTo>
                  <a:pt x="321602" y="902665"/>
                </a:lnTo>
                <a:lnTo>
                  <a:pt x="272948" y="899350"/>
                </a:lnTo>
                <a:lnTo>
                  <a:pt x="224180" y="897496"/>
                </a:lnTo>
                <a:lnTo>
                  <a:pt x="175310" y="897077"/>
                </a:lnTo>
                <a:lnTo>
                  <a:pt x="126403" y="898055"/>
                </a:lnTo>
                <a:lnTo>
                  <a:pt x="77482" y="900430"/>
                </a:lnTo>
                <a:lnTo>
                  <a:pt x="28587" y="904176"/>
                </a:lnTo>
                <a:lnTo>
                  <a:pt x="0" y="907161"/>
                </a:lnTo>
                <a:lnTo>
                  <a:pt x="0" y="1043660"/>
                </a:lnTo>
                <a:lnTo>
                  <a:pt x="25133" y="1041387"/>
                </a:lnTo>
                <a:lnTo>
                  <a:pt x="73952" y="1038656"/>
                </a:lnTo>
                <a:lnTo>
                  <a:pt x="122948" y="1037259"/>
                </a:lnTo>
                <a:lnTo>
                  <a:pt x="171958" y="1036942"/>
                </a:lnTo>
                <a:lnTo>
                  <a:pt x="220802" y="1037412"/>
                </a:lnTo>
                <a:lnTo>
                  <a:pt x="317322" y="1039558"/>
                </a:lnTo>
                <a:lnTo>
                  <a:pt x="366725" y="1043495"/>
                </a:lnTo>
                <a:lnTo>
                  <a:pt x="418274" y="1052283"/>
                </a:lnTo>
                <a:lnTo>
                  <a:pt x="471068" y="1065047"/>
                </a:lnTo>
                <a:lnTo>
                  <a:pt x="524256" y="1080884"/>
                </a:lnTo>
                <a:lnTo>
                  <a:pt x="576948" y="1098880"/>
                </a:lnTo>
                <a:lnTo>
                  <a:pt x="628294" y="1118158"/>
                </a:lnTo>
                <a:lnTo>
                  <a:pt x="677418" y="1137818"/>
                </a:lnTo>
                <a:lnTo>
                  <a:pt x="723455" y="1156970"/>
                </a:lnTo>
                <a:lnTo>
                  <a:pt x="771017" y="1178966"/>
                </a:lnTo>
                <a:lnTo>
                  <a:pt x="815860" y="1203744"/>
                </a:lnTo>
                <a:lnTo>
                  <a:pt x="858024" y="1231188"/>
                </a:lnTo>
                <a:lnTo>
                  <a:pt x="897496" y="1261160"/>
                </a:lnTo>
                <a:lnTo>
                  <a:pt x="934288" y="1293520"/>
                </a:lnTo>
                <a:lnTo>
                  <a:pt x="968413" y="1328166"/>
                </a:lnTo>
                <a:lnTo>
                  <a:pt x="999871" y="1364957"/>
                </a:lnTo>
                <a:lnTo>
                  <a:pt x="1028687" y="1403769"/>
                </a:lnTo>
                <a:lnTo>
                  <a:pt x="1054862" y="1444485"/>
                </a:lnTo>
                <a:lnTo>
                  <a:pt x="1078407" y="1486954"/>
                </a:lnTo>
                <a:lnTo>
                  <a:pt x="1099324" y="1531073"/>
                </a:lnTo>
                <a:lnTo>
                  <a:pt x="1117638" y="1576692"/>
                </a:lnTo>
                <a:lnTo>
                  <a:pt x="1133335" y="1623707"/>
                </a:lnTo>
                <a:lnTo>
                  <a:pt x="1146454" y="1671980"/>
                </a:lnTo>
                <a:lnTo>
                  <a:pt x="1156982" y="1721396"/>
                </a:lnTo>
                <a:lnTo>
                  <a:pt x="1164932" y="1771802"/>
                </a:lnTo>
                <a:lnTo>
                  <a:pt x="1170457" y="1823872"/>
                </a:lnTo>
                <a:lnTo>
                  <a:pt x="1170533" y="1825205"/>
                </a:lnTo>
                <a:lnTo>
                  <a:pt x="1173467" y="1875929"/>
                </a:lnTo>
                <a:lnTo>
                  <a:pt x="1174051" y="1927948"/>
                </a:lnTo>
                <a:lnTo>
                  <a:pt x="1172298" y="1979891"/>
                </a:lnTo>
                <a:lnTo>
                  <a:pt x="1168298" y="2031720"/>
                </a:lnTo>
                <a:lnTo>
                  <a:pt x="1162837" y="2077580"/>
                </a:lnTo>
                <a:lnTo>
                  <a:pt x="1336459" y="2077580"/>
                </a:lnTo>
                <a:lnTo>
                  <a:pt x="1337411" y="2064346"/>
                </a:lnTo>
                <a:lnTo>
                  <a:pt x="1339316" y="2016506"/>
                </a:lnTo>
                <a:lnTo>
                  <a:pt x="1339761" y="1968741"/>
                </a:lnTo>
                <a:close/>
              </a:path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5976238" y="0"/>
            <a:ext cx="2020570" cy="1093470"/>
            <a:chOff x="15976238" y="0"/>
            <a:chExt cx="2020570" cy="1093470"/>
          </a:xfrm>
        </p:grpSpPr>
        <p:sp>
          <p:nvSpPr>
            <p:cNvPr id="6" name="object 6"/>
            <p:cNvSpPr/>
            <p:nvPr/>
          </p:nvSpPr>
          <p:spPr>
            <a:xfrm>
              <a:off x="17102990" y="0"/>
              <a:ext cx="894080" cy="394335"/>
            </a:xfrm>
            <a:custGeom>
              <a:avLst/>
              <a:gdLst/>
              <a:ahLst/>
              <a:cxnLst/>
              <a:rect l="l" t="t" r="r" b="b"/>
              <a:pathLst>
                <a:path w="894080" h="394335">
                  <a:moveTo>
                    <a:pt x="0" y="0"/>
                  </a:moveTo>
                  <a:lnTo>
                    <a:pt x="175098" y="0"/>
                  </a:lnTo>
                  <a:lnTo>
                    <a:pt x="200502" y="42569"/>
                  </a:lnTo>
                  <a:lnTo>
                    <a:pt x="231008" y="86273"/>
                  </a:lnTo>
                  <a:lnTo>
                    <a:pt x="266033" y="132440"/>
                  </a:lnTo>
                  <a:lnTo>
                    <a:pt x="301981" y="172667"/>
                  </a:lnTo>
                  <a:lnTo>
                    <a:pt x="341264" y="205408"/>
                  </a:lnTo>
                  <a:lnTo>
                    <a:pt x="383581" y="231217"/>
                  </a:lnTo>
                  <a:lnTo>
                    <a:pt x="428631" y="250651"/>
                  </a:lnTo>
                  <a:lnTo>
                    <a:pt x="476114" y="264267"/>
                  </a:lnTo>
                  <a:lnTo>
                    <a:pt x="525728" y="272619"/>
                  </a:lnTo>
                  <a:lnTo>
                    <a:pt x="577173" y="276264"/>
                  </a:lnTo>
                  <a:lnTo>
                    <a:pt x="630146" y="275758"/>
                  </a:lnTo>
                  <a:lnTo>
                    <a:pt x="681929" y="272358"/>
                  </a:lnTo>
                  <a:lnTo>
                    <a:pt x="733349" y="266219"/>
                  </a:lnTo>
                  <a:lnTo>
                    <a:pt x="784146" y="256495"/>
                  </a:lnTo>
                  <a:lnTo>
                    <a:pt x="834056" y="242337"/>
                  </a:lnTo>
                  <a:lnTo>
                    <a:pt x="849036" y="254015"/>
                  </a:lnTo>
                  <a:lnTo>
                    <a:pt x="863965" y="265757"/>
                  </a:lnTo>
                  <a:lnTo>
                    <a:pt x="878856" y="277546"/>
                  </a:lnTo>
                  <a:lnTo>
                    <a:pt x="893722" y="289366"/>
                  </a:lnTo>
                  <a:lnTo>
                    <a:pt x="862035" y="307470"/>
                  </a:lnTo>
                  <a:lnTo>
                    <a:pt x="797346" y="341344"/>
                  </a:lnTo>
                  <a:lnTo>
                    <a:pt x="715934" y="370501"/>
                  </a:lnTo>
                  <a:lnTo>
                    <a:pt x="667854" y="382295"/>
                  </a:lnTo>
                  <a:lnTo>
                    <a:pt x="619182" y="390263"/>
                  </a:lnTo>
                  <a:lnTo>
                    <a:pt x="569895" y="394055"/>
                  </a:lnTo>
                  <a:lnTo>
                    <a:pt x="519972" y="393322"/>
                  </a:lnTo>
                  <a:lnTo>
                    <a:pt x="466014" y="387455"/>
                  </a:lnTo>
                  <a:lnTo>
                    <a:pt x="415056" y="376775"/>
                  </a:lnTo>
                  <a:lnTo>
                    <a:pt x="366875" y="361332"/>
                  </a:lnTo>
                  <a:lnTo>
                    <a:pt x="321248" y="341174"/>
                  </a:lnTo>
                  <a:lnTo>
                    <a:pt x="277951" y="316352"/>
                  </a:lnTo>
                  <a:lnTo>
                    <a:pt x="236763" y="286915"/>
                  </a:lnTo>
                  <a:lnTo>
                    <a:pt x="197459" y="252914"/>
                  </a:lnTo>
                  <a:lnTo>
                    <a:pt x="159816" y="214397"/>
                  </a:lnTo>
                  <a:lnTo>
                    <a:pt x="122646" y="172828"/>
                  </a:lnTo>
                  <a:lnTo>
                    <a:pt x="88859" y="133243"/>
                  </a:lnTo>
                  <a:lnTo>
                    <a:pt x="58341" y="94380"/>
                  </a:lnTo>
                  <a:lnTo>
                    <a:pt x="30978" y="54976"/>
                  </a:lnTo>
                  <a:lnTo>
                    <a:pt x="6656" y="137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976238" y="413065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987734" y="693737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7"/>
                  </a:moveTo>
                  <a:lnTo>
                    <a:pt x="96039" y="399117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7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82697" y="7194547"/>
            <a:ext cx="4905302" cy="309245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378017" y="3321640"/>
            <a:ext cx="13994130" cy="4959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99"/>
              </a:lnSpc>
              <a:spcBef>
                <a:spcPts val="100"/>
              </a:spcBef>
            </a:pPr>
            <a:r>
              <a:rPr sz="4000" i="1" spc="-150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adalah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0" dirty="0">
                <a:solidFill>
                  <a:srgbClr val="20130D"/>
                </a:solidFill>
                <a:latin typeface="Trebuchet MS"/>
                <a:cs typeface="Trebuchet MS"/>
              </a:rPr>
              <a:t>salah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65" dirty="0">
                <a:solidFill>
                  <a:srgbClr val="20130D"/>
                </a:solidFill>
                <a:latin typeface="Trebuchet MS"/>
                <a:cs typeface="Trebuchet MS"/>
              </a:rPr>
              <a:t>satu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65" dirty="0">
                <a:solidFill>
                  <a:srgbClr val="20130D"/>
                </a:solidFill>
                <a:latin typeface="Trebuchet MS"/>
                <a:cs typeface="Trebuchet MS"/>
              </a:rPr>
              <a:t>angka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25" dirty="0">
                <a:solidFill>
                  <a:srgbClr val="20130D"/>
                </a:solidFill>
                <a:latin typeface="Trebuchet MS"/>
                <a:cs typeface="Trebuchet MS"/>
              </a:rPr>
              <a:t>paling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0" dirty="0">
                <a:solidFill>
                  <a:srgbClr val="20130D"/>
                </a:solidFill>
                <a:latin typeface="Trebuchet MS"/>
                <a:cs typeface="Trebuchet MS"/>
              </a:rPr>
              <a:t>penting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65" dirty="0">
                <a:solidFill>
                  <a:srgbClr val="20130D"/>
                </a:solidFill>
                <a:latin typeface="Trebuchet MS"/>
                <a:cs typeface="Trebuchet MS"/>
              </a:rPr>
              <a:t>dalam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50" dirty="0">
                <a:solidFill>
                  <a:srgbClr val="20130D"/>
                </a:solidFill>
                <a:latin typeface="Trebuchet MS"/>
                <a:cs typeface="Trebuchet MS"/>
              </a:rPr>
              <a:t>laporan </a:t>
            </a:r>
            <a:r>
              <a:rPr sz="4000" i="1" spc="-135" dirty="0">
                <a:solidFill>
                  <a:srgbClr val="20130D"/>
                </a:solidFill>
                <a:latin typeface="Trebuchet MS"/>
                <a:cs typeface="Trebuchet MS"/>
              </a:rPr>
              <a:t>keuangan,</a:t>
            </a:r>
            <a:r>
              <a:rPr sz="400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4" dirty="0">
                <a:solidFill>
                  <a:srgbClr val="20130D"/>
                </a:solidFill>
                <a:latin typeface="Trebuchet MS"/>
                <a:cs typeface="Trebuchet MS"/>
              </a:rPr>
              <a:t>sehingga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5" dirty="0">
                <a:solidFill>
                  <a:srgbClr val="20130D"/>
                </a:solidFill>
                <a:latin typeface="Trebuchet MS"/>
                <a:cs typeface="Trebuchet MS"/>
              </a:rPr>
              <a:t>sering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10" dirty="0">
                <a:solidFill>
                  <a:srgbClr val="20130D"/>
                </a:solidFill>
                <a:latin typeface="Trebuchet MS"/>
                <a:cs typeface="Trebuchet MS"/>
              </a:rPr>
              <a:t>menjadi</a:t>
            </a:r>
            <a:r>
              <a:rPr sz="400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4" dirty="0">
                <a:solidFill>
                  <a:srgbClr val="20130D"/>
                </a:solidFill>
                <a:latin typeface="Trebuchet MS"/>
                <a:cs typeface="Trebuchet MS"/>
              </a:rPr>
              <a:t>sasaran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65" dirty="0">
                <a:solidFill>
                  <a:srgbClr val="20130D"/>
                </a:solidFill>
                <a:latin typeface="Trebuchet MS"/>
                <a:cs typeface="Trebuchet MS"/>
              </a:rPr>
              <a:t>manipulasi.</a:t>
            </a:r>
            <a:endParaRPr sz="4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4000" i="1" spc="-195" dirty="0">
                <a:solidFill>
                  <a:srgbClr val="20130D"/>
                </a:solidFill>
                <a:latin typeface="Trebuchet MS"/>
                <a:cs typeface="Trebuchet MS"/>
              </a:rPr>
              <a:t>Bentuk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75" dirty="0">
                <a:solidFill>
                  <a:srgbClr val="20130D"/>
                </a:solidFill>
                <a:latin typeface="Trebuchet MS"/>
                <a:cs typeface="Trebuchet MS"/>
              </a:rPr>
              <a:t>bentuk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20" dirty="0">
                <a:solidFill>
                  <a:srgbClr val="20130D"/>
                </a:solidFill>
                <a:latin typeface="Trebuchet MS"/>
                <a:cs typeface="Trebuchet MS"/>
              </a:rPr>
              <a:t>umum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0" dirty="0">
                <a:solidFill>
                  <a:srgbClr val="20130D"/>
                </a:solidFill>
                <a:latin typeface="Trebuchet MS"/>
                <a:cs typeface="Trebuchet MS"/>
              </a:rPr>
              <a:t>kecurangan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5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90" dirty="0">
                <a:solidFill>
                  <a:srgbClr val="20130D"/>
                </a:solidFill>
                <a:latin typeface="Trebuchet MS"/>
                <a:cs typeface="Trebuchet MS"/>
              </a:rPr>
              <a:t>:</a:t>
            </a:r>
            <a:endParaRPr sz="4000">
              <a:latin typeface="Trebuchet MS"/>
              <a:cs typeface="Trebuchet MS"/>
            </a:endParaRPr>
          </a:p>
          <a:p>
            <a:pPr marL="874394" indent="-466725">
              <a:lnSpc>
                <a:spcPct val="100000"/>
              </a:lnSpc>
              <a:spcBef>
                <a:spcPts val="750"/>
              </a:spcBef>
              <a:buAutoNum type="arabicPeriod"/>
              <a:tabLst>
                <a:tab pos="874394" algn="l"/>
              </a:tabLst>
            </a:pPr>
            <a:r>
              <a:rPr sz="4000" i="1" spc="-155" dirty="0">
                <a:solidFill>
                  <a:srgbClr val="20130D"/>
                </a:solidFill>
                <a:latin typeface="Trebuchet MS"/>
                <a:cs typeface="Trebuchet MS"/>
              </a:rPr>
              <a:t>Mengakui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5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0" dirty="0">
                <a:solidFill>
                  <a:srgbClr val="20130D"/>
                </a:solidFill>
                <a:latin typeface="Trebuchet MS"/>
                <a:cs typeface="Trebuchet MS"/>
              </a:rPr>
              <a:t>fiktif</a:t>
            </a:r>
            <a:endParaRPr sz="4000">
              <a:latin typeface="Trebuchet MS"/>
              <a:cs typeface="Trebuchet MS"/>
            </a:endParaRPr>
          </a:p>
          <a:p>
            <a:pPr marL="874394" indent="-466725">
              <a:lnSpc>
                <a:spcPct val="100000"/>
              </a:lnSpc>
              <a:spcBef>
                <a:spcPts val="750"/>
              </a:spcBef>
              <a:buAutoNum type="arabicPeriod"/>
              <a:tabLst>
                <a:tab pos="874394" algn="l"/>
              </a:tabLst>
            </a:pPr>
            <a:r>
              <a:rPr sz="4000" i="1" spc="-210" dirty="0">
                <a:solidFill>
                  <a:srgbClr val="20130D"/>
                </a:solidFill>
                <a:latin typeface="Trebuchet MS"/>
                <a:cs typeface="Trebuchet MS"/>
              </a:rPr>
              <a:t>Mempercepat</a:t>
            </a:r>
            <a:r>
              <a:rPr sz="4000" i="1" spc="-31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4" dirty="0">
                <a:solidFill>
                  <a:srgbClr val="20130D"/>
                </a:solidFill>
                <a:latin typeface="Trebuchet MS"/>
                <a:cs typeface="Trebuchet MS"/>
              </a:rPr>
              <a:t>pengakuan</a:t>
            </a:r>
            <a:r>
              <a:rPr sz="400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0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endParaRPr sz="4000">
              <a:latin typeface="Trebuchet MS"/>
              <a:cs typeface="Trebuchet MS"/>
            </a:endParaRPr>
          </a:p>
          <a:p>
            <a:pPr marL="874394" indent="-466725">
              <a:lnSpc>
                <a:spcPct val="100000"/>
              </a:lnSpc>
              <a:spcBef>
                <a:spcPts val="750"/>
              </a:spcBef>
              <a:buAutoNum type="arabicPeriod"/>
              <a:tabLst>
                <a:tab pos="874394" algn="l"/>
              </a:tabLst>
            </a:pPr>
            <a:r>
              <a:rPr sz="4000" i="1" spc="-265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0" dirty="0">
                <a:solidFill>
                  <a:srgbClr val="20130D"/>
                </a:solidFill>
                <a:latin typeface="Trebuchet MS"/>
                <a:cs typeface="Trebuchet MS"/>
              </a:rPr>
              <a:t>mengakui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80" dirty="0">
                <a:solidFill>
                  <a:srgbClr val="20130D"/>
                </a:solidFill>
                <a:latin typeface="Trebuchet MS"/>
                <a:cs typeface="Trebuchet MS"/>
              </a:rPr>
              <a:t>retur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5" dirty="0">
                <a:solidFill>
                  <a:srgbClr val="20130D"/>
                </a:solidFill>
                <a:latin typeface="Trebuchet MS"/>
                <a:cs typeface="Trebuchet MS"/>
              </a:rPr>
              <a:t>potongan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5" dirty="0">
                <a:solidFill>
                  <a:srgbClr val="20130D"/>
                </a:solidFill>
                <a:latin typeface="Trebuchet MS"/>
                <a:cs typeface="Trebuchet MS"/>
              </a:rPr>
              <a:t>penjualan</a:t>
            </a:r>
            <a:endParaRPr sz="4000">
              <a:latin typeface="Trebuchet MS"/>
              <a:cs typeface="Trebuchet MS"/>
            </a:endParaRPr>
          </a:p>
          <a:p>
            <a:pPr marL="874394" indent="-466725">
              <a:lnSpc>
                <a:spcPct val="100000"/>
              </a:lnSpc>
              <a:spcBef>
                <a:spcPts val="750"/>
              </a:spcBef>
              <a:buAutoNum type="arabicPeriod"/>
              <a:tabLst>
                <a:tab pos="874394" algn="l"/>
              </a:tabLst>
            </a:pPr>
            <a:r>
              <a:rPr sz="4000" i="1" spc="-235" dirty="0">
                <a:solidFill>
                  <a:srgbClr val="20130D"/>
                </a:solidFill>
                <a:latin typeface="Trebuchet MS"/>
                <a:cs typeface="Trebuchet MS"/>
              </a:rPr>
              <a:t>Channel</a:t>
            </a:r>
            <a:r>
              <a:rPr sz="400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40" dirty="0">
                <a:solidFill>
                  <a:srgbClr val="20130D"/>
                </a:solidFill>
                <a:latin typeface="Trebuchet MS"/>
                <a:cs typeface="Trebuchet MS"/>
              </a:rPr>
              <a:t>stuffing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56995" y="1822885"/>
            <a:ext cx="14536419" cy="1054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750" spc="-890" dirty="0"/>
              <a:t>KECURANGAN</a:t>
            </a:r>
            <a:r>
              <a:rPr sz="6750" spc="-640" dirty="0"/>
              <a:t> </a:t>
            </a:r>
            <a:r>
              <a:rPr sz="6750" spc="-770" dirty="0"/>
              <a:t>PENDAPATAN</a:t>
            </a:r>
            <a:r>
              <a:rPr sz="6750" spc="-630" dirty="0"/>
              <a:t> </a:t>
            </a:r>
            <a:r>
              <a:rPr sz="6750" spc="-204" dirty="0"/>
              <a:t>(</a:t>
            </a:r>
            <a:r>
              <a:rPr sz="6750" spc="-625" dirty="0"/>
              <a:t> </a:t>
            </a:r>
            <a:r>
              <a:rPr sz="6750" spc="-735" dirty="0"/>
              <a:t>REVENUE</a:t>
            </a:r>
            <a:r>
              <a:rPr sz="6750" spc="-625" dirty="0"/>
              <a:t> </a:t>
            </a:r>
            <a:r>
              <a:rPr sz="6750" spc="-660" dirty="0"/>
              <a:t>FRAUD)</a:t>
            </a:r>
            <a:endParaRPr sz="6750"/>
          </a:p>
        </p:txBody>
      </p:sp>
      <p:grpSp>
        <p:nvGrpSpPr>
          <p:cNvPr id="12" name="object 12"/>
          <p:cNvGrpSpPr/>
          <p:nvPr/>
        </p:nvGrpSpPr>
        <p:grpSpPr>
          <a:xfrm>
            <a:off x="2770911" y="8864592"/>
            <a:ext cx="1400175" cy="680085"/>
            <a:chOff x="2770911" y="8864592"/>
            <a:chExt cx="1400175" cy="680085"/>
          </a:xfrm>
        </p:grpSpPr>
        <p:sp>
          <p:nvSpPr>
            <p:cNvPr id="13" name="object 13"/>
            <p:cNvSpPr/>
            <p:nvPr/>
          </p:nvSpPr>
          <p:spPr>
            <a:xfrm>
              <a:off x="2770911" y="8864592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79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82408" y="9145263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5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5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5" h="399415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5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5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8209428"/>
            <a:ext cx="2070863" cy="207757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17102990" y="0"/>
            <a:ext cx="894080" cy="394335"/>
          </a:xfrm>
          <a:custGeom>
            <a:avLst/>
            <a:gdLst/>
            <a:ahLst/>
            <a:cxnLst/>
            <a:rect l="l" t="t" r="r" b="b"/>
            <a:pathLst>
              <a:path w="894080" h="394335">
                <a:moveTo>
                  <a:pt x="0" y="0"/>
                </a:moveTo>
                <a:lnTo>
                  <a:pt x="175098" y="0"/>
                </a:lnTo>
                <a:lnTo>
                  <a:pt x="200502" y="42569"/>
                </a:lnTo>
                <a:lnTo>
                  <a:pt x="231008" y="86273"/>
                </a:lnTo>
                <a:lnTo>
                  <a:pt x="266033" y="132440"/>
                </a:lnTo>
                <a:lnTo>
                  <a:pt x="301981" y="172667"/>
                </a:lnTo>
                <a:lnTo>
                  <a:pt x="341264" y="205408"/>
                </a:lnTo>
                <a:lnTo>
                  <a:pt x="383581" y="231217"/>
                </a:lnTo>
                <a:lnTo>
                  <a:pt x="428631" y="250651"/>
                </a:lnTo>
                <a:lnTo>
                  <a:pt x="476114" y="264267"/>
                </a:lnTo>
                <a:lnTo>
                  <a:pt x="525728" y="272619"/>
                </a:lnTo>
                <a:lnTo>
                  <a:pt x="577173" y="276264"/>
                </a:lnTo>
                <a:lnTo>
                  <a:pt x="630146" y="275758"/>
                </a:lnTo>
                <a:lnTo>
                  <a:pt x="681929" y="272358"/>
                </a:lnTo>
                <a:lnTo>
                  <a:pt x="733349" y="266219"/>
                </a:lnTo>
                <a:lnTo>
                  <a:pt x="784146" y="256495"/>
                </a:lnTo>
                <a:lnTo>
                  <a:pt x="834056" y="242337"/>
                </a:lnTo>
                <a:lnTo>
                  <a:pt x="849036" y="254015"/>
                </a:lnTo>
                <a:lnTo>
                  <a:pt x="863965" y="265757"/>
                </a:lnTo>
                <a:lnTo>
                  <a:pt x="878856" y="277546"/>
                </a:lnTo>
                <a:lnTo>
                  <a:pt x="893722" y="289366"/>
                </a:lnTo>
                <a:lnTo>
                  <a:pt x="862035" y="307470"/>
                </a:lnTo>
                <a:lnTo>
                  <a:pt x="797346" y="341344"/>
                </a:lnTo>
                <a:lnTo>
                  <a:pt x="715934" y="370501"/>
                </a:lnTo>
                <a:lnTo>
                  <a:pt x="667854" y="382295"/>
                </a:lnTo>
                <a:lnTo>
                  <a:pt x="619182" y="390263"/>
                </a:lnTo>
                <a:lnTo>
                  <a:pt x="569895" y="394055"/>
                </a:lnTo>
                <a:lnTo>
                  <a:pt x="519972" y="393322"/>
                </a:lnTo>
                <a:lnTo>
                  <a:pt x="466014" y="387455"/>
                </a:lnTo>
                <a:lnTo>
                  <a:pt x="415056" y="376775"/>
                </a:lnTo>
                <a:lnTo>
                  <a:pt x="366875" y="361332"/>
                </a:lnTo>
                <a:lnTo>
                  <a:pt x="321248" y="341174"/>
                </a:lnTo>
                <a:lnTo>
                  <a:pt x="277951" y="316352"/>
                </a:lnTo>
                <a:lnTo>
                  <a:pt x="236763" y="286915"/>
                </a:lnTo>
                <a:lnTo>
                  <a:pt x="197459" y="252914"/>
                </a:lnTo>
                <a:lnTo>
                  <a:pt x="159816" y="214397"/>
                </a:lnTo>
                <a:lnTo>
                  <a:pt x="122646" y="172828"/>
                </a:lnTo>
                <a:lnTo>
                  <a:pt x="88859" y="133243"/>
                </a:lnTo>
                <a:lnTo>
                  <a:pt x="58341" y="94380"/>
                </a:lnTo>
                <a:lnTo>
                  <a:pt x="30978" y="54976"/>
                </a:lnTo>
                <a:lnTo>
                  <a:pt x="6656" y="13771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44409" y="2358632"/>
            <a:ext cx="15574644" cy="745426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438784">
              <a:lnSpc>
                <a:spcPct val="100000"/>
              </a:lnSpc>
              <a:spcBef>
                <a:spcPts val="875"/>
              </a:spcBef>
            </a:pPr>
            <a:r>
              <a:rPr sz="3950" i="1" spc="-265" dirty="0">
                <a:solidFill>
                  <a:srgbClr val="20130D"/>
                </a:solidFill>
                <a:latin typeface="Trebuchet MS"/>
                <a:cs typeface="Trebuchet MS"/>
              </a:rPr>
              <a:t>1.</a:t>
            </a:r>
            <a:r>
              <a:rPr sz="3950" i="1" spc="-7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45" dirty="0">
                <a:solidFill>
                  <a:srgbClr val="20130D"/>
                </a:solidFill>
                <a:latin typeface="Trebuchet MS"/>
                <a:cs typeface="Trebuchet MS"/>
              </a:rPr>
              <a:t>Mengakui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395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0" dirty="0">
                <a:solidFill>
                  <a:srgbClr val="20130D"/>
                </a:solidFill>
                <a:latin typeface="Trebuchet MS"/>
                <a:cs typeface="Trebuchet MS"/>
              </a:rPr>
              <a:t>fiktif</a:t>
            </a:r>
            <a:endParaRPr sz="3950">
              <a:latin typeface="Trebuchet MS"/>
              <a:cs typeface="Trebuchet MS"/>
            </a:endParaRPr>
          </a:p>
          <a:p>
            <a:pPr marL="12700" marR="8853805" indent="340360">
              <a:lnSpc>
                <a:spcPct val="116399"/>
              </a:lnSpc>
              <a:buChar char="&gt;"/>
              <a:tabLst>
                <a:tab pos="353060" algn="l"/>
              </a:tabLst>
            </a:pPr>
            <a:r>
              <a:rPr sz="3950" i="1" spc="-175" dirty="0">
                <a:solidFill>
                  <a:srgbClr val="20130D"/>
                </a:solidFill>
                <a:latin typeface="Trebuchet MS"/>
                <a:cs typeface="Trebuchet MS"/>
              </a:rPr>
              <a:t>Mencatat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65" dirty="0">
                <a:solidFill>
                  <a:srgbClr val="20130D"/>
                </a:solidFill>
                <a:latin typeface="Trebuchet MS"/>
                <a:cs typeface="Trebuchet MS"/>
              </a:rPr>
              <a:t>penjualan</a:t>
            </a:r>
            <a:r>
              <a:rPr sz="39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20" dirty="0">
                <a:solidFill>
                  <a:srgbClr val="20130D"/>
                </a:solidFill>
                <a:latin typeface="Trebuchet MS"/>
                <a:cs typeface="Trebuchet MS"/>
              </a:rPr>
              <a:t>yang 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sebenarnya</a:t>
            </a:r>
            <a:r>
              <a:rPr sz="395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50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pernah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50" dirty="0">
                <a:solidFill>
                  <a:srgbClr val="20130D"/>
                </a:solidFill>
                <a:latin typeface="Trebuchet MS"/>
                <a:cs typeface="Trebuchet MS"/>
              </a:rPr>
              <a:t>terjadi</a:t>
            </a:r>
            <a:endParaRPr sz="3950">
              <a:latin typeface="Trebuchet MS"/>
              <a:cs typeface="Trebuchet MS"/>
            </a:endParaRPr>
          </a:p>
          <a:p>
            <a:pPr marL="353060" indent="-340360">
              <a:lnSpc>
                <a:spcPct val="100000"/>
              </a:lnSpc>
              <a:spcBef>
                <a:spcPts val="780"/>
              </a:spcBef>
              <a:buChar char="&gt;"/>
              <a:tabLst>
                <a:tab pos="353060" algn="l"/>
              </a:tabLst>
            </a:pPr>
            <a:r>
              <a:rPr sz="3950" i="1" spc="-250" dirty="0">
                <a:solidFill>
                  <a:srgbClr val="20130D"/>
                </a:solidFill>
                <a:latin typeface="Trebuchet MS"/>
                <a:cs typeface="Trebuchet MS"/>
              </a:rPr>
              <a:t>Contoh</a:t>
            </a:r>
            <a:r>
              <a:rPr sz="395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320" dirty="0">
                <a:solidFill>
                  <a:srgbClr val="20130D"/>
                </a:solidFill>
                <a:latin typeface="Trebuchet MS"/>
                <a:cs typeface="Trebuchet MS"/>
              </a:rPr>
              <a:t>:</a:t>
            </a:r>
            <a:r>
              <a:rPr sz="395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90" dirty="0">
                <a:solidFill>
                  <a:srgbClr val="20130D"/>
                </a:solidFill>
                <a:latin typeface="Trebuchet MS"/>
                <a:cs typeface="Trebuchet MS"/>
              </a:rPr>
              <a:t>membuat</a:t>
            </a:r>
            <a:r>
              <a:rPr sz="395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55" dirty="0">
                <a:solidFill>
                  <a:srgbClr val="20130D"/>
                </a:solidFill>
                <a:latin typeface="Trebuchet MS"/>
                <a:cs typeface="Trebuchet MS"/>
              </a:rPr>
              <a:t>faktur</a:t>
            </a:r>
            <a:r>
              <a:rPr sz="395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25" dirty="0">
                <a:solidFill>
                  <a:srgbClr val="20130D"/>
                </a:solidFill>
                <a:latin typeface="Trebuchet MS"/>
                <a:cs typeface="Trebuchet MS"/>
              </a:rPr>
              <a:t>penjualan</a:t>
            </a:r>
            <a:endParaRPr sz="3950">
              <a:latin typeface="Trebuchet MS"/>
              <a:cs typeface="Trebuchet MS"/>
            </a:endParaRPr>
          </a:p>
          <a:p>
            <a:pPr marL="6188710" algn="just">
              <a:lnSpc>
                <a:spcPct val="100000"/>
              </a:lnSpc>
              <a:spcBef>
                <a:spcPts val="4075"/>
              </a:spcBef>
            </a:pPr>
            <a:r>
              <a:rPr sz="3950" i="1" spc="-270" dirty="0">
                <a:solidFill>
                  <a:srgbClr val="20130D"/>
                </a:solidFill>
                <a:latin typeface="Trebuchet MS"/>
                <a:cs typeface="Trebuchet MS"/>
              </a:rPr>
              <a:t>2.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95" dirty="0">
                <a:solidFill>
                  <a:srgbClr val="20130D"/>
                </a:solidFill>
                <a:latin typeface="Trebuchet MS"/>
                <a:cs typeface="Trebuchet MS"/>
              </a:rPr>
              <a:t>Mempercepat</a:t>
            </a:r>
            <a:r>
              <a:rPr sz="39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05" dirty="0">
                <a:solidFill>
                  <a:srgbClr val="20130D"/>
                </a:solidFill>
                <a:latin typeface="Trebuchet MS"/>
                <a:cs typeface="Trebuchet MS"/>
              </a:rPr>
              <a:t>pengakuan</a:t>
            </a:r>
            <a:r>
              <a:rPr sz="39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0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endParaRPr sz="3950">
              <a:latin typeface="Trebuchet MS"/>
              <a:cs typeface="Trebuchet MS"/>
            </a:endParaRPr>
          </a:p>
          <a:p>
            <a:pPr marL="5878195" marR="5080" lvl="1" indent="340360" algn="just">
              <a:lnSpc>
                <a:spcPct val="116399"/>
              </a:lnSpc>
              <a:buChar char="&gt;"/>
              <a:tabLst>
                <a:tab pos="6218555" algn="l"/>
              </a:tabLst>
            </a:pPr>
            <a:r>
              <a:rPr sz="3950" i="1" spc="-160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75" dirty="0">
                <a:solidFill>
                  <a:srgbClr val="20130D"/>
                </a:solidFill>
                <a:latin typeface="Trebuchet MS"/>
                <a:cs typeface="Trebuchet MS"/>
              </a:rPr>
              <a:t>diakui</a:t>
            </a:r>
            <a:r>
              <a:rPr sz="3950" i="1" spc="-1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235" dirty="0">
                <a:solidFill>
                  <a:srgbClr val="20130D"/>
                </a:solidFill>
                <a:latin typeface="Trebuchet MS"/>
                <a:cs typeface="Trebuchet MS"/>
              </a:rPr>
              <a:t>sebelum</a:t>
            </a:r>
            <a:r>
              <a:rPr sz="3950" i="1" spc="-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10" dirty="0">
                <a:solidFill>
                  <a:srgbClr val="20130D"/>
                </a:solidFill>
                <a:latin typeface="Trebuchet MS"/>
                <a:cs typeface="Trebuchet MS"/>
              </a:rPr>
              <a:t>barang</a:t>
            </a:r>
            <a:r>
              <a:rPr sz="3950" i="1" spc="-9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8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3950" i="1" spc="-1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50" dirty="0">
                <a:solidFill>
                  <a:srgbClr val="20130D"/>
                </a:solidFill>
                <a:latin typeface="Trebuchet MS"/>
                <a:cs typeface="Trebuchet MS"/>
              </a:rPr>
              <a:t>jasa </a:t>
            </a:r>
            <a:r>
              <a:rPr sz="3950" i="1" spc="-45" dirty="0">
                <a:solidFill>
                  <a:srgbClr val="20130D"/>
                </a:solidFill>
                <a:latin typeface="Trebuchet MS"/>
                <a:cs typeface="Trebuchet MS"/>
              </a:rPr>
              <a:t>benar-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benar</a:t>
            </a:r>
            <a:r>
              <a:rPr sz="3950" i="1" spc="-28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20" dirty="0">
                <a:solidFill>
                  <a:srgbClr val="20130D"/>
                </a:solidFill>
                <a:latin typeface="Trebuchet MS"/>
                <a:cs typeface="Trebuchet MS"/>
              </a:rPr>
              <a:t>diserahkan</a:t>
            </a:r>
            <a:endParaRPr sz="3950">
              <a:latin typeface="Trebuchet MS"/>
              <a:cs typeface="Trebuchet MS"/>
            </a:endParaRPr>
          </a:p>
          <a:p>
            <a:pPr marL="5878195" marR="904875" lvl="1" indent="340360" algn="just">
              <a:lnSpc>
                <a:spcPct val="116399"/>
              </a:lnSpc>
              <a:spcBef>
                <a:spcPts val="5"/>
              </a:spcBef>
              <a:buChar char="&gt;"/>
              <a:tabLst>
                <a:tab pos="6218555" algn="l"/>
              </a:tabLst>
            </a:pPr>
            <a:r>
              <a:rPr sz="3950" i="1" spc="-245" dirty="0">
                <a:solidFill>
                  <a:srgbClr val="20130D"/>
                </a:solidFill>
                <a:latin typeface="Trebuchet MS"/>
                <a:cs typeface="Trebuchet MS"/>
              </a:rPr>
              <a:t>Contoh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320" dirty="0">
                <a:solidFill>
                  <a:srgbClr val="20130D"/>
                </a:solidFill>
                <a:latin typeface="Trebuchet MS"/>
                <a:cs typeface="Trebuchet MS"/>
              </a:rPr>
              <a:t>: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55" dirty="0">
                <a:solidFill>
                  <a:srgbClr val="20130D"/>
                </a:solidFill>
                <a:latin typeface="Trebuchet MS"/>
                <a:cs typeface="Trebuchet MS"/>
              </a:rPr>
              <a:t>mencatat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60" dirty="0">
                <a:solidFill>
                  <a:srgbClr val="20130D"/>
                </a:solidFill>
                <a:latin typeface="Trebuchet MS"/>
                <a:cs typeface="Trebuchet MS"/>
              </a:rPr>
              <a:t>penjualan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10" dirty="0">
                <a:solidFill>
                  <a:srgbClr val="20130D"/>
                </a:solidFill>
                <a:latin typeface="Trebuchet MS"/>
                <a:cs typeface="Trebuchet MS"/>
              </a:rPr>
              <a:t>pada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14" dirty="0">
                <a:solidFill>
                  <a:srgbClr val="20130D"/>
                </a:solidFill>
                <a:latin typeface="Trebuchet MS"/>
                <a:cs typeface="Trebuchet MS"/>
              </a:rPr>
              <a:t>akhir</a:t>
            </a:r>
            <a:r>
              <a:rPr sz="3950" i="1" spc="-8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30" dirty="0">
                <a:solidFill>
                  <a:srgbClr val="20130D"/>
                </a:solidFill>
                <a:latin typeface="Trebuchet MS"/>
                <a:cs typeface="Trebuchet MS"/>
              </a:rPr>
              <a:t>tahun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20" dirty="0">
                <a:solidFill>
                  <a:srgbClr val="20130D"/>
                </a:solidFill>
                <a:latin typeface="Trebuchet MS"/>
                <a:cs typeface="Trebuchet MS"/>
              </a:rPr>
              <a:t>padahal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30" dirty="0">
                <a:solidFill>
                  <a:srgbClr val="20130D"/>
                </a:solidFill>
                <a:latin typeface="Trebuchet MS"/>
                <a:cs typeface="Trebuchet MS"/>
              </a:rPr>
              <a:t>pengiriman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14" dirty="0">
                <a:solidFill>
                  <a:srgbClr val="20130D"/>
                </a:solidFill>
                <a:latin typeface="Trebuchet MS"/>
                <a:cs typeface="Trebuchet MS"/>
              </a:rPr>
              <a:t>baru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25" dirty="0">
                <a:solidFill>
                  <a:srgbClr val="20130D"/>
                </a:solidFill>
                <a:latin typeface="Trebuchet MS"/>
                <a:cs typeface="Trebuchet MS"/>
              </a:rPr>
              <a:t>dilakukan</a:t>
            </a:r>
            <a:r>
              <a:rPr sz="3950" i="1" spc="-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35" dirty="0">
                <a:solidFill>
                  <a:srgbClr val="20130D"/>
                </a:solidFill>
                <a:latin typeface="Trebuchet MS"/>
                <a:cs typeface="Trebuchet MS"/>
              </a:rPr>
              <a:t>bulan</a:t>
            </a:r>
            <a:r>
              <a:rPr sz="3950" i="1" spc="-3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950" i="1" spc="-140" dirty="0">
                <a:solidFill>
                  <a:srgbClr val="20130D"/>
                </a:solidFill>
                <a:latin typeface="Trebuchet MS"/>
                <a:cs typeface="Trebuchet MS"/>
              </a:rPr>
              <a:t>berikutnya</a:t>
            </a:r>
            <a:endParaRPr sz="395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3658639" y="689628"/>
            <a:ext cx="1400175" cy="680085"/>
            <a:chOff x="13658639" y="689628"/>
            <a:chExt cx="1400175" cy="680085"/>
          </a:xfrm>
        </p:grpSpPr>
        <p:sp>
          <p:nvSpPr>
            <p:cNvPr id="8" name="object 8"/>
            <p:cNvSpPr/>
            <p:nvPr/>
          </p:nvSpPr>
          <p:spPr>
            <a:xfrm>
              <a:off x="13658639" y="689628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670136" y="970298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8"/>
                  </a:moveTo>
                  <a:lnTo>
                    <a:pt x="96039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209428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0" y="241952"/>
                </a:moveTo>
                <a:lnTo>
                  <a:pt x="0" y="0"/>
                </a:lnTo>
                <a:lnTo>
                  <a:pt x="16919" y="0"/>
                </a:lnTo>
                <a:lnTo>
                  <a:pt x="118013" y="1005"/>
                </a:lnTo>
                <a:lnTo>
                  <a:pt x="168433" y="2299"/>
                </a:lnTo>
                <a:lnTo>
                  <a:pt x="218759" y="4305"/>
                </a:lnTo>
                <a:lnTo>
                  <a:pt x="268983" y="7158"/>
                </a:lnTo>
                <a:lnTo>
                  <a:pt x="319098" y="10996"/>
                </a:lnTo>
                <a:lnTo>
                  <a:pt x="369097" y="15956"/>
                </a:lnTo>
                <a:lnTo>
                  <a:pt x="418972" y="22176"/>
                </a:lnTo>
                <a:lnTo>
                  <a:pt x="468717" y="29792"/>
                </a:lnTo>
                <a:lnTo>
                  <a:pt x="518323" y="38942"/>
                </a:lnTo>
                <a:lnTo>
                  <a:pt x="567783" y="49762"/>
                </a:lnTo>
                <a:lnTo>
                  <a:pt x="617090" y="62391"/>
                </a:lnTo>
                <a:lnTo>
                  <a:pt x="664742" y="76263"/>
                </a:lnTo>
                <a:lnTo>
                  <a:pt x="712195" y="91533"/>
                </a:lnTo>
                <a:lnTo>
                  <a:pt x="759407" y="108166"/>
                </a:lnTo>
                <a:lnTo>
                  <a:pt x="806337" y="126124"/>
                </a:lnTo>
                <a:lnTo>
                  <a:pt x="852946" y="145374"/>
                </a:lnTo>
                <a:lnTo>
                  <a:pt x="899191" y="165878"/>
                </a:lnTo>
                <a:lnTo>
                  <a:pt x="945032" y="187601"/>
                </a:lnTo>
                <a:lnTo>
                  <a:pt x="990429" y="210507"/>
                </a:lnTo>
                <a:lnTo>
                  <a:pt x="1035339" y="234560"/>
                </a:lnTo>
                <a:lnTo>
                  <a:pt x="1045771" y="240474"/>
                </a:lnTo>
                <a:lnTo>
                  <a:pt x="83838" y="240474"/>
                </a:lnTo>
                <a:lnTo>
                  <a:pt x="34603" y="240725"/>
                </a:lnTo>
                <a:lnTo>
                  <a:pt x="0" y="241952"/>
                </a:lnTo>
                <a:close/>
              </a:path>
              <a:path w="2071370" h="2077720">
                <a:moveTo>
                  <a:pt x="2060061" y="2077571"/>
                </a:moveTo>
                <a:lnTo>
                  <a:pt x="1874713" y="2077571"/>
                </a:lnTo>
                <a:lnTo>
                  <a:pt x="1879707" y="2047468"/>
                </a:lnTo>
                <a:lnTo>
                  <a:pt x="1883980" y="1999672"/>
                </a:lnTo>
                <a:lnTo>
                  <a:pt x="1885202" y="1951673"/>
                </a:lnTo>
                <a:lnTo>
                  <a:pt x="1883939" y="1903525"/>
                </a:lnTo>
                <a:lnTo>
                  <a:pt x="1880755" y="1855283"/>
                </a:lnTo>
                <a:lnTo>
                  <a:pt x="1876214" y="1807003"/>
                </a:lnTo>
                <a:lnTo>
                  <a:pt x="1870881" y="1758740"/>
                </a:lnTo>
                <a:lnTo>
                  <a:pt x="1865320" y="1710550"/>
                </a:lnTo>
                <a:lnTo>
                  <a:pt x="1860095" y="1662488"/>
                </a:lnTo>
                <a:lnTo>
                  <a:pt x="1855771" y="1614609"/>
                </a:lnTo>
                <a:lnTo>
                  <a:pt x="1852911" y="1566969"/>
                </a:lnTo>
                <a:lnTo>
                  <a:pt x="1848695" y="1520240"/>
                </a:lnTo>
                <a:lnTo>
                  <a:pt x="1840107" y="1474766"/>
                </a:lnTo>
                <a:lnTo>
                  <a:pt x="1827432" y="1430525"/>
                </a:lnTo>
                <a:lnTo>
                  <a:pt x="1810959" y="1387493"/>
                </a:lnTo>
                <a:lnTo>
                  <a:pt x="1790975" y="1345645"/>
                </a:lnTo>
                <a:lnTo>
                  <a:pt x="1767767" y="1304960"/>
                </a:lnTo>
                <a:lnTo>
                  <a:pt x="1744767" y="1264030"/>
                </a:lnTo>
                <a:lnTo>
                  <a:pt x="1723902" y="1221734"/>
                </a:lnTo>
                <a:lnTo>
                  <a:pt x="1703633" y="1179143"/>
                </a:lnTo>
                <a:lnTo>
                  <a:pt x="1682424" y="1137328"/>
                </a:lnTo>
                <a:lnTo>
                  <a:pt x="1658736" y="1097362"/>
                </a:lnTo>
                <a:lnTo>
                  <a:pt x="1631682" y="1057693"/>
                </a:lnTo>
                <a:lnTo>
                  <a:pt x="1603594" y="1018516"/>
                </a:lnTo>
                <a:lnTo>
                  <a:pt x="1575121" y="979469"/>
                </a:lnTo>
                <a:lnTo>
                  <a:pt x="1546918" y="940186"/>
                </a:lnTo>
                <a:lnTo>
                  <a:pt x="1519636" y="900305"/>
                </a:lnTo>
                <a:lnTo>
                  <a:pt x="1490522" y="859634"/>
                </a:lnTo>
                <a:lnTo>
                  <a:pt x="1458526" y="820877"/>
                </a:lnTo>
                <a:lnTo>
                  <a:pt x="1424202" y="783986"/>
                </a:lnTo>
                <a:lnTo>
                  <a:pt x="1388107" y="748910"/>
                </a:lnTo>
                <a:lnTo>
                  <a:pt x="1350796" y="715602"/>
                </a:lnTo>
                <a:lnTo>
                  <a:pt x="1312126" y="683178"/>
                </a:lnTo>
                <a:lnTo>
                  <a:pt x="1272850" y="651868"/>
                </a:lnTo>
                <a:lnTo>
                  <a:pt x="1232972" y="621676"/>
                </a:lnTo>
                <a:lnTo>
                  <a:pt x="1192502" y="592605"/>
                </a:lnTo>
                <a:lnTo>
                  <a:pt x="1151359" y="564603"/>
                </a:lnTo>
                <a:lnTo>
                  <a:pt x="1109813" y="537843"/>
                </a:lnTo>
                <a:lnTo>
                  <a:pt x="1067608" y="512159"/>
                </a:lnTo>
                <a:lnTo>
                  <a:pt x="1024840" y="487610"/>
                </a:lnTo>
                <a:lnTo>
                  <a:pt x="981516" y="464201"/>
                </a:lnTo>
                <a:lnTo>
                  <a:pt x="937643" y="441934"/>
                </a:lnTo>
                <a:lnTo>
                  <a:pt x="893228" y="420814"/>
                </a:lnTo>
                <a:lnTo>
                  <a:pt x="848279" y="400844"/>
                </a:lnTo>
                <a:lnTo>
                  <a:pt x="802803" y="382028"/>
                </a:lnTo>
                <a:lnTo>
                  <a:pt x="756808" y="364368"/>
                </a:lnTo>
                <a:lnTo>
                  <a:pt x="710301" y="347869"/>
                </a:lnTo>
                <a:lnTo>
                  <a:pt x="663289" y="332534"/>
                </a:lnTo>
                <a:lnTo>
                  <a:pt x="615779" y="318367"/>
                </a:lnTo>
                <a:lnTo>
                  <a:pt x="567780" y="305370"/>
                </a:lnTo>
                <a:lnTo>
                  <a:pt x="519297" y="293549"/>
                </a:lnTo>
                <a:lnTo>
                  <a:pt x="470340" y="282906"/>
                </a:lnTo>
                <a:lnTo>
                  <a:pt x="420914" y="273444"/>
                </a:lnTo>
                <a:lnTo>
                  <a:pt x="374295" y="265609"/>
                </a:lnTo>
                <a:lnTo>
                  <a:pt x="326992" y="258673"/>
                </a:lnTo>
                <a:lnTo>
                  <a:pt x="279109" y="252723"/>
                </a:lnTo>
                <a:lnTo>
                  <a:pt x="230748" y="247843"/>
                </a:lnTo>
                <a:lnTo>
                  <a:pt x="182014" y="244118"/>
                </a:lnTo>
                <a:lnTo>
                  <a:pt x="133009" y="241634"/>
                </a:lnTo>
                <a:lnTo>
                  <a:pt x="83838" y="240474"/>
                </a:lnTo>
                <a:lnTo>
                  <a:pt x="1045771" y="240474"/>
                </a:lnTo>
                <a:lnTo>
                  <a:pt x="1079724" y="259724"/>
                </a:lnTo>
                <a:lnTo>
                  <a:pt x="1123541" y="285964"/>
                </a:lnTo>
                <a:lnTo>
                  <a:pt x="1166750" y="313244"/>
                </a:lnTo>
                <a:lnTo>
                  <a:pt x="1209309" y="341527"/>
                </a:lnTo>
                <a:lnTo>
                  <a:pt x="1251179" y="370778"/>
                </a:lnTo>
                <a:lnTo>
                  <a:pt x="1292159" y="400844"/>
                </a:lnTo>
                <a:lnTo>
                  <a:pt x="1332686" y="432041"/>
                </a:lnTo>
                <a:lnTo>
                  <a:pt x="1372241" y="463980"/>
                </a:lnTo>
                <a:lnTo>
                  <a:pt x="1410943" y="496745"/>
                </a:lnTo>
                <a:lnTo>
                  <a:pt x="1448751" y="530298"/>
                </a:lnTo>
                <a:lnTo>
                  <a:pt x="1485623" y="564603"/>
                </a:lnTo>
                <a:lnTo>
                  <a:pt x="1521520" y="599626"/>
                </a:lnTo>
                <a:lnTo>
                  <a:pt x="1556401" y="635330"/>
                </a:lnTo>
                <a:lnTo>
                  <a:pt x="1590223" y="671679"/>
                </a:lnTo>
                <a:lnTo>
                  <a:pt x="1622812" y="708925"/>
                </a:lnTo>
                <a:lnTo>
                  <a:pt x="1654158" y="747357"/>
                </a:lnTo>
                <a:lnTo>
                  <a:pt x="1684327" y="786845"/>
                </a:lnTo>
                <a:lnTo>
                  <a:pt x="1713386" y="827260"/>
                </a:lnTo>
                <a:lnTo>
                  <a:pt x="1741401" y="868470"/>
                </a:lnTo>
                <a:lnTo>
                  <a:pt x="1768436" y="910346"/>
                </a:lnTo>
                <a:lnTo>
                  <a:pt x="1794559" y="952757"/>
                </a:lnTo>
                <a:lnTo>
                  <a:pt x="1819834" y="995574"/>
                </a:lnTo>
                <a:lnTo>
                  <a:pt x="1844328" y="1038666"/>
                </a:lnTo>
                <a:lnTo>
                  <a:pt x="1868107" y="1081903"/>
                </a:lnTo>
                <a:lnTo>
                  <a:pt x="1891236" y="1125154"/>
                </a:lnTo>
                <a:lnTo>
                  <a:pt x="1915359" y="1167977"/>
                </a:lnTo>
                <a:lnTo>
                  <a:pt x="1940523" y="1209622"/>
                </a:lnTo>
                <a:lnTo>
                  <a:pt x="1965254" y="1251119"/>
                </a:lnTo>
                <a:lnTo>
                  <a:pt x="1988078" y="1293495"/>
                </a:lnTo>
                <a:lnTo>
                  <a:pt x="2007518" y="1337781"/>
                </a:lnTo>
                <a:lnTo>
                  <a:pt x="2022102" y="1385006"/>
                </a:lnTo>
                <a:lnTo>
                  <a:pt x="2036202" y="1443200"/>
                </a:lnTo>
                <a:lnTo>
                  <a:pt x="2047475" y="1501898"/>
                </a:lnTo>
                <a:lnTo>
                  <a:pt x="2049907" y="1538097"/>
                </a:lnTo>
                <a:lnTo>
                  <a:pt x="2049264" y="1574297"/>
                </a:lnTo>
                <a:lnTo>
                  <a:pt x="2048539" y="1610473"/>
                </a:lnTo>
                <a:lnTo>
                  <a:pt x="2050722" y="1646596"/>
                </a:lnTo>
                <a:lnTo>
                  <a:pt x="2056579" y="1694467"/>
                </a:lnTo>
                <a:lnTo>
                  <a:pt x="2061736" y="1742734"/>
                </a:lnTo>
                <a:lnTo>
                  <a:pt x="2065968" y="1791298"/>
                </a:lnTo>
                <a:lnTo>
                  <a:pt x="2069049" y="1840059"/>
                </a:lnTo>
                <a:lnTo>
                  <a:pt x="2070756" y="1888918"/>
                </a:lnTo>
                <a:lnTo>
                  <a:pt x="2070863" y="1937775"/>
                </a:lnTo>
                <a:lnTo>
                  <a:pt x="2069146" y="1986530"/>
                </a:lnTo>
                <a:lnTo>
                  <a:pt x="2065380" y="2035083"/>
                </a:lnTo>
                <a:lnTo>
                  <a:pt x="2060061" y="2077571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8671521"/>
            <a:ext cx="1755775" cy="1616075"/>
          </a:xfrm>
          <a:custGeom>
            <a:avLst/>
            <a:gdLst/>
            <a:ahLst/>
            <a:cxnLst/>
            <a:rect l="l" t="t" r="r" b="b"/>
            <a:pathLst>
              <a:path w="1755775" h="1616075">
                <a:moveTo>
                  <a:pt x="1339761" y="1506651"/>
                </a:moveTo>
                <a:lnTo>
                  <a:pt x="1338783" y="1458899"/>
                </a:lnTo>
                <a:lnTo>
                  <a:pt x="1336433" y="1411084"/>
                </a:lnTo>
                <a:lnTo>
                  <a:pt x="1332763" y="1363116"/>
                </a:lnTo>
                <a:lnTo>
                  <a:pt x="1327848" y="1314945"/>
                </a:lnTo>
                <a:lnTo>
                  <a:pt x="1321714" y="1266494"/>
                </a:lnTo>
                <a:lnTo>
                  <a:pt x="1313675" y="1216977"/>
                </a:lnTo>
                <a:lnTo>
                  <a:pt x="1303362" y="1168412"/>
                </a:lnTo>
                <a:lnTo>
                  <a:pt x="1290789" y="1120876"/>
                </a:lnTo>
                <a:lnTo>
                  <a:pt x="1275981" y="1074432"/>
                </a:lnTo>
                <a:lnTo>
                  <a:pt x="1258925" y="1029157"/>
                </a:lnTo>
                <a:lnTo>
                  <a:pt x="1239647" y="985126"/>
                </a:lnTo>
                <a:lnTo>
                  <a:pt x="1218158" y="942403"/>
                </a:lnTo>
                <a:lnTo>
                  <a:pt x="1194460" y="901065"/>
                </a:lnTo>
                <a:lnTo>
                  <a:pt x="1168552" y="861174"/>
                </a:lnTo>
                <a:lnTo>
                  <a:pt x="1140472" y="822807"/>
                </a:lnTo>
                <a:lnTo>
                  <a:pt x="1110208" y="786053"/>
                </a:lnTo>
                <a:lnTo>
                  <a:pt x="1077785" y="750963"/>
                </a:lnTo>
                <a:lnTo>
                  <a:pt x="1043190" y="717613"/>
                </a:lnTo>
                <a:lnTo>
                  <a:pt x="1006462" y="686092"/>
                </a:lnTo>
                <a:lnTo>
                  <a:pt x="967587" y="656437"/>
                </a:lnTo>
                <a:lnTo>
                  <a:pt x="926592" y="628764"/>
                </a:lnTo>
                <a:lnTo>
                  <a:pt x="883488" y="603110"/>
                </a:lnTo>
                <a:lnTo>
                  <a:pt x="838263" y="579564"/>
                </a:lnTo>
                <a:lnTo>
                  <a:pt x="793381" y="558749"/>
                </a:lnTo>
                <a:lnTo>
                  <a:pt x="747966" y="539635"/>
                </a:lnTo>
                <a:lnTo>
                  <a:pt x="702056" y="522211"/>
                </a:lnTo>
                <a:lnTo>
                  <a:pt x="655701" y="506437"/>
                </a:lnTo>
                <a:lnTo>
                  <a:pt x="608926" y="492302"/>
                </a:lnTo>
                <a:lnTo>
                  <a:pt x="561771" y="479780"/>
                </a:lnTo>
                <a:lnTo>
                  <a:pt x="514273" y="468845"/>
                </a:lnTo>
                <a:lnTo>
                  <a:pt x="466471" y="459486"/>
                </a:lnTo>
                <a:lnTo>
                  <a:pt x="418401" y="451662"/>
                </a:lnTo>
                <a:lnTo>
                  <a:pt x="370103" y="445376"/>
                </a:lnTo>
                <a:lnTo>
                  <a:pt x="321602" y="440575"/>
                </a:lnTo>
                <a:lnTo>
                  <a:pt x="272948" y="437261"/>
                </a:lnTo>
                <a:lnTo>
                  <a:pt x="224180" y="435406"/>
                </a:lnTo>
                <a:lnTo>
                  <a:pt x="175310" y="434987"/>
                </a:lnTo>
                <a:lnTo>
                  <a:pt x="126403" y="435965"/>
                </a:lnTo>
                <a:lnTo>
                  <a:pt x="77482" y="438340"/>
                </a:lnTo>
                <a:lnTo>
                  <a:pt x="28587" y="442087"/>
                </a:lnTo>
                <a:lnTo>
                  <a:pt x="0" y="445071"/>
                </a:lnTo>
                <a:lnTo>
                  <a:pt x="0" y="581571"/>
                </a:lnTo>
                <a:lnTo>
                  <a:pt x="25133" y="579297"/>
                </a:lnTo>
                <a:lnTo>
                  <a:pt x="73952" y="576567"/>
                </a:lnTo>
                <a:lnTo>
                  <a:pt x="122948" y="575170"/>
                </a:lnTo>
                <a:lnTo>
                  <a:pt x="171958" y="574852"/>
                </a:lnTo>
                <a:lnTo>
                  <a:pt x="220802" y="575322"/>
                </a:lnTo>
                <a:lnTo>
                  <a:pt x="317322" y="577469"/>
                </a:lnTo>
                <a:lnTo>
                  <a:pt x="366725" y="581406"/>
                </a:lnTo>
                <a:lnTo>
                  <a:pt x="418274" y="590194"/>
                </a:lnTo>
                <a:lnTo>
                  <a:pt x="471068" y="602957"/>
                </a:lnTo>
                <a:lnTo>
                  <a:pt x="524256" y="618794"/>
                </a:lnTo>
                <a:lnTo>
                  <a:pt x="576948" y="636790"/>
                </a:lnTo>
                <a:lnTo>
                  <a:pt x="628294" y="656069"/>
                </a:lnTo>
                <a:lnTo>
                  <a:pt x="677418" y="675728"/>
                </a:lnTo>
                <a:lnTo>
                  <a:pt x="723455" y="694880"/>
                </a:lnTo>
                <a:lnTo>
                  <a:pt x="771017" y="716876"/>
                </a:lnTo>
                <a:lnTo>
                  <a:pt x="815860" y="741654"/>
                </a:lnTo>
                <a:lnTo>
                  <a:pt x="858024" y="769099"/>
                </a:lnTo>
                <a:lnTo>
                  <a:pt x="897496" y="799071"/>
                </a:lnTo>
                <a:lnTo>
                  <a:pt x="934288" y="831430"/>
                </a:lnTo>
                <a:lnTo>
                  <a:pt x="968413" y="866076"/>
                </a:lnTo>
                <a:lnTo>
                  <a:pt x="999871" y="902868"/>
                </a:lnTo>
                <a:lnTo>
                  <a:pt x="1028687" y="941679"/>
                </a:lnTo>
                <a:lnTo>
                  <a:pt x="1054862" y="982395"/>
                </a:lnTo>
                <a:lnTo>
                  <a:pt x="1078407" y="1024864"/>
                </a:lnTo>
                <a:lnTo>
                  <a:pt x="1099324" y="1068984"/>
                </a:lnTo>
                <a:lnTo>
                  <a:pt x="1117638" y="1114602"/>
                </a:lnTo>
                <a:lnTo>
                  <a:pt x="1133335" y="1161618"/>
                </a:lnTo>
                <a:lnTo>
                  <a:pt x="1146454" y="1209890"/>
                </a:lnTo>
                <a:lnTo>
                  <a:pt x="1156982" y="1259306"/>
                </a:lnTo>
                <a:lnTo>
                  <a:pt x="1164932" y="1309712"/>
                </a:lnTo>
                <a:lnTo>
                  <a:pt x="1170457" y="1361782"/>
                </a:lnTo>
                <a:lnTo>
                  <a:pt x="1170533" y="1363116"/>
                </a:lnTo>
                <a:lnTo>
                  <a:pt x="1173467" y="1413840"/>
                </a:lnTo>
                <a:lnTo>
                  <a:pt x="1174051" y="1465859"/>
                </a:lnTo>
                <a:lnTo>
                  <a:pt x="1172298" y="1517802"/>
                </a:lnTo>
                <a:lnTo>
                  <a:pt x="1168298" y="1569631"/>
                </a:lnTo>
                <a:lnTo>
                  <a:pt x="1162837" y="1615490"/>
                </a:lnTo>
                <a:lnTo>
                  <a:pt x="1336459" y="1615490"/>
                </a:lnTo>
                <a:lnTo>
                  <a:pt x="1337411" y="1602257"/>
                </a:lnTo>
                <a:lnTo>
                  <a:pt x="1339316" y="1554416"/>
                </a:lnTo>
                <a:lnTo>
                  <a:pt x="1339761" y="1506651"/>
                </a:lnTo>
                <a:close/>
              </a:path>
              <a:path w="1755775" h="1616075">
                <a:moveTo>
                  <a:pt x="1755305" y="1424609"/>
                </a:moveTo>
                <a:lnTo>
                  <a:pt x="1753819" y="1373365"/>
                </a:lnTo>
                <a:lnTo>
                  <a:pt x="1750872" y="1322425"/>
                </a:lnTo>
                <a:lnTo>
                  <a:pt x="1746567" y="1271968"/>
                </a:lnTo>
                <a:lnTo>
                  <a:pt x="1741043" y="1222146"/>
                </a:lnTo>
                <a:lnTo>
                  <a:pt x="1734718" y="1172895"/>
                </a:lnTo>
                <a:lnTo>
                  <a:pt x="1727428" y="1122438"/>
                </a:lnTo>
                <a:lnTo>
                  <a:pt x="1718767" y="1071295"/>
                </a:lnTo>
                <a:lnTo>
                  <a:pt x="1708340" y="1020025"/>
                </a:lnTo>
                <a:lnTo>
                  <a:pt x="1695754" y="969187"/>
                </a:lnTo>
                <a:lnTo>
                  <a:pt x="1680616" y="919327"/>
                </a:lnTo>
                <a:lnTo>
                  <a:pt x="1662506" y="870991"/>
                </a:lnTo>
                <a:lnTo>
                  <a:pt x="1641043" y="824725"/>
                </a:lnTo>
                <a:lnTo>
                  <a:pt x="1615821" y="781088"/>
                </a:lnTo>
                <a:lnTo>
                  <a:pt x="1586445" y="740613"/>
                </a:lnTo>
                <a:lnTo>
                  <a:pt x="1557820" y="703948"/>
                </a:lnTo>
                <a:lnTo>
                  <a:pt x="1530235" y="667346"/>
                </a:lnTo>
                <a:lnTo>
                  <a:pt x="1501965" y="631698"/>
                </a:lnTo>
                <a:lnTo>
                  <a:pt x="1471295" y="597903"/>
                </a:lnTo>
                <a:lnTo>
                  <a:pt x="1436497" y="566826"/>
                </a:lnTo>
                <a:lnTo>
                  <a:pt x="1408658" y="545490"/>
                </a:lnTo>
                <a:lnTo>
                  <a:pt x="1381544" y="524256"/>
                </a:lnTo>
                <a:lnTo>
                  <a:pt x="1355991" y="501345"/>
                </a:lnTo>
                <a:lnTo>
                  <a:pt x="1332776" y="474954"/>
                </a:lnTo>
                <a:lnTo>
                  <a:pt x="1313599" y="450215"/>
                </a:lnTo>
                <a:lnTo>
                  <a:pt x="1294422" y="427888"/>
                </a:lnTo>
                <a:lnTo>
                  <a:pt x="1273340" y="407479"/>
                </a:lnTo>
                <a:lnTo>
                  <a:pt x="1248435" y="388531"/>
                </a:lnTo>
                <a:lnTo>
                  <a:pt x="1205839" y="356755"/>
                </a:lnTo>
                <a:lnTo>
                  <a:pt x="1165212" y="323037"/>
                </a:lnTo>
                <a:lnTo>
                  <a:pt x="1123734" y="290080"/>
                </a:lnTo>
                <a:lnTo>
                  <a:pt x="1078534" y="260654"/>
                </a:lnTo>
                <a:lnTo>
                  <a:pt x="1031621" y="235978"/>
                </a:lnTo>
                <a:lnTo>
                  <a:pt x="983145" y="213131"/>
                </a:lnTo>
                <a:lnTo>
                  <a:pt x="933627" y="192100"/>
                </a:lnTo>
                <a:lnTo>
                  <a:pt x="883564" y="172859"/>
                </a:lnTo>
                <a:lnTo>
                  <a:pt x="845820" y="159702"/>
                </a:lnTo>
                <a:lnTo>
                  <a:pt x="833488" y="155397"/>
                </a:lnTo>
                <a:lnTo>
                  <a:pt x="788936" y="141579"/>
                </a:lnTo>
                <a:lnTo>
                  <a:pt x="743978" y="129324"/>
                </a:lnTo>
                <a:lnTo>
                  <a:pt x="698715" y="118262"/>
                </a:lnTo>
                <a:lnTo>
                  <a:pt x="562089" y="88303"/>
                </a:lnTo>
                <a:lnTo>
                  <a:pt x="512800" y="76390"/>
                </a:lnTo>
                <a:lnTo>
                  <a:pt x="365785" y="35306"/>
                </a:lnTo>
                <a:lnTo>
                  <a:pt x="316534" y="23050"/>
                </a:lnTo>
                <a:lnTo>
                  <a:pt x="266928" y="13144"/>
                </a:lnTo>
                <a:lnTo>
                  <a:pt x="215531" y="5943"/>
                </a:lnTo>
                <a:lnTo>
                  <a:pt x="163842" y="1587"/>
                </a:lnTo>
                <a:lnTo>
                  <a:pt x="111975" y="0"/>
                </a:lnTo>
                <a:lnTo>
                  <a:pt x="60083" y="1079"/>
                </a:lnTo>
                <a:lnTo>
                  <a:pt x="8267" y="4737"/>
                </a:lnTo>
                <a:lnTo>
                  <a:pt x="0" y="5715"/>
                </a:lnTo>
                <a:lnTo>
                  <a:pt x="0" y="166154"/>
                </a:lnTo>
                <a:lnTo>
                  <a:pt x="40170" y="161366"/>
                </a:lnTo>
                <a:lnTo>
                  <a:pt x="88430" y="159702"/>
                </a:lnTo>
                <a:lnTo>
                  <a:pt x="136245" y="161632"/>
                </a:lnTo>
                <a:lnTo>
                  <a:pt x="183680" y="166611"/>
                </a:lnTo>
                <a:lnTo>
                  <a:pt x="230809" y="174078"/>
                </a:lnTo>
                <a:lnTo>
                  <a:pt x="277710" y="183502"/>
                </a:lnTo>
                <a:lnTo>
                  <a:pt x="324472" y="194310"/>
                </a:lnTo>
                <a:lnTo>
                  <a:pt x="618604" y="267881"/>
                </a:lnTo>
                <a:lnTo>
                  <a:pt x="669251" y="281635"/>
                </a:lnTo>
                <a:lnTo>
                  <a:pt x="719543" y="296367"/>
                </a:lnTo>
                <a:lnTo>
                  <a:pt x="769454" y="312394"/>
                </a:lnTo>
                <a:lnTo>
                  <a:pt x="818972" y="329984"/>
                </a:lnTo>
                <a:lnTo>
                  <a:pt x="868108" y="349440"/>
                </a:lnTo>
                <a:lnTo>
                  <a:pt x="916838" y="371068"/>
                </a:lnTo>
                <a:lnTo>
                  <a:pt x="962355" y="394309"/>
                </a:lnTo>
                <a:lnTo>
                  <a:pt x="1005484" y="419887"/>
                </a:lnTo>
                <a:lnTo>
                  <a:pt x="1046543" y="447649"/>
                </a:lnTo>
                <a:lnTo>
                  <a:pt x="1085824" y="477418"/>
                </a:lnTo>
                <a:lnTo>
                  <a:pt x="1123657" y="509003"/>
                </a:lnTo>
                <a:lnTo>
                  <a:pt x="1160335" y="542239"/>
                </a:lnTo>
                <a:lnTo>
                  <a:pt x="1196162" y="576948"/>
                </a:lnTo>
                <a:lnTo>
                  <a:pt x="1231468" y="612952"/>
                </a:lnTo>
                <a:lnTo>
                  <a:pt x="1264996" y="643813"/>
                </a:lnTo>
                <a:lnTo>
                  <a:pt x="1335074" y="698830"/>
                </a:lnTo>
                <a:lnTo>
                  <a:pt x="1368094" y="728802"/>
                </a:lnTo>
                <a:lnTo>
                  <a:pt x="1397406" y="764286"/>
                </a:lnTo>
                <a:lnTo>
                  <a:pt x="1426019" y="803249"/>
                </a:lnTo>
                <a:lnTo>
                  <a:pt x="1454962" y="841679"/>
                </a:lnTo>
                <a:lnTo>
                  <a:pt x="1480934" y="881672"/>
                </a:lnTo>
                <a:lnTo>
                  <a:pt x="1500644" y="925283"/>
                </a:lnTo>
                <a:lnTo>
                  <a:pt x="1516138" y="974750"/>
                </a:lnTo>
                <a:lnTo>
                  <a:pt x="1529600" y="1024597"/>
                </a:lnTo>
                <a:lnTo>
                  <a:pt x="1541094" y="1074801"/>
                </a:lnTo>
                <a:lnTo>
                  <a:pt x="1550720" y="1125334"/>
                </a:lnTo>
                <a:lnTo>
                  <a:pt x="1558544" y="1176147"/>
                </a:lnTo>
                <a:lnTo>
                  <a:pt x="1564640" y="1227201"/>
                </a:lnTo>
                <a:lnTo>
                  <a:pt x="1569097" y="1278458"/>
                </a:lnTo>
                <a:lnTo>
                  <a:pt x="1571967" y="1329893"/>
                </a:lnTo>
                <a:lnTo>
                  <a:pt x="1573364" y="1381455"/>
                </a:lnTo>
                <a:lnTo>
                  <a:pt x="1573326" y="1433118"/>
                </a:lnTo>
                <a:lnTo>
                  <a:pt x="1571485" y="1482991"/>
                </a:lnTo>
                <a:lnTo>
                  <a:pt x="1567472" y="1531683"/>
                </a:lnTo>
                <a:lnTo>
                  <a:pt x="1561465" y="1579372"/>
                </a:lnTo>
                <a:lnTo>
                  <a:pt x="1555432" y="1615490"/>
                </a:lnTo>
                <a:lnTo>
                  <a:pt x="1745653" y="1615490"/>
                </a:lnTo>
                <a:lnTo>
                  <a:pt x="1749729" y="1578546"/>
                </a:lnTo>
                <a:lnTo>
                  <a:pt x="1753374" y="1527365"/>
                </a:lnTo>
                <a:lnTo>
                  <a:pt x="1755190" y="1475994"/>
                </a:lnTo>
                <a:lnTo>
                  <a:pt x="1755305" y="142460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0" y="9443071"/>
            <a:ext cx="982980" cy="844550"/>
          </a:xfrm>
          <a:custGeom>
            <a:avLst/>
            <a:gdLst/>
            <a:ahLst/>
            <a:cxnLst/>
            <a:rect l="l" t="t" r="r" b="b"/>
            <a:pathLst>
              <a:path w="982980" h="844550">
                <a:moveTo>
                  <a:pt x="613244" y="843940"/>
                </a:moveTo>
                <a:lnTo>
                  <a:pt x="600494" y="800442"/>
                </a:lnTo>
                <a:lnTo>
                  <a:pt x="581914" y="751840"/>
                </a:lnTo>
                <a:lnTo>
                  <a:pt x="560514" y="707580"/>
                </a:lnTo>
                <a:lnTo>
                  <a:pt x="536194" y="666369"/>
                </a:lnTo>
                <a:lnTo>
                  <a:pt x="508825" y="626960"/>
                </a:lnTo>
                <a:lnTo>
                  <a:pt x="478307" y="588098"/>
                </a:lnTo>
                <a:lnTo>
                  <a:pt x="444525" y="548513"/>
                </a:lnTo>
                <a:lnTo>
                  <a:pt x="407352" y="506945"/>
                </a:lnTo>
                <a:lnTo>
                  <a:pt x="369709" y="468426"/>
                </a:lnTo>
                <a:lnTo>
                  <a:pt x="330403" y="434428"/>
                </a:lnTo>
                <a:lnTo>
                  <a:pt x="289217" y="404990"/>
                </a:lnTo>
                <a:lnTo>
                  <a:pt x="245922" y="380174"/>
                </a:lnTo>
                <a:lnTo>
                  <a:pt x="200291" y="360019"/>
                </a:lnTo>
                <a:lnTo>
                  <a:pt x="152107" y="344576"/>
                </a:lnTo>
                <a:lnTo>
                  <a:pt x="101155" y="333895"/>
                </a:lnTo>
                <a:lnTo>
                  <a:pt x="47193" y="328028"/>
                </a:lnTo>
                <a:lnTo>
                  <a:pt x="0" y="327329"/>
                </a:lnTo>
                <a:lnTo>
                  <a:pt x="0" y="445795"/>
                </a:lnTo>
                <a:lnTo>
                  <a:pt x="41440" y="448729"/>
                </a:lnTo>
                <a:lnTo>
                  <a:pt x="91059" y="457085"/>
                </a:lnTo>
                <a:lnTo>
                  <a:pt x="138531" y="470700"/>
                </a:lnTo>
                <a:lnTo>
                  <a:pt x="183591" y="490131"/>
                </a:lnTo>
                <a:lnTo>
                  <a:pt x="225907" y="515937"/>
                </a:lnTo>
                <a:lnTo>
                  <a:pt x="265188" y="548678"/>
                </a:lnTo>
                <a:lnTo>
                  <a:pt x="301129" y="588911"/>
                </a:lnTo>
                <a:lnTo>
                  <a:pt x="336156" y="635076"/>
                </a:lnTo>
                <a:lnTo>
                  <a:pt x="366661" y="678776"/>
                </a:lnTo>
                <a:lnTo>
                  <a:pt x="392671" y="722350"/>
                </a:lnTo>
                <a:lnTo>
                  <a:pt x="414185" y="768121"/>
                </a:lnTo>
                <a:lnTo>
                  <a:pt x="431228" y="818413"/>
                </a:lnTo>
                <a:lnTo>
                  <a:pt x="436854" y="843940"/>
                </a:lnTo>
                <a:lnTo>
                  <a:pt x="613244" y="843940"/>
                </a:lnTo>
                <a:close/>
              </a:path>
              <a:path w="982980" h="844550">
                <a:moveTo>
                  <a:pt x="982637" y="843940"/>
                </a:moveTo>
                <a:lnTo>
                  <a:pt x="979893" y="773671"/>
                </a:lnTo>
                <a:lnTo>
                  <a:pt x="977023" y="722960"/>
                </a:lnTo>
                <a:lnTo>
                  <a:pt x="973543" y="673049"/>
                </a:lnTo>
                <a:lnTo>
                  <a:pt x="967727" y="626922"/>
                </a:lnTo>
                <a:lnTo>
                  <a:pt x="957541" y="581469"/>
                </a:lnTo>
                <a:lnTo>
                  <a:pt x="943356" y="536778"/>
                </a:lnTo>
                <a:lnTo>
                  <a:pt x="925512" y="492963"/>
                </a:lnTo>
                <a:lnTo>
                  <a:pt x="904379" y="450113"/>
                </a:lnTo>
                <a:lnTo>
                  <a:pt x="880325" y="408343"/>
                </a:lnTo>
                <a:lnTo>
                  <a:pt x="853694" y="367741"/>
                </a:lnTo>
                <a:lnTo>
                  <a:pt x="824852" y="328422"/>
                </a:lnTo>
                <a:lnTo>
                  <a:pt x="794143" y="290487"/>
                </a:lnTo>
                <a:lnTo>
                  <a:pt x="761949" y="254038"/>
                </a:lnTo>
                <a:lnTo>
                  <a:pt x="728611" y="219163"/>
                </a:lnTo>
                <a:lnTo>
                  <a:pt x="694499" y="185978"/>
                </a:lnTo>
                <a:lnTo>
                  <a:pt x="659968" y="154584"/>
                </a:lnTo>
                <a:lnTo>
                  <a:pt x="634606" y="132969"/>
                </a:lnTo>
                <a:lnTo>
                  <a:pt x="625360" y="125082"/>
                </a:lnTo>
                <a:lnTo>
                  <a:pt x="582396" y="93929"/>
                </a:lnTo>
                <a:lnTo>
                  <a:pt x="535927" y="67881"/>
                </a:lnTo>
                <a:lnTo>
                  <a:pt x="486816" y="46520"/>
                </a:lnTo>
                <a:lnTo>
                  <a:pt x="435902" y="29438"/>
                </a:lnTo>
                <a:lnTo>
                  <a:pt x="384035" y="16243"/>
                </a:lnTo>
                <a:lnTo>
                  <a:pt x="332054" y="6515"/>
                </a:lnTo>
                <a:lnTo>
                  <a:pt x="282105" y="1117"/>
                </a:lnTo>
                <a:lnTo>
                  <a:pt x="233222" y="0"/>
                </a:lnTo>
                <a:lnTo>
                  <a:pt x="185013" y="1955"/>
                </a:lnTo>
                <a:lnTo>
                  <a:pt x="137071" y="5727"/>
                </a:lnTo>
                <a:lnTo>
                  <a:pt x="89001" y="10096"/>
                </a:lnTo>
                <a:lnTo>
                  <a:pt x="40398" y="13830"/>
                </a:lnTo>
                <a:lnTo>
                  <a:pt x="0" y="15367"/>
                </a:lnTo>
                <a:lnTo>
                  <a:pt x="0" y="148196"/>
                </a:lnTo>
                <a:lnTo>
                  <a:pt x="22123" y="147878"/>
                </a:lnTo>
                <a:lnTo>
                  <a:pt x="70472" y="144170"/>
                </a:lnTo>
                <a:lnTo>
                  <a:pt x="118694" y="139255"/>
                </a:lnTo>
                <a:lnTo>
                  <a:pt x="166928" y="134912"/>
                </a:lnTo>
                <a:lnTo>
                  <a:pt x="215366" y="132969"/>
                </a:lnTo>
                <a:lnTo>
                  <a:pt x="264172" y="135204"/>
                </a:lnTo>
                <a:lnTo>
                  <a:pt x="314579" y="142163"/>
                </a:lnTo>
                <a:lnTo>
                  <a:pt x="363474" y="152946"/>
                </a:lnTo>
                <a:lnTo>
                  <a:pt x="410578" y="167843"/>
                </a:lnTo>
                <a:lnTo>
                  <a:pt x="455650" y="187147"/>
                </a:lnTo>
                <a:lnTo>
                  <a:pt x="498449" y="211112"/>
                </a:lnTo>
                <a:lnTo>
                  <a:pt x="538721" y="240055"/>
                </a:lnTo>
                <a:lnTo>
                  <a:pt x="576211" y="274243"/>
                </a:lnTo>
                <a:lnTo>
                  <a:pt x="610273" y="309156"/>
                </a:lnTo>
                <a:lnTo>
                  <a:pt x="644144" y="344754"/>
                </a:lnTo>
                <a:lnTo>
                  <a:pt x="676935" y="381406"/>
                </a:lnTo>
                <a:lnTo>
                  <a:pt x="707796" y="419493"/>
                </a:lnTo>
                <a:lnTo>
                  <a:pt x="735838" y="459409"/>
                </a:lnTo>
                <a:lnTo>
                  <a:pt x="760196" y="501523"/>
                </a:lnTo>
                <a:lnTo>
                  <a:pt x="781964" y="550316"/>
                </a:lnTo>
                <a:lnTo>
                  <a:pt x="796912" y="597852"/>
                </a:lnTo>
                <a:lnTo>
                  <a:pt x="806183" y="645185"/>
                </a:lnTo>
                <a:lnTo>
                  <a:pt x="810856" y="693356"/>
                </a:lnTo>
                <a:lnTo>
                  <a:pt x="812038" y="743407"/>
                </a:lnTo>
                <a:lnTo>
                  <a:pt x="809815" y="843940"/>
                </a:lnTo>
                <a:lnTo>
                  <a:pt x="982637" y="84394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13658639" y="689628"/>
            <a:ext cx="1400175" cy="680085"/>
            <a:chOff x="13658639" y="689628"/>
            <a:chExt cx="1400175" cy="680085"/>
          </a:xfrm>
        </p:grpSpPr>
        <p:sp>
          <p:nvSpPr>
            <p:cNvPr id="8" name="object 8"/>
            <p:cNvSpPr/>
            <p:nvPr/>
          </p:nvSpPr>
          <p:spPr>
            <a:xfrm>
              <a:off x="13658639" y="689628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670136" y="970298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8"/>
                  </a:moveTo>
                  <a:lnTo>
                    <a:pt x="96039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33721" y="5541445"/>
            <a:ext cx="989965" cy="1158240"/>
            <a:chOff x="733721" y="5541445"/>
            <a:chExt cx="989965" cy="1158240"/>
          </a:xfrm>
        </p:grpSpPr>
        <p:sp>
          <p:nvSpPr>
            <p:cNvPr id="11" name="object 11"/>
            <p:cNvSpPr/>
            <p:nvPr/>
          </p:nvSpPr>
          <p:spPr>
            <a:xfrm>
              <a:off x="799185" y="5824765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09">
                  <a:moveTo>
                    <a:pt x="315404" y="171196"/>
                  </a:moveTo>
                  <a:lnTo>
                    <a:pt x="315048" y="158216"/>
                  </a:lnTo>
                  <a:lnTo>
                    <a:pt x="308495" y="146799"/>
                  </a:lnTo>
                  <a:lnTo>
                    <a:pt x="296837" y="139369"/>
                  </a:lnTo>
                  <a:lnTo>
                    <a:pt x="271183" y="130962"/>
                  </a:lnTo>
                  <a:lnTo>
                    <a:pt x="247434" y="121666"/>
                  </a:lnTo>
                  <a:lnTo>
                    <a:pt x="206616" y="89014"/>
                  </a:lnTo>
                  <a:lnTo>
                    <a:pt x="183235" y="52120"/>
                  </a:lnTo>
                  <a:lnTo>
                    <a:pt x="171005" y="30467"/>
                  </a:lnTo>
                  <a:lnTo>
                    <a:pt x="165468" y="21107"/>
                  </a:lnTo>
                  <a:lnTo>
                    <a:pt x="159232" y="12331"/>
                  </a:lnTo>
                  <a:lnTo>
                    <a:pt x="152095" y="5080"/>
                  </a:lnTo>
                  <a:lnTo>
                    <a:pt x="139077" y="0"/>
                  </a:lnTo>
                  <a:lnTo>
                    <a:pt x="125933" y="2501"/>
                  </a:lnTo>
                  <a:lnTo>
                    <a:pt x="116941" y="11493"/>
                  </a:lnTo>
                  <a:lnTo>
                    <a:pt x="116382" y="25882"/>
                  </a:lnTo>
                  <a:lnTo>
                    <a:pt x="116471" y="26136"/>
                  </a:lnTo>
                  <a:lnTo>
                    <a:pt x="116484" y="26428"/>
                  </a:lnTo>
                  <a:lnTo>
                    <a:pt x="105867" y="65125"/>
                  </a:lnTo>
                  <a:lnTo>
                    <a:pt x="86398" y="99923"/>
                  </a:lnTo>
                  <a:lnTo>
                    <a:pt x="55283" y="131114"/>
                  </a:lnTo>
                  <a:lnTo>
                    <a:pt x="20662" y="151345"/>
                  </a:lnTo>
                  <a:lnTo>
                    <a:pt x="3644" y="163766"/>
                  </a:lnTo>
                  <a:lnTo>
                    <a:pt x="0" y="184162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27" y="216433"/>
                  </a:lnTo>
                  <a:lnTo>
                    <a:pt x="93446" y="243306"/>
                  </a:lnTo>
                  <a:lnTo>
                    <a:pt x="119773" y="281647"/>
                  </a:lnTo>
                  <a:lnTo>
                    <a:pt x="140347" y="323545"/>
                  </a:lnTo>
                  <a:lnTo>
                    <a:pt x="151345" y="334264"/>
                  </a:lnTo>
                  <a:lnTo>
                    <a:pt x="165468" y="334022"/>
                  </a:lnTo>
                  <a:lnTo>
                    <a:pt x="177901" y="325589"/>
                  </a:lnTo>
                  <a:lnTo>
                    <a:pt x="183845" y="311759"/>
                  </a:lnTo>
                  <a:lnTo>
                    <a:pt x="189598" y="289953"/>
                  </a:lnTo>
                  <a:lnTo>
                    <a:pt x="201726" y="267766"/>
                  </a:lnTo>
                  <a:lnTo>
                    <a:pt x="232397" y="230670"/>
                  </a:lnTo>
                  <a:lnTo>
                    <a:pt x="262991" y="207873"/>
                  </a:lnTo>
                  <a:lnTo>
                    <a:pt x="291934" y="193979"/>
                  </a:lnTo>
                  <a:lnTo>
                    <a:pt x="300532" y="189547"/>
                  </a:lnTo>
                  <a:lnTo>
                    <a:pt x="308457" y="183349"/>
                  </a:lnTo>
                  <a:lnTo>
                    <a:pt x="315404" y="171196"/>
                  </a:lnTo>
                  <a:close/>
                </a:path>
                <a:path w="873125" h="727709">
                  <a:moveTo>
                    <a:pt x="872794" y="456158"/>
                  </a:moveTo>
                  <a:lnTo>
                    <a:pt x="872210" y="434581"/>
                  </a:lnTo>
                  <a:lnTo>
                    <a:pt x="861314" y="415620"/>
                  </a:lnTo>
                  <a:lnTo>
                    <a:pt x="841946" y="403250"/>
                  </a:lnTo>
                  <a:lnTo>
                    <a:pt x="799299" y="389280"/>
                  </a:lnTo>
                  <a:lnTo>
                    <a:pt x="759815" y="373824"/>
                  </a:lnTo>
                  <a:lnTo>
                    <a:pt x="723900" y="352171"/>
                  </a:lnTo>
                  <a:lnTo>
                    <a:pt x="691959" y="319544"/>
                  </a:lnTo>
                  <a:lnTo>
                    <a:pt x="665213" y="279095"/>
                  </a:lnTo>
                  <a:lnTo>
                    <a:pt x="641108" y="237109"/>
                  </a:lnTo>
                  <a:lnTo>
                    <a:pt x="632752" y="222211"/>
                  </a:lnTo>
                  <a:lnTo>
                    <a:pt x="623557" y="206654"/>
                  </a:lnTo>
                  <a:lnTo>
                    <a:pt x="613181" y="192062"/>
                  </a:lnTo>
                  <a:lnTo>
                    <a:pt x="601319" y="180022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77"/>
                  </a:lnTo>
                  <a:lnTo>
                    <a:pt x="541959" y="214579"/>
                  </a:lnTo>
                  <a:lnTo>
                    <a:pt x="542086" y="215023"/>
                  </a:lnTo>
                  <a:lnTo>
                    <a:pt x="542124" y="215506"/>
                  </a:lnTo>
                  <a:lnTo>
                    <a:pt x="524471" y="279831"/>
                  </a:lnTo>
                  <a:lnTo>
                    <a:pt x="492112" y="337667"/>
                  </a:lnTo>
                  <a:lnTo>
                    <a:pt x="455155" y="378193"/>
                  </a:lnTo>
                  <a:lnTo>
                    <a:pt x="412369" y="408559"/>
                  </a:lnTo>
                  <a:lnTo>
                    <a:pt x="382828" y="423176"/>
                  </a:lnTo>
                  <a:lnTo>
                    <a:pt x="354533" y="443814"/>
                  </a:lnTo>
                  <a:lnTo>
                    <a:pt x="348475" y="477723"/>
                  </a:lnTo>
                  <a:lnTo>
                    <a:pt x="362877" y="508495"/>
                  </a:lnTo>
                  <a:lnTo>
                    <a:pt x="395897" y="519760"/>
                  </a:lnTo>
                  <a:lnTo>
                    <a:pt x="430263" y="520954"/>
                  </a:lnTo>
                  <a:lnTo>
                    <a:pt x="456895" y="531355"/>
                  </a:lnTo>
                  <a:lnTo>
                    <a:pt x="503821" y="576033"/>
                  </a:lnTo>
                  <a:lnTo>
                    <a:pt x="527456" y="606856"/>
                  </a:lnTo>
                  <a:lnTo>
                    <a:pt x="547573" y="639787"/>
                  </a:lnTo>
                  <a:lnTo>
                    <a:pt x="565315" y="674204"/>
                  </a:lnTo>
                  <a:lnTo>
                    <a:pt x="581787" y="709422"/>
                  </a:lnTo>
                  <a:lnTo>
                    <a:pt x="600075" y="727265"/>
                  </a:lnTo>
                  <a:lnTo>
                    <a:pt x="623544" y="726846"/>
                  </a:lnTo>
                  <a:lnTo>
                    <a:pt x="644207" y="712825"/>
                  </a:lnTo>
                  <a:lnTo>
                    <a:pt x="654100" y="689838"/>
                  </a:lnTo>
                  <a:lnTo>
                    <a:pt x="663651" y="653580"/>
                  </a:lnTo>
                  <a:lnTo>
                    <a:pt x="683831" y="616699"/>
                  </a:lnTo>
                  <a:lnTo>
                    <a:pt x="709320" y="582688"/>
                  </a:lnTo>
                  <a:lnTo>
                    <a:pt x="750163" y="541515"/>
                  </a:lnTo>
                  <a:lnTo>
                    <a:pt x="785672" y="517144"/>
                  </a:lnTo>
                  <a:lnTo>
                    <a:pt x="833780" y="494030"/>
                  </a:lnTo>
                  <a:lnTo>
                    <a:pt x="848080" y="486676"/>
                  </a:lnTo>
                  <a:lnTo>
                    <a:pt x="861250" y="476364"/>
                  </a:lnTo>
                  <a:lnTo>
                    <a:pt x="872794" y="456158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3721" y="6192014"/>
              <a:ext cx="192113" cy="20361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91694" y="5541445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4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72794" y="6401524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31238" y="5819393"/>
              <a:ext cx="192117" cy="203611"/>
            </a:xfrm>
            <a:prstGeom prst="rect">
              <a:avLst/>
            </a:prstGeom>
          </p:spPr>
        </p:pic>
      </p:grpSp>
      <p:sp>
        <p:nvSpPr>
          <p:cNvPr id="16" name="object 16"/>
          <p:cNvSpPr txBox="1"/>
          <p:nvPr/>
        </p:nvSpPr>
        <p:spPr>
          <a:xfrm>
            <a:off x="1715411" y="2471738"/>
            <a:ext cx="14051280" cy="556260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325120">
              <a:lnSpc>
                <a:spcPct val="100000"/>
              </a:lnSpc>
              <a:spcBef>
                <a:spcPts val="850"/>
              </a:spcBef>
            </a:pPr>
            <a:r>
              <a:rPr sz="4000" i="1" spc="-290" dirty="0">
                <a:solidFill>
                  <a:srgbClr val="20130D"/>
                </a:solidFill>
                <a:latin typeface="Trebuchet MS"/>
                <a:cs typeface="Trebuchet MS"/>
              </a:rPr>
              <a:t>3.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65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0" dirty="0">
                <a:solidFill>
                  <a:srgbClr val="20130D"/>
                </a:solidFill>
                <a:latin typeface="Trebuchet MS"/>
                <a:cs typeface="Trebuchet MS"/>
              </a:rPr>
              <a:t>mengakui</a:t>
            </a:r>
            <a:r>
              <a:rPr sz="4000" i="1" spc="-35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80" dirty="0">
                <a:solidFill>
                  <a:srgbClr val="20130D"/>
                </a:solidFill>
                <a:latin typeface="Trebuchet MS"/>
                <a:cs typeface="Trebuchet MS"/>
              </a:rPr>
              <a:t>retur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5" dirty="0">
                <a:solidFill>
                  <a:srgbClr val="20130D"/>
                </a:solidFill>
                <a:latin typeface="Trebuchet MS"/>
                <a:cs typeface="Trebuchet MS"/>
              </a:rPr>
              <a:t>potongan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0" dirty="0">
                <a:solidFill>
                  <a:srgbClr val="20130D"/>
                </a:solidFill>
                <a:latin typeface="Trebuchet MS"/>
                <a:cs typeface="Trebuchet MS"/>
              </a:rPr>
              <a:t>penjualan</a:t>
            </a:r>
            <a:endParaRPr sz="4000">
              <a:latin typeface="Trebuchet MS"/>
              <a:cs typeface="Trebuchet MS"/>
            </a:endParaRPr>
          </a:p>
          <a:p>
            <a:pPr marL="12700" marR="4812030" indent="342265">
              <a:lnSpc>
                <a:spcPct val="115599"/>
              </a:lnSpc>
              <a:buChar char="&gt;"/>
              <a:tabLst>
                <a:tab pos="354965" algn="l"/>
              </a:tabLst>
            </a:pPr>
            <a:r>
              <a:rPr sz="4000" i="1" spc="-265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70" dirty="0">
                <a:solidFill>
                  <a:srgbClr val="20130D"/>
                </a:solidFill>
                <a:latin typeface="Trebuchet MS"/>
                <a:cs typeface="Trebuchet MS"/>
              </a:rPr>
              <a:t>mencatat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5" dirty="0">
                <a:solidFill>
                  <a:srgbClr val="20130D"/>
                </a:solidFill>
                <a:latin typeface="Trebuchet MS"/>
                <a:cs typeface="Trebuchet MS"/>
              </a:rPr>
              <a:t>pengembalian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85" dirty="0">
                <a:solidFill>
                  <a:srgbClr val="20130D"/>
                </a:solidFill>
                <a:latin typeface="Trebuchet MS"/>
                <a:cs typeface="Trebuchet MS"/>
              </a:rPr>
              <a:t>barang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60" dirty="0">
                <a:solidFill>
                  <a:srgbClr val="20130D"/>
                </a:solidFill>
                <a:latin typeface="Trebuchet MS"/>
                <a:cs typeface="Trebuchet MS"/>
              </a:rPr>
              <a:t>dari </a:t>
            </a:r>
            <a:r>
              <a:rPr sz="4000" i="1" spc="-110" dirty="0">
                <a:solidFill>
                  <a:srgbClr val="20130D"/>
                </a:solidFill>
                <a:latin typeface="Trebuchet MS"/>
                <a:cs typeface="Trebuchet MS"/>
              </a:rPr>
              <a:t>pelanggan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55" dirty="0">
                <a:solidFill>
                  <a:srgbClr val="20130D"/>
                </a:solidFill>
                <a:latin typeface="Trebuchet MS"/>
                <a:cs typeface="Trebuchet MS"/>
              </a:rPr>
              <a:t>agar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5" dirty="0">
                <a:solidFill>
                  <a:srgbClr val="20130D"/>
                </a:solidFill>
                <a:latin typeface="Trebuchet MS"/>
                <a:cs typeface="Trebuchet MS"/>
              </a:rPr>
              <a:t>pendapatan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90" dirty="0">
                <a:solidFill>
                  <a:srgbClr val="20130D"/>
                </a:solidFill>
                <a:latin typeface="Trebuchet MS"/>
                <a:cs typeface="Trebuchet MS"/>
              </a:rPr>
              <a:t>tetap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0" dirty="0">
                <a:solidFill>
                  <a:srgbClr val="20130D"/>
                </a:solidFill>
                <a:latin typeface="Trebuchet MS"/>
                <a:cs typeface="Trebuchet MS"/>
              </a:rPr>
              <a:t>tinggi</a:t>
            </a:r>
            <a:endParaRPr sz="4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55"/>
              </a:spcBef>
              <a:buClr>
                <a:srgbClr val="20130D"/>
              </a:buClr>
              <a:buFont typeface="Trebuchet MS"/>
              <a:buChar char="&gt;"/>
            </a:pPr>
            <a:endParaRPr sz="4000">
              <a:latin typeface="Trebuchet MS"/>
              <a:cs typeface="Trebuchet MS"/>
            </a:endParaRPr>
          </a:p>
          <a:p>
            <a:pPr marL="4690745">
              <a:lnSpc>
                <a:spcPct val="100000"/>
              </a:lnSpc>
            </a:pPr>
            <a:r>
              <a:rPr sz="4000" i="1" spc="-290" dirty="0">
                <a:solidFill>
                  <a:srgbClr val="20130D"/>
                </a:solidFill>
                <a:latin typeface="Trebuchet MS"/>
                <a:cs typeface="Trebuchet MS"/>
              </a:rPr>
              <a:t>4.</a:t>
            </a:r>
            <a:r>
              <a:rPr sz="4000" i="1" spc="-35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35" dirty="0">
                <a:solidFill>
                  <a:srgbClr val="20130D"/>
                </a:solidFill>
                <a:latin typeface="Trebuchet MS"/>
                <a:cs typeface="Trebuchet MS"/>
              </a:rPr>
              <a:t>Channel</a:t>
            </a:r>
            <a:r>
              <a:rPr sz="4000" i="1" spc="-35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0" dirty="0">
                <a:solidFill>
                  <a:srgbClr val="20130D"/>
                </a:solidFill>
                <a:latin typeface="Trebuchet MS"/>
                <a:cs typeface="Trebuchet MS"/>
              </a:rPr>
              <a:t>stufing</a:t>
            </a:r>
            <a:endParaRPr sz="4000">
              <a:latin typeface="Trebuchet MS"/>
              <a:cs typeface="Trebuchet MS"/>
            </a:endParaRPr>
          </a:p>
          <a:p>
            <a:pPr marL="4378325" marR="5080" lvl="1" indent="342265">
              <a:lnSpc>
                <a:spcPct val="115599"/>
              </a:lnSpc>
              <a:buChar char="&gt;"/>
              <a:tabLst>
                <a:tab pos="4720590" algn="l"/>
              </a:tabLst>
            </a:pPr>
            <a:r>
              <a:rPr sz="4000" i="1" spc="-185" dirty="0">
                <a:solidFill>
                  <a:srgbClr val="20130D"/>
                </a:solidFill>
                <a:latin typeface="Trebuchet MS"/>
                <a:cs typeface="Trebuchet MS"/>
              </a:rPr>
              <a:t>Mengirim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9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4" dirty="0">
                <a:solidFill>
                  <a:srgbClr val="20130D"/>
                </a:solidFill>
                <a:latin typeface="Trebuchet MS"/>
                <a:cs typeface="Trebuchet MS"/>
              </a:rPr>
              <a:t>banyak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85" dirty="0">
                <a:solidFill>
                  <a:srgbClr val="20130D"/>
                </a:solidFill>
                <a:latin typeface="Trebuchet MS"/>
                <a:cs typeface="Trebuchet MS"/>
              </a:rPr>
              <a:t>barang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70" dirty="0">
                <a:solidFill>
                  <a:srgbClr val="20130D"/>
                </a:solidFill>
                <a:latin typeface="Trebuchet MS"/>
                <a:cs typeface="Trebuchet MS"/>
              </a:rPr>
              <a:t>ke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0" dirty="0">
                <a:solidFill>
                  <a:srgbClr val="20130D"/>
                </a:solidFill>
                <a:latin typeface="Trebuchet MS"/>
                <a:cs typeface="Trebuchet MS"/>
              </a:rPr>
              <a:t>distributor </a:t>
            </a:r>
            <a:r>
              <a:rPr sz="4000" i="1" spc="-185" dirty="0">
                <a:solidFill>
                  <a:srgbClr val="20130D"/>
                </a:solidFill>
                <a:latin typeface="Trebuchet MS"/>
                <a:cs typeface="Trebuchet MS"/>
              </a:rPr>
              <a:t>menjelang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25" dirty="0">
                <a:solidFill>
                  <a:srgbClr val="20130D"/>
                </a:solidFill>
                <a:latin typeface="Trebuchet MS"/>
                <a:cs typeface="Trebuchet MS"/>
              </a:rPr>
              <a:t>akhir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10" dirty="0">
                <a:solidFill>
                  <a:srgbClr val="20130D"/>
                </a:solidFill>
                <a:latin typeface="Trebuchet MS"/>
                <a:cs typeface="Trebuchet MS"/>
              </a:rPr>
              <a:t>periode,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95" dirty="0">
                <a:solidFill>
                  <a:srgbClr val="20130D"/>
                </a:solidFill>
                <a:latin typeface="Trebuchet MS"/>
                <a:cs typeface="Trebuchet MS"/>
              </a:rPr>
              <a:t>walau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15" dirty="0">
                <a:solidFill>
                  <a:srgbClr val="20130D"/>
                </a:solidFill>
                <a:latin typeface="Trebuchet MS"/>
                <a:cs typeface="Trebuchet MS"/>
              </a:rPr>
              <a:t>belum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25" dirty="0">
                <a:solidFill>
                  <a:srgbClr val="20130D"/>
                </a:solidFill>
                <a:latin typeface="Trebuchet MS"/>
                <a:cs typeface="Trebuchet MS"/>
              </a:rPr>
              <a:t>ada </a:t>
            </a:r>
            <a:r>
              <a:rPr sz="4000" i="1" spc="-160" dirty="0">
                <a:solidFill>
                  <a:srgbClr val="20130D"/>
                </a:solidFill>
                <a:latin typeface="Trebuchet MS"/>
                <a:cs typeface="Trebuchet MS"/>
              </a:rPr>
              <a:t>permintaan</a:t>
            </a:r>
            <a:r>
              <a:rPr sz="400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0" dirty="0">
                <a:solidFill>
                  <a:srgbClr val="20130D"/>
                </a:solidFill>
                <a:latin typeface="Trebuchet MS"/>
                <a:cs typeface="Trebuchet MS"/>
              </a:rPr>
              <a:t>nyata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382697" y="7194547"/>
            <a:ext cx="4905375" cy="3092450"/>
            <a:chOff x="13382697" y="7194547"/>
            <a:chExt cx="4905375" cy="3092450"/>
          </a:xfrm>
        </p:grpSpPr>
        <p:sp>
          <p:nvSpPr>
            <p:cNvPr id="3" name="object 3"/>
            <p:cNvSpPr/>
            <p:nvPr/>
          </p:nvSpPr>
          <p:spPr>
            <a:xfrm>
              <a:off x="13752620" y="7194547"/>
              <a:ext cx="4535805" cy="3092450"/>
            </a:xfrm>
            <a:custGeom>
              <a:avLst/>
              <a:gdLst/>
              <a:ahLst/>
              <a:cxnLst/>
              <a:rect l="l" t="t" r="r" b="b"/>
              <a:pathLst>
                <a:path w="4535805" h="3092450">
                  <a:moveTo>
                    <a:pt x="4535378" y="0"/>
                  </a:moveTo>
                  <a:lnTo>
                    <a:pt x="4535378" y="3092451"/>
                  </a:lnTo>
                  <a:lnTo>
                    <a:pt x="0" y="3092451"/>
                  </a:lnTo>
                  <a:lnTo>
                    <a:pt x="28707" y="3063289"/>
                  </a:lnTo>
                  <a:lnTo>
                    <a:pt x="65232" y="3029225"/>
                  </a:lnTo>
                  <a:lnTo>
                    <a:pt x="103467" y="2996458"/>
                  </a:lnTo>
                  <a:lnTo>
                    <a:pt x="143410" y="2964987"/>
                  </a:lnTo>
                  <a:lnTo>
                    <a:pt x="185058" y="2934809"/>
                  </a:lnTo>
                  <a:lnTo>
                    <a:pt x="225947" y="2908071"/>
                  </a:lnTo>
                  <a:lnTo>
                    <a:pt x="267885" y="2883905"/>
                  </a:lnTo>
                  <a:lnTo>
                    <a:pt x="310828" y="2862266"/>
                  </a:lnTo>
                  <a:lnTo>
                    <a:pt x="354729" y="2843108"/>
                  </a:lnTo>
                  <a:lnTo>
                    <a:pt x="399545" y="2826385"/>
                  </a:lnTo>
                  <a:lnTo>
                    <a:pt x="445230" y="2812050"/>
                  </a:lnTo>
                  <a:lnTo>
                    <a:pt x="1328386" y="2811611"/>
                  </a:lnTo>
                  <a:lnTo>
                    <a:pt x="1367275" y="2810589"/>
                  </a:lnTo>
                  <a:lnTo>
                    <a:pt x="1370137" y="2810589"/>
                  </a:lnTo>
                  <a:lnTo>
                    <a:pt x="1374373" y="2810307"/>
                  </a:lnTo>
                  <a:lnTo>
                    <a:pt x="1432189" y="2810307"/>
                  </a:lnTo>
                  <a:lnTo>
                    <a:pt x="1439693" y="2807764"/>
                  </a:lnTo>
                  <a:lnTo>
                    <a:pt x="1446384" y="2801752"/>
                  </a:lnTo>
                  <a:lnTo>
                    <a:pt x="1445546" y="2801752"/>
                  </a:lnTo>
                  <a:lnTo>
                    <a:pt x="1499147" y="2795454"/>
                  </a:lnTo>
                  <a:lnTo>
                    <a:pt x="1549545" y="2786314"/>
                  </a:lnTo>
                  <a:lnTo>
                    <a:pt x="1597694" y="2774198"/>
                  </a:lnTo>
                  <a:lnTo>
                    <a:pt x="1643584" y="2759084"/>
                  </a:lnTo>
                  <a:lnTo>
                    <a:pt x="1687203" y="2740952"/>
                  </a:lnTo>
                  <a:lnTo>
                    <a:pt x="1728542" y="2719782"/>
                  </a:lnTo>
                  <a:lnTo>
                    <a:pt x="1767589" y="2695551"/>
                  </a:lnTo>
                  <a:lnTo>
                    <a:pt x="1804334" y="2668239"/>
                  </a:lnTo>
                  <a:lnTo>
                    <a:pt x="1838767" y="2637826"/>
                  </a:lnTo>
                  <a:lnTo>
                    <a:pt x="1870877" y="2604291"/>
                  </a:lnTo>
                  <a:lnTo>
                    <a:pt x="1900654" y="2567612"/>
                  </a:lnTo>
                  <a:lnTo>
                    <a:pt x="1928087" y="2527769"/>
                  </a:lnTo>
                  <a:lnTo>
                    <a:pt x="1953165" y="2484742"/>
                  </a:lnTo>
                  <a:lnTo>
                    <a:pt x="1975879" y="2438508"/>
                  </a:lnTo>
                  <a:lnTo>
                    <a:pt x="1996217" y="2389048"/>
                  </a:lnTo>
                  <a:lnTo>
                    <a:pt x="2013861" y="2341498"/>
                  </a:lnTo>
                  <a:lnTo>
                    <a:pt x="2048881" y="2246242"/>
                  </a:lnTo>
                  <a:lnTo>
                    <a:pt x="2066675" y="2198722"/>
                  </a:lnTo>
                  <a:lnTo>
                    <a:pt x="2084938" y="2151398"/>
                  </a:lnTo>
                  <a:lnTo>
                    <a:pt x="2103880" y="2104364"/>
                  </a:lnTo>
                  <a:lnTo>
                    <a:pt x="2123709" y="2057712"/>
                  </a:lnTo>
                  <a:lnTo>
                    <a:pt x="2144635" y="2011535"/>
                  </a:lnTo>
                  <a:lnTo>
                    <a:pt x="2166868" y="1965927"/>
                  </a:lnTo>
                  <a:lnTo>
                    <a:pt x="2190616" y="1920979"/>
                  </a:lnTo>
                  <a:lnTo>
                    <a:pt x="2214969" y="1879008"/>
                  </a:lnTo>
                  <a:lnTo>
                    <a:pt x="2241098" y="1838816"/>
                  </a:lnTo>
                  <a:lnTo>
                    <a:pt x="2269308" y="1800781"/>
                  </a:lnTo>
                  <a:lnTo>
                    <a:pt x="2299906" y="1765280"/>
                  </a:lnTo>
                  <a:lnTo>
                    <a:pt x="2333197" y="1732689"/>
                  </a:lnTo>
                  <a:lnTo>
                    <a:pt x="2353020" y="1716682"/>
                  </a:lnTo>
                  <a:lnTo>
                    <a:pt x="3226542" y="1716682"/>
                  </a:lnTo>
                  <a:lnTo>
                    <a:pt x="3269497" y="1710040"/>
                  </a:lnTo>
                  <a:lnTo>
                    <a:pt x="3304076" y="1690632"/>
                  </a:lnTo>
                  <a:lnTo>
                    <a:pt x="3331659" y="1657265"/>
                  </a:lnTo>
                  <a:lnTo>
                    <a:pt x="3353627" y="1608746"/>
                  </a:lnTo>
                  <a:lnTo>
                    <a:pt x="3368624" y="1562794"/>
                  </a:lnTo>
                  <a:lnTo>
                    <a:pt x="3382037" y="1516479"/>
                  </a:lnTo>
                  <a:lnTo>
                    <a:pt x="3394096" y="1469852"/>
                  </a:lnTo>
                  <a:lnTo>
                    <a:pt x="3405030" y="1422966"/>
                  </a:lnTo>
                  <a:lnTo>
                    <a:pt x="3415068" y="1375874"/>
                  </a:lnTo>
                  <a:lnTo>
                    <a:pt x="3424439" y="1328629"/>
                  </a:lnTo>
                  <a:lnTo>
                    <a:pt x="3433373" y="1281281"/>
                  </a:lnTo>
                  <a:lnTo>
                    <a:pt x="3450848" y="1186492"/>
                  </a:lnTo>
                  <a:lnTo>
                    <a:pt x="3459848" y="1139155"/>
                  </a:lnTo>
                  <a:lnTo>
                    <a:pt x="3469196" y="1090569"/>
                  </a:lnTo>
                  <a:lnTo>
                    <a:pt x="3478571" y="1041998"/>
                  </a:lnTo>
                  <a:lnTo>
                    <a:pt x="3488303" y="993548"/>
                  </a:lnTo>
                  <a:lnTo>
                    <a:pt x="3498719" y="945324"/>
                  </a:lnTo>
                  <a:lnTo>
                    <a:pt x="3510147" y="897433"/>
                  </a:lnTo>
                  <a:lnTo>
                    <a:pt x="3522916" y="849981"/>
                  </a:lnTo>
                  <a:lnTo>
                    <a:pt x="3537354" y="803074"/>
                  </a:lnTo>
                  <a:lnTo>
                    <a:pt x="3553790" y="756818"/>
                  </a:lnTo>
                  <a:lnTo>
                    <a:pt x="3572551" y="711319"/>
                  </a:lnTo>
                  <a:lnTo>
                    <a:pt x="3593966" y="666684"/>
                  </a:lnTo>
                  <a:lnTo>
                    <a:pt x="3618363" y="623018"/>
                  </a:lnTo>
                  <a:lnTo>
                    <a:pt x="3646071" y="580427"/>
                  </a:lnTo>
                  <a:lnTo>
                    <a:pt x="3675221" y="540721"/>
                  </a:lnTo>
                  <a:lnTo>
                    <a:pt x="3705875" y="502541"/>
                  </a:lnTo>
                  <a:lnTo>
                    <a:pt x="3738028" y="465900"/>
                  </a:lnTo>
                  <a:lnTo>
                    <a:pt x="3771673" y="430808"/>
                  </a:lnTo>
                  <a:lnTo>
                    <a:pt x="3806802" y="397275"/>
                  </a:lnTo>
                  <a:lnTo>
                    <a:pt x="3843411" y="365312"/>
                  </a:lnTo>
                  <a:lnTo>
                    <a:pt x="3881492" y="334929"/>
                  </a:lnTo>
                  <a:lnTo>
                    <a:pt x="3921038" y="306137"/>
                  </a:lnTo>
                  <a:lnTo>
                    <a:pt x="3962096" y="278152"/>
                  </a:lnTo>
                  <a:lnTo>
                    <a:pt x="4003583" y="250996"/>
                  </a:lnTo>
                  <a:lnTo>
                    <a:pt x="4045510" y="224694"/>
                  </a:lnTo>
                  <a:lnTo>
                    <a:pt x="4087887" y="199271"/>
                  </a:lnTo>
                  <a:lnTo>
                    <a:pt x="4130727" y="174752"/>
                  </a:lnTo>
                  <a:lnTo>
                    <a:pt x="4174040" y="151162"/>
                  </a:lnTo>
                  <a:lnTo>
                    <a:pt x="4217837" y="128525"/>
                  </a:lnTo>
                  <a:lnTo>
                    <a:pt x="4262130" y="106867"/>
                  </a:lnTo>
                  <a:lnTo>
                    <a:pt x="4306929" y="86213"/>
                  </a:lnTo>
                  <a:lnTo>
                    <a:pt x="4352245" y="66587"/>
                  </a:lnTo>
                  <a:lnTo>
                    <a:pt x="4398091" y="48014"/>
                  </a:lnTo>
                  <a:lnTo>
                    <a:pt x="4444475" y="30520"/>
                  </a:lnTo>
                  <a:lnTo>
                    <a:pt x="4491411" y="14128"/>
                  </a:lnTo>
                  <a:lnTo>
                    <a:pt x="4535378" y="0"/>
                  </a:lnTo>
                  <a:close/>
                </a:path>
                <a:path w="4535805" h="3092450">
                  <a:moveTo>
                    <a:pt x="1241399" y="2803273"/>
                  </a:moveTo>
                  <a:lnTo>
                    <a:pt x="1284842" y="2809659"/>
                  </a:lnTo>
                  <a:lnTo>
                    <a:pt x="1328386" y="2811611"/>
                  </a:lnTo>
                  <a:lnTo>
                    <a:pt x="446935" y="2811611"/>
                  </a:lnTo>
                  <a:lnTo>
                    <a:pt x="450898" y="2810589"/>
                  </a:lnTo>
                  <a:lnTo>
                    <a:pt x="1226275" y="2810589"/>
                  </a:lnTo>
                  <a:lnTo>
                    <a:pt x="1233726" y="2808934"/>
                  </a:lnTo>
                  <a:lnTo>
                    <a:pt x="1241399" y="2803273"/>
                  </a:lnTo>
                  <a:close/>
                </a:path>
                <a:path w="4535805" h="3092450">
                  <a:moveTo>
                    <a:pt x="788881" y="2768868"/>
                  </a:moveTo>
                  <a:lnTo>
                    <a:pt x="839344" y="2769079"/>
                  </a:lnTo>
                  <a:lnTo>
                    <a:pt x="889798" y="2770718"/>
                  </a:lnTo>
                  <a:lnTo>
                    <a:pt x="940238" y="2773753"/>
                  </a:lnTo>
                  <a:lnTo>
                    <a:pt x="990660" y="2778154"/>
                  </a:lnTo>
                  <a:lnTo>
                    <a:pt x="1041058" y="2783889"/>
                  </a:lnTo>
                  <a:lnTo>
                    <a:pt x="1091427" y="2790927"/>
                  </a:lnTo>
                  <a:lnTo>
                    <a:pt x="1121434" y="2794695"/>
                  </a:lnTo>
                  <a:lnTo>
                    <a:pt x="1151606" y="2797312"/>
                  </a:lnTo>
                  <a:lnTo>
                    <a:pt x="1212081" y="2801752"/>
                  </a:lnTo>
                  <a:lnTo>
                    <a:pt x="1219056" y="2808205"/>
                  </a:lnTo>
                  <a:lnTo>
                    <a:pt x="1226275" y="2810589"/>
                  </a:lnTo>
                  <a:lnTo>
                    <a:pt x="450898" y="2810589"/>
                  </a:lnTo>
                  <a:lnTo>
                    <a:pt x="491739" y="2800059"/>
                  </a:lnTo>
                  <a:lnTo>
                    <a:pt x="539027" y="2790364"/>
                  </a:lnTo>
                  <a:lnTo>
                    <a:pt x="587049" y="2782920"/>
                  </a:lnTo>
                  <a:lnTo>
                    <a:pt x="637495" y="2777110"/>
                  </a:lnTo>
                  <a:lnTo>
                    <a:pt x="687952" y="2772852"/>
                  </a:lnTo>
                  <a:lnTo>
                    <a:pt x="738416" y="2770115"/>
                  </a:lnTo>
                  <a:lnTo>
                    <a:pt x="788881" y="2768868"/>
                  </a:lnTo>
                  <a:close/>
                </a:path>
                <a:path w="4535805" h="3092450">
                  <a:moveTo>
                    <a:pt x="1415670" y="2807558"/>
                  </a:moveTo>
                  <a:lnTo>
                    <a:pt x="1424136" y="2809995"/>
                  </a:lnTo>
                  <a:lnTo>
                    <a:pt x="1432189" y="2810307"/>
                  </a:lnTo>
                  <a:lnTo>
                    <a:pt x="1374373" y="2810307"/>
                  </a:lnTo>
                  <a:lnTo>
                    <a:pt x="1415670" y="2807558"/>
                  </a:lnTo>
                  <a:close/>
                </a:path>
                <a:path w="4535805" h="3092450">
                  <a:moveTo>
                    <a:pt x="2640449" y="1619773"/>
                  </a:moveTo>
                  <a:lnTo>
                    <a:pt x="2688141" y="1620697"/>
                  </a:lnTo>
                  <a:lnTo>
                    <a:pt x="2736095" y="1623517"/>
                  </a:lnTo>
                  <a:lnTo>
                    <a:pt x="2785764" y="1628492"/>
                  </a:lnTo>
                  <a:lnTo>
                    <a:pt x="2834906" y="1635949"/>
                  </a:lnTo>
                  <a:lnTo>
                    <a:pt x="2883635" y="1645341"/>
                  </a:lnTo>
                  <a:lnTo>
                    <a:pt x="2932170" y="1656147"/>
                  </a:lnTo>
                  <a:lnTo>
                    <a:pt x="3076744" y="1691340"/>
                  </a:lnTo>
                  <a:lnTo>
                    <a:pt x="3125147" y="1702217"/>
                  </a:lnTo>
                  <a:lnTo>
                    <a:pt x="3173831" y="1711753"/>
                  </a:lnTo>
                  <a:lnTo>
                    <a:pt x="3226542" y="1716682"/>
                  </a:lnTo>
                  <a:lnTo>
                    <a:pt x="2353020" y="1716682"/>
                  </a:lnTo>
                  <a:lnTo>
                    <a:pt x="2409083" y="1677746"/>
                  </a:lnTo>
                  <a:lnTo>
                    <a:pt x="2452288" y="1656147"/>
                  </a:lnTo>
                  <a:lnTo>
                    <a:pt x="2499410" y="1638966"/>
                  </a:lnTo>
                  <a:lnTo>
                    <a:pt x="2546038" y="1627849"/>
                  </a:lnTo>
                  <a:lnTo>
                    <a:pt x="2593067" y="1621804"/>
                  </a:lnTo>
                  <a:lnTo>
                    <a:pt x="2640449" y="1619773"/>
                  </a:lnTo>
                  <a:close/>
                </a:path>
              </a:pathLst>
            </a:custGeom>
            <a:solidFill>
              <a:srgbClr val="BE8F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382697" y="9461943"/>
              <a:ext cx="4905375" cy="825500"/>
            </a:xfrm>
            <a:custGeom>
              <a:avLst/>
              <a:gdLst/>
              <a:ahLst/>
              <a:cxnLst/>
              <a:rect l="l" t="t" r="r" b="b"/>
              <a:pathLst>
                <a:path w="4905375" h="825500">
                  <a:moveTo>
                    <a:pt x="3073869" y="786242"/>
                  </a:moveTo>
                  <a:lnTo>
                    <a:pt x="3057200" y="779048"/>
                  </a:lnTo>
                  <a:lnTo>
                    <a:pt x="3047748" y="763394"/>
                  </a:lnTo>
                  <a:lnTo>
                    <a:pt x="3045771" y="739515"/>
                  </a:lnTo>
                  <a:lnTo>
                    <a:pt x="3048401" y="699515"/>
                  </a:lnTo>
                  <a:lnTo>
                    <a:pt x="3050955" y="659492"/>
                  </a:lnTo>
                  <a:lnTo>
                    <a:pt x="3053308" y="619449"/>
                  </a:lnTo>
                  <a:lnTo>
                    <a:pt x="3055337" y="579392"/>
                  </a:lnTo>
                  <a:lnTo>
                    <a:pt x="3058525" y="556893"/>
                  </a:lnTo>
                  <a:lnTo>
                    <a:pt x="3066816" y="539692"/>
                  </a:lnTo>
                  <a:lnTo>
                    <a:pt x="3066885" y="539548"/>
                  </a:lnTo>
                  <a:lnTo>
                    <a:pt x="3082026" y="528072"/>
                  </a:lnTo>
                  <a:lnTo>
                    <a:pt x="3105558" y="523177"/>
                  </a:lnTo>
                  <a:lnTo>
                    <a:pt x="3124948" y="521277"/>
                  </a:lnTo>
                  <a:lnTo>
                    <a:pt x="3163690" y="515377"/>
                  </a:lnTo>
                  <a:lnTo>
                    <a:pt x="3183358" y="513994"/>
                  </a:lnTo>
                  <a:lnTo>
                    <a:pt x="3212176" y="514570"/>
                  </a:lnTo>
                  <a:lnTo>
                    <a:pt x="3227559" y="520008"/>
                  </a:lnTo>
                  <a:lnTo>
                    <a:pt x="3233821" y="534436"/>
                  </a:lnTo>
                  <a:lnTo>
                    <a:pt x="3233882" y="534576"/>
                  </a:lnTo>
                  <a:lnTo>
                    <a:pt x="3235521" y="562539"/>
                  </a:lnTo>
                  <a:lnTo>
                    <a:pt x="3236200" y="584723"/>
                  </a:lnTo>
                  <a:lnTo>
                    <a:pt x="3234712" y="616299"/>
                  </a:lnTo>
                  <a:lnTo>
                    <a:pt x="3229985" y="681831"/>
                  </a:lnTo>
                  <a:lnTo>
                    <a:pt x="3218961" y="737615"/>
                  </a:lnTo>
                  <a:lnTo>
                    <a:pt x="3190891" y="766525"/>
                  </a:lnTo>
                  <a:lnTo>
                    <a:pt x="3149568" y="773731"/>
                  </a:lnTo>
                  <a:lnTo>
                    <a:pt x="3132158" y="776944"/>
                  </a:lnTo>
                  <a:lnTo>
                    <a:pt x="3097498" y="784740"/>
                  </a:lnTo>
                  <a:lnTo>
                    <a:pt x="3073869" y="786242"/>
                  </a:lnTo>
                  <a:close/>
                </a:path>
                <a:path w="4905375" h="825500">
                  <a:moveTo>
                    <a:pt x="2570266" y="803953"/>
                  </a:moveTo>
                  <a:lnTo>
                    <a:pt x="2526887" y="805282"/>
                  </a:lnTo>
                  <a:lnTo>
                    <a:pt x="2474805" y="805285"/>
                  </a:lnTo>
                  <a:lnTo>
                    <a:pt x="2449921" y="796261"/>
                  </a:lnTo>
                  <a:lnTo>
                    <a:pt x="2445710" y="770289"/>
                  </a:lnTo>
                  <a:lnTo>
                    <a:pt x="2455645" y="719447"/>
                  </a:lnTo>
                  <a:lnTo>
                    <a:pt x="2463225" y="687092"/>
                  </a:lnTo>
                  <a:lnTo>
                    <a:pt x="2471303" y="654013"/>
                  </a:lnTo>
                  <a:lnTo>
                    <a:pt x="2479224" y="621328"/>
                  </a:lnTo>
                  <a:lnTo>
                    <a:pt x="2492814" y="570469"/>
                  </a:lnTo>
                  <a:lnTo>
                    <a:pt x="2535897" y="548624"/>
                  </a:lnTo>
                  <a:lnTo>
                    <a:pt x="2614271" y="552703"/>
                  </a:lnTo>
                  <a:lnTo>
                    <a:pt x="2653134" y="557390"/>
                  </a:lnTo>
                  <a:lnTo>
                    <a:pt x="2666265" y="583039"/>
                  </a:lnTo>
                  <a:lnTo>
                    <a:pt x="2666318" y="587705"/>
                  </a:lnTo>
                  <a:lnTo>
                    <a:pt x="2658929" y="634778"/>
                  </a:lnTo>
                  <a:lnTo>
                    <a:pt x="2649639" y="680982"/>
                  </a:lnTo>
                  <a:lnTo>
                    <a:pt x="2637730" y="727394"/>
                  </a:lnTo>
                  <a:lnTo>
                    <a:pt x="2622973" y="772667"/>
                  </a:lnTo>
                  <a:lnTo>
                    <a:pt x="2590941" y="801131"/>
                  </a:lnTo>
                  <a:lnTo>
                    <a:pt x="2575646" y="803655"/>
                  </a:lnTo>
                  <a:lnTo>
                    <a:pt x="2570266" y="803953"/>
                  </a:lnTo>
                  <a:close/>
                </a:path>
                <a:path w="4905375" h="825500">
                  <a:moveTo>
                    <a:pt x="558308" y="689524"/>
                  </a:moveTo>
                  <a:lnTo>
                    <a:pt x="543441" y="687745"/>
                  </a:lnTo>
                  <a:lnTo>
                    <a:pt x="532279" y="678338"/>
                  </a:lnTo>
                  <a:lnTo>
                    <a:pt x="525189" y="662033"/>
                  </a:lnTo>
                  <a:lnTo>
                    <a:pt x="525121" y="661876"/>
                  </a:lnTo>
                  <a:lnTo>
                    <a:pt x="513383" y="614705"/>
                  </a:lnTo>
                  <a:lnTo>
                    <a:pt x="502240" y="567384"/>
                  </a:lnTo>
                  <a:lnTo>
                    <a:pt x="491669" y="519933"/>
                  </a:lnTo>
                  <a:lnTo>
                    <a:pt x="481644" y="472372"/>
                  </a:lnTo>
                  <a:lnTo>
                    <a:pt x="481719" y="458907"/>
                  </a:lnTo>
                  <a:lnTo>
                    <a:pt x="507981" y="430958"/>
                  </a:lnTo>
                  <a:lnTo>
                    <a:pt x="556251" y="410367"/>
                  </a:lnTo>
                  <a:lnTo>
                    <a:pt x="605337" y="391903"/>
                  </a:lnTo>
                  <a:lnTo>
                    <a:pt x="621479" y="388700"/>
                  </a:lnTo>
                  <a:lnTo>
                    <a:pt x="634732" y="391586"/>
                  </a:lnTo>
                  <a:lnTo>
                    <a:pt x="661363" y="458743"/>
                  </a:lnTo>
                  <a:lnTo>
                    <a:pt x="670529" y="498752"/>
                  </a:lnTo>
                  <a:lnTo>
                    <a:pt x="678710" y="538879"/>
                  </a:lnTo>
                  <a:lnTo>
                    <a:pt x="685353" y="579221"/>
                  </a:lnTo>
                  <a:lnTo>
                    <a:pt x="686098" y="604823"/>
                  </a:lnTo>
                  <a:lnTo>
                    <a:pt x="678081" y="624811"/>
                  </a:lnTo>
                  <a:lnTo>
                    <a:pt x="662521" y="640166"/>
                  </a:lnTo>
                  <a:lnTo>
                    <a:pt x="640636" y="651871"/>
                  </a:lnTo>
                  <a:lnTo>
                    <a:pt x="624320" y="658998"/>
                  </a:lnTo>
                  <a:lnTo>
                    <a:pt x="608233" y="666674"/>
                  </a:lnTo>
                  <a:lnTo>
                    <a:pt x="592334" y="674757"/>
                  </a:lnTo>
                  <a:lnTo>
                    <a:pt x="576580" y="683105"/>
                  </a:lnTo>
                  <a:lnTo>
                    <a:pt x="558308" y="689524"/>
                  </a:lnTo>
                  <a:close/>
                </a:path>
                <a:path w="4905375" h="825500">
                  <a:moveTo>
                    <a:pt x="3954926" y="582955"/>
                  </a:moveTo>
                  <a:lnTo>
                    <a:pt x="3923196" y="552083"/>
                  </a:lnTo>
                  <a:lnTo>
                    <a:pt x="3915090" y="504358"/>
                  </a:lnTo>
                  <a:lnTo>
                    <a:pt x="3907269" y="456586"/>
                  </a:lnTo>
                  <a:lnTo>
                    <a:pt x="3899997" y="408748"/>
                  </a:lnTo>
                  <a:lnTo>
                    <a:pt x="3893535" y="360822"/>
                  </a:lnTo>
                  <a:lnTo>
                    <a:pt x="3895452" y="345445"/>
                  </a:lnTo>
                  <a:lnTo>
                    <a:pt x="3930464" y="319083"/>
                  </a:lnTo>
                  <a:lnTo>
                    <a:pt x="3997317" y="298480"/>
                  </a:lnTo>
                  <a:lnTo>
                    <a:pt x="4019353" y="290957"/>
                  </a:lnTo>
                  <a:lnTo>
                    <a:pt x="4062387" y="302138"/>
                  </a:lnTo>
                  <a:lnTo>
                    <a:pt x="4074100" y="357593"/>
                  </a:lnTo>
                  <a:lnTo>
                    <a:pt x="4079897" y="396289"/>
                  </a:lnTo>
                  <a:lnTo>
                    <a:pt x="4085409" y="435044"/>
                  </a:lnTo>
                  <a:lnTo>
                    <a:pt x="4090964" y="473798"/>
                  </a:lnTo>
                  <a:lnTo>
                    <a:pt x="4081325" y="522669"/>
                  </a:lnTo>
                  <a:lnTo>
                    <a:pt x="4040661" y="551287"/>
                  </a:lnTo>
                  <a:lnTo>
                    <a:pt x="4007135" y="563182"/>
                  </a:lnTo>
                  <a:lnTo>
                    <a:pt x="3990547" y="569512"/>
                  </a:lnTo>
                  <a:lnTo>
                    <a:pt x="3974358" y="576655"/>
                  </a:lnTo>
                  <a:lnTo>
                    <a:pt x="3954926" y="582955"/>
                  </a:lnTo>
                  <a:close/>
                </a:path>
                <a:path w="4905375" h="825500">
                  <a:moveTo>
                    <a:pt x="3366567" y="738203"/>
                  </a:moveTo>
                  <a:lnTo>
                    <a:pt x="3343846" y="687246"/>
                  </a:lnTo>
                  <a:lnTo>
                    <a:pt x="3342375" y="637159"/>
                  </a:lnTo>
                  <a:lnTo>
                    <a:pt x="3341776" y="613762"/>
                  </a:lnTo>
                  <a:lnTo>
                    <a:pt x="3342442" y="613742"/>
                  </a:lnTo>
                  <a:lnTo>
                    <a:pt x="3340044" y="534410"/>
                  </a:lnTo>
                  <a:lnTo>
                    <a:pt x="3339824" y="523872"/>
                  </a:lnTo>
                  <a:lnTo>
                    <a:pt x="3358280" y="482030"/>
                  </a:lnTo>
                  <a:lnTo>
                    <a:pt x="3402654" y="471533"/>
                  </a:lnTo>
                  <a:lnTo>
                    <a:pt x="3455563" y="460893"/>
                  </a:lnTo>
                  <a:lnTo>
                    <a:pt x="3482111" y="456170"/>
                  </a:lnTo>
                  <a:lnTo>
                    <a:pt x="3496073" y="456140"/>
                  </a:lnTo>
                  <a:lnTo>
                    <a:pt x="3507340" y="460781"/>
                  </a:lnTo>
                  <a:lnTo>
                    <a:pt x="3514925" y="470111"/>
                  </a:lnTo>
                  <a:lnTo>
                    <a:pt x="3517840" y="484148"/>
                  </a:lnTo>
                  <a:lnTo>
                    <a:pt x="3518475" y="501058"/>
                  </a:lnTo>
                  <a:lnTo>
                    <a:pt x="3519125" y="518381"/>
                  </a:lnTo>
                  <a:lnTo>
                    <a:pt x="3519520" y="528914"/>
                  </a:lnTo>
                  <a:lnTo>
                    <a:pt x="3521549" y="573676"/>
                  </a:lnTo>
                  <a:lnTo>
                    <a:pt x="3521729" y="618482"/>
                  </a:lnTo>
                  <a:lnTo>
                    <a:pt x="3517862" y="663381"/>
                  </a:lnTo>
                  <a:lnTo>
                    <a:pt x="3490865" y="706815"/>
                  </a:lnTo>
                  <a:lnTo>
                    <a:pt x="3452338" y="719873"/>
                  </a:lnTo>
                  <a:lnTo>
                    <a:pt x="3406754" y="729831"/>
                  </a:lnTo>
                  <a:lnTo>
                    <a:pt x="3384252" y="735751"/>
                  </a:lnTo>
                  <a:lnTo>
                    <a:pt x="3366567" y="738203"/>
                  </a:lnTo>
                  <a:close/>
                </a:path>
                <a:path w="4905375" h="825500">
                  <a:moveTo>
                    <a:pt x="3663905" y="670874"/>
                  </a:moveTo>
                  <a:lnTo>
                    <a:pt x="3636312" y="638216"/>
                  </a:lnTo>
                  <a:lnTo>
                    <a:pt x="3628382" y="590450"/>
                  </a:lnTo>
                  <a:lnTo>
                    <a:pt x="3626546" y="542741"/>
                  </a:lnTo>
                  <a:lnTo>
                    <a:pt x="3626167" y="526839"/>
                  </a:lnTo>
                  <a:lnTo>
                    <a:pt x="3624635" y="526886"/>
                  </a:lnTo>
                  <a:lnTo>
                    <a:pt x="3624679" y="512722"/>
                  </a:lnTo>
                  <a:lnTo>
                    <a:pt x="3624983" y="498495"/>
                  </a:lnTo>
                  <a:lnTo>
                    <a:pt x="3624518" y="484478"/>
                  </a:lnTo>
                  <a:lnTo>
                    <a:pt x="3622256" y="470948"/>
                  </a:lnTo>
                  <a:lnTo>
                    <a:pt x="3619571" y="444795"/>
                  </a:lnTo>
                  <a:lnTo>
                    <a:pt x="3626597" y="425465"/>
                  </a:lnTo>
                  <a:lnTo>
                    <a:pt x="3665253" y="403086"/>
                  </a:lnTo>
                  <a:lnTo>
                    <a:pt x="3710415" y="391767"/>
                  </a:lnTo>
                  <a:lnTo>
                    <a:pt x="3755801" y="381243"/>
                  </a:lnTo>
                  <a:lnTo>
                    <a:pt x="3771071" y="380187"/>
                  </a:lnTo>
                  <a:lnTo>
                    <a:pt x="3782798" y="384517"/>
                  </a:lnTo>
                  <a:lnTo>
                    <a:pt x="3798012" y="448024"/>
                  </a:lnTo>
                  <a:lnTo>
                    <a:pt x="3801539" y="487003"/>
                  </a:lnTo>
                  <a:lnTo>
                    <a:pt x="3804603" y="526010"/>
                  </a:lnTo>
                  <a:lnTo>
                    <a:pt x="3806838" y="565048"/>
                  </a:lnTo>
                  <a:lnTo>
                    <a:pt x="3804997" y="596504"/>
                  </a:lnTo>
                  <a:lnTo>
                    <a:pt x="3776706" y="634739"/>
                  </a:lnTo>
                  <a:lnTo>
                    <a:pt x="3731325" y="651018"/>
                  </a:lnTo>
                  <a:lnTo>
                    <a:pt x="3715042" y="655317"/>
                  </a:lnTo>
                  <a:lnTo>
                    <a:pt x="3698961" y="660071"/>
                  </a:lnTo>
                  <a:lnTo>
                    <a:pt x="3683371" y="665980"/>
                  </a:lnTo>
                  <a:lnTo>
                    <a:pt x="3663905" y="670874"/>
                  </a:lnTo>
                  <a:close/>
                </a:path>
                <a:path w="4905375" h="825500">
                  <a:moveTo>
                    <a:pt x="1061490" y="474685"/>
                  </a:moveTo>
                  <a:lnTo>
                    <a:pt x="1044021" y="472417"/>
                  </a:lnTo>
                  <a:lnTo>
                    <a:pt x="1032921" y="464983"/>
                  </a:lnTo>
                  <a:lnTo>
                    <a:pt x="1027934" y="453049"/>
                  </a:lnTo>
                  <a:lnTo>
                    <a:pt x="1028805" y="437279"/>
                  </a:lnTo>
                  <a:lnTo>
                    <a:pt x="1039512" y="388901"/>
                  </a:lnTo>
                  <a:lnTo>
                    <a:pt x="1050793" y="340663"/>
                  </a:lnTo>
                  <a:lnTo>
                    <a:pt x="1062337" y="292478"/>
                  </a:lnTo>
                  <a:lnTo>
                    <a:pt x="1073837" y="244264"/>
                  </a:lnTo>
                  <a:lnTo>
                    <a:pt x="1080214" y="230871"/>
                  </a:lnTo>
                  <a:lnTo>
                    <a:pt x="1090374" y="223037"/>
                  </a:lnTo>
                  <a:lnTo>
                    <a:pt x="1102538" y="219418"/>
                  </a:lnTo>
                  <a:lnTo>
                    <a:pt x="1114928" y="218668"/>
                  </a:lnTo>
                  <a:lnTo>
                    <a:pt x="1142796" y="219871"/>
                  </a:lnTo>
                  <a:lnTo>
                    <a:pt x="1226322" y="228659"/>
                  </a:lnTo>
                  <a:lnTo>
                    <a:pt x="1252061" y="247047"/>
                  </a:lnTo>
                  <a:lnTo>
                    <a:pt x="1251856" y="259016"/>
                  </a:lnTo>
                  <a:lnTo>
                    <a:pt x="1241872" y="304562"/>
                  </a:lnTo>
                  <a:lnTo>
                    <a:pt x="1232739" y="350319"/>
                  </a:lnTo>
                  <a:lnTo>
                    <a:pt x="1222033" y="395724"/>
                  </a:lnTo>
                  <a:lnTo>
                    <a:pt x="1207328" y="440214"/>
                  </a:lnTo>
                  <a:lnTo>
                    <a:pt x="1174598" y="470447"/>
                  </a:lnTo>
                  <a:lnTo>
                    <a:pt x="1106432" y="472534"/>
                  </a:lnTo>
                  <a:lnTo>
                    <a:pt x="1061490" y="474685"/>
                  </a:lnTo>
                  <a:close/>
                </a:path>
                <a:path w="4905375" h="825500">
                  <a:moveTo>
                    <a:pt x="1151600" y="477727"/>
                  </a:moveTo>
                  <a:lnTo>
                    <a:pt x="1128998" y="473321"/>
                  </a:lnTo>
                  <a:lnTo>
                    <a:pt x="1106432" y="472534"/>
                  </a:lnTo>
                  <a:lnTo>
                    <a:pt x="1174598" y="470447"/>
                  </a:lnTo>
                  <a:lnTo>
                    <a:pt x="1168265" y="472991"/>
                  </a:lnTo>
                  <a:lnTo>
                    <a:pt x="1151600" y="477727"/>
                  </a:lnTo>
                  <a:close/>
                </a:path>
                <a:path w="4905375" h="825500">
                  <a:moveTo>
                    <a:pt x="4225001" y="474849"/>
                  </a:moveTo>
                  <a:lnTo>
                    <a:pt x="4193868" y="441708"/>
                  </a:lnTo>
                  <a:lnTo>
                    <a:pt x="4184727" y="377001"/>
                  </a:lnTo>
                  <a:lnTo>
                    <a:pt x="4176234" y="312224"/>
                  </a:lnTo>
                  <a:lnTo>
                    <a:pt x="4174238" y="289773"/>
                  </a:lnTo>
                  <a:lnTo>
                    <a:pt x="4173020" y="278613"/>
                  </a:lnTo>
                  <a:lnTo>
                    <a:pt x="4170803" y="267715"/>
                  </a:lnTo>
                  <a:lnTo>
                    <a:pt x="4168721" y="249120"/>
                  </a:lnTo>
                  <a:lnTo>
                    <a:pt x="4173232" y="234343"/>
                  </a:lnTo>
                  <a:lnTo>
                    <a:pt x="4223617" y="205911"/>
                  </a:lnTo>
                  <a:lnTo>
                    <a:pt x="4273845" y="191310"/>
                  </a:lnTo>
                  <a:lnTo>
                    <a:pt x="4318244" y="182853"/>
                  </a:lnTo>
                  <a:lnTo>
                    <a:pt x="4331152" y="188049"/>
                  </a:lnTo>
                  <a:lnTo>
                    <a:pt x="4348909" y="252187"/>
                  </a:lnTo>
                  <a:lnTo>
                    <a:pt x="4358034" y="323861"/>
                  </a:lnTo>
                  <a:lnTo>
                    <a:pt x="4362005" y="355878"/>
                  </a:lnTo>
                  <a:lnTo>
                    <a:pt x="4360457" y="395171"/>
                  </a:lnTo>
                  <a:lnTo>
                    <a:pt x="4335730" y="434538"/>
                  </a:lnTo>
                  <a:lnTo>
                    <a:pt x="4259530" y="463918"/>
                  </a:lnTo>
                  <a:lnTo>
                    <a:pt x="4244736" y="469756"/>
                  </a:lnTo>
                  <a:lnTo>
                    <a:pt x="4225001" y="474849"/>
                  </a:lnTo>
                  <a:close/>
                </a:path>
                <a:path w="4905375" h="825500">
                  <a:moveTo>
                    <a:pt x="1707207" y="548596"/>
                  </a:moveTo>
                  <a:lnTo>
                    <a:pt x="1645368" y="529177"/>
                  </a:lnTo>
                  <a:lnTo>
                    <a:pt x="1584850" y="500667"/>
                  </a:lnTo>
                  <a:lnTo>
                    <a:pt x="1575762" y="482608"/>
                  </a:lnTo>
                  <a:lnTo>
                    <a:pt x="1579000" y="471290"/>
                  </a:lnTo>
                  <a:lnTo>
                    <a:pt x="1639903" y="380133"/>
                  </a:lnTo>
                  <a:lnTo>
                    <a:pt x="1667568" y="340034"/>
                  </a:lnTo>
                  <a:lnTo>
                    <a:pt x="1695464" y="300109"/>
                  </a:lnTo>
                  <a:lnTo>
                    <a:pt x="1717951" y="286751"/>
                  </a:lnTo>
                  <a:lnTo>
                    <a:pt x="1730778" y="287607"/>
                  </a:lnTo>
                  <a:lnTo>
                    <a:pt x="1768921" y="303391"/>
                  </a:lnTo>
                  <a:lnTo>
                    <a:pt x="1844480" y="341087"/>
                  </a:lnTo>
                  <a:lnTo>
                    <a:pt x="1860422" y="359503"/>
                  </a:lnTo>
                  <a:lnTo>
                    <a:pt x="1859892" y="370677"/>
                  </a:lnTo>
                  <a:lnTo>
                    <a:pt x="1829500" y="420668"/>
                  </a:lnTo>
                  <a:lnTo>
                    <a:pt x="1804275" y="459049"/>
                  </a:lnTo>
                  <a:lnTo>
                    <a:pt x="1777249" y="496147"/>
                  </a:lnTo>
                  <a:lnTo>
                    <a:pt x="1746802" y="530780"/>
                  </a:lnTo>
                  <a:lnTo>
                    <a:pt x="1707207" y="548596"/>
                  </a:lnTo>
                  <a:close/>
                </a:path>
                <a:path w="4905375" h="825500">
                  <a:moveTo>
                    <a:pt x="1986664" y="657594"/>
                  </a:moveTo>
                  <a:lnTo>
                    <a:pt x="1923059" y="642872"/>
                  </a:lnTo>
                  <a:lnTo>
                    <a:pt x="1862321" y="618860"/>
                  </a:lnTo>
                  <a:lnTo>
                    <a:pt x="1851111" y="604459"/>
                  </a:lnTo>
                  <a:lnTo>
                    <a:pt x="1851634" y="595061"/>
                  </a:lnTo>
                  <a:lnTo>
                    <a:pt x="1881968" y="541818"/>
                  </a:lnTo>
                  <a:lnTo>
                    <a:pt x="1908774" y="497840"/>
                  </a:lnTo>
                  <a:lnTo>
                    <a:pt x="1935861" y="454041"/>
                  </a:lnTo>
                  <a:lnTo>
                    <a:pt x="1963293" y="410463"/>
                  </a:lnTo>
                  <a:lnTo>
                    <a:pt x="1984241" y="398027"/>
                  </a:lnTo>
                  <a:lnTo>
                    <a:pt x="1996561" y="398520"/>
                  </a:lnTo>
                  <a:lnTo>
                    <a:pt x="2034829" y="410241"/>
                  </a:lnTo>
                  <a:lnTo>
                    <a:pt x="2086468" y="432168"/>
                  </a:lnTo>
                  <a:lnTo>
                    <a:pt x="2121208" y="455827"/>
                  </a:lnTo>
                  <a:lnTo>
                    <a:pt x="2127224" y="477203"/>
                  </a:lnTo>
                  <a:lnTo>
                    <a:pt x="2121777" y="490626"/>
                  </a:lnTo>
                  <a:lnTo>
                    <a:pt x="2100418" y="526986"/>
                  </a:lnTo>
                  <a:lnTo>
                    <a:pt x="2078432" y="562916"/>
                  </a:lnTo>
                  <a:lnTo>
                    <a:pt x="2055248" y="598058"/>
                  </a:lnTo>
                  <a:lnTo>
                    <a:pt x="2030290" y="632053"/>
                  </a:lnTo>
                  <a:lnTo>
                    <a:pt x="2000737" y="656316"/>
                  </a:lnTo>
                  <a:lnTo>
                    <a:pt x="1986664" y="657594"/>
                  </a:lnTo>
                  <a:close/>
                </a:path>
                <a:path w="4905375" h="825500">
                  <a:moveTo>
                    <a:pt x="386493" y="825056"/>
                  </a:moveTo>
                  <a:lnTo>
                    <a:pt x="296976" y="825056"/>
                  </a:lnTo>
                  <a:lnTo>
                    <a:pt x="282611" y="789085"/>
                  </a:lnTo>
                  <a:lnTo>
                    <a:pt x="264940" y="743841"/>
                  </a:lnTo>
                  <a:lnTo>
                    <a:pt x="229999" y="653177"/>
                  </a:lnTo>
                  <a:lnTo>
                    <a:pt x="227640" y="640210"/>
                  </a:lnTo>
                  <a:lnTo>
                    <a:pt x="230471" y="629116"/>
                  </a:lnTo>
                  <a:lnTo>
                    <a:pt x="270149" y="593096"/>
                  </a:lnTo>
                  <a:lnTo>
                    <a:pt x="349357" y="550903"/>
                  </a:lnTo>
                  <a:lnTo>
                    <a:pt x="358727" y="547810"/>
                  </a:lnTo>
                  <a:lnTo>
                    <a:pt x="367789" y="548297"/>
                  </a:lnTo>
                  <a:lnTo>
                    <a:pt x="403373" y="607238"/>
                  </a:lnTo>
                  <a:lnTo>
                    <a:pt x="423236" y="654819"/>
                  </a:lnTo>
                  <a:lnTo>
                    <a:pt x="439627" y="704194"/>
                  </a:lnTo>
                  <a:lnTo>
                    <a:pt x="450862" y="756234"/>
                  </a:lnTo>
                  <a:lnTo>
                    <a:pt x="449181" y="762286"/>
                  </a:lnTo>
                  <a:lnTo>
                    <a:pt x="449515" y="773211"/>
                  </a:lnTo>
                  <a:lnTo>
                    <a:pt x="444272" y="778373"/>
                  </a:lnTo>
                  <a:lnTo>
                    <a:pt x="419200" y="800894"/>
                  </a:lnTo>
                  <a:lnTo>
                    <a:pt x="392466" y="821209"/>
                  </a:lnTo>
                  <a:lnTo>
                    <a:pt x="386493" y="825056"/>
                  </a:lnTo>
                  <a:close/>
                </a:path>
                <a:path w="4905375" h="825500">
                  <a:moveTo>
                    <a:pt x="4757176" y="276939"/>
                  </a:moveTo>
                  <a:lnTo>
                    <a:pt x="4743278" y="271771"/>
                  </a:lnTo>
                  <a:lnTo>
                    <a:pt x="4743483" y="271764"/>
                  </a:lnTo>
                  <a:lnTo>
                    <a:pt x="4735083" y="260812"/>
                  </a:lnTo>
                  <a:lnTo>
                    <a:pt x="4731611" y="244941"/>
                  </a:lnTo>
                  <a:lnTo>
                    <a:pt x="4730471" y="193567"/>
                  </a:lnTo>
                  <a:lnTo>
                    <a:pt x="4732182" y="142212"/>
                  </a:lnTo>
                  <a:lnTo>
                    <a:pt x="4735820" y="90911"/>
                  </a:lnTo>
                  <a:lnTo>
                    <a:pt x="4740462" y="39698"/>
                  </a:lnTo>
                  <a:lnTo>
                    <a:pt x="4773145" y="13892"/>
                  </a:lnTo>
                  <a:lnTo>
                    <a:pt x="4826936" y="7294"/>
                  </a:lnTo>
                  <a:lnTo>
                    <a:pt x="4880606" y="0"/>
                  </a:lnTo>
                  <a:lnTo>
                    <a:pt x="4894528" y="398"/>
                  </a:lnTo>
                  <a:lnTo>
                    <a:pt x="4903993" y="5685"/>
                  </a:lnTo>
                  <a:lnTo>
                    <a:pt x="4905302" y="7811"/>
                  </a:lnTo>
                  <a:lnTo>
                    <a:pt x="4905302" y="218160"/>
                  </a:lnTo>
                  <a:lnTo>
                    <a:pt x="4874187" y="252569"/>
                  </a:lnTo>
                  <a:lnTo>
                    <a:pt x="4833634" y="263317"/>
                  </a:lnTo>
                  <a:lnTo>
                    <a:pt x="4814273" y="266622"/>
                  </a:lnTo>
                  <a:lnTo>
                    <a:pt x="4794995" y="270187"/>
                  </a:lnTo>
                  <a:lnTo>
                    <a:pt x="4775999" y="274787"/>
                  </a:lnTo>
                  <a:lnTo>
                    <a:pt x="4757176" y="276939"/>
                  </a:lnTo>
                  <a:close/>
                </a:path>
                <a:path w="4905375" h="825500">
                  <a:moveTo>
                    <a:pt x="197763" y="825056"/>
                  </a:moveTo>
                  <a:lnTo>
                    <a:pt x="0" y="825056"/>
                  </a:lnTo>
                  <a:lnTo>
                    <a:pt x="351" y="823365"/>
                  </a:lnTo>
                  <a:lnTo>
                    <a:pt x="6258" y="813257"/>
                  </a:lnTo>
                  <a:lnTo>
                    <a:pt x="52247" y="766890"/>
                  </a:lnTo>
                  <a:lnTo>
                    <a:pt x="103201" y="725873"/>
                  </a:lnTo>
                  <a:lnTo>
                    <a:pt x="110122" y="723260"/>
                  </a:lnTo>
                  <a:lnTo>
                    <a:pt x="112827" y="722311"/>
                  </a:lnTo>
                  <a:lnTo>
                    <a:pt x="188092" y="810248"/>
                  </a:lnTo>
                  <a:lnTo>
                    <a:pt x="197763" y="825056"/>
                  </a:lnTo>
                  <a:close/>
                </a:path>
                <a:path w="4905375" h="825500">
                  <a:moveTo>
                    <a:pt x="4494085" y="373498"/>
                  </a:moveTo>
                  <a:lnTo>
                    <a:pt x="4465678" y="344568"/>
                  </a:lnTo>
                  <a:lnTo>
                    <a:pt x="4459777" y="294354"/>
                  </a:lnTo>
                  <a:lnTo>
                    <a:pt x="4454150" y="244119"/>
                  </a:lnTo>
                  <a:lnTo>
                    <a:pt x="4450145" y="193759"/>
                  </a:lnTo>
                  <a:lnTo>
                    <a:pt x="4449186" y="146965"/>
                  </a:lnTo>
                  <a:lnTo>
                    <a:pt x="4449109" y="143171"/>
                  </a:lnTo>
                  <a:lnTo>
                    <a:pt x="4451842" y="130417"/>
                  </a:lnTo>
                  <a:lnTo>
                    <a:pt x="4507010" y="102208"/>
                  </a:lnTo>
                  <a:lnTo>
                    <a:pt x="4561377" y="88618"/>
                  </a:lnTo>
                  <a:lnTo>
                    <a:pt x="4588753" y="82818"/>
                  </a:lnTo>
                  <a:lnTo>
                    <a:pt x="4602759" y="83068"/>
                  </a:lnTo>
                  <a:lnTo>
                    <a:pt x="4626507" y="141535"/>
                  </a:lnTo>
                  <a:lnTo>
                    <a:pt x="4631507" y="193283"/>
                  </a:lnTo>
                  <a:lnTo>
                    <a:pt x="4634096" y="275626"/>
                  </a:lnTo>
                  <a:lnTo>
                    <a:pt x="4629440" y="310423"/>
                  </a:lnTo>
                  <a:lnTo>
                    <a:pt x="4584664" y="342980"/>
                  </a:lnTo>
                  <a:lnTo>
                    <a:pt x="4536703" y="360196"/>
                  </a:lnTo>
                  <a:lnTo>
                    <a:pt x="4524189" y="364180"/>
                  </a:lnTo>
                  <a:lnTo>
                    <a:pt x="4517944" y="366153"/>
                  </a:lnTo>
                  <a:lnTo>
                    <a:pt x="4511888" y="368558"/>
                  </a:lnTo>
                  <a:lnTo>
                    <a:pt x="4494085" y="373498"/>
                  </a:lnTo>
                  <a:close/>
                </a:path>
                <a:path w="4905375" h="825500">
                  <a:moveTo>
                    <a:pt x="2265840" y="755265"/>
                  </a:moveTo>
                  <a:lnTo>
                    <a:pt x="2216051" y="748054"/>
                  </a:lnTo>
                  <a:lnTo>
                    <a:pt x="2166482" y="739837"/>
                  </a:lnTo>
                  <a:lnTo>
                    <a:pt x="2142737" y="717994"/>
                  </a:lnTo>
                  <a:lnTo>
                    <a:pt x="2144188" y="704246"/>
                  </a:lnTo>
                  <a:lnTo>
                    <a:pt x="2159758" y="656316"/>
                  </a:lnTo>
                  <a:lnTo>
                    <a:pt x="2178524" y="609669"/>
                  </a:lnTo>
                  <a:lnTo>
                    <a:pt x="2198644" y="563568"/>
                  </a:lnTo>
                  <a:lnTo>
                    <a:pt x="2218278" y="517276"/>
                  </a:lnTo>
                  <a:lnTo>
                    <a:pt x="2227657" y="503713"/>
                  </a:lnTo>
                  <a:lnTo>
                    <a:pt x="2240315" y="497414"/>
                  </a:lnTo>
                  <a:lnTo>
                    <a:pt x="2254792" y="496185"/>
                  </a:lnTo>
                  <a:lnTo>
                    <a:pt x="2269625" y="497834"/>
                  </a:lnTo>
                  <a:lnTo>
                    <a:pt x="2317095" y="507440"/>
                  </a:lnTo>
                  <a:lnTo>
                    <a:pt x="2364225" y="519008"/>
                  </a:lnTo>
                  <a:lnTo>
                    <a:pt x="2393024" y="550363"/>
                  </a:lnTo>
                  <a:lnTo>
                    <a:pt x="2388836" y="567130"/>
                  </a:lnTo>
                  <a:lnTo>
                    <a:pt x="2373282" y="606103"/>
                  </a:lnTo>
                  <a:lnTo>
                    <a:pt x="2358476" y="645391"/>
                  </a:lnTo>
                  <a:lnTo>
                    <a:pt x="2342481" y="684240"/>
                  </a:lnTo>
                  <a:lnTo>
                    <a:pt x="2323362" y="721897"/>
                  </a:lnTo>
                  <a:lnTo>
                    <a:pt x="2284067" y="753847"/>
                  </a:lnTo>
                  <a:lnTo>
                    <a:pt x="2265840" y="755265"/>
                  </a:lnTo>
                  <a:close/>
                </a:path>
                <a:path w="4905375" h="825500">
                  <a:moveTo>
                    <a:pt x="1433766" y="481422"/>
                  </a:moveTo>
                  <a:lnTo>
                    <a:pt x="1349316" y="462029"/>
                  </a:lnTo>
                  <a:lnTo>
                    <a:pt x="1309112" y="448289"/>
                  </a:lnTo>
                  <a:lnTo>
                    <a:pt x="1302830" y="426331"/>
                  </a:lnTo>
                  <a:lnTo>
                    <a:pt x="1305833" y="414726"/>
                  </a:lnTo>
                  <a:lnTo>
                    <a:pt x="1326216" y="367488"/>
                  </a:lnTo>
                  <a:lnTo>
                    <a:pt x="1348831" y="321301"/>
                  </a:lnTo>
                  <a:lnTo>
                    <a:pt x="1372842" y="275783"/>
                  </a:lnTo>
                  <a:lnTo>
                    <a:pt x="1397412" y="230555"/>
                  </a:lnTo>
                  <a:lnTo>
                    <a:pt x="1419997" y="217898"/>
                  </a:lnTo>
                  <a:lnTo>
                    <a:pt x="1430081" y="219552"/>
                  </a:lnTo>
                  <a:lnTo>
                    <a:pt x="1513703" y="242534"/>
                  </a:lnTo>
                  <a:lnTo>
                    <a:pt x="1554639" y="258028"/>
                  </a:lnTo>
                  <a:lnTo>
                    <a:pt x="1563655" y="281221"/>
                  </a:lnTo>
                  <a:lnTo>
                    <a:pt x="1559048" y="296085"/>
                  </a:lnTo>
                  <a:lnTo>
                    <a:pt x="1540332" y="335711"/>
                  </a:lnTo>
                  <a:lnTo>
                    <a:pt x="1522066" y="375549"/>
                  </a:lnTo>
                  <a:lnTo>
                    <a:pt x="1502569" y="414799"/>
                  </a:lnTo>
                  <a:lnTo>
                    <a:pt x="1480161" y="452663"/>
                  </a:lnTo>
                  <a:lnTo>
                    <a:pt x="1448498" y="478771"/>
                  </a:lnTo>
                  <a:lnTo>
                    <a:pt x="1433766" y="481422"/>
                  </a:lnTo>
                  <a:close/>
                </a:path>
                <a:path w="4905375" h="825500">
                  <a:moveTo>
                    <a:pt x="2830919" y="811829"/>
                  </a:moveTo>
                  <a:lnTo>
                    <a:pt x="2813336" y="811646"/>
                  </a:lnTo>
                  <a:lnTo>
                    <a:pt x="2777198" y="812240"/>
                  </a:lnTo>
                  <a:lnTo>
                    <a:pt x="2758275" y="806480"/>
                  </a:lnTo>
                  <a:lnTo>
                    <a:pt x="2751617" y="789268"/>
                  </a:lnTo>
                  <a:lnTo>
                    <a:pt x="2752272" y="755505"/>
                  </a:lnTo>
                  <a:lnTo>
                    <a:pt x="2755638" y="713622"/>
                  </a:lnTo>
                  <a:lnTo>
                    <a:pt x="2760294" y="671818"/>
                  </a:lnTo>
                  <a:lnTo>
                    <a:pt x="2765627" y="630057"/>
                  </a:lnTo>
                  <a:lnTo>
                    <a:pt x="2771023" y="588299"/>
                  </a:lnTo>
                  <a:lnTo>
                    <a:pt x="2788920" y="560567"/>
                  </a:lnTo>
                  <a:lnTo>
                    <a:pt x="2799612" y="557285"/>
                  </a:lnTo>
                  <a:lnTo>
                    <a:pt x="2832033" y="553431"/>
                  </a:lnTo>
                  <a:lnTo>
                    <a:pt x="2864536" y="550612"/>
                  </a:lnTo>
                  <a:lnTo>
                    <a:pt x="2897131" y="549966"/>
                  </a:lnTo>
                  <a:lnTo>
                    <a:pt x="2929827" y="552630"/>
                  </a:lnTo>
                  <a:lnTo>
                    <a:pt x="2939792" y="555947"/>
                  </a:lnTo>
                  <a:lnTo>
                    <a:pt x="2946058" y="562002"/>
                  </a:lnTo>
                  <a:lnTo>
                    <a:pt x="2949201" y="570153"/>
                  </a:lnTo>
                  <a:lnTo>
                    <a:pt x="2949795" y="579758"/>
                  </a:lnTo>
                  <a:lnTo>
                    <a:pt x="2946777" y="627305"/>
                  </a:lnTo>
                  <a:lnTo>
                    <a:pt x="2941965" y="674632"/>
                  </a:lnTo>
                  <a:lnTo>
                    <a:pt x="2934843" y="721654"/>
                  </a:lnTo>
                  <a:lnTo>
                    <a:pt x="2924896" y="768289"/>
                  </a:lnTo>
                  <a:lnTo>
                    <a:pt x="2899930" y="797221"/>
                  </a:lnTo>
                  <a:lnTo>
                    <a:pt x="2849215" y="809122"/>
                  </a:lnTo>
                  <a:lnTo>
                    <a:pt x="2830919" y="811829"/>
                  </a:lnTo>
                  <a:close/>
                </a:path>
                <a:path w="4905375" h="825500">
                  <a:moveTo>
                    <a:pt x="799517" y="551187"/>
                  </a:moveTo>
                  <a:lnTo>
                    <a:pt x="777397" y="548821"/>
                  </a:lnTo>
                  <a:lnTo>
                    <a:pt x="766097" y="537416"/>
                  </a:lnTo>
                  <a:lnTo>
                    <a:pt x="761960" y="521103"/>
                  </a:lnTo>
                  <a:lnTo>
                    <a:pt x="761361" y="501142"/>
                  </a:lnTo>
                  <a:lnTo>
                    <a:pt x="761777" y="460113"/>
                  </a:lnTo>
                  <a:lnTo>
                    <a:pt x="763310" y="416204"/>
                  </a:lnTo>
                  <a:lnTo>
                    <a:pt x="765193" y="372284"/>
                  </a:lnTo>
                  <a:lnTo>
                    <a:pt x="766688" y="328351"/>
                  </a:lnTo>
                  <a:lnTo>
                    <a:pt x="787406" y="293594"/>
                  </a:lnTo>
                  <a:lnTo>
                    <a:pt x="828127" y="284807"/>
                  </a:lnTo>
                  <a:lnTo>
                    <a:pt x="911755" y="275232"/>
                  </a:lnTo>
                  <a:lnTo>
                    <a:pt x="925832" y="276398"/>
                  </a:lnTo>
                  <a:lnTo>
                    <a:pt x="936241" y="282501"/>
                  </a:lnTo>
                  <a:lnTo>
                    <a:pt x="942343" y="292112"/>
                  </a:lnTo>
                  <a:lnTo>
                    <a:pt x="943503" y="303799"/>
                  </a:lnTo>
                  <a:lnTo>
                    <a:pt x="941302" y="345848"/>
                  </a:lnTo>
                  <a:lnTo>
                    <a:pt x="942579" y="387935"/>
                  </a:lnTo>
                  <a:lnTo>
                    <a:pt x="943205" y="430029"/>
                  </a:lnTo>
                  <a:lnTo>
                    <a:pt x="939055" y="472100"/>
                  </a:lnTo>
                  <a:lnTo>
                    <a:pt x="920728" y="514086"/>
                  </a:lnTo>
                  <a:lnTo>
                    <a:pt x="879650" y="533264"/>
                  </a:lnTo>
                  <a:lnTo>
                    <a:pt x="859480" y="536758"/>
                  </a:lnTo>
                  <a:lnTo>
                    <a:pt x="839455" y="541304"/>
                  </a:lnTo>
                  <a:lnTo>
                    <a:pt x="799517" y="551187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8209428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0" y="241952"/>
                </a:moveTo>
                <a:lnTo>
                  <a:pt x="0" y="0"/>
                </a:lnTo>
                <a:lnTo>
                  <a:pt x="16919" y="0"/>
                </a:lnTo>
                <a:lnTo>
                  <a:pt x="118013" y="1005"/>
                </a:lnTo>
                <a:lnTo>
                  <a:pt x="168433" y="2299"/>
                </a:lnTo>
                <a:lnTo>
                  <a:pt x="218759" y="4305"/>
                </a:lnTo>
                <a:lnTo>
                  <a:pt x="268983" y="7158"/>
                </a:lnTo>
                <a:lnTo>
                  <a:pt x="319098" y="10996"/>
                </a:lnTo>
                <a:lnTo>
                  <a:pt x="369097" y="15956"/>
                </a:lnTo>
                <a:lnTo>
                  <a:pt x="418972" y="22176"/>
                </a:lnTo>
                <a:lnTo>
                  <a:pt x="468717" y="29792"/>
                </a:lnTo>
                <a:lnTo>
                  <a:pt x="518323" y="38942"/>
                </a:lnTo>
                <a:lnTo>
                  <a:pt x="567783" y="49762"/>
                </a:lnTo>
                <a:lnTo>
                  <a:pt x="617090" y="62391"/>
                </a:lnTo>
                <a:lnTo>
                  <a:pt x="664742" y="76263"/>
                </a:lnTo>
                <a:lnTo>
                  <a:pt x="712195" y="91533"/>
                </a:lnTo>
                <a:lnTo>
                  <a:pt x="759407" y="108166"/>
                </a:lnTo>
                <a:lnTo>
                  <a:pt x="806337" y="126124"/>
                </a:lnTo>
                <a:lnTo>
                  <a:pt x="852946" y="145374"/>
                </a:lnTo>
                <a:lnTo>
                  <a:pt x="899191" y="165878"/>
                </a:lnTo>
                <a:lnTo>
                  <a:pt x="945032" y="187601"/>
                </a:lnTo>
                <a:lnTo>
                  <a:pt x="990429" y="210507"/>
                </a:lnTo>
                <a:lnTo>
                  <a:pt x="1035339" y="234560"/>
                </a:lnTo>
                <a:lnTo>
                  <a:pt x="1045771" y="240474"/>
                </a:lnTo>
                <a:lnTo>
                  <a:pt x="83838" y="240474"/>
                </a:lnTo>
                <a:lnTo>
                  <a:pt x="34603" y="240725"/>
                </a:lnTo>
                <a:lnTo>
                  <a:pt x="0" y="241952"/>
                </a:lnTo>
                <a:close/>
              </a:path>
              <a:path w="2071370" h="2077720">
                <a:moveTo>
                  <a:pt x="2060061" y="2077571"/>
                </a:moveTo>
                <a:lnTo>
                  <a:pt x="1874713" y="2077571"/>
                </a:lnTo>
                <a:lnTo>
                  <a:pt x="1879707" y="2047468"/>
                </a:lnTo>
                <a:lnTo>
                  <a:pt x="1883980" y="1999672"/>
                </a:lnTo>
                <a:lnTo>
                  <a:pt x="1885202" y="1951673"/>
                </a:lnTo>
                <a:lnTo>
                  <a:pt x="1883939" y="1903525"/>
                </a:lnTo>
                <a:lnTo>
                  <a:pt x="1880755" y="1855283"/>
                </a:lnTo>
                <a:lnTo>
                  <a:pt x="1876214" y="1807003"/>
                </a:lnTo>
                <a:lnTo>
                  <a:pt x="1870881" y="1758740"/>
                </a:lnTo>
                <a:lnTo>
                  <a:pt x="1865320" y="1710550"/>
                </a:lnTo>
                <a:lnTo>
                  <a:pt x="1860095" y="1662488"/>
                </a:lnTo>
                <a:lnTo>
                  <a:pt x="1855771" y="1614609"/>
                </a:lnTo>
                <a:lnTo>
                  <a:pt x="1852911" y="1566969"/>
                </a:lnTo>
                <a:lnTo>
                  <a:pt x="1848695" y="1520240"/>
                </a:lnTo>
                <a:lnTo>
                  <a:pt x="1840107" y="1474766"/>
                </a:lnTo>
                <a:lnTo>
                  <a:pt x="1827432" y="1430525"/>
                </a:lnTo>
                <a:lnTo>
                  <a:pt x="1810959" y="1387493"/>
                </a:lnTo>
                <a:lnTo>
                  <a:pt x="1790975" y="1345645"/>
                </a:lnTo>
                <a:lnTo>
                  <a:pt x="1767767" y="1304960"/>
                </a:lnTo>
                <a:lnTo>
                  <a:pt x="1744767" y="1264030"/>
                </a:lnTo>
                <a:lnTo>
                  <a:pt x="1723902" y="1221734"/>
                </a:lnTo>
                <a:lnTo>
                  <a:pt x="1703633" y="1179143"/>
                </a:lnTo>
                <a:lnTo>
                  <a:pt x="1682424" y="1137328"/>
                </a:lnTo>
                <a:lnTo>
                  <a:pt x="1658736" y="1097362"/>
                </a:lnTo>
                <a:lnTo>
                  <a:pt x="1631682" y="1057693"/>
                </a:lnTo>
                <a:lnTo>
                  <a:pt x="1603594" y="1018516"/>
                </a:lnTo>
                <a:lnTo>
                  <a:pt x="1575121" y="979469"/>
                </a:lnTo>
                <a:lnTo>
                  <a:pt x="1546918" y="940186"/>
                </a:lnTo>
                <a:lnTo>
                  <a:pt x="1519636" y="900305"/>
                </a:lnTo>
                <a:lnTo>
                  <a:pt x="1490522" y="859634"/>
                </a:lnTo>
                <a:lnTo>
                  <a:pt x="1458526" y="820877"/>
                </a:lnTo>
                <a:lnTo>
                  <a:pt x="1424202" y="783986"/>
                </a:lnTo>
                <a:lnTo>
                  <a:pt x="1388107" y="748910"/>
                </a:lnTo>
                <a:lnTo>
                  <a:pt x="1350796" y="715602"/>
                </a:lnTo>
                <a:lnTo>
                  <a:pt x="1312126" y="683178"/>
                </a:lnTo>
                <a:lnTo>
                  <a:pt x="1272850" y="651868"/>
                </a:lnTo>
                <a:lnTo>
                  <a:pt x="1232972" y="621676"/>
                </a:lnTo>
                <a:lnTo>
                  <a:pt x="1192502" y="592605"/>
                </a:lnTo>
                <a:lnTo>
                  <a:pt x="1151359" y="564603"/>
                </a:lnTo>
                <a:lnTo>
                  <a:pt x="1109813" y="537843"/>
                </a:lnTo>
                <a:lnTo>
                  <a:pt x="1067608" y="512159"/>
                </a:lnTo>
                <a:lnTo>
                  <a:pt x="1024840" y="487610"/>
                </a:lnTo>
                <a:lnTo>
                  <a:pt x="981516" y="464201"/>
                </a:lnTo>
                <a:lnTo>
                  <a:pt x="937643" y="441934"/>
                </a:lnTo>
                <a:lnTo>
                  <a:pt x="893228" y="420814"/>
                </a:lnTo>
                <a:lnTo>
                  <a:pt x="848279" y="400844"/>
                </a:lnTo>
                <a:lnTo>
                  <a:pt x="802803" y="382028"/>
                </a:lnTo>
                <a:lnTo>
                  <a:pt x="756808" y="364368"/>
                </a:lnTo>
                <a:lnTo>
                  <a:pt x="710301" y="347869"/>
                </a:lnTo>
                <a:lnTo>
                  <a:pt x="663289" y="332534"/>
                </a:lnTo>
                <a:lnTo>
                  <a:pt x="615779" y="318367"/>
                </a:lnTo>
                <a:lnTo>
                  <a:pt x="567780" y="305370"/>
                </a:lnTo>
                <a:lnTo>
                  <a:pt x="519297" y="293549"/>
                </a:lnTo>
                <a:lnTo>
                  <a:pt x="470340" y="282906"/>
                </a:lnTo>
                <a:lnTo>
                  <a:pt x="420914" y="273444"/>
                </a:lnTo>
                <a:lnTo>
                  <a:pt x="374295" y="265609"/>
                </a:lnTo>
                <a:lnTo>
                  <a:pt x="326992" y="258673"/>
                </a:lnTo>
                <a:lnTo>
                  <a:pt x="279109" y="252723"/>
                </a:lnTo>
                <a:lnTo>
                  <a:pt x="230748" y="247843"/>
                </a:lnTo>
                <a:lnTo>
                  <a:pt x="182014" y="244118"/>
                </a:lnTo>
                <a:lnTo>
                  <a:pt x="133009" y="241634"/>
                </a:lnTo>
                <a:lnTo>
                  <a:pt x="83838" y="240474"/>
                </a:lnTo>
                <a:lnTo>
                  <a:pt x="1045771" y="240474"/>
                </a:lnTo>
                <a:lnTo>
                  <a:pt x="1079724" y="259724"/>
                </a:lnTo>
                <a:lnTo>
                  <a:pt x="1123541" y="285964"/>
                </a:lnTo>
                <a:lnTo>
                  <a:pt x="1166750" y="313244"/>
                </a:lnTo>
                <a:lnTo>
                  <a:pt x="1209309" y="341527"/>
                </a:lnTo>
                <a:lnTo>
                  <a:pt x="1251179" y="370778"/>
                </a:lnTo>
                <a:lnTo>
                  <a:pt x="1292159" y="400844"/>
                </a:lnTo>
                <a:lnTo>
                  <a:pt x="1332686" y="432041"/>
                </a:lnTo>
                <a:lnTo>
                  <a:pt x="1372241" y="463980"/>
                </a:lnTo>
                <a:lnTo>
                  <a:pt x="1410943" y="496745"/>
                </a:lnTo>
                <a:lnTo>
                  <a:pt x="1448751" y="530298"/>
                </a:lnTo>
                <a:lnTo>
                  <a:pt x="1485623" y="564603"/>
                </a:lnTo>
                <a:lnTo>
                  <a:pt x="1521520" y="599626"/>
                </a:lnTo>
                <a:lnTo>
                  <a:pt x="1556401" y="635330"/>
                </a:lnTo>
                <a:lnTo>
                  <a:pt x="1590223" y="671679"/>
                </a:lnTo>
                <a:lnTo>
                  <a:pt x="1622812" y="708925"/>
                </a:lnTo>
                <a:lnTo>
                  <a:pt x="1654158" y="747357"/>
                </a:lnTo>
                <a:lnTo>
                  <a:pt x="1684327" y="786845"/>
                </a:lnTo>
                <a:lnTo>
                  <a:pt x="1713386" y="827260"/>
                </a:lnTo>
                <a:lnTo>
                  <a:pt x="1741401" y="868470"/>
                </a:lnTo>
                <a:lnTo>
                  <a:pt x="1768436" y="910346"/>
                </a:lnTo>
                <a:lnTo>
                  <a:pt x="1794559" y="952757"/>
                </a:lnTo>
                <a:lnTo>
                  <a:pt x="1819834" y="995574"/>
                </a:lnTo>
                <a:lnTo>
                  <a:pt x="1844328" y="1038666"/>
                </a:lnTo>
                <a:lnTo>
                  <a:pt x="1868107" y="1081903"/>
                </a:lnTo>
                <a:lnTo>
                  <a:pt x="1891236" y="1125154"/>
                </a:lnTo>
                <a:lnTo>
                  <a:pt x="1915359" y="1167977"/>
                </a:lnTo>
                <a:lnTo>
                  <a:pt x="1940523" y="1209622"/>
                </a:lnTo>
                <a:lnTo>
                  <a:pt x="1965254" y="1251119"/>
                </a:lnTo>
                <a:lnTo>
                  <a:pt x="1988078" y="1293495"/>
                </a:lnTo>
                <a:lnTo>
                  <a:pt x="2007518" y="1337781"/>
                </a:lnTo>
                <a:lnTo>
                  <a:pt x="2022102" y="1385006"/>
                </a:lnTo>
                <a:lnTo>
                  <a:pt x="2036202" y="1443200"/>
                </a:lnTo>
                <a:lnTo>
                  <a:pt x="2047475" y="1501898"/>
                </a:lnTo>
                <a:lnTo>
                  <a:pt x="2049907" y="1538097"/>
                </a:lnTo>
                <a:lnTo>
                  <a:pt x="2049264" y="1574297"/>
                </a:lnTo>
                <a:lnTo>
                  <a:pt x="2048539" y="1610473"/>
                </a:lnTo>
                <a:lnTo>
                  <a:pt x="2050722" y="1646596"/>
                </a:lnTo>
                <a:lnTo>
                  <a:pt x="2056579" y="1694467"/>
                </a:lnTo>
                <a:lnTo>
                  <a:pt x="2061736" y="1742734"/>
                </a:lnTo>
                <a:lnTo>
                  <a:pt x="2065968" y="1791298"/>
                </a:lnTo>
                <a:lnTo>
                  <a:pt x="2069049" y="1840059"/>
                </a:lnTo>
                <a:lnTo>
                  <a:pt x="2070756" y="1888918"/>
                </a:lnTo>
                <a:lnTo>
                  <a:pt x="2070863" y="1937775"/>
                </a:lnTo>
                <a:lnTo>
                  <a:pt x="2069146" y="1986530"/>
                </a:lnTo>
                <a:lnTo>
                  <a:pt x="2065380" y="2035083"/>
                </a:lnTo>
                <a:lnTo>
                  <a:pt x="2060061" y="2077571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8671521"/>
            <a:ext cx="1755775" cy="1616075"/>
          </a:xfrm>
          <a:custGeom>
            <a:avLst/>
            <a:gdLst/>
            <a:ahLst/>
            <a:cxnLst/>
            <a:rect l="l" t="t" r="r" b="b"/>
            <a:pathLst>
              <a:path w="1755775" h="1616075">
                <a:moveTo>
                  <a:pt x="613244" y="1615490"/>
                </a:moveTo>
                <a:lnTo>
                  <a:pt x="600494" y="1571993"/>
                </a:lnTo>
                <a:lnTo>
                  <a:pt x="581914" y="1523390"/>
                </a:lnTo>
                <a:lnTo>
                  <a:pt x="560514" y="1479130"/>
                </a:lnTo>
                <a:lnTo>
                  <a:pt x="536194" y="1437919"/>
                </a:lnTo>
                <a:lnTo>
                  <a:pt x="508825" y="1398511"/>
                </a:lnTo>
                <a:lnTo>
                  <a:pt x="478307" y="1359649"/>
                </a:lnTo>
                <a:lnTo>
                  <a:pt x="444525" y="1320063"/>
                </a:lnTo>
                <a:lnTo>
                  <a:pt x="407352" y="1278496"/>
                </a:lnTo>
                <a:lnTo>
                  <a:pt x="369709" y="1239977"/>
                </a:lnTo>
                <a:lnTo>
                  <a:pt x="330403" y="1205979"/>
                </a:lnTo>
                <a:lnTo>
                  <a:pt x="289217" y="1176540"/>
                </a:lnTo>
                <a:lnTo>
                  <a:pt x="245922" y="1151724"/>
                </a:lnTo>
                <a:lnTo>
                  <a:pt x="200291" y="1131570"/>
                </a:lnTo>
                <a:lnTo>
                  <a:pt x="152107" y="1116126"/>
                </a:lnTo>
                <a:lnTo>
                  <a:pt x="101155" y="1105446"/>
                </a:lnTo>
                <a:lnTo>
                  <a:pt x="47193" y="1099578"/>
                </a:lnTo>
                <a:lnTo>
                  <a:pt x="0" y="1098880"/>
                </a:lnTo>
                <a:lnTo>
                  <a:pt x="0" y="1217345"/>
                </a:lnTo>
                <a:lnTo>
                  <a:pt x="41440" y="1220279"/>
                </a:lnTo>
                <a:lnTo>
                  <a:pt x="91059" y="1228636"/>
                </a:lnTo>
                <a:lnTo>
                  <a:pt x="138531" y="1242250"/>
                </a:lnTo>
                <a:lnTo>
                  <a:pt x="183591" y="1261681"/>
                </a:lnTo>
                <a:lnTo>
                  <a:pt x="225907" y="1287487"/>
                </a:lnTo>
                <a:lnTo>
                  <a:pt x="265188" y="1320228"/>
                </a:lnTo>
                <a:lnTo>
                  <a:pt x="301129" y="1360462"/>
                </a:lnTo>
                <a:lnTo>
                  <a:pt x="336156" y="1406626"/>
                </a:lnTo>
                <a:lnTo>
                  <a:pt x="366661" y="1450327"/>
                </a:lnTo>
                <a:lnTo>
                  <a:pt x="392671" y="1493901"/>
                </a:lnTo>
                <a:lnTo>
                  <a:pt x="414185" y="1539671"/>
                </a:lnTo>
                <a:lnTo>
                  <a:pt x="431228" y="1589963"/>
                </a:lnTo>
                <a:lnTo>
                  <a:pt x="436854" y="1615490"/>
                </a:lnTo>
                <a:lnTo>
                  <a:pt x="613244" y="1615490"/>
                </a:lnTo>
                <a:close/>
              </a:path>
              <a:path w="1755775" h="1616075">
                <a:moveTo>
                  <a:pt x="982637" y="1615490"/>
                </a:moveTo>
                <a:lnTo>
                  <a:pt x="979893" y="1545221"/>
                </a:lnTo>
                <a:lnTo>
                  <a:pt x="977023" y="1494510"/>
                </a:lnTo>
                <a:lnTo>
                  <a:pt x="973543" y="1444599"/>
                </a:lnTo>
                <a:lnTo>
                  <a:pt x="967727" y="1398473"/>
                </a:lnTo>
                <a:lnTo>
                  <a:pt x="957541" y="1353019"/>
                </a:lnTo>
                <a:lnTo>
                  <a:pt x="943356" y="1308328"/>
                </a:lnTo>
                <a:lnTo>
                  <a:pt x="925512" y="1264513"/>
                </a:lnTo>
                <a:lnTo>
                  <a:pt x="904379" y="1221663"/>
                </a:lnTo>
                <a:lnTo>
                  <a:pt x="880325" y="1179893"/>
                </a:lnTo>
                <a:lnTo>
                  <a:pt x="853694" y="1139291"/>
                </a:lnTo>
                <a:lnTo>
                  <a:pt x="824852" y="1099972"/>
                </a:lnTo>
                <a:lnTo>
                  <a:pt x="794143" y="1062037"/>
                </a:lnTo>
                <a:lnTo>
                  <a:pt x="761949" y="1025588"/>
                </a:lnTo>
                <a:lnTo>
                  <a:pt x="728611" y="990714"/>
                </a:lnTo>
                <a:lnTo>
                  <a:pt x="694499" y="957529"/>
                </a:lnTo>
                <a:lnTo>
                  <a:pt x="659968" y="926134"/>
                </a:lnTo>
                <a:lnTo>
                  <a:pt x="634606" y="904519"/>
                </a:lnTo>
                <a:lnTo>
                  <a:pt x="625360" y="896632"/>
                </a:lnTo>
                <a:lnTo>
                  <a:pt x="582396" y="865479"/>
                </a:lnTo>
                <a:lnTo>
                  <a:pt x="535927" y="839431"/>
                </a:lnTo>
                <a:lnTo>
                  <a:pt x="486816" y="818070"/>
                </a:lnTo>
                <a:lnTo>
                  <a:pt x="435902" y="800989"/>
                </a:lnTo>
                <a:lnTo>
                  <a:pt x="384035" y="787793"/>
                </a:lnTo>
                <a:lnTo>
                  <a:pt x="332054" y="778065"/>
                </a:lnTo>
                <a:lnTo>
                  <a:pt x="282105" y="772668"/>
                </a:lnTo>
                <a:lnTo>
                  <a:pt x="233222" y="771550"/>
                </a:lnTo>
                <a:lnTo>
                  <a:pt x="185013" y="773506"/>
                </a:lnTo>
                <a:lnTo>
                  <a:pt x="137071" y="777278"/>
                </a:lnTo>
                <a:lnTo>
                  <a:pt x="89001" y="781646"/>
                </a:lnTo>
                <a:lnTo>
                  <a:pt x="40398" y="785380"/>
                </a:lnTo>
                <a:lnTo>
                  <a:pt x="0" y="786917"/>
                </a:lnTo>
                <a:lnTo>
                  <a:pt x="0" y="919746"/>
                </a:lnTo>
                <a:lnTo>
                  <a:pt x="22123" y="919429"/>
                </a:lnTo>
                <a:lnTo>
                  <a:pt x="70472" y="915720"/>
                </a:lnTo>
                <a:lnTo>
                  <a:pt x="118694" y="910805"/>
                </a:lnTo>
                <a:lnTo>
                  <a:pt x="166928" y="906462"/>
                </a:lnTo>
                <a:lnTo>
                  <a:pt x="215366" y="904519"/>
                </a:lnTo>
                <a:lnTo>
                  <a:pt x="264172" y="906754"/>
                </a:lnTo>
                <a:lnTo>
                  <a:pt x="314579" y="913714"/>
                </a:lnTo>
                <a:lnTo>
                  <a:pt x="363474" y="924496"/>
                </a:lnTo>
                <a:lnTo>
                  <a:pt x="410578" y="939393"/>
                </a:lnTo>
                <a:lnTo>
                  <a:pt x="455650" y="958697"/>
                </a:lnTo>
                <a:lnTo>
                  <a:pt x="498449" y="982662"/>
                </a:lnTo>
                <a:lnTo>
                  <a:pt x="538721" y="1011605"/>
                </a:lnTo>
                <a:lnTo>
                  <a:pt x="576211" y="1045794"/>
                </a:lnTo>
                <a:lnTo>
                  <a:pt x="610273" y="1080706"/>
                </a:lnTo>
                <a:lnTo>
                  <a:pt x="644144" y="1116304"/>
                </a:lnTo>
                <a:lnTo>
                  <a:pt x="676935" y="1152956"/>
                </a:lnTo>
                <a:lnTo>
                  <a:pt x="707796" y="1191044"/>
                </a:lnTo>
                <a:lnTo>
                  <a:pt x="735838" y="1230960"/>
                </a:lnTo>
                <a:lnTo>
                  <a:pt x="760196" y="1273073"/>
                </a:lnTo>
                <a:lnTo>
                  <a:pt x="781964" y="1321866"/>
                </a:lnTo>
                <a:lnTo>
                  <a:pt x="796912" y="1369402"/>
                </a:lnTo>
                <a:lnTo>
                  <a:pt x="806183" y="1416735"/>
                </a:lnTo>
                <a:lnTo>
                  <a:pt x="810856" y="1464906"/>
                </a:lnTo>
                <a:lnTo>
                  <a:pt x="812038" y="1514957"/>
                </a:lnTo>
                <a:lnTo>
                  <a:pt x="809815" y="1615490"/>
                </a:lnTo>
                <a:lnTo>
                  <a:pt x="982637" y="1615490"/>
                </a:lnTo>
                <a:close/>
              </a:path>
              <a:path w="1755775" h="1616075">
                <a:moveTo>
                  <a:pt x="1339761" y="1506651"/>
                </a:moveTo>
                <a:lnTo>
                  <a:pt x="1338783" y="1458899"/>
                </a:lnTo>
                <a:lnTo>
                  <a:pt x="1336433" y="1411084"/>
                </a:lnTo>
                <a:lnTo>
                  <a:pt x="1332763" y="1363116"/>
                </a:lnTo>
                <a:lnTo>
                  <a:pt x="1327848" y="1314945"/>
                </a:lnTo>
                <a:lnTo>
                  <a:pt x="1321714" y="1266494"/>
                </a:lnTo>
                <a:lnTo>
                  <a:pt x="1313675" y="1216977"/>
                </a:lnTo>
                <a:lnTo>
                  <a:pt x="1303362" y="1168412"/>
                </a:lnTo>
                <a:lnTo>
                  <a:pt x="1290789" y="1120876"/>
                </a:lnTo>
                <a:lnTo>
                  <a:pt x="1275981" y="1074432"/>
                </a:lnTo>
                <a:lnTo>
                  <a:pt x="1258925" y="1029157"/>
                </a:lnTo>
                <a:lnTo>
                  <a:pt x="1239647" y="985126"/>
                </a:lnTo>
                <a:lnTo>
                  <a:pt x="1218158" y="942403"/>
                </a:lnTo>
                <a:lnTo>
                  <a:pt x="1194460" y="901065"/>
                </a:lnTo>
                <a:lnTo>
                  <a:pt x="1168552" y="861174"/>
                </a:lnTo>
                <a:lnTo>
                  <a:pt x="1140472" y="822807"/>
                </a:lnTo>
                <a:lnTo>
                  <a:pt x="1110208" y="786053"/>
                </a:lnTo>
                <a:lnTo>
                  <a:pt x="1077785" y="750963"/>
                </a:lnTo>
                <a:lnTo>
                  <a:pt x="1043190" y="717613"/>
                </a:lnTo>
                <a:lnTo>
                  <a:pt x="1006462" y="686092"/>
                </a:lnTo>
                <a:lnTo>
                  <a:pt x="967587" y="656437"/>
                </a:lnTo>
                <a:lnTo>
                  <a:pt x="926592" y="628764"/>
                </a:lnTo>
                <a:lnTo>
                  <a:pt x="883488" y="603110"/>
                </a:lnTo>
                <a:lnTo>
                  <a:pt x="838263" y="579564"/>
                </a:lnTo>
                <a:lnTo>
                  <a:pt x="793381" y="558749"/>
                </a:lnTo>
                <a:lnTo>
                  <a:pt x="747966" y="539635"/>
                </a:lnTo>
                <a:lnTo>
                  <a:pt x="702056" y="522211"/>
                </a:lnTo>
                <a:lnTo>
                  <a:pt x="655701" y="506437"/>
                </a:lnTo>
                <a:lnTo>
                  <a:pt x="608926" y="492302"/>
                </a:lnTo>
                <a:lnTo>
                  <a:pt x="561771" y="479780"/>
                </a:lnTo>
                <a:lnTo>
                  <a:pt x="514273" y="468845"/>
                </a:lnTo>
                <a:lnTo>
                  <a:pt x="466471" y="459486"/>
                </a:lnTo>
                <a:lnTo>
                  <a:pt x="418401" y="451662"/>
                </a:lnTo>
                <a:lnTo>
                  <a:pt x="370103" y="445376"/>
                </a:lnTo>
                <a:lnTo>
                  <a:pt x="321602" y="440575"/>
                </a:lnTo>
                <a:lnTo>
                  <a:pt x="272948" y="437261"/>
                </a:lnTo>
                <a:lnTo>
                  <a:pt x="224180" y="435406"/>
                </a:lnTo>
                <a:lnTo>
                  <a:pt x="175310" y="434987"/>
                </a:lnTo>
                <a:lnTo>
                  <a:pt x="126403" y="435965"/>
                </a:lnTo>
                <a:lnTo>
                  <a:pt x="77482" y="438340"/>
                </a:lnTo>
                <a:lnTo>
                  <a:pt x="28587" y="442087"/>
                </a:lnTo>
                <a:lnTo>
                  <a:pt x="0" y="445071"/>
                </a:lnTo>
                <a:lnTo>
                  <a:pt x="0" y="581571"/>
                </a:lnTo>
                <a:lnTo>
                  <a:pt x="25133" y="579297"/>
                </a:lnTo>
                <a:lnTo>
                  <a:pt x="73952" y="576567"/>
                </a:lnTo>
                <a:lnTo>
                  <a:pt x="122948" y="575170"/>
                </a:lnTo>
                <a:lnTo>
                  <a:pt x="171958" y="574852"/>
                </a:lnTo>
                <a:lnTo>
                  <a:pt x="220802" y="575322"/>
                </a:lnTo>
                <a:lnTo>
                  <a:pt x="317322" y="577469"/>
                </a:lnTo>
                <a:lnTo>
                  <a:pt x="366725" y="581406"/>
                </a:lnTo>
                <a:lnTo>
                  <a:pt x="418274" y="590194"/>
                </a:lnTo>
                <a:lnTo>
                  <a:pt x="471068" y="602957"/>
                </a:lnTo>
                <a:lnTo>
                  <a:pt x="524256" y="618794"/>
                </a:lnTo>
                <a:lnTo>
                  <a:pt x="576948" y="636790"/>
                </a:lnTo>
                <a:lnTo>
                  <a:pt x="628294" y="656069"/>
                </a:lnTo>
                <a:lnTo>
                  <a:pt x="677418" y="675728"/>
                </a:lnTo>
                <a:lnTo>
                  <a:pt x="723455" y="694880"/>
                </a:lnTo>
                <a:lnTo>
                  <a:pt x="771017" y="716876"/>
                </a:lnTo>
                <a:lnTo>
                  <a:pt x="815860" y="741654"/>
                </a:lnTo>
                <a:lnTo>
                  <a:pt x="858024" y="769099"/>
                </a:lnTo>
                <a:lnTo>
                  <a:pt x="897496" y="799071"/>
                </a:lnTo>
                <a:lnTo>
                  <a:pt x="934288" y="831430"/>
                </a:lnTo>
                <a:lnTo>
                  <a:pt x="968413" y="866076"/>
                </a:lnTo>
                <a:lnTo>
                  <a:pt x="999871" y="902868"/>
                </a:lnTo>
                <a:lnTo>
                  <a:pt x="1028687" y="941679"/>
                </a:lnTo>
                <a:lnTo>
                  <a:pt x="1054862" y="982395"/>
                </a:lnTo>
                <a:lnTo>
                  <a:pt x="1078407" y="1024864"/>
                </a:lnTo>
                <a:lnTo>
                  <a:pt x="1099324" y="1068984"/>
                </a:lnTo>
                <a:lnTo>
                  <a:pt x="1117638" y="1114602"/>
                </a:lnTo>
                <a:lnTo>
                  <a:pt x="1133335" y="1161618"/>
                </a:lnTo>
                <a:lnTo>
                  <a:pt x="1146454" y="1209890"/>
                </a:lnTo>
                <a:lnTo>
                  <a:pt x="1156982" y="1259306"/>
                </a:lnTo>
                <a:lnTo>
                  <a:pt x="1164932" y="1309712"/>
                </a:lnTo>
                <a:lnTo>
                  <a:pt x="1170457" y="1361782"/>
                </a:lnTo>
                <a:lnTo>
                  <a:pt x="1170533" y="1363116"/>
                </a:lnTo>
                <a:lnTo>
                  <a:pt x="1173467" y="1413840"/>
                </a:lnTo>
                <a:lnTo>
                  <a:pt x="1174051" y="1465859"/>
                </a:lnTo>
                <a:lnTo>
                  <a:pt x="1172298" y="1517802"/>
                </a:lnTo>
                <a:lnTo>
                  <a:pt x="1168298" y="1569631"/>
                </a:lnTo>
                <a:lnTo>
                  <a:pt x="1162837" y="1615490"/>
                </a:lnTo>
                <a:lnTo>
                  <a:pt x="1336459" y="1615490"/>
                </a:lnTo>
                <a:lnTo>
                  <a:pt x="1337411" y="1602257"/>
                </a:lnTo>
                <a:lnTo>
                  <a:pt x="1339316" y="1554416"/>
                </a:lnTo>
                <a:lnTo>
                  <a:pt x="1339761" y="1506651"/>
                </a:lnTo>
                <a:close/>
              </a:path>
              <a:path w="1755775" h="1616075">
                <a:moveTo>
                  <a:pt x="1755305" y="1424609"/>
                </a:moveTo>
                <a:lnTo>
                  <a:pt x="1753819" y="1373365"/>
                </a:lnTo>
                <a:lnTo>
                  <a:pt x="1750872" y="1322425"/>
                </a:lnTo>
                <a:lnTo>
                  <a:pt x="1746567" y="1271968"/>
                </a:lnTo>
                <a:lnTo>
                  <a:pt x="1741043" y="1222146"/>
                </a:lnTo>
                <a:lnTo>
                  <a:pt x="1734718" y="1172895"/>
                </a:lnTo>
                <a:lnTo>
                  <a:pt x="1727428" y="1122438"/>
                </a:lnTo>
                <a:lnTo>
                  <a:pt x="1718767" y="1071295"/>
                </a:lnTo>
                <a:lnTo>
                  <a:pt x="1708340" y="1020025"/>
                </a:lnTo>
                <a:lnTo>
                  <a:pt x="1695754" y="969187"/>
                </a:lnTo>
                <a:lnTo>
                  <a:pt x="1680616" y="919327"/>
                </a:lnTo>
                <a:lnTo>
                  <a:pt x="1662506" y="870991"/>
                </a:lnTo>
                <a:lnTo>
                  <a:pt x="1641043" y="824725"/>
                </a:lnTo>
                <a:lnTo>
                  <a:pt x="1615821" y="781088"/>
                </a:lnTo>
                <a:lnTo>
                  <a:pt x="1586445" y="740613"/>
                </a:lnTo>
                <a:lnTo>
                  <a:pt x="1557820" y="703948"/>
                </a:lnTo>
                <a:lnTo>
                  <a:pt x="1530235" y="667346"/>
                </a:lnTo>
                <a:lnTo>
                  <a:pt x="1501965" y="631698"/>
                </a:lnTo>
                <a:lnTo>
                  <a:pt x="1471295" y="597903"/>
                </a:lnTo>
                <a:lnTo>
                  <a:pt x="1436497" y="566826"/>
                </a:lnTo>
                <a:lnTo>
                  <a:pt x="1408658" y="545490"/>
                </a:lnTo>
                <a:lnTo>
                  <a:pt x="1381544" y="524256"/>
                </a:lnTo>
                <a:lnTo>
                  <a:pt x="1355991" y="501345"/>
                </a:lnTo>
                <a:lnTo>
                  <a:pt x="1332776" y="474954"/>
                </a:lnTo>
                <a:lnTo>
                  <a:pt x="1313599" y="450215"/>
                </a:lnTo>
                <a:lnTo>
                  <a:pt x="1294422" y="427888"/>
                </a:lnTo>
                <a:lnTo>
                  <a:pt x="1273340" y="407479"/>
                </a:lnTo>
                <a:lnTo>
                  <a:pt x="1248435" y="388531"/>
                </a:lnTo>
                <a:lnTo>
                  <a:pt x="1205839" y="356755"/>
                </a:lnTo>
                <a:lnTo>
                  <a:pt x="1165212" y="323037"/>
                </a:lnTo>
                <a:lnTo>
                  <a:pt x="1123734" y="290080"/>
                </a:lnTo>
                <a:lnTo>
                  <a:pt x="1078534" y="260654"/>
                </a:lnTo>
                <a:lnTo>
                  <a:pt x="1031621" y="235978"/>
                </a:lnTo>
                <a:lnTo>
                  <a:pt x="983145" y="213131"/>
                </a:lnTo>
                <a:lnTo>
                  <a:pt x="933627" y="192100"/>
                </a:lnTo>
                <a:lnTo>
                  <a:pt x="883564" y="172859"/>
                </a:lnTo>
                <a:lnTo>
                  <a:pt x="845820" y="159702"/>
                </a:lnTo>
                <a:lnTo>
                  <a:pt x="833488" y="155397"/>
                </a:lnTo>
                <a:lnTo>
                  <a:pt x="788936" y="141579"/>
                </a:lnTo>
                <a:lnTo>
                  <a:pt x="743978" y="129324"/>
                </a:lnTo>
                <a:lnTo>
                  <a:pt x="698715" y="118262"/>
                </a:lnTo>
                <a:lnTo>
                  <a:pt x="562089" y="88303"/>
                </a:lnTo>
                <a:lnTo>
                  <a:pt x="512800" y="76390"/>
                </a:lnTo>
                <a:lnTo>
                  <a:pt x="365785" y="35306"/>
                </a:lnTo>
                <a:lnTo>
                  <a:pt x="316534" y="23050"/>
                </a:lnTo>
                <a:lnTo>
                  <a:pt x="266928" y="13144"/>
                </a:lnTo>
                <a:lnTo>
                  <a:pt x="215531" y="5943"/>
                </a:lnTo>
                <a:lnTo>
                  <a:pt x="163842" y="1587"/>
                </a:lnTo>
                <a:lnTo>
                  <a:pt x="111975" y="0"/>
                </a:lnTo>
                <a:lnTo>
                  <a:pt x="60083" y="1079"/>
                </a:lnTo>
                <a:lnTo>
                  <a:pt x="8267" y="4737"/>
                </a:lnTo>
                <a:lnTo>
                  <a:pt x="0" y="5715"/>
                </a:lnTo>
                <a:lnTo>
                  <a:pt x="0" y="166154"/>
                </a:lnTo>
                <a:lnTo>
                  <a:pt x="40170" y="161366"/>
                </a:lnTo>
                <a:lnTo>
                  <a:pt x="88430" y="159702"/>
                </a:lnTo>
                <a:lnTo>
                  <a:pt x="136245" y="161632"/>
                </a:lnTo>
                <a:lnTo>
                  <a:pt x="183680" y="166611"/>
                </a:lnTo>
                <a:lnTo>
                  <a:pt x="230809" y="174078"/>
                </a:lnTo>
                <a:lnTo>
                  <a:pt x="277710" y="183502"/>
                </a:lnTo>
                <a:lnTo>
                  <a:pt x="324472" y="194310"/>
                </a:lnTo>
                <a:lnTo>
                  <a:pt x="618604" y="267881"/>
                </a:lnTo>
                <a:lnTo>
                  <a:pt x="669251" y="281635"/>
                </a:lnTo>
                <a:lnTo>
                  <a:pt x="719543" y="296367"/>
                </a:lnTo>
                <a:lnTo>
                  <a:pt x="769454" y="312394"/>
                </a:lnTo>
                <a:lnTo>
                  <a:pt x="818972" y="329984"/>
                </a:lnTo>
                <a:lnTo>
                  <a:pt x="868108" y="349440"/>
                </a:lnTo>
                <a:lnTo>
                  <a:pt x="916838" y="371068"/>
                </a:lnTo>
                <a:lnTo>
                  <a:pt x="962355" y="394309"/>
                </a:lnTo>
                <a:lnTo>
                  <a:pt x="1005484" y="419887"/>
                </a:lnTo>
                <a:lnTo>
                  <a:pt x="1046543" y="447649"/>
                </a:lnTo>
                <a:lnTo>
                  <a:pt x="1085824" y="477418"/>
                </a:lnTo>
                <a:lnTo>
                  <a:pt x="1123657" y="509003"/>
                </a:lnTo>
                <a:lnTo>
                  <a:pt x="1160335" y="542239"/>
                </a:lnTo>
                <a:lnTo>
                  <a:pt x="1196162" y="576948"/>
                </a:lnTo>
                <a:lnTo>
                  <a:pt x="1231468" y="612952"/>
                </a:lnTo>
                <a:lnTo>
                  <a:pt x="1264996" y="643813"/>
                </a:lnTo>
                <a:lnTo>
                  <a:pt x="1335074" y="698830"/>
                </a:lnTo>
                <a:lnTo>
                  <a:pt x="1368094" y="728802"/>
                </a:lnTo>
                <a:lnTo>
                  <a:pt x="1397406" y="764286"/>
                </a:lnTo>
                <a:lnTo>
                  <a:pt x="1426019" y="803249"/>
                </a:lnTo>
                <a:lnTo>
                  <a:pt x="1454962" y="841679"/>
                </a:lnTo>
                <a:lnTo>
                  <a:pt x="1480934" y="881672"/>
                </a:lnTo>
                <a:lnTo>
                  <a:pt x="1500644" y="925283"/>
                </a:lnTo>
                <a:lnTo>
                  <a:pt x="1516138" y="974750"/>
                </a:lnTo>
                <a:lnTo>
                  <a:pt x="1529600" y="1024597"/>
                </a:lnTo>
                <a:lnTo>
                  <a:pt x="1541094" y="1074801"/>
                </a:lnTo>
                <a:lnTo>
                  <a:pt x="1550720" y="1125334"/>
                </a:lnTo>
                <a:lnTo>
                  <a:pt x="1558544" y="1176147"/>
                </a:lnTo>
                <a:lnTo>
                  <a:pt x="1564640" y="1227201"/>
                </a:lnTo>
                <a:lnTo>
                  <a:pt x="1569097" y="1278458"/>
                </a:lnTo>
                <a:lnTo>
                  <a:pt x="1571967" y="1329893"/>
                </a:lnTo>
                <a:lnTo>
                  <a:pt x="1573364" y="1381455"/>
                </a:lnTo>
                <a:lnTo>
                  <a:pt x="1573326" y="1433118"/>
                </a:lnTo>
                <a:lnTo>
                  <a:pt x="1571485" y="1482991"/>
                </a:lnTo>
                <a:lnTo>
                  <a:pt x="1567472" y="1531683"/>
                </a:lnTo>
                <a:lnTo>
                  <a:pt x="1561465" y="1579372"/>
                </a:lnTo>
                <a:lnTo>
                  <a:pt x="1555432" y="1615490"/>
                </a:lnTo>
                <a:lnTo>
                  <a:pt x="1745653" y="1615490"/>
                </a:lnTo>
                <a:lnTo>
                  <a:pt x="1749729" y="1578546"/>
                </a:lnTo>
                <a:lnTo>
                  <a:pt x="1753374" y="1527365"/>
                </a:lnTo>
                <a:lnTo>
                  <a:pt x="1755190" y="1475994"/>
                </a:lnTo>
                <a:lnTo>
                  <a:pt x="1755305" y="142460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24307" y="4259269"/>
            <a:ext cx="152400" cy="15239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4779808" y="3871912"/>
            <a:ext cx="9490075" cy="4254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5420">
              <a:lnSpc>
                <a:spcPct val="115599"/>
              </a:lnSpc>
              <a:spcBef>
                <a:spcPts val="100"/>
              </a:spcBef>
            </a:pPr>
            <a:r>
              <a:rPr sz="4000" i="1" spc="-150" dirty="0">
                <a:solidFill>
                  <a:srgbClr val="20130D"/>
                </a:solidFill>
                <a:latin typeface="Trebuchet MS"/>
                <a:cs typeface="Trebuchet MS"/>
              </a:rPr>
              <a:t>Laporan</a:t>
            </a:r>
            <a:r>
              <a:rPr sz="4000" i="1" spc="-33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4" dirty="0">
                <a:solidFill>
                  <a:srgbClr val="20130D"/>
                </a:solidFill>
                <a:latin typeface="Trebuchet MS"/>
                <a:cs typeface="Trebuchet MS"/>
              </a:rPr>
              <a:t>rugi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75" dirty="0">
                <a:solidFill>
                  <a:srgbClr val="20130D"/>
                </a:solidFill>
                <a:latin typeface="Trebuchet MS"/>
                <a:cs typeface="Trebuchet MS"/>
              </a:rPr>
              <a:t>menunjukkan</a:t>
            </a:r>
            <a:r>
              <a:rPr sz="400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10" dirty="0">
                <a:solidFill>
                  <a:srgbClr val="20130D"/>
                </a:solidFill>
                <a:latin typeface="Trebuchet MS"/>
                <a:cs typeface="Trebuchet MS"/>
              </a:rPr>
              <a:t>pendapatan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dan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0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9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5" dirty="0">
                <a:solidFill>
                  <a:srgbClr val="20130D"/>
                </a:solidFill>
                <a:latin typeface="Trebuchet MS"/>
                <a:cs typeface="Trebuchet MS"/>
              </a:rPr>
              <a:t>besar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0" dirty="0">
                <a:solidFill>
                  <a:srgbClr val="20130D"/>
                </a:solidFill>
                <a:latin typeface="Trebuchet MS"/>
                <a:cs typeface="Trebuchet MS"/>
              </a:rPr>
              <a:t>dari</a:t>
            </a:r>
            <a:r>
              <a:rPr sz="4000" i="1" spc="-35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5" dirty="0">
                <a:solidFill>
                  <a:srgbClr val="20130D"/>
                </a:solidFill>
                <a:latin typeface="Trebuchet MS"/>
                <a:cs typeface="Trebuchet MS"/>
              </a:rPr>
              <a:t>kenyataan.</a:t>
            </a:r>
            <a:endParaRPr sz="4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905"/>
              </a:spcBef>
            </a:pPr>
            <a:endParaRPr sz="4000">
              <a:latin typeface="Trebuchet MS"/>
              <a:cs typeface="Trebuchet MS"/>
            </a:endParaRPr>
          </a:p>
          <a:p>
            <a:pPr marL="12700" marR="5080">
              <a:lnSpc>
                <a:spcPct val="115599"/>
              </a:lnSpc>
            </a:pPr>
            <a:r>
              <a:rPr sz="4000" i="1" spc="-170" dirty="0">
                <a:solidFill>
                  <a:srgbClr val="20130D"/>
                </a:solidFill>
                <a:latin typeface="Trebuchet MS"/>
                <a:cs typeface="Trebuchet MS"/>
              </a:rPr>
              <a:t>Neraca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5" dirty="0">
                <a:solidFill>
                  <a:srgbClr val="20130D"/>
                </a:solidFill>
                <a:latin typeface="Trebuchet MS"/>
                <a:cs typeface="Trebuchet MS"/>
              </a:rPr>
              <a:t>juga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45" dirty="0">
                <a:solidFill>
                  <a:srgbClr val="20130D"/>
                </a:solidFill>
                <a:latin typeface="Trebuchet MS"/>
                <a:cs typeface="Trebuchet MS"/>
              </a:rPr>
              <a:t>bisa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65" dirty="0">
                <a:solidFill>
                  <a:srgbClr val="20130D"/>
                </a:solidFill>
                <a:latin typeface="Trebuchet MS"/>
                <a:cs typeface="Trebuchet MS"/>
              </a:rPr>
              <a:t>menampilkan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35" dirty="0">
                <a:solidFill>
                  <a:srgbClr val="20130D"/>
                </a:solidFill>
                <a:latin typeface="Trebuchet MS"/>
                <a:cs typeface="Trebuchet MS"/>
              </a:rPr>
              <a:t>piutang</a:t>
            </a:r>
            <a:r>
              <a:rPr sz="4000" i="1" spc="-34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50" dirty="0">
                <a:solidFill>
                  <a:srgbClr val="20130D"/>
                </a:solidFill>
                <a:latin typeface="Trebuchet MS"/>
                <a:cs typeface="Trebuchet MS"/>
              </a:rPr>
              <a:t>usaha </a:t>
            </a:r>
            <a:r>
              <a:rPr sz="4000" i="1" spc="-85" dirty="0">
                <a:solidFill>
                  <a:srgbClr val="20130D"/>
                </a:solidFill>
                <a:latin typeface="Trebuchet MS"/>
                <a:cs typeface="Trebuchet MS"/>
              </a:rPr>
              <a:t>yang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85" dirty="0">
                <a:solidFill>
                  <a:srgbClr val="20130D"/>
                </a:solidFill>
                <a:latin typeface="Trebuchet MS"/>
                <a:cs typeface="Trebuchet MS"/>
              </a:rPr>
              <a:t>terlalu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55" dirty="0">
                <a:solidFill>
                  <a:srgbClr val="20130D"/>
                </a:solidFill>
                <a:latin typeface="Trebuchet MS"/>
                <a:cs typeface="Trebuchet MS"/>
              </a:rPr>
              <a:t>besar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20" dirty="0">
                <a:solidFill>
                  <a:srgbClr val="20130D"/>
                </a:solidFill>
                <a:latin typeface="Trebuchet MS"/>
                <a:cs typeface="Trebuchet MS"/>
              </a:rPr>
              <a:t>(karena</a:t>
            </a:r>
            <a:r>
              <a:rPr sz="4000" i="1" spc="-34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20" dirty="0">
                <a:solidFill>
                  <a:srgbClr val="20130D"/>
                </a:solidFill>
                <a:latin typeface="Trebuchet MS"/>
                <a:cs typeface="Trebuchet MS"/>
              </a:rPr>
              <a:t>sebagian</a:t>
            </a:r>
            <a:r>
              <a:rPr sz="4000" i="1" spc="-3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10" dirty="0">
                <a:solidFill>
                  <a:srgbClr val="20130D"/>
                </a:solidFill>
                <a:latin typeface="Trebuchet MS"/>
                <a:cs typeface="Trebuchet MS"/>
              </a:rPr>
              <a:t>tidak </a:t>
            </a:r>
            <a:r>
              <a:rPr sz="4000" i="1" spc="-55" dirty="0">
                <a:solidFill>
                  <a:srgbClr val="20130D"/>
                </a:solidFill>
                <a:latin typeface="Trebuchet MS"/>
                <a:cs typeface="Trebuchet MS"/>
              </a:rPr>
              <a:t>benar-</a:t>
            </a:r>
            <a:r>
              <a:rPr sz="4000" i="1" spc="-140" dirty="0">
                <a:solidFill>
                  <a:srgbClr val="20130D"/>
                </a:solidFill>
                <a:latin typeface="Trebuchet MS"/>
                <a:cs typeface="Trebuchet MS"/>
              </a:rPr>
              <a:t>benar</a:t>
            </a:r>
            <a:r>
              <a:rPr sz="4000" i="1" spc="-28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4000" i="1" spc="-30" dirty="0">
                <a:solidFill>
                  <a:srgbClr val="20130D"/>
                </a:solidFill>
                <a:latin typeface="Trebuchet MS"/>
                <a:cs typeface="Trebuchet MS"/>
              </a:rPr>
              <a:t>tertagih)</a:t>
            </a:r>
            <a:endParaRPr sz="4000">
              <a:latin typeface="Trebuchet MS"/>
              <a:cs typeface="Trebuchet M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24307" y="6373819"/>
            <a:ext cx="152400" cy="152399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7970">
              <a:lnSpc>
                <a:spcPct val="100000"/>
              </a:lnSpc>
              <a:spcBef>
                <a:spcPts val="100"/>
              </a:spcBef>
            </a:pPr>
            <a:r>
              <a:rPr spc="-819" dirty="0"/>
              <a:t>DAMPAKNYA</a:t>
            </a:r>
          </a:p>
        </p:txBody>
      </p:sp>
      <p:grpSp>
        <p:nvGrpSpPr>
          <p:cNvPr id="13" name="object 13"/>
          <p:cNvGrpSpPr/>
          <p:nvPr/>
        </p:nvGrpSpPr>
        <p:grpSpPr>
          <a:xfrm>
            <a:off x="13658639" y="689628"/>
            <a:ext cx="1400175" cy="680085"/>
            <a:chOff x="13658639" y="689628"/>
            <a:chExt cx="1400175" cy="680085"/>
          </a:xfrm>
        </p:grpSpPr>
        <p:sp>
          <p:nvSpPr>
            <p:cNvPr id="14" name="object 14"/>
            <p:cNvSpPr/>
            <p:nvPr/>
          </p:nvSpPr>
          <p:spPr>
            <a:xfrm>
              <a:off x="13658639" y="689628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670136" y="970298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8"/>
                  </a:moveTo>
                  <a:lnTo>
                    <a:pt x="96039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733721" y="4542940"/>
            <a:ext cx="989965" cy="1158240"/>
            <a:chOff x="733721" y="4542940"/>
            <a:chExt cx="989965" cy="1158240"/>
          </a:xfrm>
        </p:grpSpPr>
        <p:sp>
          <p:nvSpPr>
            <p:cNvPr id="17" name="object 17"/>
            <p:cNvSpPr/>
            <p:nvPr/>
          </p:nvSpPr>
          <p:spPr>
            <a:xfrm>
              <a:off x="799185" y="4826253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10">
                  <a:moveTo>
                    <a:pt x="315404" y="171208"/>
                  </a:moveTo>
                  <a:lnTo>
                    <a:pt x="315048" y="158216"/>
                  </a:lnTo>
                  <a:lnTo>
                    <a:pt x="308495" y="146812"/>
                  </a:lnTo>
                  <a:lnTo>
                    <a:pt x="296837" y="139369"/>
                  </a:lnTo>
                  <a:lnTo>
                    <a:pt x="271183" y="130975"/>
                  </a:lnTo>
                  <a:lnTo>
                    <a:pt x="247434" y="121678"/>
                  </a:lnTo>
                  <a:lnTo>
                    <a:pt x="206616" y="89027"/>
                  </a:lnTo>
                  <a:lnTo>
                    <a:pt x="183235" y="52133"/>
                  </a:lnTo>
                  <a:lnTo>
                    <a:pt x="171005" y="30467"/>
                  </a:lnTo>
                  <a:lnTo>
                    <a:pt x="165468" y="21120"/>
                  </a:lnTo>
                  <a:lnTo>
                    <a:pt x="159232" y="12331"/>
                  </a:lnTo>
                  <a:lnTo>
                    <a:pt x="152095" y="5092"/>
                  </a:lnTo>
                  <a:lnTo>
                    <a:pt x="139077" y="0"/>
                  </a:lnTo>
                  <a:lnTo>
                    <a:pt x="125933" y="2514"/>
                  </a:lnTo>
                  <a:lnTo>
                    <a:pt x="116941" y="11506"/>
                  </a:lnTo>
                  <a:lnTo>
                    <a:pt x="116382" y="25882"/>
                  </a:lnTo>
                  <a:lnTo>
                    <a:pt x="116471" y="26149"/>
                  </a:lnTo>
                  <a:lnTo>
                    <a:pt x="116484" y="26441"/>
                  </a:lnTo>
                  <a:lnTo>
                    <a:pt x="105867" y="65125"/>
                  </a:lnTo>
                  <a:lnTo>
                    <a:pt x="86398" y="99923"/>
                  </a:lnTo>
                  <a:lnTo>
                    <a:pt x="55283" y="131114"/>
                  </a:lnTo>
                  <a:lnTo>
                    <a:pt x="20662" y="151358"/>
                  </a:lnTo>
                  <a:lnTo>
                    <a:pt x="3644" y="163779"/>
                  </a:lnTo>
                  <a:lnTo>
                    <a:pt x="0" y="184175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27" y="216433"/>
                  </a:lnTo>
                  <a:lnTo>
                    <a:pt x="93446" y="243306"/>
                  </a:lnTo>
                  <a:lnTo>
                    <a:pt x="119773" y="281660"/>
                  </a:lnTo>
                  <a:lnTo>
                    <a:pt x="140347" y="323545"/>
                  </a:lnTo>
                  <a:lnTo>
                    <a:pt x="151345" y="334276"/>
                  </a:lnTo>
                  <a:lnTo>
                    <a:pt x="165468" y="334022"/>
                  </a:lnTo>
                  <a:lnTo>
                    <a:pt x="177901" y="325589"/>
                  </a:lnTo>
                  <a:lnTo>
                    <a:pt x="183845" y="311759"/>
                  </a:lnTo>
                  <a:lnTo>
                    <a:pt x="189598" y="289953"/>
                  </a:lnTo>
                  <a:lnTo>
                    <a:pt x="201726" y="267766"/>
                  </a:lnTo>
                  <a:lnTo>
                    <a:pt x="232397" y="230682"/>
                  </a:lnTo>
                  <a:lnTo>
                    <a:pt x="262991" y="207886"/>
                  </a:lnTo>
                  <a:lnTo>
                    <a:pt x="291934" y="193979"/>
                  </a:lnTo>
                  <a:lnTo>
                    <a:pt x="300532" y="189560"/>
                  </a:lnTo>
                  <a:lnTo>
                    <a:pt x="308457" y="183349"/>
                  </a:lnTo>
                  <a:lnTo>
                    <a:pt x="315404" y="171208"/>
                  </a:lnTo>
                  <a:close/>
                </a:path>
                <a:path w="873125" h="727710">
                  <a:moveTo>
                    <a:pt x="872794" y="456171"/>
                  </a:moveTo>
                  <a:lnTo>
                    <a:pt x="872210" y="434594"/>
                  </a:lnTo>
                  <a:lnTo>
                    <a:pt x="861314" y="415620"/>
                  </a:lnTo>
                  <a:lnTo>
                    <a:pt x="841946" y="403263"/>
                  </a:lnTo>
                  <a:lnTo>
                    <a:pt x="799299" y="389280"/>
                  </a:lnTo>
                  <a:lnTo>
                    <a:pt x="759815" y="373837"/>
                  </a:lnTo>
                  <a:lnTo>
                    <a:pt x="723900" y="352171"/>
                  </a:lnTo>
                  <a:lnTo>
                    <a:pt x="691959" y="319557"/>
                  </a:lnTo>
                  <a:lnTo>
                    <a:pt x="665213" y="279107"/>
                  </a:lnTo>
                  <a:lnTo>
                    <a:pt x="641108" y="237121"/>
                  </a:lnTo>
                  <a:lnTo>
                    <a:pt x="632752" y="222211"/>
                  </a:lnTo>
                  <a:lnTo>
                    <a:pt x="623557" y="206667"/>
                  </a:lnTo>
                  <a:lnTo>
                    <a:pt x="613181" y="192062"/>
                  </a:lnTo>
                  <a:lnTo>
                    <a:pt x="601319" y="180035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90"/>
                  </a:lnTo>
                  <a:lnTo>
                    <a:pt x="541959" y="214591"/>
                  </a:lnTo>
                  <a:lnTo>
                    <a:pt x="542086" y="215023"/>
                  </a:lnTo>
                  <a:lnTo>
                    <a:pt x="542124" y="215506"/>
                  </a:lnTo>
                  <a:lnTo>
                    <a:pt x="524471" y="279831"/>
                  </a:lnTo>
                  <a:lnTo>
                    <a:pt x="492112" y="337680"/>
                  </a:lnTo>
                  <a:lnTo>
                    <a:pt x="455155" y="378206"/>
                  </a:lnTo>
                  <a:lnTo>
                    <a:pt x="412369" y="408559"/>
                  </a:lnTo>
                  <a:lnTo>
                    <a:pt x="382828" y="423176"/>
                  </a:lnTo>
                  <a:lnTo>
                    <a:pt x="354533" y="443826"/>
                  </a:lnTo>
                  <a:lnTo>
                    <a:pt x="348475" y="477735"/>
                  </a:lnTo>
                  <a:lnTo>
                    <a:pt x="362877" y="508508"/>
                  </a:lnTo>
                  <a:lnTo>
                    <a:pt x="395897" y="519772"/>
                  </a:lnTo>
                  <a:lnTo>
                    <a:pt x="430263" y="520954"/>
                  </a:lnTo>
                  <a:lnTo>
                    <a:pt x="456895" y="531368"/>
                  </a:lnTo>
                  <a:lnTo>
                    <a:pt x="503821" y="576046"/>
                  </a:lnTo>
                  <a:lnTo>
                    <a:pt x="527456" y="606856"/>
                  </a:lnTo>
                  <a:lnTo>
                    <a:pt x="547573" y="639800"/>
                  </a:lnTo>
                  <a:lnTo>
                    <a:pt x="565315" y="674204"/>
                  </a:lnTo>
                  <a:lnTo>
                    <a:pt x="581787" y="709434"/>
                  </a:lnTo>
                  <a:lnTo>
                    <a:pt x="600075" y="727265"/>
                  </a:lnTo>
                  <a:lnTo>
                    <a:pt x="623544" y="726859"/>
                  </a:lnTo>
                  <a:lnTo>
                    <a:pt x="644207" y="712838"/>
                  </a:lnTo>
                  <a:lnTo>
                    <a:pt x="654100" y="689851"/>
                  </a:lnTo>
                  <a:lnTo>
                    <a:pt x="663651" y="653592"/>
                  </a:lnTo>
                  <a:lnTo>
                    <a:pt x="683831" y="616712"/>
                  </a:lnTo>
                  <a:lnTo>
                    <a:pt x="709320" y="582688"/>
                  </a:lnTo>
                  <a:lnTo>
                    <a:pt x="750163" y="541515"/>
                  </a:lnTo>
                  <a:lnTo>
                    <a:pt x="785672" y="517144"/>
                  </a:lnTo>
                  <a:lnTo>
                    <a:pt x="833780" y="494042"/>
                  </a:lnTo>
                  <a:lnTo>
                    <a:pt x="848080" y="486689"/>
                  </a:lnTo>
                  <a:lnTo>
                    <a:pt x="861250" y="476377"/>
                  </a:lnTo>
                  <a:lnTo>
                    <a:pt x="872794" y="456171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3721" y="5193509"/>
              <a:ext cx="192113" cy="20361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091694" y="4542940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4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72794" y="5403019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31238" y="4820888"/>
              <a:ext cx="192117" cy="20361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2697" y="7194547"/>
            <a:ext cx="4905302" cy="3092451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0" y="8209432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1755305" y="1886699"/>
                </a:moveTo>
                <a:lnTo>
                  <a:pt x="1753819" y="1835454"/>
                </a:lnTo>
                <a:lnTo>
                  <a:pt x="1750872" y="1784515"/>
                </a:lnTo>
                <a:lnTo>
                  <a:pt x="1746567" y="1734058"/>
                </a:lnTo>
                <a:lnTo>
                  <a:pt x="1741043" y="1684235"/>
                </a:lnTo>
                <a:lnTo>
                  <a:pt x="1734718" y="1634985"/>
                </a:lnTo>
                <a:lnTo>
                  <a:pt x="1727428" y="1584528"/>
                </a:lnTo>
                <a:lnTo>
                  <a:pt x="1718767" y="1533385"/>
                </a:lnTo>
                <a:lnTo>
                  <a:pt x="1708340" y="1482115"/>
                </a:lnTo>
                <a:lnTo>
                  <a:pt x="1695754" y="1431277"/>
                </a:lnTo>
                <a:lnTo>
                  <a:pt x="1680616" y="1381417"/>
                </a:lnTo>
                <a:lnTo>
                  <a:pt x="1662506" y="1333080"/>
                </a:lnTo>
                <a:lnTo>
                  <a:pt x="1641043" y="1286814"/>
                </a:lnTo>
                <a:lnTo>
                  <a:pt x="1615821" y="1243177"/>
                </a:lnTo>
                <a:lnTo>
                  <a:pt x="1586445" y="1202702"/>
                </a:lnTo>
                <a:lnTo>
                  <a:pt x="1557820" y="1166037"/>
                </a:lnTo>
                <a:lnTo>
                  <a:pt x="1530235" y="1129436"/>
                </a:lnTo>
                <a:lnTo>
                  <a:pt x="1501965" y="1093787"/>
                </a:lnTo>
                <a:lnTo>
                  <a:pt x="1471295" y="1059992"/>
                </a:lnTo>
                <a:lnTo>
                  <a:pt x="1436497" y="1028915"/>
                </a:lnTo>
                <a:lnTo>
                  <a:pt x="1408658" y="1007579"/>
                </a:lnTo>
                <a:lnTo>
                  <a:pt x="1381544" y="986345"/>
                </a:lnTo>
                <a:lnTo>
                  <a:pt x="1355991" y="963434"/>
                </a:lnTo>
                <a:lnTo>
                  <a:pt x="1332776" y="937044"/>
                </a:lnTo>
                <a:lnTo>
                  <a:pt x="1313599" y="912304"/>
                </a:lnTo>
                <a:lnTo>
                  <a:pt x="1294422" y="889977"/>
                </a:lnTo>
                <a:lnTo>
                  <a:pt x="1273340" y="869569"/>
                </a:lnTo>
                <a:lnTo>
                  <a:pt x="1248435" y="850620"/>
                </a:lnTo>
                <a:lnTo>
                  <a:pt x="1205839" y="818845"/>
                </a:lnTo>
                <a:lnTo>
                  <a:pt x="1165212" y="785126"/>
                </a:lnTo>
                <a:lnTo>
                  <a:pt x="1123734" y="752170"/>
                </a:lnTo>
                <a:lnTo>
                  <a:pt x="1078534" y="722744"/>
                </a:lnTo>
                <a:lnTo>
                  <a:pt x="1031621" y="698068"/>
                </a:lnTo>
                <a:lnTo>
                  <a:pt x="983145" y="675220"/>
                </a:lnTo>
                <a:lnTo>
                  <a:pt x="933627" y="654189"/>
                </a:lnTo>
                <a:lnTo>
                  <a:pt x="883564" y="634949"/>
                </a:lnTo>
                <a:lnTo>
                  <a:pt x="845820" y="621792"/>
                </a:lnTo>
                <a:lnTo>
                  <a:pt x="833488" y="617486"/>
                </a:lnTo>
                <a:lnTo>
                  <a:pt x="788936" y="603669"/>
                </a:lnTo>
                <a:lnTo>
                  <a:pt x="743978" y="591413"/>
                </a:lnTo>
                <a:lnTo>
                  <a:pt x="698715" y="580351"/>
                </a:lnTo>
                <a:lnTo>
                  <a:pt x="562089" y="550392"/>
                </a:lnTo>
                <a:lnTo>
                  <a:pt x="512800" y="538480"/>
                </a:lnTo>
                <a:lnTo>
                  <a:pt x="365785" y="497395"/>
                </a:lnTo>
                <a:lnTo>
                  <a:pt x="316534" y="485140"/>
                </a:lnTo>
                <a:lnTo>
                  <a:pt x="266928" y="475234"/>
                </a:lnTo>
                <a:lnTo>
                  <a:pt x="215531" y="468033"/>
                </a:lnTo>
                <a:lnTo>
                  <a:pt x="163842" y="463677"/>
                </a:lnTo>
                <a:lnTo>
                  <a:pt x="111975" y="462089"/>
                </a:lnTo>
                <a:lnTo>
                  <a:pt x="60083" y="463169"/>
                </a:lnTo>
                <a:lnTo>
                  <a:pt x="8267" y="466826"/>
                </a:lnTo>
                <a:lnTo>
                  <a:pt x="0" y="467804"/>
                </a:lnTo>
                <a:lnTo>
                  <a:pt x="0" y="628243"/>
                </a:lnTo>
                <a:lnTo>
                  <a:pt x="40170" y="623455"/>
                </a:lnTo>
                <a:lnTo>
                  <a:pt x="88430" y="621792"/>
                </a:lnTo>
                <a:lnTo>
                  <a:pt x="136245" y="623722"/>
                </a:lnTo>
                <a:lnTo>
                  <a:pt x="183680" y="628700"/>
                </a:lnTo>
                <a:lnTo>
                  <a:pt x="230809" y="636168"/>
                </a:lnTo>
                <a:lnTo>
                  <a:pt x="277710" y="645591"/>
                </a:lnTo>
                <a:lnTo>
                  <a:pt x="324472" y="656399"/>
                </a:lnTo>
                <a:lnTo>
                  <a:pt x="618604" y="729970"/>
                </a:lnTo>
                <a:lnTo>
                  <a:pt x="669251" y="743724"/>
                </a:lnTo>
                <a:lnTo>
                  <a:pt x="719543" y="758456"/>
                </a:lnTo>
                <a:lnTo>
                  <a:pt x="769454" y="774484"/>
                </a:lnTo>
                <a:lnTo>
                  <a:pt x="818972" y="792073"/>
                </a:lnTo>
                <a:lnTo>
                  <a:pt x="868108" y="811530"/>
                </a:lnTo>
                <a:lnTo>
                  <a:pt x="916838" y="833158"/>
                </a:lnTo>
                <a:lnTo>
                  <a:pt x="962355" y="856399"/>
                </a:lnTo>
                <a:lnTo>
                  <a:pt x="1005484" y="881976"/>
                </a:lnTo>
                <a:lnTo>
                  <a:pt x="1046543" y="909739"/>
                </a:lnTo>
                <a:lnTo>
                  <a:pt x="1085824" y="939507"/>
                </a:lnTo>
                <a:lnTo>
                  <a:pt x="1123657" y="971092"/>
                </a:lnTo>
                <a:lnTo>
                  <a:pt x="1160335" y="1004328"/>
                </a:lnTo>
                <a:lnTo>
                  <a:pt x="1196162" y="1039037"/>
                </a:lnTo>
                <a:lnTo>
                  <a:pt x="1231468" y="1075042"/>
                </a:lnTo>
                <a:lnTo>
                  <a:pt x="1264996" y="1105903"/>
                </a:lnTo>
                <a:lnTo>
                  <a:pt x="1335074" y="1160919"/>
                </a:lnTo>
                <a:lnTo>
                  <a:pt x="1368094" y="1190891"/>
                </a:lnTo>
                <a:lnTo>
                  <a:pt x="1397406" y="1226375"/>
                </a:lnTo>
                <a:lnTo>
                  <a:pt x="1426019" y="1265339"/>
                </a:lnTo>
                <a:lnTo>
                  <a:pt x="1454962" y="1303769"/>
                </a:lnTo>
                <a:lnTo>
                  <a:pt x="1480934" y="1343761"/>
                </a:lnTo>
                <a:lnTo>
                  <a:pt x="1500644" y="1387373"/>
                </a:lnTo>
                <a:lnTo>
                  <a:pt x="1516138" y="1436839"/>
                </a:lnTo>
                <a:lnTo>
                  <a:pt x="1529600" y="1486687"/>
                </a:lnTo>
                <a:lnTo>
                  <a:pt x="1541094" y="1536890"/>
                </a:lnTo>
                <a:lnTo>
                  <a:pt x="1550720" y="1587423"/>
                </a:lnTo>
                <a:lnTo>
                  <a:pt x="1558544" y="1638236"/>
                </a:lnTo>
                <a:lnTo>
                  <a:pt x="1564640" y="1689290"/>
                </a:lnTo>
                <a:lnTo>
                  <a:pt x="1569097" y="1740547"/>
                </a:lnTo>
                <a:lnTo>
                  <a:pt x="1571967" y="1791982"/>
                </a:lnTo>
                <a:lnTo>
                  <a:pt x="1573364" y="1843544"/>
                </a:lnTo>
                <a:lnTo>
                  <a:pt x="1573326" y="1895208"/>
                </a:lnTo>
                <a:lnTo>
                  <a:pt x="1571485" y="1945081"/>
                </a:lnTo>
                <a:lnTo>
                  <a:pt x="1567472" y="1993773"/>
                </a:lnTo>
                <a:lnTo>
                  <a:pt x="1561465" y="2041461"/>
                </a:lnTo>
                <a:lnTo>
                  <a:pt x="1555432" y="2077580"/>
                </a:lnTo>
                <a:lnTo>
                  <a:pt x="1745653" y="2077580"/>
                </a:lnTo>
                <a:lnTo>
                  <a:pt x="1749729" y="2040636"/>
                </a:lnTo>
                <a:lnTo>
                  <a:pt x="1753374" y="1989455"/>
                </a:lnTo>
                <a:lnTo>
                  <a:pt x="1755190" y="1938083"/>
                </a:lnTo>
                <a:lnTo>
                  <a:pt x="1755305" y="1886699"/>
                </a:lnTo>
                <a:close/>
              </a:path>
              <a:path w="2071370" h="2077720">
                <a:moveTo>
                  <a:pt x="2070862" y="1937778"/>
                </a:moveTo>
                <a:lnTo>
                  <a:pt x="2070747" y="1888921"/>
                </a:lnTo>
                <a:lnTo>
                  <a:pt x="2069045" y="1840064"/>
                </a:lnTo>
                <a:lnTo>
                  <a:pt x="2065959" y="1791296"/>
                </a:lnTo>
                <a:lnTo>
                  <a:pt x="2061730" y="1742732"/>
                </a:lnTo>
                <a:lnTo>
                  <a:pt x="2056574" y="1694472"/>
                </a:lnTo>
                <a:lnTo>
                  <a:pt x="2050719" y="1646593"/>
                </a:lnTo>
                <a:lnTo>
                  <a:pt x="2048535" y="1610474"/>
                </a:lnTo>
                <a:lnTo>
                  <a:pt x="2049259" y="1574304"/>
                </a:lnTo>
                <a:lnTo>
                  <a:pt x="2049907" y="1538097"/>
                </a:lnTo>
                <a:lnTo>
                  <a:pt x="2047468" y="1501902"/>
                </a:lnTo>
                <a:lnTo>
                  <a:pt x="2036191" y="1443202"/>
                </a:lnTo>
                <a:lnTo>
                  <a:pt x="2022094" y="1385011"/>
                </a:lnTo>
                <a:lnTo>
                  <a:pt x="2007514" y="1337779"/>
                </a:lnTo>
                <a:lnTo>
                  <a:pt x="1988070" y="1293495"/>
                </a:lnTo>
                <a:lnTo>
                  <a:pt x="1965248" y="1251127"/>
                </a:lnTo>
                <a:lnTo>
                  <a:pt x="1940521" y="1209624"/>
                </a:lnTo>
                <a:lnTo>
                  <a:pt x="1915350" y="1167980"/>
                </a:lnTo>
                <a:lnTo>
                  <a:pt x="1891233" y="1125156"/>
                </a:lnTo>
                <a:lnTo>
                  <a:pt x="1868106" y="1081900"/>
                </a:lnTo>
                <a:lnTo>
                  <a:pt x="1844319" y="1038669"/>
                </a:lnTo>
                <a:lnTo>
                  <a:pt x="1819833" y="995578"/>
                </a:lnTo>
                <a:lnTo>
                  <a:pt x="1794548" y="952766"/>
                </a:lnTo>
                <a:lnTo>
                  <a:pt x="1768424" y="910348"/>
                </a:lnTo>
                <a:lnTo>
                  <a:pt x="1741398" y="868476"/>
                </a:lnTo>
                <a:lnTo>
                  <a:pt x="1713382" y="827265"/>
                </a:lnTo>
                <a:lnTo>
                  <a:pt x="1684324" y="786853"/>
                </a:lnTo>
                <a:lnTo>
                  <a:pt x="1654149" y="747356"/>
                </a:lnTo>
                <a:lnTo>
                  <a:pt x="1622806" y="708926"/>
                </a:lnTo>
                <a:lnTo>
                  <a:pt x="1590217" y="671677"/>
                </a:lnTo>
                <a:lnTo>
                  <a:pt x="1556397" y="635330"/>
                </a:lnTo>
                <a:lnTo>
                  <a:pt x="1521510" y="599630"/>
                </a:lnTo>
                <a:lnTo>
                  <a:pt x="1485620" y="564603"/>
                </a:lnTo>
                <a:lnTo>
                  <a:pt x="1448739" y="530301"/>
                </a:lnTo>
                <a:lnTo>
                  <a:pt x="1410931" y="496747"/>
                </a:lnTo>
                <a:lnTo>
                  <a:pt x="1372235" y="463981"/>
                </a:lnTo>
                <a:lnTo>
                  <a:pt x="1332674" y="432041"/>
                </a:lnTo>
                <a:lnTo>
                  <a:pt x="1292148" y="400850"/>
                </a:lnTo>
                <a:lnTo>
                  <a:pt x="1251178" y="370776"/>
                </a:lnTo>
                <a:lnTo>
                  <a:pt x="1209306" y="341528"/>
                </a:lnTo>
                <a:lnTo>
                  <a:pt x="1166749" y="313245"/>
                </a:lnTo>
                <a:lnTo>
                  <a:pt x="1123530" y="285965"/>
                </a:lnTo>
                <a:lnTo>
                  <a:pt x="1079715" y="259727"/>
                </a:lnTo>
                <a:lnTo>
                  <a:pt x="1045768" y="240474"/>
                </a:lnTo>
                <a:lnTo>
                  <a:pt x="990422" y="210515"/>
                </a:lnTo>
                <a:lnTo>
                  <a:pt x="945032" y="187604"/>
                </a:lnTo>
                <a:lnTo>
                  <a:pt x="899185" y="165887"/>
                </a:lnTo>
                <a:lnTo>
                  <a:pt x="852944" y="145376"/>
                </a:lnTo>
                <a:lnTo>
                  <a:pt x="806335" y="126123"/>
                </a:lnTo>
                <a:lnTo>
                  <a:pt x="759396" y="108165"/>
                </a:lnTo>
                <a:lnTo>
                  <a:pt x="712190" y="91541"/>
                </a:lnTo>
                <a:lnTo>
                  <a:pt x="664730" y="76263"/>
                </a:lnTo>
                <a:lnTo>
                  <a:pt x="617080" y="62395"/>
                </a:lnTo>
                <a:lnTo>
                  <a:pt x="567778" y="49771"/>
                </a:lnTo>
                <a:lnTo>
                  <a:pt x="518312" y="38950"/>
                </a:lnTo>
                <a:lnTo>
                  <a:pt x="468706" y="29794"/>
                </a:lnTo>
                <a:lnTo>
                  <a:pt x="418960" y="22174"/>
                </a:lnTo>
                <a:lnTo>
                  <a:pt x="369087" y="15963"/>
                </a:lnTo>
                <a:lnTo>
                  <a:pt x="319087" y="10998"/>
                </a:lnTo>
                <a:lnTo>
                  <a:pt x="268973" y="7162"/>
                </a:lnTo>
                <a:lnTo>
                  <a:pt x="218757" y="4305"/>
                </a:lnTo>
                <a:lnTo>
                  <a:pt x="168427" y="2298"/>
                </a:lnTo>
                <a:lnTo>
                  <a:pt x="118008" y="1003"/>
                </a:lnTo>
                <a:lnTo>
                  <a:pt x="16916" y="0"/>
                </a:lnTo>
                <a:lnTo>
                  <a:pt x="0" y="0"/>
                </a:lnTo>
                <a:lnTo>
                  <a:pt x="0" y="241960"/>
                </a:lnTo>
                <a:lnTo>
                  <a:pt x="34594" y="240728"/>
                </a:lnTo>
                <a:lnTo>
                  <a:pt x="83832" y="240474"/>
                </a:lnTo>
                <a:lnTo>
                  <a:pt x="133007" y="241642"/>
                </a:lnTo>
                <a:lnTo>
                  <a:pt x="182003" y="244119"/>
                </a:lnTo>
                <a:lnTo>
                  <a:pt x="230746" y="247840"/>
                </a:lnTo>
                <a:lnTo>
                  <a:pt x="279107" y="252730"/>
                </a:lnTo>
                <a:lnTo>
                  <a:pt x="326986" y="258673"/>
                </a:lnTo>
                <a:lnTo>
                  <a:pt x="374294" y="265607"/>
                </a:lnTo>
                <a:lnTo>
                  <a:pt x="420903" y="273443"/>
                </a:lnTo>
                <a:lnTo>
                  <a:pt x="470331" y="282905"/>
                </a:lnTo>
                <a:lnTo>
                  <a:pt x="519290" y="293547"/>
                </a:lnTo>
                <a:lnTo>
                  <a:pt x="567778" y="305371"/>
                </a:lnTo>
                <a:lnTo>
                  <a:pt x="615772" y="318363"/>
                </a:lnTo>
                <a:lnTo>
                  <a:pt x="663282" y="332536"/>
                </a:lnTo>
                <a:lnTo>
                  <a:pt x="710298" y="347865"/>
                </a:lnTo>
                <a:lnTo>
                  <a:pt x="756805" y="364375"/>
                </a:lnTo>
                <a:lnTo>
                  <a:pt x="802792" y="382028"/>
                </a:lnTo>
                <a:lnTo>
                  <a:pt x="848271" y="400850"/>
                </a:lnTo>
                <a:lnTo>
                  <a:pt x="893216" y="420814"/>
                </a:lnTo>
                <a:lnTo>
                  <a:pt x="937641" y="441934"/>
                </a:lnTo>
                <a:lnTo>
                  <a:pt x="981506" y="464197"/>
                </a:lnTo>
                <a:lnTo>
                  <a:pt x="1024839" y="487616"/>
                </a:lnTo>
                <a:lnTo>
                  <a:pt x="1067600" y="512165"/>
                </a:lnTo>
                <a:lnTo>
                  <a:pt x="1109802" y="537845"/>
                </a:lnTo>
                <a:lnTo>
                  <a:pt x="1151356" y="564603"/>
                </a:lnTo>
                <a:lnTo>
                  <a:pt x="1192491" y="592607"/>
                </a:lnTo>
                <a:lnTo>
                  <a:pt x="1232966" y="621677"/>
                </a:lnTo>
                <a:lnTo>
                  <a:pt x="1272844" y="651865"/>
                </a:lnTo>
                <a:lnTo>
                  <a:pt x="1312125" y="683183"/>
                </a:lnTo>
                <a:lnTo>
                  <a:pt x="1350784" y="715606"/>
                </a:lnTo>
                <a:lnTo>
                  <a:pt x="1388097" y="748919"/>
                </a:lnTo>
                <a:lnTo>
                  <a:pt x="1424190" y="783983"/>
                </a:lnTo>
                <a:lnTo>
                  <a:pt x="1458518" y="820877"/>
                </a:lnTo>
                <a:lnTo>
                  <a:pt x="1490510" y="859637"/>
                </a:lnTo>
                <a:lnTo>
                  <a:pt x="1519631" y="900303"/>
                </a:lnTo>
                <a:lnTo>
                  <a:pt x="1546910" y="940193"/>
                </a:lnTo>
                <a:lnTo>
                  <a:pt x="1575117" y="979474"/>
                </a:lnTo>
                <a:lnTo>
                  <a:pt x="1603590" y="1018514"/>
                </a:lnTo>
                <a:lnTo>
                  <a:pt x="1631670" y="1057694"/>
                </a:lnTo>
                <a:lnTo>
                  <a:pt x="1658734" y="1097368"/>
                </a:lnTo>
                <a:lnTo>
                  <a:pt x="1682419" y="1137335"/>
                </a:lnTo>
                <a:lnTo>
                  <a:pt x="1703628" y="1179144"/>
                </a:lnTo>
                <a:lnTo>
                  <a:pt x="1723898" y="1221740"/>
                </a:lnTo>
                <a:lnTo>
                  <a:pt x="1744764" y="1264031"/>
                </a:lnTo>
                <a:lnTo>
                  <a:pt x="1767763" y="1304963"/>
                </a:lnTo>
                <a:lnTo>
                  <a:pt x="1790966" y="1345653"/>
                </a:lnTo>
                <a:lnTo>
                  <a:pt x="1810956" y="1387500"/>
                </a:lnTo>
                <a:lnTo>
                  <a:pt x="1827428" y="1430528"/>
                </a:lnTo>
                <a:lnTo>
                  <a:pt x="1840103" y="1474774"/>
                </a:lnTo>
                <a:lnTo>
                  <a:pt x="1848688" y="1520240"/>
                </a:lnTo>
                <a:lnTo>
                  <a:pt x="1852904" y="1566976"/>
                </a:lnTo>
                <a:lnTo>
                  <a:pt x="1855762" y="1614614"/>
                </a:lnTo>
                <a:lnTo>
                  <a:pt x="1860092" y="1662493"/>
                </a:lnTo>
                <a:lnTo>
                  <a:pt x="1865312" y="1710550"/>
                </a:lnTo>
                <a:lnTo>
                  <a:pt x="1870875" y="1758746"/>
                </a:lnTo>
                <a:lnTo>
                  <a:pt x="1876209" y="1807006"/>
                </a:lnTo>
                <a:lnTo>
                  <a:pt x="1880743" y="1855279"/>
                </a:lnTo>
                <a:lnTo>
                  <a:pt x="1883930" y="1903526"/>
                </a:lnTo>
                <a:lnTo>
                  <a:pt x="1885200" y="1951672"/>
                </a:lnTo>
                <a:lnTo>
                  <a:pt x="1883968" y="1999678"/>
                </a:lnTo>
                <a:lnTo>
                  <a:pt x="1879701" y="2047468"/>
                </a:lnTo>
                <a:lnTo>
                  <a:pt x="1874710" y="2077580"/>
                </a:lnTo>
                <a:lnTo>
                  <a:pt x="2060054" y="2077580"/>
                </a:lnTo>
                <a:lnTo>
                  <a:pt x="2065375" y="2035086"/>
                </a:lnTo>
                <a:lnTo>
                  <a:pt x="2069134" y="1986534"/>
                </a:lnTo>
                <a:lnTo>
                  <a:pt x="2070862" y="193777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9106509"/>
            <a:ext cx="1339850" cy="1181100"/>
          </a:xfrm>
          <a:custGeom>
            <a:avLst/>
            <a:gdLst/>
            <a:ahLst/>
            <a:cxnLst/>
            <a:rect l="l" t="t" r="r" b="b"/>
            <a:pathLst>
              <a:path w="1339850" h="1181100">
                <a:moveTo>
                  <a:pt x="613244" y="1180503"/>
                </a:moveTo>
                <a:lnTo>
                  <a:pt x="600494" y="1137005"/>
                </a:lnTo>
                <a:lnTo>
                  <a:pt x="581914" y="1088402"/>
                </a:lnTo>
                <a:lnTo>
                  <a:pt x="560514" y="1044143"/>
                </a:lnTo>
                <a:lnTo>
                  <a:pt x="536194" y="1002931"/>
                </a:lnTo>
                <a:lnTo>
                  <a:pt x="508825" y="963523"/>
                </a:lnTo>
                <a:lnTo>
                  <a:pt x="478307" y="924661"/>
                </a:lnTo>
                <a:lnTo>
                  <a:pt x="444525" y="885075"/>
                </a:lnTo>
                <a:lnTo>
                  <a:pt x="407352" y="843508"/>
                </a:lnTo>
                <a:lnTo>
                  <a:pt x="369709" y="804989"/>
                </a:lnTo>
                <a:lnTo>
                  <a:pt x="330403" y="770991"/>
                </a:lnTo>
                <a:lnTo>
                  <a:pt x="289217" y="741553"/>
                </a:lnTo>
                <a:lnTo>
                  <a:pt x="245922" y="716737"/>
                </a:lnTo>
                <a:lnTo>
                  <a:pt x="200291" y="696582"/>
                </a:lnTo>
                <a:lnTo>
                  <a:pt x="152107" y="681139"/>
                </a:lnTo>
                <a:lnTo>
                  <a:pt x="101155" y="670458"/>
                </a:lnTo>
                <a:lnTo>
                  <a:pt x="47193" y="664591"/>
                </a:lnTo>
                <a:lnTo>
                  <a:pt x="0" y="663892"/>
                </a:lnTo>
                <a:lnTo>
                  <a:pt x="0" y="782358"/>
                </a:lnTo>
                <a:lnTo>
                  <a:pt x="41440" y="785291"/>
                </a:lnTo>
                <a:lnTo>
                  <a:pt x="91059" y="793648"/>
                </a:lnTo>
                <a:lnTo>
                  <a:pt x="138531" y="807262"/>
                </a:lnTo>
                <a:lnTo>
                  <a:pt x="183591" y="826693"/>
                </a:lnTo>
                <a:lnTo>
                  <a:pt x="225907" y="852500"/>
                </a:lnTo>
                <a:lnTo>
                  <a:pt x="265188" y="885240"/>
                </a:lnTo>
                <a:lnTo>
                  <a:pt x="301129" y="925474"/>
                </a:lnTo>
                <a:lnTo>
                  <a:pt x="336156" y="971638"/>
                </a:lnTo>
                <a:lnTo>
                  <a:pt x="366661" y="1015339"/>
                </a:lnTo>
                <a:lnTo>
                  <a:pt x="392671" y="1058913"/>
                </a:lnTo>
                <a:lnTo>
                  <a:pt x="414185" y="1104684"/>
                </a:lnTo>
                <a:lnTo>
                  <a:pt x="431228" y="1154976"/>
                </a:lnTo>
                <a:lnTo>
                  <a:pt x="436854" y="1180503"/>
                </a:lnTo>
                <a:lnTo>
                  <a:pt x="613244" y="1180503"/>
                </a:lnTo>
                <a:close/>
              </a:path>
              <a:path w="1339850" h="1181100">
                <a:moveTo>
                  <a:pt x="982637" y="1180503"/>
                </a:moveTo>
                <a:lnTo>
                  <a:pt x="979893" y="1110234"/>
                </a:lnTo>
                <a:lnTo>
                  <a:pt x="977023" y="1059522"/>
                </a:lnTo>
                <a:lnTo>
                  <a:pt x="973543" y="1009611"/>
                </a:lnTo>
                <a:lnTo>
                  <a:pt x="967727" y="963485"/>
                </a:lnTo>
                <a:lnTo>
                  <a:pt x="957541" y="918032"/>
                </a:lnTo>
                <a:lnTo>
                  <a:pt x="943356" y="873340"/>
                </a:lnTo>
                <a:lnTo>
                  <a:pt x="925512" y="829525"/>
                </a:lnTo>
                <a:lnTo>
                  <a:pt x="904379" y="786676"/>
                </a:lnTo>
                <a:lnTo>
                  <a:pt x="880325" y="744905"/>
                </a:lnTo>
                <a:lnTo>
                  <a:pt x="853694" y="704303"/>
                </a:lnTo>
                <a:lnTo>
                  <a:pt x="824852" y="664984"/>
                </a:lnTo>
                <a:lnTo>
                  <a:pt x="794143" y="627049"/>
                </a:lnTo>
                <a:lnTo>
                  <a:pt x="761949" y="590600"/>
                </a:lnTo>
                <a:lnTo>
                  <a:pt x="728611" y="555726"/>
                </a:lnTo>
                <a:lnTo>
                  <a:pt x="694499" y="522541"/>
                </a:lnTo>
                <a:lnTo>
                  <a:pt x="659968" y="491147"/>
                </a:lnTo>
                <a:lnTo>
                  <a:pt x="634606" y="469531"/>
                </a:lnTo>
                <a:lnTo>
                  <a:pt x="625360" y="461645"/>
                </a:lnTo>
                <a:lnTo>
                  <a:pt x="582396" y="430491"/>
                </a:lnTo>
                <a:lnTo>
                  <a:pt x="535927" y="404444"/>
                </a:lnTo>
                <a:lnTo>
                  <a:pt x="486816" y="383082"/>
                </a:lnTo>
                <a:lnTo>
                  <a:pt x="435902" y="366001"/>
                </a:lnTo>
                <a:lnTo>
                  <a:pt x="384035" y="352806"/>
                </a:lnTo>
                <a:lnTo>
                  <a:pt x="332054" y="343077"/>
                </a:lnTo>
                <a:lnTo>
                  <a:pt x="282105" y="337680"/>
                </a:lnTo>
                <a:lnTo>
                  <a:pt x="233222" y="336562"/>
                </a:lnTo>
                <a:lnTo>
                  <a:pt x="185013" y="338518"/>
                </a:lnTo>
                <a:lnTo>
                  <a:pt x="137071" y="342290"/>
                </a:lnTo>
                <a:lnTo>
                  <a:pt x="89001" y="346659"/>
                </a:lnTo>
                <a:lnTo>
                  <a:pt x="40398" y="350393"/>
                </a:lnTo>
                <a:lnTo>
                  <a:pt x="0" y="351929"/>
                </a:lnTo>
                <a:lnTo>
                  <a:pt x="0" y="484759"/>
                </a:lnTo>
                <a:lnTo>
                  <a:pt x="22123" y="484441"/>
                </a:lnTo>
                <a:lnTo>
                  <a:pt x="70472" y="480733"/>
                </a:lnTo>
                <a:lnTo>
                  <a:pt x="118694" y="475818"/>
                </a:lnTo>
                <a:lnTo>
                  <a:pt x="166928" y="471474"/>
                </a:lnTo>
                <a:lnTo>
                  <a:pt x="215366" y="469531"/>
                </a:lnTo>
                <a:lnTo>
                  <a:pt x="264172" y="471766"/>
                </a:lnTo>
                <a:lnTo>
                  <a:pt x="314579" y="478726"/>
                </a:lnTo>
                <a:lnTo>
                  <a:pt x="363474" y="489508"/>
                </a:lnTo>
                <a:lnTo>
                  <a:pt x="410578" y="504405"/>
                </a:lnTo>
                <a:lnTo>
                  <a:pt x="455650" y="523709"/>
                </a:lnTo>
                <a:lnTo>
                  <a:pt x="498449" y="547674"/>
                </a:lnTo>
                <a:lnTo>
                  <a:pt x="538721" y="576618"/>
                </a:lnTo>
                <a:lnTo>
                  <a:pt x="576211" y="610806"/>
                </a:lnTo>
                <a:lnTo>
                  <a:pt x="610273" y="645718"/>
                </a:lnTo>
                <a:lnTo>
                  <a:pt x="644144" y="681316"/>
                </a:lnTo>
                <a:lnTo>
                  <a:pt x="676935" y="717969"/>
                </a:lnTo>
                <a:lnTo>
                  <a:pt x="707796" y="756056"/>
                </a:lnTo>
                <a:lnTo>
                  <a:pt x="735838" y="795972"/>
                </a:lnTo>
                <a:lnTo>
                  <a:pt x="760196" y="838085"/>
                </a:lnTo>
                <a:lnTo>
                  <a:pt x="781964" y="886879"/>
                </a:lnTo>
                <a:lnTo>
                  <a:pt x="796912" y="934415"/>
                </a:lnTo>
                <a:lnTo>
                  <a:pt x="806183" y="981748"/>
                </a:lnTo>
                <a:lnTo>
                  <a:pt x="810856" y="1029919"/>
                </a:lnTo>
                <a:lnTo>
                  <a:pt x="812038" y="1079969"/>
                </a:lnTo>
                <a:lnTo>
                  <a:pt x="809815" y="1180503"/>
                </a:lnTo>
                <a:lnTo>
                  <a:pt x="982637" y="1180503"/>
                </a:lnTo>
                <a:close/>
              </a:path>
              <a:path w="1339850" h="1181100">
                <a:moveTo>
                  <a:pt x="1339761" y="1071664"/>
                </a:moveTo>
                <a:lnTo>
                  <a:pt x="1338783" y="1023912"/>
                </a:lnTo>
                <a:lnTo>
                  <a:pt x="1336433" y="976096"/>
                </a:lnTo>
                <a:lnTo>
                  <a:pt x="1332763" y="928128"/>
                </a:lnTo>
                <a:lnTo>
                  <a:pt x="1327848" y="879957"/>
                </a:lnTo>
                <a:lnTo>
                  <a:pt x="1321714" y="831507"/>
                </a:lnTo>
                <a:lnTo>
                  <a:pt x="1313675" y="781989"/>
                </a:lnTo>
                <a:lnTo>
                  <a:pt x="1303362" y="733425"/>
                </a:lnTo>
                <a:lnTo>
                  <a:pt x="1290789" y="685888"/>
                </a:lnTo>
                <a:lnTo>
                  <a:pt x="1275981" y="639445"/>
                </a:lnTo>
                <a:lnTo>
                  <a:pt x="1258925" y="594169"/>
                </a:lnTo>
                <a:lnTo>
                  <a:pt x="1239647" y="550138"/>
                </a:lnTo>
                <a:lnTo>
                  <a:pt x="1218158" y="507415"/>
                </a:lnTo>
                <a:lnTo>
                  <a:pt x="1194460" y="466077"/>
                </a:lnTo>
                <a:lnTo>
                  <a:pt x="1168552" y="426186"/>
                </a:lnTo>
                <a:lnTo>
                  <a:pt x="1140472" y="387819"/>
                </a:lnTo>
                <a:lnTo>
                  <a:pt x="1110208" y="351066"/>
                </a:lnTo>
                <a:lnTo>
                  <a:pt x="1077785" y="315976"/>
                </a:lnTo>
                <a:lnTo>
                  <a:pt x="1043190" y="282625"/>
                </a:lnTo>
                <a:lnTo>
                  <a:pt x="1006462" y="251104"/>
                </a:lnTo>
                <a:lnTo>
                  <a:pt x="967587" y="221449"/>
                </a:lnTo>
                <a:lnTo>
                  <a:pt x="926592" y="193776"/>
                </a:lnTo>
                <a:lnTo>
                  <a:pt x="883488" y="168122"/>
                </a:lnTo>
                <a:lnTo>
                  <a:pt x="838263" y="144576"/>
                </a:lnTo>
                <a:lnTo>
                  <a:pt x="793381" y="123761"/>
                </a:lnTo>
                <a:lnTo>
                  <a:pt x="747966" y="104648"/>
                </a:lnTo>
                <a:lnTo>
                  <a:pt x="702056" y="87223"/>
                </a:lnTo>
                <a:lnTo>
                  <a:pt x="655701" y="71450"/>
                </a:lnTo>
                <a:lnTo>
                  <a:pt x="608926" y="57315"/>
                </a:lnTo>
                <a:lnTo>
                  <a:pt x="561771" y="44792"/>
                </a:lnTo>
                <a:lnTo>
                  <a:pt x="514273" y="33858"/>
                </a:lnTo>
                <a:lnTo>
                  <a:pt x="466471" y="24498"/>
                </a:lnTo>
                <a:lnTo>
                  <a:pt x="418401" y="16675"/>
                </a:lnTo>
                <a:lnTo>
                  <a:pt x="370103" y="10388"/>
                </a:lnTo>
                <a:lnTo>
                  <a:pt x="321602" y="5588"/>
                </a:lnTo>
                <a:lnTo>
                  <a:pt x="272948" y="2273"/>
                </a:lnTo>
                <a:lnTo>
                  <a:pt x="224180" y="419"/>
                </a:lnTo>
                <a:lnTo>
                  <a:pt x="175310" y="0"/>
                </a:lnTo>
                <a:lnTo>
                  <a:pt x="126403" y="977"/>
                </a:lnTo>
                <a:lnTo>
                  <a:pt x="77482" y="3352"/>
                </a:lnTo>
                <a:lnTo>
                  <a:pt x="28587" y="7099"/>
                </a:lnTo>
                <a:lnTo>
                  <a:pt x="0" y="10083"/>
                </a:lnTo>
                <a:lnTo>
                  <a:pt x="0" y="146583"/>
                </a:lnTo>
                <a:lnTo>
                  <a:pt x="25133" y="144310"/>
                </a:lnTo>
                <a:lnTo>
                  <a:pt x="73952" y="141579"/>
                </a:lnTo>
                <a:lnTo>
                  <a:pt x="122948" y="140182"/>
                </a:lnTo>
                <a:lnTo>
                  <a:pt x="171958" y="139865"/>
                </a:lnTo>
                <a:lnTo>
                  <a:pt x="220802" y="140335"/>
                </a:lnTo>
                <a:lnTo>
                  <a:pt x="317322" y="142481"/>
                </a:lnTo>
                <a:lnTo>
                  <a:pt x="366725" y="146418"/>
                </a:lnTo>
                <a:lnTo>
                  <a:pt x="418274" y="155206"/>
                </a:lnTo>
                <a:lnTo>
                  <a:pt x="471068" y="167970"/>
                </a:lnTo>
                <a:lnTo>
                  <a:pt x="524256" y="183807"/>
                </a:lnTo>
                <a:lnTo>
                  <a:pt x="576948" y="201803"/>
                </a:lnTo>
                <a:lnTo>
                  <a:pt x="628294" y="221081"/>
                </a:lnTo>
                <a:lnTo>
                  <a:pt x="677418" y="240741"/>
                </a:lnTo>
                <a:lnTo>
                  <a:pt x="723455" y="259892"/>
                </a:lnTo>
                <a:lnTo>
                  <a:pt x="771017" y="281889"/>
                </a:lnTo>
                <a:lnTo>
                  <a:pt x="815860" y="306666"/>
                </a:lnTo>
                <a:lnTo>
                  <a:pt x="858024" y="334111"/>
                </a:lnTo>
                <a:lnTo>
                  <a:pt x="897496" y="364083"/>
                </a:lnTo>
                <a:lnTo>
                  <a:pt x="934288" y="396443"/>
                </a:lnTo>
                <a:lnTo>
                  <a:pt x="968413" y="431088"/>
                </a:lnTo>
                <a:lnTo>
                  <a:pt x="999871" y="467880"/>
                </a:lnTo>
                <a:lnTo>
                  <a:pt x="1028687" y="506691"/>
                </a:lnTo>
                <a:lnTo>
                  <a:pt x="1054862" y="547408"/>
                </a:lnTo>
                <a:lnTo>
                  <a:pt x="1078407" y="589876"/>
                </a:lnTo>
                <a:lnTo>
                  <a:pt x="1099324" y="633996"/>
                </a:lnTo>
                <a:lnTo>
                  <a:pt x="1117638" y="679615"/>
                </a:lnTo>
                <a:lnTo>
                  <a:pt x="1133335" y="726630"/>
                </a:lnTo>
                <a:lnTo>
                  <a:pt x="1146454" y="774903"/>
                </a:lnTo>
                <a:lnTo>
                  <a:pt x="1156982" y="824318"/>
                </a:lnTo>
                <a:lnTo>
                  <a:pt x="1164932" y="874725"/>
                </a:lnTo>
                <a:lnTo>
                  <a:pt x="1170457" y="926795"/>
                </a:lnTo>
                <a:lnTo>
                  <a:pt x="1170533" y="928128"/>
                </a:lnTo>
                <a:lnTo>
                  <a:pt x="1173467" y="978852"/>
                </a:lnTo>
                <a:lnTo>
                  <a:pt x="1174051" y="1030871"/>
                </a:lnTo>
                <a:lnTo>
                  <a:pt x="1172298" y="1082814"/>
                </a:lnTo>
                <a:lnTo>
                  <a:pt x="1168298" y="1134643"/>
                </a:lnTo>
                <a:lnTo>
                  <a:pt x="1162837" y="1180503"/>
                </a:lnTo>
                <a:lnTo>
                  <a:pt x="1336459" y="1180503"/>
                </a:lnTo>
                <a:lnTo>
                  <a:pt x="1337411" y="1167269"/>
                </a:lnTo>
                <a:lnTo>
                  <a:pt x="1339316" y="1119428"/>
                </a:lnTo>
                <a:lnTo>
                  <a:pt x="1339761" y="1071664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436766" cy="4012137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397417" y="289369"/>
                </a:moveTo>
                <a:lnTo>
                  <a:pt x="2382545" y="277558"/>
                </a:lnTo>
                <a:lnTo>
                  <a:pt x="2367648" y="265760"/>
                </a:lnTo>
                <a:lnTo>
                  <a:pt x="2352725" y="254025"/>
                </a:lnTo>
                <a:lnTo>
                  <a:pt x="2337739" y="242341"/>
                </a:lnTo>
                <a:lnTo>
                  <a:pt x="2287828" y="256501"/>
                </a:lnTo>
                <a:lnTo>
                  <a:pt x="2237041" y="266230"/>
                </a:lnTo>
                <a:lnTo>
                  <a:pt x="2185619" y="272364"/>
                </a:lnTo>
                <a:lnTo>
                  <a:pt x="2133828" y="275767"/>
                </a:lnTo>
                <a:lnTo>
                  <a:pt x="2080856" y="276275"/>
                </a:lnTo>
                <a:lnTo>
                  <a:pt x="2029421" y="272630"/>
                </a:lnTo>
                <a:lnTo>
                  <a:pt x="1979803" y="264274"/>
                </a:lnTo>
                <a:lnTo>
                  <a:pt x="1932317" y="250659"/>
                </a:lnTo>
                <a:lnTo>
                  <a:pt x="1887270" y="231228"/>
                </a:lnTo>
                <a:lnTo>
                  <a:pt x="1844954" y="205409"/>
                </a:lnTo>
                <a:lnTo>
                  <a:pt x="1805673" y="172669"/>
                </a:lnTo>
                <a:lnTo>
                  <a:pt x="1769719" y="132448"/>
                </a:lnTo>
                <a:lnTo>
                  <a:pt x="1734693" y="86283"/>
                </a:lnTo>
                <a:lnTo>
                  <a:pt x="1704187" y="42570"/>
                </a:lnTo>
                <a:lnTo>
                  <a:pt x="1678787" y="0"/>
                </a:lnTo>
                <a:lnTo>
                  <a:pt x="1503692" y="0"/>
                </a:lnTo>
                <a:lnTo>
                  <a:pt x="1534668" y="54978"/>
                </a:lnTo>
                <a:lnTo>
                  <a:pt x="1562023" y="94386"/>
                </a:lnTo>
                <a:lnTo>
                  <a:pt x="1592541" y="133248"/>
                </a:lnTo>
                <a:lnTo>
                  <a:pt x="1626336" y="172834"/>
                </a:lnTo>
                <a:lnTo>
                  <a:pt x="1663509" y="214401"/>
                </a:lnTo>
                <a:lnTo>
                  <a:pt x="1701152" y="252920"/>
                </a:lnTo>
                <a:lnTo>
                  <a:pt x="1740446" y="286918"/>
                </a:lnTo>
                <a:lnTo>
                  <a:pt x="1781644" y="316357"/>
                </a:lnTo>
                <a:lnTo>
                  <a:pt x="1824939" y="341185"/>
                </a:lnTo>
                <a:lnTo>
                  <a:pt x="1870557" y="361340"/>
                </a:lnTo>
                <a:lnTo>
                  <a:pt x="1918741" y="376783"/>
                </a:lnTo>
                <a:lnTo>
                  <a:pt x="1969706" y="387464"/>
                </a:lnTo>
                <a:lnTo>
                  <a:pt x="2023656" y="393331"/>
                </a:lnTo>
                <a:lnTo>
                  <a:pt x="2073579" y="394068"/>
                </a:lnTo>
                <a:lnTo>
                  <a:pt x="2122868" y="390271"/>
                </a:lnTo>
                <a:lnTo>
                  <a:pt x="2171547" y="382308"/>
                </a:lnTo>
                <a:lnTo>
                  <a:pt x="2219617" y="370509"/>
                </a:lnTo>
                <a:lnTo>
                  <a:pt x="2267140" y="355231"/>
                </a:lnTo>
                <a:lnTo>
                  <a:pt x="2333752" y="325120"/>
                </a:lnTo>
                <a:lnTo>
                  <a:pt x="2365718" y="307479"/>
                </a:lnTo>
                <a:lnTo>
                  <a:pt x="2397417" y="289369"/>
                </a:lnTo>
                <a:close/>
              </a:path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  <a:path w="2689225" h="1955164">
                <a:moveTo>
                  <a:pt x="2688691" y="537502"/>
                </a:moveTo>
                <a:lnTo>
                  <a:pt x="2653461" y="505663"/>
                </a:lnTo>
                <a:lnTo>
                  <a:pt x="2615247" y="471728"/>
                </a:lnTo>
                <a:lnTo>
                  <a:pt x="2568029" y="488835"/>
                </a:lnTo>
                <a:lnTo>
                  <a:pt x="2520454" y="503707"/>
                </a:lnTo>
                <a:lnTo>
                  <a:pt x="2472309" y="516813"/>
                </a:lnTo>
                <a:lnTo>
                  <a:pt x="2423376" y="528662"/>
                </a:lnTo>
                <a:lnTo>
                  <a:pt x="2373465" y="539724"/>
                </a:lnTo>
                <a:lnTo>
                  <a:pt x="2329777" y="548601"/>
                </a:lnTo>
                <a:lnTo>
                  <a:pt x="2283510" y="556856"/>
                </a:lnTo>
                <a:lnTo>
                  <a:pt x="2235885" y="563943"/>
                </a:lnTo>
                <a:lnTo>
                  <a:pt x="2188159" y="569315"/>
                </a:lnTo>
                <a:lnTo>
                  <a:pt x="2141588" y="572439"/>
                </a:lnTo>
                <a:lnTo>
                  <a:pt x="2048738" y="573468"/>
                </a:lnTo>
                <a:lnTo>
                  <a:pt x="2000377" y="577176"/>
                </a:lnTo>
                <a:lnTo>
                  <a:pt x="1952167" y="582104"/>
                </a:lnTo>
                <a:lnTo>
                  <a:pt x="1903920" y="586435"/>
                </a:lnTo>
                <a:lnTo>
                  <a:pt x="1855482" y="588391"/>
                </a:lnTo>
                <a:lnTo>
                  <a:pt x="1806689" y="586143"/>
                </a:lnTo>
                <a:lnTo>
                  <a:pt x="1756270" y="579183"/>
                </a:lnTo>
                <a:lnTo>
                  <a:pt x="1707388" y="568401"/>
                </a:lnTo>
                <a:lnTo>
                  <a:pt x="1660283" y="553504"/>
                </a:lnTo>
                <a:lnTo>
                  <a:pt x="1615198" y="534212"/>
                </a:lnTo>
                <a:lnTo>
                  <a:pt x="1572399" y="510235"/>
                </a:lnTo>
                <a:lnTo>
                  <a:pt x="1532140" y="481291"/>
                </a:lnTo>
                <a:lnTo>
                  <a:pt x="1494650" y="447116"/>
                </a:lnTo>
                <a:lnTo>
                  <a:pt x="1460576" y="412191"/>
                </a:lnTo>
                <a:lnTo>
                  <a:pt x="1426705" y="376593"/>
                </a:lnTo>
                <a:lnTo>
                  <a:pt x="1393913" y="339940"/>
                </a:lnTo>
                <a:lnTo>
                  <a:pt x="1363065" y="301853"/>
                </a:lnTo>
                <a:lnTo>
                  <a:pt x="1335024" y="261937"/>
                </a:lnTo>
                <a:lnTo>
                  <a:pt x="1310652" y="219824"/>
                </a:lnTo>
                <a:lnTo>
                  <a:pt x="1288897" y="171030"/>
                </a:lnTo>
                <a:lnTo>
                  <a:pt x="1273937" y="123494"/>
                </a:lnTo>
                <a:lnTo>
                  <a:pt x="1264678" y="76161"/>
                </a:lnTo>
                <a:lnTo>
                  <a:pt x="1260005" y="27990"/>
                </a:lnTo>
                <a:lnTo>
                  <a:pt x="1259332" y="0"/>
                </a:lnTo>
                <a:lnTo>
                  <a:pt x="1093952" y="0"/>
                </a:lnTo>
                <a:lnTo>
                  <a:pt x="1097305" y="48298"/>
                </a:lnTo>
                <a:lnTo>
                  <a:pt x="1103134" y="94424"/>
                </a:lnTo>
                <a:lnTo>
                  <a:pt x="1113320" y="139877"/>
                </a:lnTo>
                <a:lnTo>
                  <a:pt x="1127506" y="184569"/>
                </a:lnTo>
                <a:lnTo>
                  <a:pt x="1145349" y="228384"/>
                </a:lnTo>
                <a:lnTo>
                  <a:pt x="1166469" y="271233"/>
                </a:lnTo>
                <a:lnTo>
                  <a:pt x="1190536" y="313004"/>
                </a:lnTo>
                <a:lnTo>
                  <a:pt x="1217168" y="353606"/>
                </a:lnTo>
                <a:lnTo>
                  <a:pt x="1246009" y="392925"/>
                </a:lnTo>
                <a:lnTo>
                  <a:pt x="1276705" y="430860"/>
                </a:lnTo>
                <a:lnTo>
                  <a:pt x="1308900" y="467321"/>
                </a:lnTo>
                <a:lnTo>
                  <a:pt x="1342237" y="502183"/>
                </a:lnTo>
                <a:lnTo>
                  <a:pt x="1376362" y="535368"/>
                </a:lnTo>
                <a:lnTo>
                  <a:pt x="1410893" y="566762"/>
                </a:lnTo>
                <a:lnTo>
                  <a:pt x="1445488" y="596265"/>
                </a:lnTo>
                <a:lnTo>
                  <a:pt x="1488465" y="627418"/>
                </a:lnTo>
                <a:lnTo>
                  <a:pt x="1534922" y="653478"/>
                </a:lnTo>
                <a:lnTo>
                  <a:pt x="1584032" y="674827"/>
                </a:lnTo>
                <a:lnTo>
                  <a:pt x="1634947" y="691908"/>
                </a:lnTo>
                <a:lnTo>
                  <a:pt x="1686814" y="705104"/>
                </a:lnTo>
                <a:lnTo>
                  <a:pt x="1738807" y="714844"/>
                </a:lnTo>
                <a:lnTo>
                  <a:pt x="1788756" y="720242"/>
                </a:lnTo>
                <a:lnTo>
                  <a:pt x="1837639" y="721347"/>
                </a:lnTo>
                <a:lnTo>
                  <a:pt x="1885848" y="719404"/>
                </a:lnTo>
                <a:lnTo>
                  <a:pt x="1933790" y="715619"/>
                </a:lnTo>
                <a:lnTo>
                  <a:pt x="1981860" y="711250"/>
                </a:lnTo>
                <a:lnTo>
                  <a:pt x="2030463" y="707517"/>
                </a:lnTo>
                <a:lnTo>
                  <a:pt x="2129790" y="704227"/>
                </a:lnTo>
                <a:lnTo>
                  <a:pt x="2179256" y="701027"/>
                </a:lnTo>
                <a:lnTo>
                  <a:pt x="2228329" y="696010"/>
                </a:lnTo>
                <a:lnTo>
                  <a:pt x="2276995" y="689152"/>
                </a:lnTo>
                <a:lnTo>
                  <a:pt x="2325230" y="680427"/>
                </a:lnTo>
                <a:lnTo>
                  <a:pt x="2372982" y="669798"/>
                </a:lnTo>
                <a:lnTo>
                  <a:pt x="2420226" y="657250"/>
                </a:lnTo>
                <a:lnTo>
                  <a:pt x="2466949" y="642734"/>
                </a:lnTo>
                <a:lnTo>
                  <a:pt x="2513088" y="626249"/>
                </a:lnTo>
                <a:lnTo>
                  <a:pt x="2558631" y="607758"/>
                </a:lnTo>
                <a:lnTo>
                  <a:pt x="2603550" y="587222"/>
                </a:lnTo>
                <a:lnTo>
                  <a:pt x="2647810" y="564616"/>
                </a:lnTo>
                <a:lnTo>
                  <a:pt x="2688691" y="541439"/>
                </a:lnTo>
                <a:lnTo>
                  <a:pt x="268869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150" spc="-805" dirty="0">
                <a:solidFill>
                  <a:srgbClr val="0E2B33"/>
                </a:solidFill>
              </a:rPr>
              <a:t>KECURANGAN</a:t>
            </a:r>
            <a:r>
              <a:rPr sz="6150" spc="-565" dirty="0">
                <a:solidFill>
                  <a:srgbClr val="0E2B33"/>
                </a:solidFill>
              </a:rPr>
              <a:t> </a:t>
            </a:r>
            <a:r>
              <a:rPr sz="6150" spc="-600" dirty="0">
                <a:solidFill>
                  <a:srgbClr val="0E2B33"/>
                </a:solidFill>
              </a:rPr>
              <a:t>PERSEDIAAN</a:t>
            </a:r>
            <a:r>
              <a:rPr sz="6150" spc="-565" dirty="0">
                <a:solidFill>
                  <a:srgbClr val="0E2B33"/>
                </a:solidFill>
              </a:rPr>
              <a:t> </a:t>
            </a:r>
            <a:r>
              <a:rPr sz="6150" spc="-670" dirty="0">
                <a:solidFill>
                  <a:srgbClr val="0E2B33"/>
                </a:solidFill>
              </a:rPr>
              <a:t>(INVENTORY</a:t>
            </a:r>
            <a:r>
              <a:rPr sz="6150" spc="-570" dirty="0">
                <a:solidFill>
                  <a:srgbClr val="0E2B33"/>
                </a:solidFill>
              </a:rPr>
              <a:t> </a:t>
            </a:r>
            <a:r>
              <a:rPr sz="6150" spc="-610" dirty="0">
                <a:solidFill>
                  <a:srgbClr val="0E2B33"/>
                </a:solidFill>
              </a:rPr>
              <a:t>FRAUD)</a:t>
            </a:r>
            <a:endParaRPr sz="6150"/>
          </a:p>
        </p:txBody>
      </p:sp>
      <p:sp>
        <p:nvSpPr>
          <p:cNvPr id="8" name="object 8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635" algn="ctr">
              <a:lnSpc>
                <a:spcPct val="116900"/>
              </a:lnSpc>
              <a:spcBef>
                <a:spcPts val="95"/>
              </a:spcBef>
            </a:pPr>
            <a:r>
              <a:rPr sz="3850" spc="-140" dirty="0"/>
              <a:t>Persediaan</a:t>
            </a:r>
            <a:r>
              <a:rPr sz="3850" spc="-315" dirty="0"/>
              <a:t> </a:t>
            </a:r>
            <a:r>
              <a:rPr sz="3850" spc="-160" dirty="0"/>
              <a:t>memengaruhi</a:t>
            </a:r>
            <a:r>
              <a:rPr sz="3850" spc="-315" dirty="0"/>
              <a:t> </a:t>
            </a:r>
            <a:r>
              <a:rPr sz="3850" spc="-105" dirty="0"/>
              <a:t>neraca</a:t>
            </a:r>
            <a:r>
              <a:rPr sz="3850" spc="-310" dirty="0"/>
              <a:t> </a:t>
            </a:r>
            <a:r>
              <a:rPr sz="3850" spc="-110" dirty="0"/>
              <a:t>dan</a:t>
            </a:r>
            <a:r>
              <a:rPr sz="3850" spc="-315" dirty="0"/>
              <a:t> </a:t>
            </a:r>
            <a:r>
              <a:rPr sz="3850" spc="-65" dirty="0"/>
              <a:t>harga</a:t>
            </a:r>
            <a:r>
              <a:rPr sz="3850" spc="-315" dirty="0"/>
              <a:t> </a:t>
            </a:r>
            <a:r>
              <a:rPr sz="3850" spc="-10" dirty="0"/>
              <a:t>pokok </a:t>
            </a:r>
            <a:r>
              <a:rPr sz="3850" spc="-160" dirty="0"/>
              <a:t>penjualan</a:t>
            </a:r>
            <a:r>
              <a:rPr sz="3850" spc="-325" dirty="0"/>
              <a:t> </a:t>
            </a:r>
            <a:r>
              <a:rPr sz="3850" spc="-245" dirty="0"/>
              <a:t>(HPP).</a:t>
            </a:r>
            <a:r>
              <a:rPr sz="3850" spc="-325" dirty="0"/>
              <a:t> </a:t>
            </a:r>
            <a:r>
              <a:rPr sz="3850" spc="-155" dirty="0"/>
              <a:t>Manipulasi</a:t>
            </a:r>
            <a:r>
              <a:rPr sz="3850" spc="-320" dirty="0"/>
              <a:t> </a:t>
            </a:r>
            <a:r>
              <a:rPr sz="3850" spc="-175" dirty="0"/>
              <a:t>di</a:t>
            </a:r>
            <a:r>
              <a:rPr sz="3850" spc="-325" dirty="0"/>
              <a:t> </a:t>
            </a:r>
            <a:r>
              <a:rPr sz="3850" spc="-145" dirty="0"/>
              <a:t>sini</a:t>
            </a:r>
            <a:r>
              <a:rPr sz="3850" spc="-320" dirty="0"/>
              <a:t> </a:t>
            </a:r>
            <a:r>
              <a:rPr sz="3850" spc="-130" dirty="0"/>
              <a:t>sering</a:t>
            </a:r>
            <a:r>
              <a:rPr sz="3850" spc="-325" dirty="0"/>
              <a:t> </a:t>
            </a:r>
            <a:r>
              <a:rPr sz="3850" spc="-65" dirty="0"/>
              <a:t>digunakan </a:t>
            </a:r>
            <a:r>
              <a:rPr sz="3850" spc="-145" dirty="0"/>
              <a:t>untuk</a:t>
            </a:r>
            <a:r>
              <a:rPr sz="3850" spc="-335" dirty="0"/>
              <a:t> </a:t>
            </a:r>
            <a:r>
              <a:rPr sz="3850" spc="-140" dirty="0"/>
              <a:t>mengubah</a:t>
            </a:r>
            <a:r>
              <a:rPr sz="3850" spc="-330" dirty="0"/>
              <a:t> </a:t>
            </a:r>
            <a:r>
              <a:rPr sz="3850" spc="-120" dirty="0"/>
              <a:t>laba</a:t>
            </a:r>
            <a:r>
              <a:rPr sz="3850" spc="-330" dirty="0"/>
              <a:t> </a:t>
            </a:r>
            <a:r>
              <a:rPr sz="3850" spc="-10" dirty="0"/>
              <a:t>bersih</a:t>
            </a:r>
            <a:endParaRPr sz="3850"/>
          </a:p>
        </p:txBody>
      </p:sp>
      <p:grpSp>
        <p:nvGrpSpPr>
          <p:cNvPr id="9" name="object 9"/>
          <p:cNvGrpSpPr/>
          <p:nvPr/>
        </p:nvGrpSpPr>
        <p:grpSpPr>
          <a:xfrm>
            <a:off x="16781006" y="2265396"/>
            <a:ext cx="989965" cy="1158240"/>
            <a:chOff x="16781006" y="2265396"/>
            <a:chExt cx="989965" cy="1158240"/>
          </a:xfrm>
        </p:grpSpPr>
        <p:sp>
          <p:nvSpPr>
            <p:cNvPr id="10" name="object 10"/>
            <p:cNvSpPr/>
            <p:nvPr/>
          </p:nvSpPr>
          <p:spPr>
            <a:xfrm>
              <a:off x="16846474" y="2548711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10">
                  <a:moveTo>
                    <a:pt x="315404" y="171196"/>
                  </a:moveTo>
                  <a:lnTo>
                    <a:pt x="315048" y="158216"/>
                  </a:lnTo>
                  <a:lnTo>
                    <a:pt x="308483" y="146812"/>
                  </a:lnTo>
                  <a:lnTo>
                    <a:pt x="296837" y="139369"/>
                  </a:lnTo>
                  <a:lnTo>
                    <a:pt x="271183" y="130962"/>
                  </a:lnTo>
                  <a:lnTo>
                    <a:pt x="247434" y="121678"/>
                  </a:lnTo>
                  <a:lnTo>
                    <a:pt x="206616" y="89027"/>
                  </a:lnTo>
                  <a:lnTo>
                    <a:pt x="183235" y="52120"/>
                  </a:lnTo>
                  <a:lnTo>
                    <a:pt x="171005" y="30467"/>
                  </a:lnTo>
                  <a:lnTo>
                    <a:pt x="165468" y="21120"/>
                  </a:lnTo>
                  <a:lnTo>
                    <a:pt x="159232" y="12331"/>
                  </a:lnTo>
                  <a:lnTo>
                    <a:pt x="152095" y="5092"/>
                  </a:lnTo>
                  <a:lnTo>
                    <a:pt x="139077" y="0"/>
                  </a:lnTo>
                  <a:lnTo>
                    <a:pt x="125933" y="2501"/>
                  </a:lnTo>
                  <a:lnTo>
                    <a:pt x="116941" y="11506"/>
                  </a:lnTo>
                  <a:lnTo>
                    <a:pt x="116382" y="25882"/>
                  </a:lnTo>
                  <a:lnTo>
                    <a:pt x="116459" y="26149"/>
                  </a:lnTo>
                  <a:lnTo>
                    <a:pt x="116484" y="26428"/>
                  </a:lnTo>
                  <a:lnTo>
                    <a:pt x="105867" y="65125"/>
                  </a:lnTo>
                  <a:lnTo>
                    <a:pt x="86398" y="99923"/>
                  </a:lnTo>
                  <a:lnTo>
                    <a:pt x="55270" y="131114"/>
                  </a:lnTo>
                  <a:lnTo>
                    <a:pt x="20662" y="151358"/>
                  </a:lnTo>
                  <a:lnTo>
                    <a:pt x="3644" y="163779"/>
                  </a:lnTo>
                  <a:lnTo>
                    <a:pt x="0" y="184162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14" y="216433"/>
                  </a:lnTo>
                  <a:lnTo>
                    <a:pt x="93446" y="243306"/>
                  </a:lnTo>
                  <a:lnTo>
                    <a:pt x="119761" y="281660"/>
                  </a:lnTo>
                  <a:lnTo>
                    <a:pt x="140347" y="323545"/>
                  </a:lnTo>
                  <a:lnTo>
                    <a:pt x="151345" y="334276"/>
                  </a:lnTo>
                  <a:lnTo>
                    <a:pt x="165468" y="334022"/>
                  </a:lnTo>
                  <a:lnTo>
                    <a:pt x="177888" y="325589"/>
                  </a:lnTo>
                  <a:lnTo>
                    <a:pt x="183845" y="311759"/>
                  </a:lnTo>
                  <a:lnTo>
                    <a:pt x="189585" y="289953"/>
                  </a:lnTo>
                  <a:lnTo>
                    <a:pt x="201726" y="267766"/>
                  </a:lnTo>
                  <a:lnTo>
                    <a:pt x="232397" y="230670"/>
                  </a:lnTo>
                  <a:lnTo>
                    <a:pt x="262991" y="207886"/>
                  </a:lnTo>
                  <a:lnTo>
                    <a:pt x="291934" y="193979"/>
                  </a:lnTo>
                  <a:lnTo>
                    <a:pt x="300532" y="189560"/>
                  </a:lnTo>
                  <a:lnTo>
                    <a:pt x="308444" y="183349"/>
                  </a:lnTo>
                  <a:lnTo>
                    <a:pt x="315404" y="171196"/>
                  </a:lnTo>
                  <a:close/>
                </a:path>
                <a:path w="873125" h="727710">
                  <a:moveTo>
                    <a:pt x="872794" y="456171"/>
                  </a:moveTo>
                  <a:lnTo>
                    <a:pt x="872210" y="434594"/>
                  </a:lnTo>
                  <a:lnTo>
                    <a:pt x="861314" y="415620"/>
                  </a:lnTo>
                  <a:lnTo>
                    <a:pt x="841946" y="403263"/>
                  </a:lnTo>
                  <a:lnTo>
                    <a:pt x="799299" y="389280"/>
                  </a:lnTo>
                  <a:lnTo>
                    <a:pt x="759815" y="373837"/>
                  </a:lnTo>
                  <a:lnTo>
                    <a:pt x="723900" y="352171"/>
                  </a:lnTo>
                  <a:lnTo>
                    <a:pt x="691959" y="319557"/>
                  </a:lnTo>
                  <a:lnTo>
                    <a:pt x="665213" y="279095"/>
                  </a:lnTo>
                  <a:lnTo>
                    <a:pt x="641096" y="237109"/>
                  </a:lnTo>
                  <a:lnTo>
                    <a:pt x="632752" y="222211"/>
                  </a:lnTo>
                  <a:lnTo>
                    <a:pt x="623557" y="206654"/>
                  </a:lnTo>
                  <a:lnTo>
                    <a:pt x="613181" y="192062"/>
                  </a:lnTo>
                  <a:lnTo>
                    <a:pt x="601319" y="180022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77"/>
                  </a:lnTo>
                  <a:lnTo>
                    <a:pt x="541947" y="214591"/>
                  </a:lnTo>
                  <a:lnTo>
                    <a:pt x="542086" y="215023"/>
                  </a:lnTo>
                  <a:lnTo>
                    <a:pt x="542124" y="215506"/>
                  </a:lnTo>
                  <a:lnTo>
                    <a:pt x="524471" y="279831"/>
                  </a:lnTo>
                  <a:lnTo>
                    <a:pt x="492099" y="337680"/>
                  </a:lnTo>
                  <a:lnTo>
                    <a:pt x="455155" y="378193"/>
                  </a:lnTo>
                  <a:lnTo>
                    <a:pt x="412369" y="408559"/>
                  </a:lnTo>
                  <a:lnTo>
                    <a:pt x="382828" y="423176"/>
                  </a:lnTo>
                  <a:lnTo>
                    <a:pt x="354520" y="443826"/>
                  </a:lnTo>
                  <a:lnTo>
                    <a:pt x="348475" y="477723"/>
                  </a:lnTo>
                  <a:lnTo>
                    <a:pt x="362864" y="508508"/>
                  </a:lnTo>
                  <a:lnTo>
                    <a:pt x="395897" y="519772"/>
                  </a:lnTo>
                  <a:lnTo>
                    <a:pt x="430263" y="520954"/>
                  </a:lnTo>
                  <a:lnTo>
                    <a:pt x="456895" y="531368"/>
                  </a:lnTo>
                  <a:lnTo>
                    <a:pt x="503821" y="576046"/>
                  </a:lnTo>
                  <a:lnTo>
                    <a:pt x="527456" y="606856"/>
                  </a:lnTo>
                  <a:lnTo>
                    <a:pt x="547573" y="639800"/>
                  </a:lnTo>
                  <a:lnTo>
                    <a:pt x="565315" y="674204"/>
                  </a:lnTo>
                  <a:lnTo>
                    <a:pt x="581774" y="709434"/>
                  </a:lnTo>
                  <a:lnTo>
                    <a:pt x="600075" y="727265"/>
                  </a:lnTo>
                  <a:lnTo>
                    <a:pt x="623544" y="726846"/>
                  </a:lnTo>
                  <a:lnTo>
                    <a:pt x="644207" y="712825"/>
                  </a:lnTo>
                  <a:lnTo>
                    <a:pt x="654100" y="689851"/>
                  </a:lnTo>
                  <a:lnTo>
                    <a:pt x="663651" y="653580"/>
                  </a:lnTo>
                  <a:lnTo>
                    <a:pt x="683831" y="616699"/>
                  </a:lnTo>
                  <a:lnTo>
                    <a:pt x="709320" y="582688"/>
                  </a:lnTo>
                  <a:lnTo>
                    <a:pt x="750163" y="541515"/>
                  </a:lnTo>
                  <a:lnTo>
                    <a:pt x="785660" y="517144"/>
                  </a:lnTo>
                  <a:lnTo>
                    <a:pt x="833780" y="494030"/>
                  </a:lnTo>
                  <a:lnTo>
                    <a:pt x="848080" y="486689"/>
                  </a:lnTo>
                  <a:lnTo>
                    <a:pt x="861237" y="476364"/>
                  </a:lnTo>
                  <a:lnTo>
                    <a:pt x="872794" y="456171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781006" y="2915964"/>
              <a:ext cx="192113" cy="203614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7138979" y="2265396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5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920080" y="3125474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7578523" y="2543343"/>
              <a:ext cx="192117" cy="203611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1388672" y="8215019"/>
            <a:ext cx="1400175" cy="680085"/>
            <a:chOff x="1388672" y="8215019"/>
            <a:chExt cx="1400175" cy="680085"/>
          </a:xfrm>
        </p:grpSpPr>
        <p:sp>
          <p:nvSpPr>
            <p:cNvPr id="16" name="object 16"/>
            <p:cNvSpPr/>
            <p:nvPr/>
          </p:nvSpPr>
          <p:spPr>
            <a:xfrm>
              <a:off x="1388672" y="8215019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00169" y="8495690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5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7" y="63110"/>
                  </a:lnTo>
                  <a:lnTo>
                    <a:pt x="1388677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5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5" h="399415">
                  <a:moveTo>
                    <a:pt x="105865" y="399118"/>
                  </a:moveTo>
                  <a:lnTo>
                    <a:pt x="96040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5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5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382697" y="7194547"/>
            <a:ext cx="4905375" cy="3092450"/>
            <a:chOff x="13382697" y="7194547"/>
            <a:chExt cx="4905375" cy="3092450"/>
          </a:xfrm>
        </p:grpSpPr>
        <p:sp>
          <p:nvSpPr>
            <p:cNvPr id="3" name="object 3"/>
            <p:cNvSpPr/>
            <p:nvPr/>
          </p:nvSpPr>
          <p:spPr>
            <a:xfrm>
              <a:off x="13752620" y="7194547"/>
              <a:ext cx="4535805" cy="3092450"/>
            </a:xfrm>
            <a:custGeom>
              <a:avLst/>
              <a:gdLst/>
              <a:ahLst/>
              <a:cxnLst/>
              <a:rect l="l" t="t" r="r" b="b"/>
              <a:pathLst>
                <a:path w="4535805" h="3092450">
                  <a:moveTo>
                    <a:pt x="4535378" y="0"/>
                  </a:moveTo>
                  <a:lnTo>
                    <a:pt x="4535378" y="3092451"/>
                  </a:lnTo>
                  <a:lnTo>
                    <a:pt x="0" y="3092451"/>
                  </a:lnTo>
                  <a:lnTo>
                    <a:pt x="28707" y="3063289"/>
                  </a:lnTo>
                  <a:lnTo>
                    <a:pt x="65232" y="3029225"/>
                  </a:lnTo>
                  <a:lnTo>
                    <a:pt x="103467" y="2996458"/>
                  </a:lnTo>
                  <a:lnTo>
                    <a:pt x="143410" y="2964987"/>
                  </a:lnTo>
                  <a:lnTo>
                    <a:pt x="185058" y="2934809"/>
                  </a:lnTo>
                  <a:lnTo>
                    <a:pt x="225947" y="2908071"/>
                  </a:lnTo>
                  <a:lnTo>
                    <a:pt x="267885" y="2883905"/>
                  </a:lnTo>
                  <a:lnTo>
                    <a:pt x="310828" y="2862266"/>
                  </a:lnTo>
                  <a:lnTo>
                    <a:pt x="354729" y="2843108"/>
                  </a:lnTo>
                  <a:lnTo>
                    <a:pt x="399545" y="2826385"/>
                  </a:lnTo>
                  <a:lnTo>
                    <a:pt x="445230" y="2812050"/>
                  </a:lnTo>
                  <a:lnTo>
                    <a:pt x="1328386" y="2811611"/>
                  </a:lnTo>
                  <a:lnTo>
                    <a:pt x="1367275" y="2810589"/>
                  </a:lnTo>
                  <a:lnTo>
                    <a:pt x="1370137" y="2810589"/>
                  </a:lnTo>
                  <a:lnTo>
                    <a:pt x="1374373" y="2810307"/>
                  </a:lnTo>
                  <a:lnTo>
                    <a:pt x="1432189" y="2810307"/>
                  </a:lnTo>
                  <a:lnTo>
                    <a:pt x="1439693" y="2807764"/>
                  </a:lnTo>
                  <a:lnTo>
                    <a:pt x="1446384" y="2801752"/>
                  </a:lnTo>
                  <a:lnTo>
                    <a:pt x="1445546" y="2801752"/>
                  </a:lnTo>
                  <a:lnTo>
                    <a:pt x="1499147" y="2795454"/>
                  </a:lnTo>
                  <a:lnTo>
                    <a:pt x="1549545" y="2786314"/>
                  </a:lnTo>
                  <a:lnTo>
                    <a:pt x="1597694" y="2774198"/>
                  </a:lnTo>
                  <a:lnTo>
                    <a:pt x="1643584" y="2759084"/>
                  </a:lnTo>
                  <a:lnTo>
                    <a:pt x="1687203" y="2740952"/>
                  </a:lnTo>
                  <a:lnTo>
                    <a:pt x="1728542" y="2719782"/>
                  </a:lnTo>
                  <a:lnTo>
                    <a:pt x="1767589" y="2695551"/>
                  </a:lnTo>
                  <a:lnTo>
                    <a:pt x="1804334" y="2668239"/>
                  </a:lnTo>
                  <a:lnTo>
                    <a:pt x="1838767" y="2637826"/>
                  </a:lnTo>
                  <a:lnTo>
                    <a:pt x="1870877" y="2604291"/>
                  </a:lnTo>
                  <a:lnTo>
                    <a:pt x="1900654" y="2567612"/>
                  </a:lnTo>
                  <a:lnTo>
                    <a:pt x="1928087" y="2527769"/>
                  </a:lnTo>
                  <a:lnTo>
                    <a:pt x="1953165" y="2484742"/>
                  </a:lnTo>
                  <a:lnTo>
                    <a:pt x="1975879" y="2438508"/>
                  </a:lnTo>
                  <a:lnTo>
                    <a:pt x="1996217" y="2389048"/>
                  </a:lnTo>
                  <a:lnTo>
                    <a:pt x="2013861" y="2341498"/>
                  </a:lnTo>
                  <a:lnTo>
                    <a:pt x="2048881" y="2246242"/>
                  </a:lnTo>
                  <a:lnTo>
                    <a:pt x="2066675" y="2198722"/>
                  </a:lnTo>
                  <a:lnTo>
                    <a:pt x="2084938" y="2151398"/>
                  </a:lnTo>
                  <a:lnTo>
                    <a:pt x="2103880" y="2104364"/>
                  </a:lnTo>
                  <a:lnTo>
                    <a:pt x="2123709" y="2057712"/>
                  </a:lnTo>
                  <a:lnTo>
                    <a:pt x="2144635" y="2011535"/>
                  </a:lnTo>
                  <a:lnTo>
                    <a:pt x="2166868" y="1965927"/>
                  </a:lnTo>
                  <a:lnTo>
                    <a:pt x="2190616" y="1920979"/>
                  </a:lnTo>
                  <a:lnTo>
                    <a:pt x="2214969" y="1879008"/>
                  </a:lnTo>
                  <a:lnTo>
                    <a:pt x="2241098" y="1838816"/>
                  </a:lnTo>
                  <a:lnTo>
                    <a:pt x="2269308" y="1800781"/>
                  </a:lnTo>
                  <a:lnTo>
                    <a:pt x="2299906" y="1765280"/>
                  </a:lnTo>
                  <a:lnTo>
                    <a:pt x="2333197" y="1732689"/>
                  </a:lnTo>
                  <a:lnTo>
                    <a:pt x="2353020" y="1716682"/>
                  </a:lnTo>
                  <a:lnTo>
                    <a:pt x="3226542" y="1716682"/>
                  </a:lnTo>
                  <a:lnTo>
                    <a:pt x="3269497" y="1710040"/>
                  </a:lnTo>
                  <a:lnTo>
                    <a:pt x="3304076" y="1690632"/>
                  </a:lnTo>
                  <a:lnTo>
                    <a:pt x="3331659" y="1657265"/>
                  </a:lnTo>
                  <a:lnTo>
                    <a:pt x="3353627" y="1608746"/>
                  </a:lnTo>
                  <a:lnTo>
                    <a:pt x="3368624" y="1562794"/>
                  </a:lnTo>
                  <a:lnTo>
                    <a:pt x="3382037" y="1516479"/>
                  </a:lnTo>
                  <a:lnTo>
                    <a:pt x="3394096" y="1469852"/>
                  </a:lnTo>
                  <a:lnTo>
                    <a:pt x="3405030" y="1422966"/>
                  </a:lnTo>
                  <a:lnTo>
                    <a:pt x="3415068" y="1375874"/>
                  </a:lnTo>
                  <a:lnTo>
                    <a:pt x="3424439" y="1328629"/>
                  </a:lnTo>
                  <a:lnTo>
                    <a:pt x="3433373" y="1281281"/>
                  </a:lnTo>
                  <a:lnTo>
                    <a:pt x="3450848" y="1186492"/>
                  </a:lnTo>
                  <a:lnTo>
                    <a:pt x="3459848" y="1139155"/>
                  </a:lnTo>
                  <a:lnTo>
                    <a:pt x="3469196" y="1090569"/>
                  </a:lnTo>
                  <a:lnTo>
                    <a:pt x="3478571" y="1041998"/>
                  </a:lnTo>
                  <a:lnTo>
                    <a:pt x="3488303" y="993548"/>
                  </a:lnTo>
                  <a:lnTo>
                    <a:pt x="3498719" y="945324"/>
                  </a:lnTo>
                  <a:lnTo>
                    <a:pt x="3510147" y="897433"/>
                  </a:lnTo>
                  <a:lnTo>
                    <a:pt x="3522916" y="849981"/>
                  </a:lnTo>
                  <a:lnTo>
                    <a:pt x="3537354" y="803074"/>
                  </a:lnTo>
                  <a:lnTo>
                    <a:pt x="3553790" y="756818"/>
                  </a:lnTo>
                  <a:lnTo>
                    <a:pt x="3572551" y="711319"/>
                  </a:lnTo>
                  <a:lnTo>
                    <a:pt x="3593966" y="666684"/>
                  </a:lnTo>
                  <a:lnTo>
                    <a:pt x="3618363" y="623018"/>
                  </a:lnTo>
                  <a:lnTo>
                    <a:pt x="3646071" y="580427"/>
                  </a:lnTo>
                  <a:lnTo>
                    <a:pt x="3675221" y="540721"/>
                  </a:lnTo>
                  <a:lnTo>
                    <a:pt x="3705875" y="502541"/>
                  </a:lnTo>
                  <a:lnTo>
                    <a:pt x="3738028" y="465900"/>
                  </a:lnTo>
                  <a:lnTo>
                    <a:pt x="3771673" y="430808"/>
                  </a:lnTo>
                  <a:lnTo>
                    <a:pt x="3806802" y="397275"/>
                  </a:lnTo>
                  <a:lnTo>
                    <a:pt x="3843411" y="365312"/>
                  </a:lnTo>
                  <a:lnTo>
                    <a:pt x="3881492" y="334929"/>
                  </a:lnTo>
                  <a:lnTo>
                    <a:pt x="3921038" y="306137"/>
                  </a:lnTo>
                  <a:lnTo>
                    <a:pt x="3962096" y="278152"/>
                  </a:lnTo>
                  <a:lnTo>
                    <a:pt x="4003583" y="250996"/>
                  </a:lnTo>
                  <a:lnTo>
                    <a:pt x="4045510" y="224694"/>
                  </a:lnTo>
                  <a:lnTo>
                    <a:pt x="4087887" y="199271"/>
                  </a:lnTo>
                  <a:lnTo>
                    <a:pt x="4130727" y="174752"/>
                  </a:lnTo>
                  <a:lnTo>
                    <a:pt x="4174040" y="151162"/>
                  </a:lnTo>
                  <a:lnTo>
                    <a:pt x="4217837" y="128525"/>
                  </a:lnTo>
                  <a:lnTo>
                    <a:pt x="4262130" y="106867"/>
                  </a:lnTo>
                  <a:lnTo>
                    <a:pt x="4306929" y="86213"/>
                  </a:lnTo>
                  <a:lnTo>
                    <a:pt x="4352245" y="66587"/>
                  </a:lnTo>
                  <a:lnTo>
                    <a:pt x="4398091" y="48014"/>
                  </a:lnTo>
                  <a:lnTo>
                    <a:pt x="4444475" y="30520"/>
                  </a:lnTo>
                  <a:lnTo>
                    <a:pt x="4491411" y="14128"/>
                  </a:lnTo>
                  <a:lnTo>
                    <a:pt x="4535378" y="0"/>
                  </a:lnTo>
                  <a:close/>
                </a:path>
                <a:path w="4535805" h="3092450">
                  <a:moveTo>
                    <a:pt x="1241399" y="2803273"/>
                  </a:moveTo>
                  <a:lnTo>
                    <a:pt x="1284842" y="2809659"/>
                  </a:lnTo>
                  <a:lnTo>
                    <a:pt x="1328386" y="2811611"/>
                  </a:lnTo>
                  <a:lnTo>
                    <a:pt x="446935" y="2811611"/>
                  </a:lnTo>
                  <a:lnTo>
                    <a:pt x="450898" y="2810589"/>
                  </a:lnTo>
                  <a:lnTo>
                    <a:pt x="1226275" y="2810589"/>
                  </a:lnTo>
                  <a:lnTo>
                    <a:pt x="1233726" y="2808934"/>
                  </a:lnTo>
                  <a:lnTo>
                    <a:pt x="1241399" y="2803273"/>
                  </a:lnTo>
                  <a:close/>
                </a:path>
                <a:path w="4535805" h="3092450">
                  <a:moveTo>
                    <a:pt x="788881" y="2768868"/>
                  </a:moveTo>
                  <a:lnTo>
                    <a:pt x="839344" y="2769079"/>
                  </a:lnTo>
                  <a:lnTo>
                    <a:pt x="889798" y="2770718"/>
                  </a:lnTo>
                  <a:lnTo>
                    <a:pt x="940238" y="2773753"/>
                  </a:lnTo>
                  <a:lnTo>
                    <a:pt x="990660" y="2778154"/>
                  </a:lnTo>
                  <a:lnTo>
                    <a:pt x="1041058" y="2783889"/>
                  </a:lnTo>
                  <a:lnTo>
                    <a:pt x="1091427" y="2790927"/>
                  </a:lnTo>
                  <a:lnTo>
                    <a:pt x="1121434" y="2794695"/>
                  </a:lnTo>
                  <a:lnTo>
                    <a:pt x="1151606" y="2797312"/>
                  </a:lnTo>
                  <a:lnTo>
                    <a:pt x="1212081" y="2801752"/>
                  </a:lnTo>
                  <a:lnTo>
                    <a:pt x="1219056" y="2808205"/>
                  </a:lnTo>
                  <a:lnTo>
                    <a:pt x="1226275" y="2810589"/>
                  </a:lnTo>
                  <a:lnTo>
                    <a:pt x="450898" y="2810589"/>
                  </a:lnTo>
                  <a:lnTo>
                    <a:pt x="491739" y="2800059"/>
                  </a:lnTo>
                  <a:lnTo>
                    <a:pt x="539027" y="2790364"/>
                  </a:lnTo>
                  <a:lnTo>
                    <a:pt x="587049" y="2782920"/>
                  </a:lnTo>
                  <a:lnTo>
                    <a:pt x="637495" y="2777110"/>
                  </a:lnTo>
                  <a:lnTo>
                    <a:pt x="687952" y="2772852"/>
                  </a:lnTo>
                  <a:lnTo>
                    <a:pt x="738416" y="2770115"/>
                  </a:lnTo>
                  <a:lnTo>
                    <a:pt x="788881" y="2768868"/>
                  </a:lnTo>
                  <a:close/>
                </a:path>
                <a:path w="4535805" h="3092450">
                  <a:moveTo>
                    <a:pt x="1415670" y="2807558"/>
                  </a:moveTo>
                  <a:lnTo>
                    <a:pt x="1424136" y="2809995"/>
                  </a:lnTo>
                  <a:lnTo>
                    <a:pt x="1432189" y="2810307"/>
                  </a:lnTo>
                  <a:lnTo>
                    <a:pt x="1374373" y="2810307"/>
                  </a:lnTo>
                  <a:lnTo>
                    <a:pt x="1415670" y="2807558"/>
                  </a:lnTo>
                  <a:close/>
                </a:path>
                <a:path w="4535805" h="3092450">
                  <a:moveTo>
                    <a:pt x="2640449" y="1619773"/>
                  </a:moveTo>
                  <a:lnTo>
                    <a:pt x="2688141" y="1620697"/>
                  </a:lnTo>
                  <a:lnTo>
                    <a:pt x="2736095" y="1623517"/>
                  </a:lnTo>
                  <a:lnTo>
                    <a:pt x="2785764" y="1628492"/>
                  </a:lnTo>
                  <a:lnTo>
                    <a:pt x="2834906" y="1635949"/>
                  </a:lnTo>
                  <a:lnTo>
                    <a:pt x="2883635" y="1645341"/>
                  </a:lnTo>
                  <a:lnTo>
                    <a:pt x="2932170" y="1656147"/>
                  </a:lnTo>
                  <a:lnTo>
                    <a:pt x="3076744" y="1691340"/>
                  </a:lnTo>
                  <a:lnTo>
                    <a:pt x="3125147" y="1702217"/>
                  </a:lnTo>
                  <a:lnTo>
                    <a:pt x="3173831" y="1711753"/>
                  </a:lnTo>
                  <a:lnTo>
                    <a:pt x="3226542" y="1716682"/>
                  </a:lnTo>
                  <a:lnTo>
                    <a:pt x="2353020" y="1716682"/>
                  </a:lnTo>
                  <a:lnTo>
                    <a:pt x="2409083" y="1677746"/>
                  </a:lnTo>
                  <a:lnTo>
                    <a:pt x="2452288" y="1656147"/>
                  </a:lnTo>
                  <a:lnTo>
                    <a:pt x="2499410" y="1638966"/>
                  </a:lnTo>
                  <a:lnTo>
                    <a:pt x="2546038" y="1627849"/>
                  </a:lnTo>
                  <a:lnTo>
                    <a:pt x="2593067" y="1621804"/>
                  </a:lnTo>
                  <a:lnTo>
                    <a:pt x="2640449" y="1619773"/>
                  </a:lnTo>
                  <a:close/>
                </a:path>
              </a:pathLst>
            </a:custGeom>
            <a:solidFill>
              <a:srgbClr val="BE8F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382697" y="9461943"/>
              <a:ext cx="4905375" cy="825500"/>
            </a:xfrm>
            <a:custGeom>
              <a:avLst/>
              <a:gdLst/>
              <a:ahLst/>
              <a:cxnLst/>
              <a:rect l="l" t="t" r="r" b="b"/>
              <a:pathLst>
                <a:path w="4905375" h="825500">
                  <a:moveTo>
                    <a:pt x="3073869" y="786242"/>
                  </a:moveTo>
                  <a:lnTo>
                    <a:pt x="3057200" y="779048"/>
                  </a:lnTo>
                  <a:lnTo>
                    <a:pt x="3047748" y="763394"/>
                  </a:lnTo>
                  <a:lnTo>
                    <a:pt x="3045771" y="739515"/>
                  </a:lnTo>
                  <a:lnTo>
                    <a:pt x="3048401" y="699515"/>
                  </a:lnTo>
                  <a:lnTo>
                    <a:pt x="3050955" y="659492"/>
                  </a:lnTo>
                  <a:lnTo>
                    <a:pt x="3053308" y="619449"/>
                  </a:lnTo>
                  <a:lnTo>
                    <a:pt x="3055337" y="579392"/>
                  </a:lnTo>
                  <a:lnTo>
                    <a:pt x="3058525" y="556893"/>
                  </a:lnTo>
                  <a:lnTo>
                    <a:pt x="3066816" y="539692"/>
                  </a:lnTo>
                  <a:lnTo>
                    <a:pt x="3066885" y="539548"/>
                  </a:lnTo>
                  <a:lnTo>
                    <a:pt x="3082026" y="528072"/>
                  </a:lnTo>
                  <a:lnTo>
                    <a:pt x="3105558" y="523177"/>
                  </a:lnTo>
                  <a:lnTo>
                    <a:pt x="3124948" y="521277"/>
                  </a:lnTo>
                  <a:lnTo>
                    <a:pt x="3163690" y="515377"/>
                  </a:lnTo>
                  <a:lnTo>
                    <a:pt x="3183358" y="513994"/>
                  </a:lnTo>
                  <a:lnTo>
                    <a:pt x="3212176" y="514570"/>
                  </a:lnTo>
                  <a:lnTo>
                    <a:pt x="3227559" y="520008"/>
                  </a:lnTo>
                  <a:lnTo>
                    <a:pt x="3233821" y="534436"/>
                  </a:lnTo>
                  <a:lnTo>
                    <a:pt x="3233882" y="534576"/>
                  </a:lnTo>
                  <a:lnTo>
                    <a:pt x="3235521" y="562539"/>
                  </a:lnTo>
                  <a:lnTo>
                    <a:pt x="3236200" y="584723"/>
                  </a:lnTo>
                  <a:lnTo>
                    <a:pt x="3234712" y="616299"/>
                  </a:lnTo>
                  <a:lnTo>
                    <a:pt x="3229985" y="681831"/>
                  </a:lnTo>
                  <a:lnTo>
                    <a:pt x="3218961" y="737615"/>
                  </a:lnTo>
                  <a:lnTo>
                    <a:pt x="3190891" y="766525"/>
                  </a:lnTo>
                  <a:lnTo>
                    <a:pt x="3149568" y="773731"/>
                  </a:lnTo>
                  <a:lnTo>
                    <a:pt x="3132158" y="776944"/>
                  </a:lnTo>
                  <a:lnTo>
                    <a:pt x="3097498" y="784740"/>
                  </a:lnTo>
                  <a:lnTo>
                    <a:pt x="3073869" y="786242"/>
                  </a:lnTo>
                  <a:close/>
                </a:path>
                <a:path w="4905375" h="825500">
                  <a:moveTo>
                    <a:pt x="2570266" y="803953"/>
                  </a:moveTo>
                  <a:lnTo>
                    <a:pt x="2526887" y="805282"/>
                  </a:lnTo>
                  <a:lnTo>
                    <a:pt x="2474805" y="805285"/>
                  </a:lnTo>
                  <a:lnTo>
                    <a:pt x="2449921" y="796261"/>
                  </a:lnTo>
                  <a:lnTo>
                    <a:pt x="2445710" y="770289"/>
                  </a:lnTo>
                  <a:lnTo>
                    <a:pt x="2455645" y="719447"/>
                  </a:lnTo>
                  <a:lnTo>
                    <a:pt x="2463225" y="687092"/>
                  </a:lnTo>
                  <a:lnTo>
                    <a:pt x="2471303" y="654013"/>
                  </a:lnTo>
                  <a:lnTo>
                    <a:pt x="2479224" y="621328"/>
                  </a:lnTo>
                  <a:lnTo>
                    <a:pt x="2492814" y="570469"/>
                  </a:lnTo>
                  <a:lnTo>
                    <a:pt x="2535897" y="548624"/>
                  </a:lnTo>
                  <a:lnTo>
                    <a:pt x="2614271" y="552703"/>
                  </a:lnTo>
                  <a:lnTo>
                    <a:pt x="2653134" y="557390"/>
                  </a:lnTo>
                  <a:lnTo>
                    <a:pt x="2666265" y="583039"/>
                  </a:lnTo>
                  <a:lnTo>
                    <a:pt x="2666318" y="587705"/>
                  </a:lnTo>
                  <a:lnTo>
                    <a:pt x="2658929" y="634778"/>
                  </a:lnTo>
                  <a:lnTo>
                    <a:pt x="2649639" y="680982"/>
                  </a:lnTo>
                  <a:lnTo>
                    <a:pt x="2637730" y="727394"/>
                  </a:lnTo>
                  <a:lnTo>
                    <a:pt x="2622973" y="772667"/>
                  </a:lnTo>
                  <a:lnTo>
                    <a:pt x="2590941" y="801131"/>
                  </a:lnTo>
                  <a:lnTo>
                    <a:pt x="2575646" y="803655"/>
                  </a:lnTo>
                  <a:lnTo>
                    <a:pt x="2570266" y="803953"/>
                  </a:lnTo>
                  <a:close/>
                </a:path>
                <a:path w="4905375" h="825500">
                  <a:moveTo>
                    <a:pt x="558308" y="689524"/>
                  </a:moveTo>
                  <a:lnTo>
                    <a:pt x="543441" y="687745"/>
                  </a:lnTo>
                  <a:lnTo>
                    <a:pt x="532279" y="678338"/>
                  </a:lnTo>
                  <a:lnTo>
                    <a:pt x="525189" y="662033"/>
                  </a:lnTo>
                  <a:lnTo>
                    <a:pt x="525121" y="661876"/>
                  </a:lnTo>
                  <a:lnTo>
                    <a:pt x="513383" y="614705"/>
                  </a:lnTo>
                  <a:lnTo>
                    <a:pt x="502240" y="567384"/>
                  </a:lnTo>
                  <a:lnTo>
                    <a:pt x="491669" y="519933"/>
                  </a:lnTo>
                  <a:lnTo>
                    <a:pt x="481644" y="472372"/>
                  </a:lnTo>
                  <a:lnTo>
                    <a:pt x="481719" y="458907"/>
                  </a:lnTo>
                  <a:lnTo>
                    <a:pt x="507981" y="430958"/>
                  </a:lnTo>
                  <a:lnTo>
                    <a:pt x="556251" y="410367"/>
                  </a:lnTo>
                  <a:lnTo>
                    <a:pt x="605337" y="391903"/>
                  </a:lnTo>
                  <a:lnTo>
                    <a:pt x="621479" y="388700"/>
                  </a:lnTo>
                  <a:lnTo>
                    <a:pt x="634732" y="391586"/>
                  </a:lnTo>
                  <a:lnTo>
                    <a:pt x="661363" y="458743"/>
                  </a:lnTo>
                  <a:lnTo>
                    <a:pt x="670529" y="498752"/>
                  </a:lnTo>
                  <a:lnTo>
                    <a:pt x="678710" y="538879"/>
                  </a:lnTo>
                  <a:lnTo>
                    <a:pt x="685353" y="579221"/>
                  </a:lnTo>
                  <a:lnTo>
                    <a:pt x="686098" y="604823"/>
                  </a:lnTo>
                  <a:lnTo>
                    <a:pt x="678081" y="624811"/>
                  </a:lnTo>
                  <a:lnTo>
                    <a:pt x="662521" y="640166"/>
                  </a:lnTo>
                  <a:lnTo>
                    <a:pt x="640636" y="651871"/>
                  </a:lnTo>
                  <a:lnTo>
                    <a:pt x="624320" y="658998"/>
                  </a:lnTo>
                  <a:lnTo>
                    <a:pt x="608233" y="666674"/>
                  </a:lnTo>
                  <a:lnTo>
                    <a:pt x="592334" y="674757"/>
                  </a:lnTo>
                  <a:lnTo>
                    <a:pt x="576580" y="683105"/>
                  </a:lnTo>
                  <a:lnTo>
                    <a:pt x="558308" y="689524"/>
                  </a:lnTo>
                  <a:close/>
                </a:path>
                <a:path w="4905375" h="825500">
                  <a:moveTo>
                    <a:pt x="3954926" y="582955"/>
                  </a:moveTo>
                  <a:lnTo>
                    <a:pt x="3923196" y="552083"/>
                  </a:lnTo>
                  <a:lnTo>
                    <a:pt x="3915090" y="504358"/>
                  </a:lnTo>
                  <a:lnTo>
                    <a:pt x="3907269" y="456586"/>
                  </a:lnTo>
                  <a:lnTo>
                    <a:pt x="3899997" y="408748"/>
                  </a:lnTo>
                  <a:lnTo>
                    <a:pt x="3893535" y="360822"/>
                  </a:lnTo>
                  <a:lnTo>
                    <a:pt x="3895452" y="345445"/>
                  </a:lnTo>
                  <a:lnTo>
                    <a:pt x="3930464" y="319083"/>
                  </a:lnTo>
                  <a:lnTo>
                    <a:pt x="3997317" y="298480"/>
                  </a:lnTo>
                  <a:lnTo>
                    <a:pt x="4019353" y="290957"/>
                  </a:lnTo>
                  <a:lnTo>
                    <a:pt x="4062387" y="302138"/>
                  </a:lnTo>
                  <a:lnTo>
                    <a:pt x="4074100" y="357593"/>
                  </a:lnTo>
                  <a:lnTo>
                    <a:pt x="4079897" y="396289"/>
                  </a:lnTo>
                  <a:lnTo>
                    <a:pt x="4085409" y="435044"/>
                  </a:lnTo>
                  <a:lnTo>
                    <a:pt x="4090964" y="473798"/>
                  </a:lnTo>
                  <a:lnTo>
                    <a:pt x="4081325" y="522669"/>
                  </a:lnTo>
                  <a:lnTo>
                    <a:pt x="4040661" y="551287"/>
                  </a:lnTo>
                  <a:lnTo>
                    <a:pt x="4007135" y="563182"/>
                  </a:lnTo>
                  <a:lnTo>
                    <a:pt x="3990547" y="569512"/>
                  </a:lnTo>
                  <a:lnTo>
                    <a:pt x="3974358" y="576655"/>
                  </a:lnTo>
                  <a:lnTo>
                    <a:pt x="3954926" y="582955"/>
                  </a:lnTo>
                  <a:close/>
                </a:path>
                <a:path w="4905375" h="825500">
                  <a:moveTo>
                    <a:pt x="3366567" y="738203"/>
                  </a:moveTo>
                  <a:lnTo>
                    <a:pt x="3343846" y="687246"/>
                  </a:lnTo>
                  <a:lnTo>
                    <a:pt x="3342375" y="637159"/>
                  </a:lnTo>
                  <a:lnTo>
                    <a:pt x="3341776" y="613762"/>
                  </a:lnTo>
                  <a:lnTo>
                    <a:pt x="3342442" y="613742"/>
                  </a:lnTo>
                  <a:lnTo>
                    <a:pt x="3340044" y="534410"/>
                  </a:lnTo>
                  <a:lnTo>
                    <a:pt x="3339824" y="523872"/>
                  </a:lnTo>
                  <a:lnTo>
                    <a:pt x="3358280" y="482030"/>
                  </a:lnTo>
                  <a:lnTo>
                    <a:pt x="3402654" y="471533"/>
                  </a:lnTo>
                  <a:lnTo>
                    <a:pt x="3455563" y="460893"/>
                  </a:lnTo>
                  <a:lnTo>
                    <a:pt x="3482111" y="456170"/>
                  </a:lnTo>
                  <a:lnTo>
                    <a:pt x="3496073" y="456140"/>
                  </a:lnTo>
                  <a:lnTo>
                    <a:pt x="3507340" y="460781"/>
                  </a:lnTo>
                  <a:lnTo>
                    <a:pt x="3514925" y="470111"/>
                  </a:lnTo>
                  <a:lnTo>
                    <a:pt x="3517840" y="484148"/>
                  </a:lnTo>
                  <a:lnTo>
                    <a:pt x="3518475" y="501058"/>
                  </a:lnTo>
                  <a:lnTo>
                    <a:pt x="3519125" y="518381"/>
                  </a:lnTo>
                  <a:lnTo>
                    <a:pt x="3519520" y="528914"/>
                  </a:lnTo>
                  <a:lnTo>
                    <a:pt x="3521549" y="573676"/>
                  </a:lnTo>
                  <a:lnTo>
                    <a:pt x="3521729" y="618482"/>
                  </a:lnTo>
                  <a:lnTo>
                    <a:pt x="3517862" y="663381"/>
                  </a:lnTo>
                  <a:lnTo>
                    <a:pt x="3490865" y="706815"/>
                  </a:lnTo>
                  <a:lnTo>
                    <a:pt x="3452338" y="719873"/>
                  </a:lnTo>
                  <a:lnTo>
                    <a:pt x="3406754" y="729831"/>
                  </a:lnTo>
                  <a:lnTo>
                    <a:pt x="3384252" y="735751"/>
                  </a:lnTo>
                  <a:lnTo>
                    <a:pt x="3366567" y="738203"/>
                  </a:lnTo>
                  <a:close/>
                </a:path>
                <a:path w="4905375" h="825500">
                  <a:moveTo>
                    <a:pt x="3663905" y="670874"/>
                  </a:moveTo>
                  <a:lnTo>
                    <a:pt x="3636312" y="638216"/>
                  </a:lnTo>
                  <a:lnTo>
                    <a:pt x="3628382" y="590450"/>
                  </a:lnTo>
                  <a:lnTo>
                    <a:pt x="3626546" y="542741"/>
                  </a:lnTo>
                  <a:lnTo>
                    <a:pt x="3626167" y="526839"/>
                  </a:lnTo>
                  <a:lnTo>
                    <a:pt x="3624635" y="526886"/>
                  </a:lnTo>
                  <a:lnTo>
                    <a:pt x="3624679" y="512722"/>
                  </a:lnTo>
                  <a:lnTo>
                    <a:pt x="3624983" y="498495"/>
                  </a:lnTo>
                  <a:lnTo>
                    <a:pt x="3624518" y="484478"/>
                  </a:lnTo>
                  <a:lnTo>
                    <a:pt x="3622256" y="470948"/>
                  </a:lnTo>
                  <a:lnTo>
                    <a:pt x="3619571" y="444795"/>
                  </a:lnTo>
                  <a:lnTo>
                    <a:pt x="3626597" y="425465"/>
                  </a:lnTo>
                  <a:lnTo>
                    <a:pt x="3665253" y="403086"/>
                  </a:lnTo>
                  <a:lnTo>
                    <a:pt x="3710415" y="391767"/>
                  </a:lnTo>
                  <a:lnTo>
                    <a:pt x="3755801" y="381243"/>
                  </a:lnTo>
                  <a:lnTo>
                    <a:pt x="3771071" y="380187"/>
                  </a:lnTo>
                  <a:lnTo>
                    <a:pt x="3782798" y="384517"/>
                  </a:lnTo>
                  <a:lnTo>
                    <a:pt x="3798012" y="448024"/>
                  </a:lnTo>
                  <a:lnTo>
                    <a:pt x="3801539" y="487003"/>
                  </a:lnTo>
                  <a:lnTo>
                    <a:pt x="3804603" y="526010"/>
                  </a:lnTo>
                  <a:lnTo>
                    <a:pt x="3806838" y="565048"/>
                  </a:lnTo>
                  <a:lnTo>
                    <a:pt x="3804997" y="596504"/>
                  </a:lnTo>
                  <a:lnTo>
                    <a:pt x="3776706" y="634739"/>
                  </a:lnTo>
                  <a:lnTo>
                    <a:pt x="3731325" y="651018"/>
                  </a:lnTo>
                  <a:lnTo>
                    <a:pt x="3715042" y="655317"/>
                  </a:lnTo>
                  <a:lnTo>
                    <a:pt x="3698961" y="660071"/>
                  </a:lnTo>
                  <a:lnTo>
                    <a:pt x="3683371" y="665980"/>
                  </a:lnTo>
                  <a:lnTo>
                    <a:pt x="3663905" y="670874"/>
                  </a:lnTo>
                  <a:close/>
                </a:path>
                <a:path w="4905375" h="825500">
                  <a:moveTo>
                    <a:pt x="1061490" y="474685"/>
                  </a:moveTo>
                  <a:lnTo>
                    <a:pt x="1044021" y="472417"/>
                  </a:lnTo>
                  <a:lnTo>
                    <a:pt x="1032921" y="464983"/>
                  </a:lnTo>
                  <a:lnTo>
                    <a:pt x="1027934" y="453049"/>
                  </a:lnTo>
                  <a:lnTo>
                    <a:pt x="1028805" y="437279"/>
                  </a:lnTo>
                  <a:lnTo>
                    <a:pt x="1039512" y="388901"/>
                  </a:lnTo>
                  <a:lnTo>
                    <a:pt x="1050793" y="340663"/>
                  </a:lnTo>
                  <a:lnTo>
                    <a:pt x="1062337" y="292478"/>
                  </a:lnTo>
                  <a:lnTo>
                    <a:pt x="1073837" y="244264"/>
                  </a:lnTo>
                  <a:lnTo>
                    <a:pt x="1080214" y="230871"/>
                  </a:lnTo>
                  <a:lnTo>
                    <a:pt x="1090374" y="223037"/>
                  </a:lnTo>
                  <a:lnTo>
                    <a:pt x="1102538" y="219418"/>
                  </a:lnTo>
                  <a:lnTo>
                    <a:pt x="1114928" y="218668"/>
                  </a:lnTo>
                  <a:lnTo>
                    <a:pt x="1142796" y="219871"/>
                  </a:lnTo>
                  <a:lnTo>
                    <a:pt x="1226322" y="228659"/>
                  </a:lnTo>
                  <a:lnTo>
                    <a:pt x="1252061" y="247047"/>
                  </a:lnTo>
                  <a:lnTo>
                    <a:pt x="1251856" y="259016"/>
                  </a:lnTo>
                  <a:lnTo>
                    <a:pt x="1241872" y="304562"/>
                  </a:lnTo>
                  <a:lnTo>
                    <a:pt x="1232739" y="350319"/>
                  </a:lnTo>
                  <a:lnTo>
                    <a:pt x="1222033" y="395724"/>
                  </a:lnTo>
                  <a:lnTo>
                    <a:pt x="1207328" y="440214"/>
                  </a:lnTo>
                  <a:lnTo>
                    <a:pt x="1174598" y="470447"/>
                  </a:lnTo>
                  <a:lnTo>
                    <a:pt x="1106432" y="472534"/>
                  </a:lnTo>
                  <a:lnTo>
                    <a:pt x="1061490" y="474685"/>
                  </a:lnTo>
                  <a:close/>
                </a:path>
                <a:path w="4905375" h="825500">
                  <a:moveTo>
                    <a:pt x="1151600" y="477727"/>
                  </a:moveTo>
                  <a:lnTo>
                    <a:pt x="1128998" y="473321"/>
                  </a:lnTo>
                  <a:lnTo>
                    <a:pt x="1106432" y="472534"/>
                  </a:lnTo>
                  <a:lnTo>
                    <a:pt x="1174598" y="470447"/>
                  </a:lnTo>
                  <a:lnTo>
                    <a:pt x="1168265" y="472991"/>
                  </a:lnTo>
                  <a:lnTo>
                    <a:pt x="1151600" y="477727"/>
                  </a:lnTo>
                  <a:close/>
                </a:path>
                <a:path w="4905375" h="825500">
                  <a:moveTo>
                    <a:pt x="4225001" y="474849"/>
                  </a:moveTo>
                  <a:lnTo>
                    <a:pt x="4193868" y="441708"/>
                  </a:lnTo>
                  <a:lnTo>
                    <a:pt x="4184727" y="377001"/>
                  </a:lnTo>
                  <a:lnTo>
                    <a:pt x="4176234" y="312224"/>
                  </a:lnTo>
                  <a:lnTo>
                    <a:pt x="4174238" y="289773"/>
                  </a:lnTo>
                  <a:lnTo>
                    <a:pt x="4173020" y="278613"/>
                  </a:lnTo>
                  <a:lnTo>
                    <a:pt x="4170803" y="267715"/>
                  </a:lnTo>
                  <a:lnTo>
                    <a:pt x="4168721" y="249120"/>
                  </a:lnTo>
                  <a:lnTo>
                    <a:pt x="4173232" y="234343"/>
                  </a:lnTo>
                  <a:lnTo>
                    <a:pt x="4223617" y="205911"/>
                  </a:lnTo>
                  <a:lnTo>
                    <a:pt x="4273845" y="191310"/>
                  </a:lnTo>
                  <a:lnTo>
                    <a:pt x="4318244" y="182853"/>
                  </a:lnTo>
                  <a:lnTo>
                    <a:pt x="4331152" y="188049"/>
                  </a:lnTo>
                  <a:lnTo>
                    <a:pt x="4348909" y="252187"/>
                  </a:lnTo>
                  <a:lnTo>
                    <a:pt x="4358034" y="323861"/>
                  </a:lnTo>
                  <a:lnTo>
                    <a:pt x="4362005" y="355878"/>
                  </a:lnTo>
                  <a:lnTo>
                    <a:pt x="4360457" y="395171"/>
                  </a:lnTo>
                  <a:lnTo>
                    <a:pt x="4335730" y="434538"/>
                  </a:lnTo>
                  <a:lnTo>
                    <a:pt x="4259530" y="463918"/>
                  </a:lnTo>
                  <a:lnTo>
                    <a:pt x="4244736" y="469756"/>
                  </a:lnTo>
                  <a:lnTo>
                    <a:pt x="4225001" y="474849"/>
                  </a:lnTo>
                  <a:close/>
                </a:path>
                <a:path w="4905375" h="825500">
                  <a:moveTo>
                    <a:pt x="1707207" y="548596"/>
                  </a:moveTo>
                  <a:lnTo>
                    <a:pt x="1645368" y="529177"/>
                  </a:lnTo>
                  <a:lnTo>
                    <a:pt x="1584850" y="500667"/>
                  </a:lnTo>
                  <a:lnTo>
                    <a:pt x="1575762" y="482608"/>
                  </a:lnTo>
                  <a:lnTo>
                    <a:pt x="1579000" y="471290"/>
                  </a:lnTo>
                  <a:lnTo>
                    <a:pt x="1639903" y="380133"/>
                  </a:lnTo>
                  <a:lnTo>
                    <a:pt x="1667568" y="340034"/>
                  </a:lnTo>
                  <a:lnTo>
                    <a:pt x="1695464" y="300109"/>
                  </a:lnTo>
                  <a:lnTo>
                    <a:pt x="1717951" y="286751"/>
                  </a:lnTo>
                  <a:lnTo>
                    <a:pt x="1730778" y="287607"/>
                  </a:lnTo>
                  <a:lnTo>
                    <a:pt x="1768921" y="303391"/>
                  </a:lnTo>
                  <a:lnTo>
                    <a:pt x="1844480" y="341087"/>
                  </a:lnTo>
                  <a:lnTo>
                    <a:pt x="1860422" y="359503"/>
                  </a:lnTo>
                  <a:lnTo>
                    <a:pt x="1859892" y="370677"/>
                  </a:lnTo>
                  <a:lnTo>
                    <a:pt x="1829500" y="420668"/>
                  </a:lnTo>
                  <a:lnTo>
                    <a:pt x="1804275" y="459049"/>
                  </a:lnTo>
                  <a:lnTo>
                    <a:pt x="1777249" y="496147"/>
                  </a:lnTo>
                  <a:lnTo>
                    <a:pt x="1746802" y="530780"/>
                  </a:lnTo>
                  <a:lnTo>
                    <a:pt x="1707207" y="548596"/>
                  </a:lnTo>
                  <a:close/>
                </a:path>
                <a:path w="4905375" h="825500">
                  <a:moveTo>
                    <a:pt x="1986664" y="657594"/>
                  </a:moveTo>
                  <a:lnTo>
                    <a:pt x="1923059" y="642872"/>
                  </a:lnTo>
                  <a:lnTo>
                    <a:pt x="1862321" y="618860"/>
                  </a:lnTo>
                  <a:lnTo>
                    <a:pt x="1851111" y="604459"/>
                  </a:lnTo>
                  <a:lnTo>
                    <a:pt x="1851634" y="595061"/>
                  </a:lnTo>
                  <a:lnTo>
                    <a:pt x="1881968" y="541818"/>
                  </a:lnTo>
                  <a:lnTo>
                    <a:pt x="1908774" y="497840"/>
                  </a:lnTo>
                  <a:lnTo>
                    <a:pt x="1935861" y="454041"/>
                  </a:lnTo>
                  <a:lnTo>
                    <a:pt x="1963293" y="410463"/>
                  </a:lnTo>
                  <a:lnTo>
                    <a:pt x="1984241" y="398027"/>
                  </a:lnTo>
                  <a:lnTo>
                    <a:pt x="1996561" y="398520"/>
                  </a:lnTo>
                  <a:lnTo>
                    <a:pt x="2034829" y="410241"/>
                  </a:lnTo>
                  <a:lnTo>
                    <a:pt x="2086468" y="432168"/>
                  </a:lnTo>
                  <a:lnTo>
                    <a:pt x="2121208" y="455827"/>
                  </a:lnTo>
                  <a:lnTo>
                    <a:pt x="2127224" y="477203"/>
                  </a:lnTo>
                  <a:lnTo>
                    <a:pt x="2121777" y="490626"/>
                  </a:lnTo>
                  <a:lnTo>
                    <a:pt x="2100418" y="526986"/>
                  </a:lnTo>
                  <a:lnTo>
                    <a:pt x="2078432" y="562916"/>
                  </a:lnTo>
                  <a:lnTo>
                    <a:pt x="2055248" y="598058"/>
                  </a:lnTo>
                  <a:lnTo>
                    <a:pt x="2030290" y="632053"/>
                  </a:lnTo>
                  <a:lnTo>
                    <a:pt x="2000737" y="656316"/>
                  </a:lnTo>
                  <a:lnTo>
                    <a:pt x="1986664" y="657594"/>
                  </a:lnTo>
                  <a:close/>
                </a:path>
                <a:path w="4905375" h="825500">
                  <a:moveTo>
                    <a:pt x="386493" y="825056"/>
                  </a:moveTo>
                  <a:lnTo>
                    <a:pt x="296976" y="825056"/>
                  </a:lnTo>
                  <a:lnTo>
                    <a:pt x="282611" y="789085"/>
                  </a:lnTo>
                  <a:lnTo>
                    <a:pt x="264940" y="743841"/>
                  </a:lnTo>
                  <a:lnTo>
                    <a:pt x="229999" y="653177"/>
                  </a:lnTo>
                  <a:lnTo>
                    <a:pt x="227640" y="640210"/>
                  </a:lnTo>
                  <a:lnTo>
                    <a:pt x="230471" y="629116"/>
                  </a:lnTo>
                  <a:lnTo>
                    <a:pt x="270149" y="593096"/>
                  </a:lnTo>
                  <a:lnTo>
                    <a:pt x="349357" y="550903"/>
                  </a:lnTo>
                  <a:lnTo>
                    <a:pt x="358727" y="547810"/>
                  </a:lnTo>
                  <a:lnTo>
                    <a:pt x="367789" y="548297"/>
                  </a:lnTo>
                  <a:lnTo>
                    <a:pt x="403373" y="607238"/>
                  </a:lnTo>
                  <a:lnTo>
                    <a:pt x="423236" y="654819"/>
                  </a:lnTo>
                  <a:lnTo>
                    <a:pt x="439627" y="704194"/>
                  </a:lnTo>
                  <a:lnTo>
                    <a:pt x="450862" y="756234"/>
                  </a:lnTo>
                  <a:lnTo>
                    <a:pt x="449181" y="762286"/>
                  </a:lnTo>
                  <a:lnTo>
                    <a:pt x="449515" y="773211"/>
                  </a:lnTo>
                  <a:lnTo>
                    <a:pt x="444272" y="778373"/>
                  </a:lnTo>
                  <a:lnTo>
                    <a:pt x="419200" y="800894"/>
                  </a:lnTo>
                  <a:lnTo>
                    <a:pt x="392466" y="821209"/>
                  </a:lnTo>
                  <a:lnTo>
                    <a:pt x="386493" y="825056"/>
                  </a:lnTo>
                  <a:close/>
                </a:path>
                <a:path w="4905375" h="825500">
                  <a:moveTo>
                    <a:pt x="4757176" y="276939"/>
                  </a:moveTo>
                  <a:lnTo>
                    <a:pt x="4743278" y="271771"/>
                  </a:lnTo>
                  <a:lnTo>
                    <a:pt x="4743483" y="271764"/>
                  </a:lnTo>
                  <a:lnTo>
                    <a:pt x="4735083" y="260812"/>
                  </a:lnTo>
                  <a:lnTo>
                    <a:pt x="4731611" y="244941"/>
                  </a:lnTo>
                  <a:lnTo>
                    <a:pt x="4730471" y="193567"/>
                  </a:lnTo>
                  <a:lnTo>
                    <a:pt x="4732182" y="142212"/>
                  </a:lnTo>
                  <a:lnTo>
                    <a:pt x="4735820" y="90911"/>
                  </a:lnTo>
                  <a:lnTo>
                    <a:pt x="4740462" y="39698"/>
                  </a:lnTo>
                  <a:lnTo>
                    <a:pt x="4773145" y="13892"/>
                  </a:lnTo>
                  <a:lnTo>
                    <a:pt x="4826936" y="7294"/>
                  </a:lnTo>
                  <a:lnTo>
                    <a:pt x="4880606" y="0"/>
                  </a:lnTo>
                  <a:lnTo>
                    <a:pt x="4894528" y="398"/>
                  </a:lnTo>
                  <a:lnTo>
                    <a:pt x="4903993" y="5685"/>
                  </a:lnTo>
                  <a:lnTo>
                    <a:pt x="4905302" y="7811"/>
                  </a:lnTo>
                  <a:lnTo>
                    <a:pt x="4905302" y="218160"/>
                  </a:lnTo>
                  <a:lnTo>
                    <a:pt x="4874187" y="252569"/>
                  </a:lnTo>
                  <a:lnTo>
                    <a:pt x="4833634" y="263317"/>
                  </a:lnTo>
                  <a:lnTo>
                    <a:pt x="4814273" y="266622"/>
                  </a:lnTo>
                  <a:lnTo>
                    <a:pt x="4794995" y="270187"/>
                  </a:lnTo>
                  <a:lnTo>
                    <a:pt x="4775999" y="274787"/>
                  </a:lnTo>
                  <a:lnTo>
                    <a:pt x="4757176" y="276939"/>
                  </a:lnTo>
                  <a:close/>
                </a:path>
                <a:path w="4905375" h="825500">
                  <a:moveTo>
                    <a:pt x="197763" y="825056"/>
                  </a:moveTo>
                  <a:lnTo>
                    <a:pt x="0" y="825056"/>
                  </a:lnTo>
                  <a:lnTo>
                    <a:pt x="351" y="823365"/>
                  </a:lnTo>
                  <a:lnTo>
                    <a:pt x="6258" y="813257"/>
                  </a:lnTo>
                  <a:lnTo>
                    <a:pt x="52247" y="766890"/>
                  </a:lnTo>
                  <a:lnTo>
                    <a:pt x="103201" y="725873"/>
                  </a:lnTo>
                  <a:lnTo>
                    <a:pt x="110122" y="723260"/>
                  </a:lnTo>
                  <a:lnTo>
                    <a:pt x="112827" y="722311"/>
                  </a:lnTo>
                  <a:lnTo>
                    <a:pt x="188092" y="810248"/>
                  </a:lnTo>
                  <a:lnTo>
                    <a:pt x="197763" y="825056"/>
                  </a:lnTo>
                  <a:close/>
                </a:path>
                <a:path w="4905375" h="825500">
                  <a:moveTo>
                    <a:pt x="4494085" y="373498"/>
                  </a:moveTo>
                  <a:lnTo>
                    <a:pt x="4465678" y="344568"/>
                  </a:lnTo>
                  <a:lnTo>
                    <a:pt x="4459777" y="294354"/>
                  </a:lnTo>
                  <a:lnTo>
                    <a:pt x="4454150" y="244119"/>
                  </a:lnTo>
                  <a:lnTo>
                    <a:pt x="4450145" y="193759"/>
                  </a:lnTo>
                  <a:lnTo>
                    <a:pt x="4449186" y="146965"/>
                  </a:lnTo>
                  <a:lnTo>
                    <a:pt x="4449109" y="143171"/>
                  </a:lnTo>
                  <a:lnTo>
                    <a:pt x="4451842" y="130417"/>
                  </a:lnTo>
                  <a:lnTo>
                    <a:pt x="4507010" y="102208"/>
                  </a:lnTo>
                  <a:lnTo>
                    <a:pt x="4561377" y="88618"/>
                  </a:lnTo>
                  <a:lnTo>
                    <a:pt x="4588753" y="82818"/>
                  </a:lnTo>
                  <a:lnTo>
                    <a:pt x="4602759" y="83068"/>
                  </a:lnTo>
                  <a:lnTo>
                    <a:pt x="4626507" y="141535"/>
                  </a:lnTo>
                  <a:lnTo>
                    <a:pt x="4631507" y="193283"/>
                  </a:lnTo>
                  <a:lnTo>
                    <a:pt x="4634096" y="275626"/>
                  </a:lnTo>
                  <a:lnTo>
                    <a:pt x="4629440" y="310423"/>
                  </a:lnTo>
                  <a:lnTo>
                    <a:pt x="4584664" y="342980"/>
                  </a:lnTo>
                  <a:lnTo>
                    <a:pt x="4536703" y="360196"/>
                  </a:lnTo>
                  <a:lnTo>
                    <a:pt x="4524189" y="364180"/>
                  </a:lnTo>
                  <a:lnTo>
                    <a:pt x="4517944" y="366153"/>
                  </a:lnTo>
                  <a:lnTo>
                    <a:pt x="4511888" y="368558"/>
                  </a:lnTo>
                  <a:lnTo>
                    <a:pt x="4494085" y="373498"/>
                  </a:lnTo>
                  <a:close/>
                </a:path>
                <a:path w="4905375" h="825500">
                  <a:moveTo>
                    <a:pt x="2265840" y="755265"/>
                  </a:moveTo>
                  <a:lnTo>
                    <a:pt x="2216051" y="748054"/>
                  </a:lnTo>
                  <a:lnTo>
                    <a:pt x="2166482" y="739837"/>
                  </a:lnTo>
                  <a:lnTo>
                    <a:pt x="2142737" y="717994"/>
                  </a:lnTo>
                  <a:lnTo>
                    <a:pt x="2144188" y="704246"/>
                  </a:lnTo>
                  <a:lnTo>
                    <a:pt x="2159758" y="656316"/>
                  </a:lnTo>
                  <a:lnTo>
                    <a:pt x="2178524" y="609669"/>
                  </a:lnTo>
                  <a:lnTo>
                    <a:pt x="2198644" y="563568"/>
                  </a:lnTo>
                  <a:lnTo>
                    <a:pt x="2218278" y="517276"/>
                  </a:lnTo>
                  <a:lnTo>
                    <a:pt x="2227657" y="503713"/>
                  </a:lnTo>
                  <a:lnTo>
                    <a:pt x="2240315" y="497414"/>
                  </a:lnTo>
                  <a:lnTo>
                    <a:pt x="2254792" y="496185"/>
                  </a:lnTo>
                  <a:lnTo>
                    <a:pt x="2269625" y="497834"/>
                  </a:lnTo>
                  <a:lnTo>
                    <a:pt x="2317095" y="507440"/>
                  </a:lnTo>
                  <a:lnTo>
                    <a:pt x="2364225" y="519008"/>
                  </a:lnTo>
                  <a:lnTo>
                    <a:pt x="2393024" y="550363"/>
                  </a:lnTo>
                  <a:lnTo>
                    <a:pt x="2388836" y="567130"/>
                  </a:lnTo>
                  <a:lnTo>
                    <a:pt x="2373282" y="606103"/>
                  </a:lnTo>
                  <a:lnTo>
                    <a:pt x="2358476" y="645391"/>
                  </a:lnTo>
                  <a:lnTo>
                    <a:pt x="2342481" y="684240"/>
                  </a:lnTo>
                  <a:lnTo>
                    <a:pt x="2323362" y="721897"/>
                  </a:lnTo>
                  <a:lnTo>
                    <a:pt x="2284067" y="753847"/>
                  </a:lnTo>
                  <a:lnTo>
                    <a:pt x="2265840" y="755265"/>
                  </a:lnTo>
                  <a:close/>
                </a:path>
                <a:path w="4905375" h="825500">
                  <a:moveTo>
                    <a:pt x="1433766" y="481422"/>
                  </a:moveTo>
                  <a:lnTo>
                    <a:pt x="1349316" y="462029"/>
                  </a:lnTo>
                  <a:lnTo>
                    <a:pt x="1309112" y="448289"/>
                  </a:lnTo>
                  <a:lnTo>
                    <a:pt x="1302830" y="426331"/>
                  </a:lnTo>
                  <a:lnTo>
                    <a:pt x="1305833" y="414726"/>
                  </a:lnTo>
                  <a:lnTo>
                    <a:pt x="1326216" y="367488"/>
                  </a:lnTo>
                  <a:lnTo>
                    <a:pt x="1348831" y="321301"/>
                  </a:lnTo>
                  <a:lnTo>
                    <a:pt x="1372842" y="275783"/>
                  </a:lnTo>
                  <a:lnTo>
                    <a:pt x="1397412" y="230555"/>
                  </a:lnTo>
                  <a:lnTo>
                    <a:pt x="1419997" y="217898"/>
                  </a:lnTo>
                  <a:lnTo>
                    <a:pt x="1430081" y="219552"/>
                  </a:lnTo>
                  <a:lnTo>
                    <a:pt x="1513703" y="242534"/>
                  </a:lnTo>
                  <a:lnTo>
                    <a:pt x="1554639" y="258028"/>
                  </a:lnTo>
                  <a:lnTo>
                    <a:pt x="1563655" y="281221"/>
                  </a:lnTo>
                  <a:lnTo>
                    <a:pt x="1559048" y="296085"/>
                  </a:lnTo>
                  <a:lnTo>
                    <a:pt x="1540332" y="335711"/>
                  </a:lnTo>
                  <a:lnTo>
                    <a:pt x="1522066" y="375549"/>
                  </a:lnTo>
                  <a:lnTo>
                    <a:pt x="1502569" y="414799"/>
                  </a:lnTo>
                  <a:lnTo>
                    <a:pt x="1480161" y="452663"/>
                  </a:lnTo>
                  <a:lnTo>
                    <a:pt x="1448498" y="478771"/>
                  </a:lnTo>
                  <a:lnTo>
                    <a:pt x="1433766" y="481422"/>
                  </a:lnTo>
                  <a:close/>
                </a:path>
                <a:path w="4905375" h="825500">
                  <a:moveTo>
                    <a:pt x="2830919" y="811829"/>
                  </a:moveTo>
                  <a:lnTo>
                    <a:pt x="2813336" y="811646"/>
                  </a:lnTo>
                  <a:lnTo>
                    <a:pt x="2777198" y="812240"/>
                  </a:lnTo>
                  <a:lnTo>
                    <a:pt x="2758275" y="806480"/>
                  </a:lnTo>
                  <a:lnTo>
                    <a:pt x="2751617" y="789268"/>
                  </a:lnTo>
                  <a:lnTo>
                    <a:pt x="2752272" y="755505"/>
                  </a:lnTo>
                  <a:lnTo>
                    <a:pt x="2755638" y="713622"/>
                  </a:lnTo>
                  <a:lnTo>
                    <a:pt x="2760294" y="671818"/>
                  </a:lnTo>
                  <a:lnTo>
                    <a:pt x="2765627" y="630057"/>
                  </a:lnTo>
                  <a:lnTo>
                    <a:pt x="2771023" y="588299"/>
                  </a:lnTo>
                  <a:lnTo>
                    <a:pt x="2788920" y="560567"/>
                  </a:lnTo>
                  <a:lnTo>
                    <a:pt x="2799612" y="557285"/>
                  </a:lnTo>
                  <a:lnTo>
                    <a:pt x="2832033" y="553431"/>
                  </a:lnTo>
                  <a:lnTo>
                    <a:pt x="2864536" y="550612"/>
                  </a:lnTo>
                  <a:lnTo>
                    <a:pt x="2897131" y="549966"/>
                  </a:lnTo>
                  <a:lnTo>
                    <a:pt x="2929827" y="552630"/>
                  </a:lnTo>
                  <a:lnTo>
                    <a:pt x="2939792" y="555947"/>
                  </a:lnTo>
                  <a:lnTo>
                    <a:pt x="2946058" y="562002"/>
                  </a:lnTo>
                  <a:lnTo>
                    <a:pt x="2949201" y="570153"/>
                  </a:lnTo>
                  <a:lnTo>
                    <a:pt x="2949795" y="579758"/>
                  </a:lnTo>
                  <a:lnTo>
                    <a:pt x="2946777" y="627305"/>
                  </a:lnTo>
                  <a:lnTo>
                    <a:pt x="2941965" y="674632"/>
                  </a:lnTo>
                  <a:lnTo>
                    <a:pt x="2934843" y="721654"/>
                  </a:lnTo>
                  <a:lnTo>
                    <a:pt x="2924896" y="768289"/>
                  </a:lnTo>
                  <a:lnTo>
                    <a:pt x="2899930" y="797221"/>
                  </a:lnTo>
                  <a:lnTo>
                    <a:pt x="2849215" y="809122"/>
                  </a:lnTo>
                  <a:lnTo>
                    <a:pt x="2830919" y="811829"/>
                  </a:lnTo>
                  <a:close/>
                </a:path>
                <a:path w="4905375" h="825500">
                  <a:moveTo>
                    <a:pt x="799517" y="551187"/>
                  </a:moveTo>
                  <a:lnTo>
                    <a:pt x="777397" y="548821"/>
                  </a:lnTo>
                  <a:lnTo>
                    <a:pt x="766097" y="537416"/>
                  </a:lnTo>
                  <a:lnTo>
                    <a:pt x="761960" y="521103"/>
                  </a:lnTo>
                  <a:lnTo>
                    <a:pt x="761361" y="501142"/>
                  </a:lnTo>
                  <a:lnTo>
                    <a:pt x="761777" y="460113"/>
                  </a:lnTo>
                  <a:lnTo>
                    <a:pt x="763310" y="416204"/>
                  </a:lnTo>
                  <a:lnTo>
                    <a:pt x="765193" y="372284"/>
                  </a:lnTo>
                  <a:lnTo>
                    <a:pt x="766688" y="328351"/>
                  </a:lnTo>
                  <a:lnTo>
                    <a:pt x="787406" y="293594"/>
                  </a:lnTo>
                  <a:lnTo>
                    <a:pt x="828127" y="284807"/>
                  </a:lnTo>
                  <a:lnTo>
                    <a:pt x="911755" y="275232"/>
                  </a:lnTo>
                  <a:lnTo>
                    <a:pt x="925832" y="276398"/>
                  </a:lnTo>
                  <a:lnTo>
                    <a:pt x="936241" y="282501"/>
                  </a:lnTo>
                  <a:lnTo>
                    <a:pt x="942343" y="292112"/>
                  </a:lnTo>
                  <a:lnTo>
                    <a:pt x="943503" y="303799"/>
                  </a:lnTo>
                  <a:lnTo>
                    <a:pt x="941302" y="345848"/>
                  </a:lnTo>
                  <a:lnTo>
                    <a:pt x="942579" y="387935"/>
                  </a:lnTo>
                  <a:lnTo>
                    <a:pt x="943205" y="430029"/>
                  </a:lnTo>
                  <a:lnTo>
                    <a:pt x="939055" y="472100"/>
                  </a:lnTo>
                  <a:lnTo>
                    <a:pt x="920728" y="514086"/>
                  </a:lnTo>
                  <a:lnTo>
                    <a:pt x="879650" y="533264"/>
                  </a:lnTo>
                  <a:lnTo>
                    <a:pt x="859480" y="536758"/>
                  </a:lnTo>
                  <a:lnTo>
                    <a:pt x="839455" y="541304"/>
                  </a:lnTo>
                  <a:lnTo>
                    <a:pt x="799517" y="551187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0" y="8209428"/>
            <a:ext cx="2071370" cy="2077720"/>
          </a:xfrm>
          <a:custGeom>
            <a:avLst/>
            <a:gdLst/>
            <a:ahLst/>
            <a:cxnLst/>
            <a:rect l="l" t="t" r="r" b="b"/>
            <a:pathLst>
              <a:path w="2071370" h="2077720">
                <a:moveTo>
                  <a:pt x="0" y="241952"/>
                </a:moveTo>
                <a:lnTo>
                  <a:pt x="0" y="0"/>
                </a:lnTo>
                <a:lnTo>
                  <a:pt x="16919" y="0"/>
                </a:lnTo>
                <a:lnTo>
                  <a:pt x="118013" y="1005"/>
                </a:lnTo>
                <a:lnTo>
                  <a:pt x="168433" y="2299"/>
                </a:lnTo>
                <a:lnTo>
                  <a:pt x="218759" y="4305"/>
                </a:lnTo>
                <a:lnTo>
                  <a:pt x="268983" y="7158"/>
                </a:lnTo>
                <a:lnTo>
                  <a:pt x="319098" y="10996"/>
                </a:lnTo>
                <a:lnTo>
                  <a:pt x="369097" y="15956"/>
                </a:lnTo>
                <a:lnTo>
                  <a:pt x="418972" y="22176"/>
                </a:lnTo>
                <a:lnTo>
                  <a:pt x="468717" y="29792"/>
                </a:lnTo>
                <a:lnTo>
                  <a:pt x="518323" y="38942"/>
                </a:lnTo>
                <a:lnTo>
                  <a:pt x="567783" y="49762"/>
                </a:lnTo>
                <a:lnTo>
                  <a:pt x="617090" y="62391"/>
                </a:lnTo>
                <a:lnTo>
                  <a:pt x="664742" y="76263"/>
                </a:lnTo>
                <a:lnTo>
                  <a:pt x="712195" y="91533"/>
                </a:lnTo>
                <a:lnTo>
                  <a:pt x="759407" y="108166"/>
                </a:lnTo>
                <a:lnTo>
                  <a:pt x="806337" y="126124"/>
                </a:lnTo>
                <a:lnTo>
                  <a:pt x="852946" y="145374"/>
                </a:lnTo>
                <a:lnTo>
                  <a:pt x="899191" y="165878"/>
                </a:lnTo>
                <a:lnTo>
                  <a:pt x="945032" y="187601"/>
                </a:lnTo>
                <a:lnTo>
                  <a:pt x="990429" y="210507"/>
                </a:lnTo>
                <a:lnTo>
                  <a:pt x="1035339" y="234560"/>
                </a:lnTo>
                <a:lnTo>
                  <a:pt x="1045771" y="240474"/>
                </a:lnTo>
                <a:lnTo>
                  <a:pt x="83838" y="240474"/>
                </a:lnTo>
                <a:lnTo>
                  <a:pt x="34603" y="240725"/>
                </a:lnTo>
                <a:lnTo>
                  <a:pt x="0" y="241952"/>
                </a:lnTo>
                <a:close/>
              </a:path>
              <a:path w="2071370" h="2077720">
                <a:moveTo>
                  <a:pt x="2060061" y="2077571"/>
                </a:moveTo>
                <a:lnTo>
                  <a:pt x="1874713" y="2077571"/>
                </a:lnTo>
                <a:lnTo>
                  <a:pt x="1879707" y="2047468"/>
                </a:lnTo>
                <a:lnTo>
                  <a:pt x="1883980" y="1999672"/>
                </a:lnTo>
                <a:lnTo>
                  <a:pt x="1885202" y="1951673"/>
                </a:lnTo>
                <a:lnTo>
                  <a:pt x="1883939" y="1903525"/>
                </a:lnTo>
                <a:lnTo>
                  <a:pt x="1880755" y="1855283"/>
                </a:lnTo>
                <a:lnTo>
                  <a:pt x="1876214" y="1807003"/>
                </a:lnTo>
                <a:lnTo>
                  <a:pt x="1870881" y="1758740"/>
                </a:lnTo>
                <a:lnTo>
                  <a:pt x="1865320" y="1710550"/>
                </a:lnTo>
                <a:lnTo>
                  <a:pt x="1860095" y="1662488"/>
                </a:lnTo>
                <a:lnTo>
                  <a:pt x="1855771" y="1614609"/>
                </a:lnTo>
                <a:lnTo>
                  <a:pt x="1852911" y="1566969"/>
                </a:lnTo>
                <a:lnTo>
                  <a:pt x="1848695" y="1520240"/>
                </a:lnTo>
                <a:lnTo>
                  <a:pt x="1840107" y="1474766"/>
                </a:lnTo>
                <a:lnTo>
                  <a:pt x="1827432" y="1430525"/>
                </a:lnTo>
                <a:lnTo>
                  <a:pt x="1810959" y="1387493"/>
                </a:lnTo>
                <a:lnTo>
                  <a:pt x="1790975" y="1345645"/>
                </a:lnTo>
                <a:lnTo>
                  <a:pt x="1767767" y="1304960"/>
                </a:lnTo>
                <a:lnTo>
                  <a:pt x="1744767" y="1264030"/>
                </a:lnTo>
                <a:lnTo>
                  <a:pt x="1723902" y="1221734"/>
                </a:lnTo>
                <a:lnTo>
                  <a:pt x="1703633" y="1179143"/>
                </a:lnTo>
                <a:lnTo>
                  <a:pt x="1682424" y="1137328"/>
                </a:lnTo>
                <a:lnTo>
                  <a:pt x="1658736" y="1097362"/>
                </a:lnTo>
                <a:lnTo>
                  <a:pt x="1631682" y="1057693"/>
                </a:lnTo>
                <a:lnTo>
                  <a:pt x="1603594" y="1018516"/>
                </a:lnTo>
                <a:lnTo>
                  <a:pt x="1575121" y="979469"/>
                </a:lnTo>
                <a:lnTo>
                  <a:pt x="1546918" y="940186"/>
                </a:lnTo>
                <a:lnTo>
                  <a:pt x="1519636" y="900305"/>
                </a:lnTo>
                <a:lnTo>
                  <a:pt x="1490522" y="859634"/>
                </a:lnTo>
                <a:lnTo>
                  <a:pt x="1458526" y="820877"/>
                </a:lnTo>
                <a:lnTo>
                  <a:pt x="1424202" y="783986"/>
                </a:lnTo>
                <a:lnTo>
                  <a:pt x="1388107" y="748910"/>
                </a:lnTo>
                <a:lnTo>
                  <a:pt x="1350796" y="715602"/>
                </a:lnTo>
                <a:lnTo>
                  <a:pt x="1312126" y="683178"/>
                </a:lnTo>
                <a:lnTo>
                  <a:pt x="1272850" y="651868"/>
                </a:lnTo>
                <a:lnTo>
                  <a:pt x="1232972" y="621676"/>
                </a:lnTo>
                <a:lnTo>
                  <a:pt x="1192502" y="592605"/>
                </a:lnTo>
                <a:lnTo>
                  <a:pt x="1151359" y="564603"/>
                </a:lnTo>
                <a:lnTo>
                  <a:pt x="1109813" y="537843"/>
                </a:lnTo>
                <a:lnTo>
                  <a:pt x="1067608" y="512159"/>
                </a:lnTo>
                <a:lnTo>
                  <a:pt x="1024840" y="487610"/>
                </a:lnTo>
                <a:lnTo>
                  <a:pt x="981516" y="464201"/>
                </a:lnTo>
                <a:lnTo>
                  <a:pt x="937643" y="441934"/>
                </a:lnTo>
                <a:lnTo>
                  <a:pt x="893228" y="420814"/>
                </a:lnTo>
                <a:lnTo>
                  <a:pt x="848279" y="400844"/>
                </a:lnTo>
                <a:lnTo>
                  <a:pt x="802803" y="382028"/>
                </a:lnTo>
                <a:lnTo>
                  <a:pt x="756808" y="364368"/>
                </a:lnTo>
                <a:lnTo>
                  <a:pt x="710301" y="347869"/>
                </a:lnTo>
                <a:lnTo>
                  <a:pt x="663289" y="332534"/>
                </a:lnTo>
                <a:lnTo>
                  <a:pt x="615779" y="318367"/>
                </a:lnTo>
                <a:lnTo>
                  <a:pt x="567780" y="305370"/>
                </a:lnTo>
                <a:lnTo>
                  <a:pt x="519297" y="293549"/>
                </a:lnTo>
                <a:lnTo>
                  <a:pt x="470340" y="282906"/>
                </a:lnTo>
                <a:lnTo>
                  <a:pt x="420914" y="273444"/>
                </a:lnTo>
                <a:lnTo>
                  <a:pt x="374295" y="265609"/>
                </a:lnTo>
                <a:lnTo>
                  <a:pt x="326992" y="258673"/>
                </a:lnTo>
                <a:lnTo>
                  <a:pt x="279109" y="252723"/>
                </a:lnTo>
                <a:lnTo>
                  <a:pt x="230748" y="247843"/>
                </a:lnTo>
                <a:lnTo>
                  <a:pt x="182014" y="244118"/>
                </a:lnTo>
                <a:lnTo>
                  <a:pt x="133009" y="241634"/>
                </a:lnTo>
                <a:lnTo>
                  <a:pt x="83838" y="240474"/>
                </a:lnTo>
                <a:lnTo>
                  <a:pt x="1045771" y="240474"/>
                </a:lnTo>
                <a:lnTo>
                  <a:pt x="1079724" y="259724"/>
                </a:lnTo>
                <a:lnTo>
                  <a:pt x="1123541" y="285964"/>
                </a:lnTo>
                <a:lnTo>
                  <a:pt x="1166750" y="313244"/>
                </a:lnTo>
                <a:lnTo>
                  <a:pt x="1209309" y="341527"/>
                </a:lnTo>
                <a:lnTo>
                  <a:pt x="1251179" y="370778"/>
                </a:lnTo>
                <a:lnTo>
                  <a:pt x="1292159" y="400844"/>
                </a:lnTo>
                <a:lnTo>
                  <a:pt x="1332686" y="432041"/>
                </a:lnTo>
                <a:lnTo>
                  <a:pt x="1372241" y="463980"/>
                </a:lnTo>
                <a:lnTo>
                  <a:pt x="1410943" y="496745"/>
                </a:lnTo>
                <a:lnTo>
                  <a:pt x="1448751" y="530298"/>
                </a:lnTo>
                <a:lnTo>
                  <a:pt x="1485623" y="564603"/>
                </a:lnTo>
                <a:lnTo>
                  <a:pt x="1521520" y="599626"/>
                </a:lnTo>
                <a:lnTo>
                  <a:pt x="1556401" y="635330"/>
                </a:lnTo>
                <a:lnTo>
                  <a:pt x="1590223" y="671679"/>
                </a:lnTo>
                <a:lnTo>
                  <a:pt x="1622812" y="708925"/>
                </a:lnTo>
                <a:lnTo>
                  <a:pt x="1654158" y="747357"/>
                </a:lnTo>
                <a:lnTo>
                  <a:pt x="1684327" y="786845"/>
                </a:lnTo>
                <a:lnTo>
                  <a:pt x="1713386" y="827260"/>
                </a:lnTo>
                <a:lnTo>
                  <a:pt x="1741401" y="868470"/>
                </a:lnTo>
                <a:lnTo>
                  <a:pt x="1768436" y="910346"/>
                </a:lnTo>
                <a:lnTo>
                  <a:pt x="1794559" y="952757"/>
                </a:lnTo>
                <a:lnTo>
                  <a:pt x="1819834" y="995574"/>
                </a:lnTo>
                <a:lnTo>
                  <a:pt x="1844328" y="1038666"/>
                </a:lnTo>
                <a:lnTo>
                  <a:pt x="1868107" y="1081903"/>
                </a:lnTo>
                <a:lnTo>
                  <a:pt x="1891236" y="1125154"/>
                </a:lnTo>
                <a:lnTo>
                  <a:pt x="1915359" y="1167977"/>
                </a:lnTo>
                <a:lnTo>
                  <a:pt x="1940523" y="1209622"/>
                </a:lnTo>
                <a:lnTo>
                  <a:pt x="1965254" y="1251119"/>
                </a:lnTo>
                <a:lnTo>
                  <a:pt x="1988078" y="1293495"/>
                </a:lnTo>
                <a:lnTo>
                  <a:pt x="2007518" y="1337781"/>
                </a:lnTo>
                <a:lnTo>
                  <a:pt x="2022102" y="1385006"/>
                </a:lnTo>
                <a:lnTo>
                  <a:pt x="2036202" y="1443200"/>
                </a:lnTo>
                <a:lnTo>
                  <a:pt x="2047475" y="1501898"/>
                </a:lnTo>
                <a:lnTo>
                  <a:pt x="2049907" y="1538097"/>
                </a:lnTo>
                <a:lnTo>
                  <a:pt x="2049264" y="1574297"/>
                </a:lnTo>
                <a:lnTo>
                  <a:pt x="2048539" y="1610473"/>
                </a:lnTo>
                <a:lnTo>
                  <a:pt x="2050722" y="1646596"/>
                </a:lnTo>
                <a:lnTo>
                  <a:pt x="2056579" y="1694467"/>
                </a:lnTo>
                <a:lnTo>
                  <a:pt x="2061736" y="1742734"/>
                </a:lnTo>
                <a:lnTo>
                  <a:pt x="2065968" y="1791298"/>
                </a:lnTo>
                <a:lnTo>
                  <a:pt x="2069049" y="1840059"/>
                </a:lnTo>
                <a:lnTo>
                  <a:pt x="2070756" y="1888918"/>
                </a:lnTo>
                <a:lnTo>
                  <a:pt x="2070863" y="1937775"/>
                </a:lnTo>
                <a:lnTo>
                  <a:pt x="2069146" y="1986530"/>
                </a:lnTo>
                <a:lnTo>
                  <a:pt x="2065380" y="2035083"/>
                </a:lnTo>
                <a:lnTo>
                  <a:pt x="2060061" y="2077571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8671521"/>
            <a:ext cx="1755775" cy="1616075"/>
          </a:xfrm>
          <a:custGeom>
            <a:avLst/>
            <a:gdLst/>
            <a:ahLst/>
            <a:cxnLst/>
            <a:rect l="l" t="t" r="r" b="b"/>
            <a:pathLst>
              <a:path w="1755775" h="1616075">
                <a:moveTo>
                  <a:pt x="613244" y="1615490"/>
                </a:moveTo>
                <a:lnTo>
                  <a:pt x="600494" y="1571993"/>
                </a:lnTo>
                <a:lnTo>
                  <a:pt x="581914" y="1523390"/>
                </a:lnTo>
                <a:lnTo>
                  <a:pt x="560514" y="1479130"/>
                </a:lnTo>
                <a:lnTo>
                  <a:pt x="536194" y="1437919"/>
                </a:lnTo>
                <a:lnTo>
                  <a:pt x="508825" y="1398511"/>
                </a:lnTo>
                <a:lnTo>
                  <a:pt x="478307" y="1359649"/>
                </a:lnTo>
                <a:lnTo>
                  <a:pt x="444525" y="1320063"/>
                </a:lnTo>
                <a:lnTo>
                  <a:pt x="407352" y="1278496"/>
                </a:lnTo>
                <a:lnTo>
                  <a:pt x="369709" y="1239977"/>
                </a:lnTo>
                <a:lnTo>
                  <a:pt x="330403" y="1205979"/>
                </a:lnTo>
                <a:lnTo>
                  <a:pt x="289217" y="1176540"/>
                </a:lnTo>
                <a:lnTo>
                  <a:pt x="245922" y="1151724"/>
                </a:lnTo>
                <a:lnTo>
                  <a:pt x="200291" y="1131570"/>
                </a:lnTo>
                <a:lnTo>
                  <a:pt x="152107" y="1116126"/>
                </a:lnTo>
                <a:lnTo>
                  <a:pt x="101155" y="1105446"/>
                </a:lnTo>
                <a:lnTo>
                  <a:pt x="47193" y="1099578"/>
                </a:lnTo>
                <a:lnTo>
                  <a:pt x="0" y="1098880"/>
                </a:lnTo>
                <a:lnTo>
                  <a:pt x="0" y="1217345"/>
                </a:lnTo>
                <a:lnTo>
                  <a:pt x="41440" y="1220279"/>
                </a:lnTo>
                <a:lnTo>
                  <a:pt x="91059" y="1228636"/>
                </a:lnTo>
                <a:lnTo>
                  <a:pt x="138531" y="1242250"/>
                </a:lnTo>
                <a:lnTo>
                  <a:pt x="183591" y="1261681"/>
                </a:lnTo>
                <a:lnTo>
                  <a:pt x="225907" y="1287487"/>
                </a:lnTo>
                <a:lnTo>
                  <a:pt x="265188" y="1320228"/>
                </a:lnTo>
                <a:lnTo>
                  <a:pt x="301129" y="1360462"/>
                </a:lnTo>
                <a:lnTo>
                  <a:pt x="336156" y="1406626"/>
                </a:lnTo>
                <a:lnTo>
                  <a:pt x="366661" y="1450327"/>
                </a:lnTo>
                <a:lnTo>
                  <a:pt x="392671" y="1493901"/>
                </a:lnTo>
                <a:lnTo>
                  <a:pt x="414185" y="1539671"/>
                </a:lnTo>
                <a:lnTo>
                  <a:pt x="431228" y="1589963"/>
                </a:lnTo>
                <a:lnTo>
                  <a:pt x="436854" y="1615490"/>
                </a:lnTo>
                <a:lnTo>
                  <a:pt x="613244" y="1615490"/>
                </a:lnTo>
                <a:close/>
              </a:path>
              <a:path w="1755775" h="1616075">
                <a:moveTo>
                  <a:pt x="982637" y="1615490"/>
                </a:moveTo>
                <a:lnTo>
                  <a:pt x="979893" y="1545221"/>
                </a:lnTo>
                <a:lnTo>
                  <a:pt x="977023" y="1494510"/>
                </a:lnTo>
                <a:lnTo>
                  <a:pt x="973543" y="1444599"/>
                </a:lnTo>
                <a:lnTo>
                  <a:pt x="967727" y="1398473"/>
                </a:lnTo>
                <a:lnTo>
                  <a:pt x="957541" y="1353019"/>
                </a:lnTo>
                <a:lnTo>
                  <a:pt x="943356" y="1308328"/>
                </a:lnTo>
                <a:lnTo>
                  <a:pt x="925512" y="1264513"/>
                </a:lnTo>
                <a:lnTo>
                  <a:pt x="904379" y="1221663"/>
                </a:lnTo>
                <a:lnTo>
                  <a:pt x="880325" y="1179893"/>
                </a:lnTo>
                <a:lnTo>
                  <a:pt x="853694" y="1139291"/>
                </a:lnTo>
                <a:lnTo>
                  <a:pt x="824852" y="1099972"/>
                </a:lnTo>
                <a:lnTo>
                  <a:pt x="794143" y="1062037"/>
                </a:lnTo>
                <a:lnTo>
                  <a:pt x="761949" y="1025588"/>
                </a:lnTo>
                <a:lnTo>
                  <a:pt x="728611" y="990714"/>
                </a:lnTo>
                <a:lnTo>
                  <a:pt x="694499" y="957529"/>
                </a:lnTo>
                <a:lnTo>
                  <a:pt x="659968" y="926134"/>
                </a:lnTo>
                <a:lnTo>
                  <a:pt x="634606" y="904519"/>
                </a:lnTo>
                <a:lnTo>
                  <a:pt x="625360" y="896632"/>
                </a:lnTo>
                <a:lnTo>
                  <a:pt x="582396" y="865479"/>
                </a:lnTo>
                <a:lnTo>
                  <a:pt x="535927" y="839431"/>
                </a:lnTo>
                <a:lnTo>
                  <a:pt x="486816" y="818070"/>
                </a:lnTo>
                <a:lnTo>
                  <a:pt x="435902" y="800989"/>
                </a:lnTo>
                <a:lnTo>
                  <a:pt x="384035" y="787793"/>
                </a:lnTo>
                <a:lnTo>
                  <a:pt x="332054" y="778065"/>
                </a:lnTo>
                <a:lnTo>
                  <a:pt x="282105" y="772668"/>
                </a:lnTo>
                <a:lnTo>
                  <a:pt x="233222" y="771550"/>
                </a:lnTo>
                <a:lnTo>
                  <a:pt x="185013" y="773506"/>
                </a:lnTo>
                <a:lnTo>
                  <a:pt x="137071" y="777278"/>
                </a:lnTo>
                <a:lnTo>
                  <a:pt x="89001" y="781646"/>
                </a:lnTo>
                <a:lnTo>
                  <a:pt x="40398" y="785380"/>
                </a:lnTo>
                <a:lnTo>
                  <a:pt x="0" y="786917"/>
                </a:lnTo>
                <a:lnTo>
                  <a:pt x="0" y="919746"/>
                </a:lnTo>
                <a:lnTo>
                  <a:pt x="22123" y="919429"/>
                </a:lnTo>
                <a:lnTo>
                  <a:pt x="70472" y="915720"/>
                </a:lnTo>
                <a:lnTo>
                  <a:pt x="118694" y="910805"/>
                </a:lnTo>
                <a:lnTo>
                  <a:pt x="166928" y="906462"/>
                </a:lnTo>
                <a:lnTo>
                  <a:pt x="215366" y="904519"/>
                </a:lnTo>
                <a:lnTo>
                  <a:pt x="264172" y="906754"/>
                </a:lnTo>
                <a:lnTo>
                  <a:pt x="314579" y="913714"/>
                </a:lnTo>
                <a:lnTo>
                  <a:pt x="363474" y="924496"/>
                </a:lnTo>
                <a:lnTo>
                  <a:pt x="410578" y="939393"/>
                </a:lnTo>
                <a:lnTo>
                  <a:pt x="455650" y="958697"/>
                </a:lnTo>
                <a:lnTo>
                  <a:pt x="498449" y="982662"/>
                </a:lnTo>
                <a:lnTo>
                  <a:pt x="538721" y="1011605"/>
                </a:lnTo>
                <a:lnTo>
                  <a:pt x="576211" y="1045794"/>
                </a:lnTo>
                <a:lnTo>
                  <a:pt x="610273" y="1080706"/>
                </a:lnTo>
                <a:lnTo>
                  <a:pt x="644144" y="1116304"/>
                </a:lnTo>
                <a:lnTo>
                  <a:pt x="676935" y="1152956"/>
                </a:lnTo>
                <a:lnTo>
                  <a:pt x="707796" y="1191044"/>
                </a:lnTo>
                <a:lnTo>
                  <a:pt x="735838" y="1230960"/>
                </a:lnTo>
                <a:lnTo>
                  <a:pt x="760196" y="1273073"/>
                </a:lnTo>
                <a:lnTo>
                  <a:pt x="781964" y="1321866"/>
                </a:lnTo>
                <a:lnTo>
                  <a:pt x="796912" y="1369402"/>
                </a:lnTo>
                <a:lnTo>
                  <a:pt x="806183" y="1416735"/>
                </a:lnTo>
                <a:lnTo>
                  <a:pt x="810856" y="1464906"/>
                </a:lnTo>
                <a:lnTo>
                  <a:pt x="812038" y="1514957"/>
                </a:lnTo>
                <a:lnTo>
                  <a:pt x="809815" y="1615490"/>
                </a:lnTo>
                <a:lnTo>
                  <a:pt x="982637" y="1615490"/>
                </a:lnTo>
                <a:close/>
              </a:path>
              <a:path w="1755775" h="1616075">
                <a:moveTo>
                  <a:pt x="1339761" y="1506651"/>
                </a:moveTo>
                <a:lnTo>
                  <a:pt x="1338783" y="1458899"/>
                </a:lnTo>
                <a:lnTo>
                  <a:pt x="1336433" y="1411084"/>
                </a:lnTo>
                <a:lnTo>
                  <a:pt x="1332763" y="1363116"/>
                </a:lnTo>
                <a:lnTo>
                  <a:pt x="1327848" y="1314945"/>
                </a:lnTo>
                <a:lnTo>
                  <a:pt x="1321714" y="1266494"/>
                </a:lnTo>
                <a:lnTo>
                  <a:pt x="1313675" y="1216977"/>
                </a:lnTo>
                <a:lnTo>
                  <a:pt x="1303362" y="1168412"/>
                </a:lnTo>
                <a:lnTo>
                  <a:pt x="1290789" y="1120876"/>
                </a:lnTo>
                <a:lnTo>
                  <a:pt x="1275981" y="1074432"/>
                </a:lnTo>
                <a:lnTo>
                  <a:pt x="1258925" y="1029157"/>
                </a:lnTo>
                <a:lnTo>
                  <a:pt x="1239647" y="985126"/>
                </a:lnTo>
                <a:lnTo>
                  <a:pt x="1218158" y="942403"/>
                </a:lnTo>
                <a:lnTo>
                  <a:pt x="1194460" y="901065"/>
                </a:lnTo>
                <a:lnTo>
                  <a:pt x="1168552" y="861174"/>
                </a:lnTo>
                <a:lnTo>
                  <a:pt x="1140472" y="822807"/>
                </a:lnTo>
                <a:lnTo>
                  <a:pt x="1110208" y="786053"/>
                </a:lnTo>
                <a:lnTo>
                  <a:pt x="1077785" y="750963"/>
                </a:lnTo>
                <a:lnTo>
                  <a:pt x="1043190" y="717613"/>
                </a:lnTo>
                <a:lnTo>
                  <a:pt x="1006462" y="686092"/>
                </a:lnTo>
                <a:lnTo>
                  <a:pt x="967587" y="656437"/>
                </a:lnTo>
                <a:lnTo>
                  <a:pt x="926592" y="628764"/>
                </a:lnTo>
                <a:lnTo>
                  <a:pt x="883488" y="603110"/>
                </a:lnTo>
                <a:lnTo>
                  <a:pt x="838263" y="579564"/>
                </a:lnTo>
                <a:lnTo>
                  <a:pt x="793381" y="558749"/>
                </a:lnTo>
                <a:lnTo>
                  <a:pt x="747966" y="539635"/>
                </a:lnTo>
                <a:lnTo>
                  <a:pt x="702056" y="522211"/>
                </a:lnTo>
                <a:lnTo>
                  <a:pt x="655701" y="506437"/>
                </a:lnTo>
                <a:lnTo>
                  <a:pt x="608926" y="492302"/>
                </a:lnTo>
                <a:lnTo>
                  <a:pt x="561771" y="479780"/>
                </a:lnTo>
                <a:lnTo>
                  <a:pt x="514273" y="468845"/>
                </a:lnTo>
                <a:lnTo>
                  <a:pt x="466471" y="459486"/>
                </a:lnTo>
                <a:lnTo>
                  <a:pt x="418401" y="451662"/>
                </a:lnTo>
                <a:lnTo>
                  <a:pt x="370103" y="445376"/>
                </a:lnTo>
                <a:lnTo>
                  <a:pt x="321602" y="440575"/>
                </a:lnTo>
                <a:lnTo>
                  <a:pt x="272948" y="437261"/>
                </a:lnTo>
                <a:lnTo>
                  <a:pt x="224180" y="435406"/>
                </a:lnTo>
                <a:lnTo>
                  <a:pt x="175310" y="434987"/>
                </a:lnTo>
                <a:lnTo>
                  <a:pt x="126403" y="435965"/>
                </a:lnTo>
                <a:lnTo>
                  <a:pt x="77482" y="438340"/>
                </a:lnTo>
                <a:lnTo>
                  <a:pt x="28587" y="442087"/>
                </a:lnTo>
                <a:lnTo>
                  <a:pt x="0" y="445071"/>
                </a:lnTo>
                <a:lnTo>
                  <a:pt x="0" y="581571"/>
                </a:lnTo>
                <a:lnTo>
                  <a:pt x="25133" y="579297"/>
                </a:lnTo>
                <a:lnTo>
                  <a:pt x="73952" y="576567"/>
                </a:lnTo>
                <a:lnTo>
                  <a:pt x="122948" y="575170"/>
                </a:lnTo>
                <a:lnTo>
                  <a:pt x="171958" y="574852"/>
                </a:lnTo>
                <a:lnTo>
                  <a:pt x="220802" y="575322"/>
                </a:lnTo>
                <a:lnTo>
                  <a:pt x="317322" y="577469"/>
                </a:lnTo>
                <a:lnTo>
                  <a:pt x="366725" y="581406"/>
                </a:lnTo>
                <a:lnTo>
                  <a:pt x="418274" y="590194"/>
                </a:lnTo>
                <a:lnTo>
                  <a:pt x="471068" y="602957"/>
                </a:lnTo>
                <a:lnTo>
                  <a:pt x="524256" y="618794"/>
                </a:lnTo>
                <a:lnTo>
                  <a:pt x="576948" y="636790"/>
                </a:lnTo>
                <a:lnTo>
                  <a:pt x="628294" y="656069"/>
                </a:lnTo>
                <a:lnTo>
                  <a:pt x="677418" y="675728"/>
                </a:lnTo>
                <a:lnTo>
                  <a:pt x="723455" y="694880"/>
                </a:lnTo>
                <a:lnTo>
                  <a:pt x="771017" y="716876"/>
                </a:lnTo>
                <a:lnTo>
                  <a:pt x="815860" y="741654"/>
                </a:lnTo>
                <a:lnTo>
                  <a:pt x="858024" y="769099"/>
                </a:lnTo>
                <a:lnTo>
                  <a:pt x="897496" y="799071"/>
                </a:lnTo>
                <a:lnTo>
                  <a:pt x="934288" y="831430"/>
                </a:lnTo>
                <a:lnTo>
                  <a:pt x="968413" y="866076"/>
                </a:lnTo>
                <a:lnTo>
                  <a:pt x="999871" y="902868"/>
                </a:lnTo>
                <a:lnTo>
                  <a:pt x="1028687" y="941679"/>
                </a:lnTo>
                <a:lnTo>
                  <a:pt x="1054862" y="982395"/>
                </a:lnTo>
                <a:lnTo>
                  <a:pt x="1078407" y="1024864"/>
                </a:lnTo>
                <a:lnTo>
                  <a:pt x="1099324" y="1068984"/>
                </a:lnTo>
                <a:lnTo>
                  <a:pt x="1117638" y="1114602"/>
                </a:lnTo>
                <a:lnTo>
                  <a:pt x="1133335" y="1161618"/>
                </a:lnTo>
                <a:lnTo>
                  <a:pt x="1146454" y="1209890"/>
                </a:lnTo>
                <a:lnTo>
                  <a:pt x="1156982" y="1259306"/>
                </a:lnTo>
                <a:lnTo>
                  <a:pt x="1164932" y="1309712"/>
                </a:lnTo>
                <a:lnTo>
                  <a:pt x="1170457" y="1361782"/>
                </a:lnTo>
                <a:lnTo>
                  <a:pt x="1170533" y="1363116"/>
                </a:lnTo>
                <a:lnTo>
                  <a:pt x="1173467" y="1413840"/>
                </a:lnTo>
                <a:lnTo>
                  <a:pt x="1174051" y="1465859"/>
                </a:lnTo>
                <a:lnTo>
                  <a:pt x="1172298" y="1517802"/>
                </a:lnTo>
                <a:lnTo>
                  <a:pt x="1168298" y="1569631"/>
                </a:lnTo>
                <a:lnTo>
                  <a:pt x="1162837" y="1615490"/>
                </a:lnTo>
                <a:lnTo>
                  <a:pt x="1336459" y="1615490"/>
                </a:lnTo>
                <a:lnTo>
                  <a:pt x="1337411" y="1602257"/>
                </a:lnTo>
                <a:lnTo>
                  <a:pt x="1339316" y="1554416"/>
                </a:lnTo>
                <a:lnTo>
                  <a:pt x="1339761" y="1506651"/>
                </a:lnTo>
                <a:close/>
              </a:path>
              <a:path w="1755775" h="1616075">
                <a:moveTo>
                  <a:pt x="1755305" y="1424609"/>
                </a:moveTo>
                <a:lnTo>
                  <a:pt x="1753819" y="1373365"/>
                </a:lnTo>
                <a:lnTo>
                  <a:pt x="1750872" y="1322425"/>
                </a:lnTo>
                <a:lnTo>
                  <a:pt x="1746567" y="1271968"/>
                </a:lnTo>
                <a:lnTo>
                  <a:pt x="1741043" y="1222146"/>
                </a:lnTo>
                <a:lnTo>
                  <a:pt x="1734718" y="1172895"/>
                </a:lnTo>
                <a:lnTo>
                  <a:pt x="1727428" y="1122438"/>
                </a:lnTo>
                <a:lnTo>
                  <a:pt x="1718767" y="1071295"/>
                </a:lnTo>
                <a:lnTo>
                  <a:pt x="1708340" y="1020025"/>
                </a:lnTo>
                <a:lnTo>
                  <a:pt x="1695754" y="969187"/>
                </a:lnTo>
                <a:lnTo>
                  <a:pt x="1680616" y="919327"/>
                </a:lnTo>
                <a:lnTo>
                  <a:pt x="1662506" y="870991"/>
                </a:lnTo>
                <a:lnTo>
                  <a:pt x="1641043" y="824725"/>
                </a:lnTo>
                <a:lnTo>
                  <a:pt x="1615821" y="781088"/>
                </a:lnTo>
                <a:lnTo>
                  <a:pt x="1586445" y="740613"/>
                </a:lnTo>
                <a:lnTo>
                  <a:pt x="1557820" y="703948"/>
                </a:lnTo>
                <a:lnTo>
                  <a:pt x="1530235" y="667346"/>
                </a:lnTo>
                <a:lnTo>
                  <a:pt x="1501965" y="631698"/>
                </a:lnTo>
                <a:lnTo>
                  <a:pt x="1471295" y="597903"/>
                </a:lnTo>
                <a:lnTo>
                  <a:pt x="1436497" y="566826"/>
                </a:lnTo>
                <a:lnTo>
                  <a:pt x="1408658" y="545490"/>
                </a:lnTo>
                <a:lnTo>
                  <a:pt x="1381544" y="524256"/>
                </a:lnTo>
                <a:lnTo>
                  <a:pt x="1355991" y="501345"/>
                </a:lnTo>
                <a:lnTo>
                  <a:pt x="1332776" y="474954"/>
                </a:lnTo>
                <a:lnTo>
                  <a:pt x="1313599" y="450215"/>
                </a:lnTo>
                <a:lnTo>
                  <a:pt x="1294422" y="427888"/>
                </a:lnTo>
                <a:lnTo>
                  <a:pt x="1273340" y="407479"/>
                </a:lnTo>
                <a:lnTo>
                  <a:pt x="1248435" y="388531"/>
                </a:lnTo>
                <a:lnTo>
                  <a:pt x="1205839" y="356755"/>
                </a:lnTo>
                <a:lnTo>
                  <a:pt x="1165212" y="323037"/>
                </a:lnTo>
                <a:lnTo>
                  <a:pt x="1123734" y="290080"/>
                </a:lnTo>
                <a:lnTo>
                  <a:pt x="1078534" y="260654"/>
                </a:lnTo>
                <a:lnTo>
                  <a:pt x="1031621" y="235978"/>
                </a:lnTo>
                <a:lnTo>
                  <a:pt x="983145" y="213131"/>
                </a:lnTo>
                <a:lnTo>
                  <a:pt x="933627" y="192100"/>
                </a:lnTo>
                <a:lnTo>
                  <a:pt x="883564" y="172859"/>
                </a:lnTo>
                <a:lnTo>
                  <a:pt x="845820" y="159702"/>
                </a:lnTo>
                <a:lnTo>
                  <a:pt x="833488" y="155397"/>
                </a:lnTo>
                <a:lnTo>
                  <a:pt x="788936" y="141579"/>
                </a:lnTo>
                <a:lnTo>
                  <a:pt x="743978" y="129324"/>
                </a:lnTo>
                <a:lnTo>
                  <a:pt x="698715" y="118262"/>
                </a:lnTo>
                <a:lnTo>
                  <a:pt x="562089" y="88303"/>
                </a:lnTo>
                <a:lnTo>
                  <a:pt x="512800" y="76390"/>
                </a:lnTo>
                <a:lnTo>
                  <a:pt x="365785" y="35306"/>
                </a:lnTo>
                <a:lnTo>
                  <a:pt x="316534" y="23050"/>
                </a:lnTo>
                <a:lnTo>
                  <a:pt x="266928" y="13144"/>
                </a:lnTo>
                <a:lnTo>
                  <a:pt x="215531" y="5943"/>
                </a:lnTo>
                <a:lnTo>
                  <a:pt x="163842" y="1587"/>
                </a:lnTo>
                <a:lnTo>
                  <a:pt x="111975" y="0"/>
                </a:lnTo>
                <a:lnTo>
                  <a:pt x="60083" y="1079"/>
                </a:lnTo>
                <a:lnTo>
                  <a:pt x="8267" y="4737"/>
                </a:lnTo>
                <a:lnTo>
                  <a:pt x="0" y="5715"/>
                </a:lnTo>
                <a:lnTo>
                  <a:pt x="0" y="166154"/>
                </a:lnTo>
                <a:lnTo>
                  <a:pt x="40170" y="161366"/>
                </a:lnTo>
                <a:lnTo>
                  <a:pt x="88430" y="159702"/>
                </a:lnTo>
                <a:lnTo>
                  <a:pt x="136245" y="161632"/>
                </a:lnTo>
                <a:lnTo>
                  <a:pt x="183680" y="166611"/>
                </a:lnTo>
                <a:lnTo>
                  <a:pt x="230809" y="174078"/>
                </a:lnTo>
                <a:lnTo>
                  <a:pt x="277710" y="183502"/>
                </a:lnTo>
                <a:lnTo>
                  <a:pt x="324472" y="194310"/>
                </a:lnTo>
                <a:lnTo>
                  <a:pt x="618604" y="267881"/>
                </a:lnTo>
                <a:lnTo>
                  <a:pt x="669251" y="281635"/>
                </a:lnTo>
                <a:lnTo>
                  <a:pt x="719543" y="296367"/>
                </a:lnTo>
                <a:lnTo>
                  <a:pt x="769454" y="312394"/>
                </a:lnTo>
                <a:lnTo>
                  <a:pt x="818972" y="329984"/>
                </a:lnTo>
                <a:lnTo>
                  <a:pt x="868108" y="349440"/>
                </a:lnTo>
                <a:lnTo>
                  <a:pt x="916838" y="371068"/>
                </a:lnTo>
                <a:lnTo>
                  <a:pt x="962355" y="394309"/>
                </a:lnTo>
                <a:lnTo>
                  <a:pt x="1005484" y="419887"/>
                </a:lnTo>
                <a:lnTo>
                  <a:pt x="1046543" y="447649"/>
                </a:lnTo>
                <a:lnTo>
                  <a:pt x="1085824" y="477418"/>
                </a:lnTo>
                <a:lnTo>
                  <a:pt x="1123657" y="509003"/>
                </a:lnTo>
                <a:lnTo>
                  <a:pt x="1160335" y="542239"/>
                </a:lnTo>
                <a:lnTo>
                  <a:pt x="1196162" y="576948"/>
                </a:lnTo>
                <a:lnTo>
                  <a:pt x="1231468" y="612952"/>
                </a:lnTo>
                <a:lnTo>
                  <a:pt x="1264996" y="643813"/>
                </a:lnTo>
                <a:lnTo>
                  <a:pt x="1335074" y="698830"/>
                </a:lnTo>
                <a:lnTo>
                  <a:pt x="1368094" y="728802"/>
                </a:lnTo>
                <a:lnTo>
                  <a:pt x="1397406" y="764286"/>
                </a:lnTo>
                <a:lnTo>
                  <a:pt x="1426019" y="803249"/>
                </a:lnTo>
                <a:lnTo>
                  <a:pt x="1454962" y="841679"/>
                </a:lnTo>
                <a:lnTo>
                  <a:pt x="1480934" y="881672"/>
                </a:lnTo>
                <a:lnTo>
                  <a:pt x="1500644" y="925283"/>
                </a:lnTo>
                <a:lnTo>
                  <a:pt x="1516138" y="974750"/>
                </a:lnTo>
                <a:lnTo>
                  <a:pt x="1529600" y="1024597"/>
                </a:lnTo>
                <a:lnTo>
                  <a:pt x="1541094" y="1074801"/>
                </a:lnTo>
                <a:lnTo>
                  <a:pt x="1550720" y="1125334"/>
                </a:lnTo>
                <a:lnTo>
                  <a:pt x="1558544" y="1176147"/>
                </a:lnTo>
                <a:lnTo>
                  <a:pt x="1564640" y="1227201"/>
                </a:lnTo>
                <a:lnTo>
                  <a:pt x="1569097" y="1278458"/>
                </a:lnTo>
                <a:lnTo>
                  <a:pt x="1571967" y="1329893"/>
                </a:lnTo>
                <a:lnTo>
                  <a:pt x="1573364" y="1381455"/>
                </a:lnTo>
                <a:lnTo>
                  <a:pt x="1573326" y="1433118"/>
                </a:lnTo>
                <a:lnTo>
                  <a:pt x="1571485" y="1482991"/>
                </a:lnTo>
                <a:lnTo>
                  <a:pt x="1567472" y="1531683"/>
                </a:lnTo>
                <a:lnTo>
                  <a:pt x="1561465" y="1579372"/>
                </a:lnTo>
                <a:lnTo>
                  <a:pt x="1555432" y="1615490"/>
                </a:lnTo>
                <a:lnTo>
                  <a:pt x="1745653" y="1615490"/>
                </a:lnTo>
                <a:lnTo>
                  <a:pt x="1749729" y="1578546"/>
                </a:lnTo>
                <a:lnTo>
                  <a:pt x="1753374" y="1527365"/>
                </a:lnTo>
                <a:lnTo>
                  <a:pt x="1755190" y="1475994"/>
                </a:lnTo>
                <a:lnTo>
                  <a:pt x="1755305" y="142460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  <a:path w="2689225" h="1955164">
                <a:moveTo>
                  <a:pt x="2688691" y="748004"/>
                </a:moveTo>
                <a:lnTo>
                  <a:pt x="2615603" y="774369"/>
                </a:lnTo>
                <a:lnTo>
                  <a:pt x="2568765" y="790409"/>
                </a:lnTo>
                <a:lnTo>
                  <a:pt x="2521775" y="805853"/>
                </a:lnTo>
                <a:lnTo>
                  <a:pt x="2474620" y="820661"/>
                </a:lnTo>
                <a:lnTo>
                  <a:pt x="2427325" y="834809"/>
                </a:lnTo>
                <a:lnTo>
                  <a:pt x="2379903" y="848258"/>
                </a:lnTo>
                <a:lnTo>
                  <a:pt x="2332393" y="860983"/>
                </a:lnTo>
                <a:lnTo>
                  <a:pt x="2284793" y="872934"/>
                </a:lnTo>
                <a:lnTo>
                  <a:pt x="2237117" y="884085"/>
                </a:lnTo>
                <a:lnTo>
                  <a:pt x="2189403" y="894410"/>
                </a:lnTo>
                <a:lnTo>
                  <a:pt x="2142134" y="902919"/>
                </a:lnTo>
                <a:lnTo>
                  <a:pt x="2094191" y="909218"/>
                </a:lnTo>
                <a:lnTo>
                  <a:pt x="2045716" y="913599"/>
                </a:lnTo>
                <a:lnTo>
                  <a:pt x="1996897" y="916343"/>
                </a:lnTo>
                <a:lnTo>
                  <a:pt x="1947900" y="917727"/>
                </a:lnTo>
                <a:lnTo>
                  <a:pt x="1898904" y="918044"/>
                </a:lnTo>
                <a:lnTo>
                  <a:pt x="1850059" y="917587"/>
                </a:lnTo>
                <a:lnTo>
                  <a:pt x="1753539" y="915428"/>
                </a:lnTo>
                <a:lnTo>
                  <a:pt x="1704124" y="911504"/>
                </a:lnTo>
                <a:lnTo>
                  <a:pt x="1652587" y="902703"/>
                </a:lnTo>
                <a:lnTo>
                  <a:pt x="1599793" y="889939"/>
                </a:lnTo>
                <a:lnTo>
                  <a:pt x="1546606" y="874115"/>
                </a:lnTo>
                <a:lnTo>
                  <a:pt x="1493901" y="856107"/>
                </a:lnTo>
                <a:lnTo>
                  <a:pt x="1442554" y="836828"/>
                </a:lnTo>
                <a:lnTo>
                  <a:pt x="1393431" y="817168"/>
                </a:lnTo>
                <a:lnTo>
                  <a:pt x="1347406" y="798029"/>
                </a:lnTo>
                <a:lnTo>
                  <a:pt x="1299845" y="776020"/>
                </a:lnTo>
                <a:lnTo>
                  <a:pt x="1254988" y="751243"/>
                </a:lnTo>
                <a:lnTo>
                  <a:pt x="1212837" y="723798"/>
                </a:lnTo>
                <a:lnTo>
                  <a:pt x="1173365" y="693839"/>
                </a:lnTo>
                <a:lnTo>
                  <a:pt x="1136573" y="661466"/>
                </a:lnTo>
                <a:lnTo>
                  <a:pt x="1102448" y="626821"/>
                </a:lnTo>
                <a:lnTo>
                  <a:pt x="1070978" y="590029"/>
                </a:lnTo>
                <a:lnTo>
                  <a:pt x="1042162" y="551218"/>
                </a:lnTo>
                <a:lnTo>
                  <a:pt x="1016000" y="510514"/>
                </a:lnTo>
                <a:lnTo>
                  <a:pt x="992454" y="468033"/>
                </a:lnTo>
                <a:lnTo>
                  <a:pt x="971537" y="423926"/>
                </a:lnTo>
                <a:lnTo>
                  <a:pt x="953223" y="378294"/>
                </a:lnTo>
                <a:lnTo>
                  <a:pt x="937514" y="331279"/>
                </a:lnTo>
                <a:lnTo>
                  <a:pt x="924407" y="283006"/>
                </a:lnTo>
                <a:lnTo>
                  <a:pt x="913879" y="233603"/>
                </a:lnTo>
                <a:lnTo>
                  <a:pt x="905929" y="183184"/>
                </a:lnTo>
                <a:lnTo>
                  <a:pt x="900391" y="131127"/>
                </a:lnTo>
                <a:lnTo>
                  <a:pt x="900315" y="129781"/>
                </a:lnTo>
                <a:lnTo>
                  <a:pt x="897382" y="79057"/>
                </a:lnTo>
                <a:lnTo>
                  <a:pt x="896810" y="27038"/>
                </a:lnTo>
                <a:lnTo>
                  <a:pt x="897724" y="0"/>
                </a:lnTo>
                <a:lnTo>
                  <a:pt x="731380" y="0"/>
                </a:lnTo>
                <a:lnTo>
                  <a:pt x="734428" y="81826"/>
                </a:lnTo>
                <a:lnTo>
                  <a:pt x="738085" y="129781"/>
                </a:lnTo>
                <a:lnTo>
                  <a:pt x="743013" y="177952"/>
                </a:lnTo>
                <a:lnTo>
                  <a:pt x="749147" y="226415"/>
                </a:lnTo>
                <a:lnTo>
                  <a:pt x="757186" y="275920"/>
                </a:lnTo>
                <a:lnTo>
                  <a:pt x="767499" y="324485"/>
                </a:lnTo>
                <a:lnTo>
                  <a:pt x="780059" y="372021"/>
                </a:lnTo>
                <a:lnTo>
                  <a:pt x="794880" y="418465"/>
                </a:lnTo>
                <a:lnTo>
                  <a:pt x="811923" y="463740"/>
                </a:lnTo>
                <a:lnTo>
                  <a:pt x="831202" y="507771"/>
                </a:lnTo>
                <a:lnTo>
                  <a:pt x="852703" y="550506"/>
                </a:lnTo>
                <a:lnTo>
                  <a:pt x="876401" y="591845"/>
                </a:lnTo>
                <a:lnTo>
                  <a:pt x="902296" y="631736"/>
                </a:lnTo>
                <a:lnTo>
                  <a:pt x="930389" y="670090"/>
                </a:lnTo>
                <a:lnTo>
                  <a:pt x="960653" y="706856"/>
                </a:lnTo>
                <a:lnTo>
                  <a:pt x="993076" y="741934"/>
                </a:lnTo>
                <a:lnTo>
                  <a:pt x="1027658" y="775284"/>
                </a:lnTo>
                <a:lnTo>
                  <a:pt x="1064399" y="806818"/>
                </a:lnTo>
                <a:lnTo>
                  <a:pt x="1103261" y="836460"/>
                </a:lnTo>
                <a:lnTo>
                  <a:pt x="1144257" y="864146"/>
                </a:lnTo>
                <a:lnTo>
                  <a:pt x="1187373" y="889800"/>
                </a:lnTo>
                <a:lnTo>
                  <a:pt x="1232585" y="913345"/>
                </a:lnTo>
                <a:lnTo>
                  <a:pt x="1242733" y="918044"/>
                </a:lnTo>
                <a:lnTo>
                  <a:pt x="1277480" y="934161"/>
                </a:lnTo>
                <a:lnTo>
                  <a:pt x="1322895" y="953262"/>
                </a:lnTo>
                <a:lnTo>
                  <a:pt x="1368806" y="970699"/>
                </a:lnTo>
                <a:lnTo>
                  <a:pt x="1415161" y="986459"/>
                </a:lnTo>
                <a:lnTo>
                  <a:pt x="1461935" y="1000594"/>
                </a:lnTo>
                <a:lnTo>
                  <a:pt x="1509090" y="1013129"/>
                </a:lnTo>
                <a:lnTo>
                  <a:pt x="1556575" y="1024051"/>
                </a:lnTo>
                <a:lnTo>
                  <a:pt x="1604378" y="1033424"/>
                </a:lnTo>
                <a:lnTo>
                  <a:pt x="1652447" y="1041234"/>
                </a:lnTo>
                <a:lnTo>
                  <a:pt x="1700745" y="1047534"/>
                </a:lnTo>
                <a:lnTo>
                  <a:pt x="1749247" y="1052322"/>
                </a:lnTo>
                <a:lnTo>
                  <a:pt x="1797900" y="1055636"/>
                </a:lnTo>
                <a:lnTo>
                  <a:pt x="1846681" y="1057490"/>
                </a:lnTo>
                <a:lnTo>
                  <a:pt x="1895538" y="1057922"/>
                </a:lnTo>
                <a:lnTo>
                  <a:pt x="1944446" y="1056932"/>
                </a:lnTo>
                <a:lnTo>
                  <a:pt x="1993366" y="1054557"/>
                </a:lnTo>
                <a:lnTo>
                  <a:pt x="2042274" y="1050810"/>
                </a:lnTo>
                <a:lnTo>
                  <a:pt x="2091105" y="1045730"/>
                </a:lnTo>
                <a:lnTo>
                  <a:pt x="2139835" y="1039317"/>
                </a:lnTo>
                <a:lnTo>
                  <a:pt x="2187117" y="1031405"/>
                </a:lnTo>
                <a:lnTo>
                  <a:pt x="2234247" y="1021549"/>
                </a:lnTo>
                <a:lnTo>
                  <a:pt x="2281199" y="1009967"/>
                </a:lnTo>
                <a:lnTo>
                  <a:pt x="2327973" y="996911"/>
                </a:lnTo>
                <a:lnTo>
                  <a:pt x="2374519" y="982586"/>
                </a:lnTo>
                <a:lnTo>
                  <a:pt x="2420823" y="967244"/>
                </a:lnTo>
                <a:lnTo>
                  <a:pt x="2466848" y="951103"/>
                </a:lnTo>
                <a:lnTo>
                  <a:pt x="2512593" y="934389"/>
                </a:lnTo>
                <a:lnTo>
                  <a:pt x="2647848" y="883132"/>
                </a:lnTo>
                <a:lnTo>
                  <a:pt x="2688691" y="866724"/>
                </a:lnTo>
                <a:lnTo>
                  <a:pt x="2688691" y="748004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36766" cy="3273692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6693249" y="0"/>
            <a:ext cx="1595120" cy="721360"/>
          </a:xfrm>
          <a:custGeom>
            <a:avLst/>
            <a:gdLst/>
            <a:ahLst/>
            <a:cxnLst/>
            <a:rect l="l" t="t" r="r" b="b"/>
            <a:pathLst>
              <a:path w="1595119" h="721360">
                <a:moveTo>
                  <a:pt x="1303464" y="289369"/>
                </a:moveTo>
                <a:lnTo>
                  <a:pt x="1288592" y="277558"/>
                </a:lnTo>
                <a:lnTo>
                  <a:pt x="1273695" y="265760"/>
                </a:lnTo>
                <a:lnTo>
                  <a:pt x="1258773" y="254025"/>
                </a:lnTo>
                <a:lnTo>
                  <a:pt x="1243787" y="242341"/>
                </a:lnTo>
                <a:lnTo>
                  <a:pt x="1193876" y="256501"/>
                </a:lnTo>
                <a:lnTo>
                  <a:pt x="1143088" y="266230"/>
                </a:lnTo>
                <a:lnTo>
                  <a:pt x="1091666" y="272364"/>
                </a:lnTo>
                <a:lnTo>
                  <a:pt x="1039876" y="275767"/>
                </a:lnTo>
                <a:lnTo>
                  <a:pt x="986904" y="276275"/>
                </a:lnTo>
                <a:lnTo>
                  <a:pt x="935469" y="272630"/>
                </a:lnTo>
                <a:lnTo>
                  <a:pt x="885850" y="264274"/>
                </a:lnTo>
                <a:lnTo>
                  <a:pt x="838365" y="250659"/>
                </a:lnTo>
                <a:lnTo>
                  <a:pt x="793318" y="231228"/>
                </a:lnTo>
                <a:lnTo>
                  <a:pt x="751001" y="205409"/>
                </a:lnTo>
                <a:lnTo>
                  <a:pt x="711720" y="172669"/>
                </a:lnTo>
                <a:lnTo>
                  <a:pt x="675767" y="132448"/>
                </a:lnTo>
                <a:lnTo>
                  <a:pt x="640740" y="86283"/>
                </a:lnTo>
                <a:lnTo>
                  <a:pt x="610235" y="42570"/>
                </a:lnTo>
                <a:lnTo>
                  <a:pt x="584835" y="0"/>
                </a:lnTo>
                <a:lnTo>
                  <a:pt x="409740" y="0"/>
                </a:lnTo>
                <a:lnTo>
                  <a:pt x="440715" y="54978"/>
                </a:lnTo>
                <a:lnTo>
                  <a:pt x="468071" y="94386"/>
                </a:lnTo>
                <a:lnTo>
                  <a:pt x="498589" y="133248"/>
                </a:lnTo>
                <a:lnTo>
                  <a:pt x="532384" y="172834"/>
                </a:lnTo>
                <a:lnTo>
                  <a:pt x="569556" y="214401"/>
                </a:lnTo>
                <a:lnTo>
                  <a:pt x="607199" y="252920"/>
                </a:lnTo>
                <a:lnTo>
                  <a:pt x="646493" y="286918"/>
                </a:lnTo>
                <a:lnTo>
                  <a:pt x="687692" y="316357"/>
                </a:lnTo>
                <a:lnTo>
                  <a:pt x="730986" y="341185"/>
                </a:lnTo>
                <a:lnTo>
                  <a:pt x="776605" y="361340"/>
                </a:lnTo>
                <a:lnTo>
                  <a:pt x="824788" y="376783"/>
                </a:lnTo>
                <a:lnTo>
                  <a:pt x="875753" y="387464"/>
                </a:lnTo>
                <a:lnTo>
                  <a:pt x="929703" y="393331"/>
                </a:lnTo>
                <a:lnTo>
                  <a:pt x="979627" y="394068"/>
                </a:lnTo>
                <a:lnTo>
                  <a:pt x="1028915" y="390271"/>
                </a:lnTo>
                <a:lnTo>
                  <a:pt x="1077595" y="382308"/>
                </a:lnTo>
                <a:lnTo>
                  <a:pt x="1125664" y="370509"/>
                </a:lnTo>
                <a:lnTo>
                  <a:pt x="1173187" y="355231"/>
                </a:lnTo>
                <a:lnTo>
                  <a:pt x="1239799" y="325120"/>
                </a:lnTo>
                <a:lnTo>
                  <a:pt x="1271765" y="307479"/>
                </a:lnTo>
                <a:lnTo>
                  <a:pt x="1303464" y="289369"/>
                </a:lnTo>
                <a:close/>
              </a:path>
              <a:path w="1595119" h="721360">
                <a:moveTo>
                  <a:pt x="1594739" y="537502"/>
                </a:moveTo>
                <a:lnTo>
                  <a:pt x="1559509" y="505663"/>
                </a:lnTo>
                <a:lnTo>
                  <a:pt x="1521294" y="471728"/>
                </a:lnTo>
                <a:lnTo>
                  <a:pt x="1474076" y="488835"/>
                </a:lnTo>
                <a:lnTo>
                  <a:pt x="1426502" y="503707"/>
                </a:lnTo>
                <a:lnTo>
                  <a:pt x="1378356" y="516813"/>
                </a:lnTo>
                <a:lnTo>
                  <a:pt x="1329423" y="528662"/>
                </a:lnTo>
                <a:lnTo>
                  <a:pt x="1279512" y="539724"/>
                </a:lnTo>
                <a:lnTo>
                  <a:pt x="1235824" y="548601"/>
                </a:lnTo>
                <a:lnTo>
                  <a:pt x="1189558" y="556856"/>
                </a:lnTo>
                <a:lnTo>
                  <a:pt x="1141933" y="563943"/>
                </a:lnTo>
                <a:lnTo>
                  <a:pt x="1094206" y="569315"/>
                </a:lnTo>
                <a:lnTo>
                  <a:pt x="1047635" y="572439"/>
                </a:lnTo>
                <a:lnTo>
                  <a:pt x="954786" y="573468"/>
                </a:lnTo>
                <a:lnTo>
                  <a:pt x="906424" y="577176"/>
                </a:lnTo>
                <a:lnTo>
                  <a:pt x="858215" y="582104"/>
                </a:lnTo>
                <a:lnTo>
                  <a:pt x="809967" y="586435"/>
                </a:lnTo>
                <a:lnTo>
                  <a:pt x="761530" y="588391"/>
                </a:lnTo>
                <a:lnTo>
                  <a:pt x="712736" y="586143"/>
                </a:lnTo>
                <a:lnTo>
                  <a:pt x="662317" y="579183"/>
                </a:lnTo>
                <a:lnTo>
                  <a:pt x="613435" y="568401"/>
                </a:lnTo>
                <a:lnTo>
                  <a:pt x="566331" y="553504"/>
                </a:lnTo>
                <a:lnTo>
                  <a:pt x="521246" y="534212"/>
                </a:lnTo>
                <a:lnTo>
                  <a:pt x="478447" y="510235"/>
                </a:lnTo>
                <a:lnTo>
                  <a:pt x="438188" y="481291"/>
                </a:lnTo>
                <a:lnTo>
                  <a:pt x="400697" y="447116"/>
                </a:lnTo>
                <a:lnTo>
                  <a:pt x="366623" y="412191"/>
                </a:lnTo>
                <a:lnTo>
                  <a:pt x="332752" y="376593"/>
                </a:lnTo>
                <a:lnTo>
                  <a:pt x="299961" y="339940"/>
                </a:lnTo>
                <a:lnTo>
                  <a:pt x="269113" y="301853"/>
                </a:lnTo>
                <a:lnTo>
                  <a:pt x="241071" y="261937"/>
                </a:lnTo>
                <a:lnTo>
                  <a:pt x="216700" y="219824"/>
                </a:lnTo>
                <a:lnTo>
                  <a:pt x="194945" y="171030"/>
                </a:lnTo>
                <a:lnTo>
                  <a:pt x="179984" y="123494"/>
                </a:lnTo>
                <a:lnTo>
                  <a:pt x="170726" y="76161"/>
                </a:lnTo>
                <a:lnTo>
                  <a:pt x="166052" y="27990"/>
                </a:lnTo>
                <a:lnTo>
                  <a:pt x="165379" y="0"/>
                </a:lnTo>
                <a:lnTo>
                  <a:pt x="0" y="0"/>
                </a:lnTo>
                <a:lnTo>
                  <a:pt x="3352" y="48298"/>
                </a:lnTo>
                <a:lnTo>
                  <a:pt x="9182" y="94424"/>
                </a:lnTo>
                <a:lnTo>
                  <a:pt x="19367" y="139877"/>
                </a:lnTo>
                <a:lnTo>
                  <a:pt x="33553" y="184569"/>
                </a:lnTo>
                <a:lnTo>
                  <a:pt x="51396" y="228384"/>
                </a:lnTo>
                <a:lnTo>
                  <a:pt x="72517" y="271233"/>
                </a:lnTo>
                <a:lnTo>
                  <a:pt x="96583" y="313004"/>
                </a:lnTo>
                <a:lnTo>
                  <a:pt x="123215" y="353606"/>
                </a:lnTo>
                <a:lnTo>
                  <a:pt x="152057" y="392925"/>
                </a:lnTo>
                <a:lnTo>
                  <a:pt x="182753" y="430860"/>
                </a:lnTo>
                <a:lnTo>
                  <a:pt x="214947" y="467321"/>
                </a:lnTo>
                <a:lnTo>
                  <a:pt x="248285" y="502183"/>
                </a:lnTo>
                <a:lnTo>
                  <a:pt x="282409" y="535368"/>
                </a:lnTo>
                <a:lnTo>
                  <a:pt x="316941" y="566762"/>
                </a:lnTo>
                <a:lnTo>
                  <a:pt x="351536" y="596265"/>
                </a:lnTo>
                <a:lnTo>
                  <a:pt x="394512" y="627418"/>
                </a:lnTo>
                <a:lnTo>
                  <a:pt x="440969" y="653478"/>
                </a:lnTo>
                <a:lnTo>
                  <a:pt x="490080" y="674827"/>
                </a:lnTo>
                <a:lnTo>
                  <a:pt x="540994" y="691908"/>
                </a:lnTo>
                <a:lnTo>
                  <a:pt x="592861" y="705104"/>
                </a:lnTo>
                <a:lnTo>
                  <a:pt x="644855" y="714844"/>
                </a:lnTo>
                <a:lnTo>
                  <a:pt x="694804" y="720242"/>
                </a:lnTo>
                <a:lnTo>
                  <a:pt x="743686" y="721347"/>
                </a:lnTo>
                <a:lnTo>
                  <a:pt x="791895" y="719404"/>
                </a:lnTo>
                <a:lnTo>
                  <a:pt x="839838" y="715619"/>
                </a:lnTo>
                <a:lnTo>
                  <a:pt x="887907" y="711250"/>
                </a:lnTo>
                <a:lnTo>
                  <a:pt x="936510" y="707517"/>
                </a:lnTo>
                <a:lnTo>
                  <a:pt x="1035837" y="704227"/>
                </a:lnTo>
                <a:lnTo>
                  <a:pt x="1085303" y="701027"/>
                </a:lnTo>
                <a:lnTo>
                  <a:pt x="1134376" y="696010"/>
                </a:lnTo>
                <a:lnTo>
                  <a:pt x="1183043" y="689152"/>
                </a:lnTo>
                <a:lnTo>
                  <a:pt x="1231277" y="680427"/>
                </a:lnTo>
                <a:lnTo>
                  <a:pt x="1279029" y="669798"/>
                </a:lnTo>
                <a:lnTo>
                  <a:pt x="1326273" y="657250"/>
                </a:lnTo>
                <a:lnTo>
                  <a:pt x="1372997" y="642734"/>
                </a:lnTo>
                <a:lnTo>
                  <a:pt x="1419136" y="626249"/>
                </a:lnTo>
                <a:lnTo>
                  <a:pt x="1464678" y="607758"/>
                </a:lnTo>
                <a:lnTo>
                  <a:pt x="1509598" y="587222"/>
                </a:lnTo>
                <a:lnTo>
                  <a:pt x="1553857" y="564616"/>
                </a:lnTo>
                <a:lnTo>
                  <a:pt x="1594739" y="541439"/>
                </a:lnTo>
                <a:lnTo>
                  <a:pt x="1594739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2615" y="3462080"/>
            <a:ext cx="142875" cy="14287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92615" y="4109780"/>
            <a:ext cx="142875" cy="1428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141765" y="3104481"/>
            <a:ext cx="13575030" cy="520700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805180">
              <a:lnSpc>
                <a:spcPct val="100000"/>
              </a:lnSpc>
              <a:spcBef>
                <a:spcPts val="815"/>
              </a:spcBef>
            </a:pPr>
            <a:r>
              <a:rPr sz="3650" i="1" spc="-180" dirty="0">
                <a:solidFill>
                  <a:srgbClr val="20130D"/>
                </a:solidFill>
                <a:latin typeface="Trebuchet MS"/>
                <a:cs typeface="Trebuchet MS"/>
              </a:rPr>
              <a:t>Neraca:</a:t>
            </a:r>
            <a:r>
              <a:rPr sz="365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60" dirty="0">
                <a:solidFill>
                  <a:srgbClr val="20130D"/>
                </a:solidFill>
                <a:latin typeface="Trebuchet MS"/>
                <a:cs typeface="Trebuchet MS"/>
              </a:rPr>
              <a:t>aset</a:t>
            </a:r>
            <a:r>
              <a:rPr sz="365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35" dirty="0">
                <a:solidFill>
                  <a:srgbClr val="20130D"/>
                </a:solidFill>
                <a:latin typeface="Trebuchet MS"/>
                <a:cs typeface="Trebuchet MS"/>
              </a:rPr>
              <a:t>(persediaan)</a:t>
            </a:r>
            <a:r>
              <a:rPr sz="3650" i="1" spc="-3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5" dirty="0">
                <a:solidFill>
                  <a:srgbClr val="20130D"/>
                </a:solidFill>
                <a:latin typeface="Trebuchet MS"/>
                <a:cs typeface="Trebuchet MS"/>
              </a:rPr>
              <a:t>tampak</a:t>
            </a:r>
            <a:r>
              <a:rPr sz="365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650" i="1" spc="-30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0" dirty="0">
                <a:solidFill>
                  <a:srgbClr val="20130D"/>
                </a:solidFill>
                <a:latin typeface="Trebuchet MS"/>
                <a:cs typeface="Trebuchet MS"/>
              </a:rPr>
              <a:t>tinggi.</a:t>
            </a:r>
            <a:endParaRPr sz="3650">
              <a:latin typeface="Trebuchet MS"/>
              <a:cs typeface="Trebuchet MS"/>
            </a:endParaRPr>
          </a:p>
          <a:p>
            <a:pPr marL="805180" marR="5080">
              <a:lnSpc>
                <a:spcPct val="116399"/>
              </a:lnSpc>
            </a:pPr>
            <a:r>
              <a:rPr sz="3650" i="1" spc="-135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3650" i="1" spc="-3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0" dirty="0">
                <a:solidFill>
                  <a:srgbClr val="20130D"/>
                </a:solidFill>
                <a:latin typeface="Trebuchet MS"/>
                <a:cs typeface="Trebuchet MS"/>
              </a:rPr>
              <a:t>rugi: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05" dirty="0">
                <a:solidFill>
                  <a:srgbClr val="20130D"/>
                </a:solidFill>
                <a:latin typeface="Trebuchet MS"/>
                <a:cs typeface="Trebuchet MS"/>
              </a:rPr>
              <a:t>karena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HPP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200" dirty="0">
                <a:solidFill>
                  <a:srgbClr val="20130D"/>
                </a:solidFill>
                <a:latin typeface="Trebuchet MS"/>
                <a:cs typeface="Trebuchet MS"/>
              </a:rPr>
              <a:t>=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5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290" dirty="0">
                <a:solidFill>
                  <a:srgbClr val="20130D"/>
                </a:solidFill>
                <a:latin typeface="Trebuchet MS"/>
                <a:cs typeface="Trebuchet MS"/>
              </a:rPr>
              <a:t>Awal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200" dirty="0">
                <a:solidFill>
                  <a:srgbClr val="20130D"/>
                </a:solidFill>
                <a:latin typeface="Trebuchet MS"/>
                <a:cs typeface="Trebuchet MS"/>
              </a:rPr>
              <a:t>+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0" dirty="0">
                <a:solidFill>
                  <a:srgbClr val="20130D"/>
                </a:solidFill>
                <a:latin typeface="Trebuchet MS"/>
                <a:cs typeface="Trebuchet MS"/>
              </a:rPr>
              <a:t>Pembelian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1175" dirty="0">
                <a:solidFill>
                  <a:srgbClr val="20130D"/>
                </a:solidFill>
                <a:latin typeface="Trebuchet MS"/>
                <a:cs typeface="Trebuchet MS"/>
              </a:rPr>
              <a:t>–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65" dirty="0">
                <a:solidFill>
                  <a:srgbClr val="20130D"/>
                </a:solidFill>
                <a:latin typeface="Trebuchet MS"/>
                <a:cs typeface="Trebuchet MS"/>
              </a:rPr>
              <a:t>Persediaan </a:t>
            </a:r>
            <a:r>
              <a:rPr sz="3650" i="1" spc="-225" dirty="0">
                <a:solidFill>
                  <a:srgbClr val="20130D"/>
                </a:solidFill>
                <a:latin typeface="Trebuchet MS"/>
                <a:cs typeface="Trebuchet MS"/>
              </a:rPr>
              <a:t>Akhir,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20" dirty="0">
                <a:solidFill>
                  <a:srgbClr val="20130D"/>
                </a:solidFill>
                <a:latin typeface="Trebuchet MS"/>
                <a:cs typeface="Trebuchet MS"/>
              </a:rPr>
              <a:t>maka:</a:t>
            </a:r>
            <a:endParaRPr sz="3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80"/>
              </a:spcBef>
            </a:pPr>
            <a:endParaRPr sz="36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650" i="1" spc="-200" dirty="0">
                <a:solidFill>
                  <a:srgbClr val="20130D"/>
                </a:solidFill>
                <a:latin typeface="Trebuchet MS"/>
                <a:cs typeface="Trebuchet MS"/>
              </a:rPr>
              <a:t>Jika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5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14" dirty="0">
                <a:solidFill>
                  <a:srgbClr val="20130D"/>
                </a:solidFill>
                <a:latin typeface="Trebuchet MS"/>
                <a:cs typeface="Trebuchet MS"/>
              </a:rPr>
              <a:t>akhir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50" dirty="0">
                <a:solidFill>
                  <a:srgbClr val="20130D"/>
                </a:solidFill>
                <a:latin typeface="Trebuchet MS"/>
                <a:cs typeface="Trebuchet MS"/>
              </a:rPr>
              <a:t>dilebihkan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1700" spc="2080" dirty="0">
                <a:solidFill>
                  <a:srgbClr val="20130D"/>
                </a:solidFill>
                <a:latin typeface="Lucida Sans Unicode"/>
                <a:cs typeface="Lucida Sans Unicode"/>
              </a:rPr>
              <a:t>→</a:t>
            </a:r>
            <a:r>
              <a:rPr sz="1700" spc="240" dirty="0">
                <a:solidFill>
                  <a:srgbClr val="20130D"/>
                </a:solidFill>
                <a:latin typeface="Lucida Sans Unicode"/>
                <a:cs typeface="Lucida Sans Unicode"/>
              </a:rPr>
              <a:t> 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HPP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60" dirty="0">
                <a:solidFill>
                  <a:srgbClr val="20130D"/>
                </a:solidFill>
                <a:latin typeface="Trebuchet MS"/>
                <a:cs typeface="Trebuchet MS"/>
              </a:rPr>
              <a:t>kecil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1700" spc="2080" dirty="0">
                <a:solidFill>
                  <a:srgbClr val="20130D"/>
                </a:solidFill>
                <a:latin typeface="Lucida Sans Unicode"/>
                <a:cs typeface="Lucida Sans Unicode"/>
              </a:rPr>
              <a:t>→</a:t>
            </a:r>
            <a:r>
              <a:rPr sz="1700" spc="240" dirty="0">
                <a:solidFill>
                  <a:srgbClr val="20130D"/>
                </a:solidFill>
                <a:latin typeface="Lucida Sans Unicode"/>
                <a:cs typeface="Lucida Sans Unicode"/>
              </a:rPr>
              <a:t> </a:t>
            </a:r>
            <a:r>
              <a:rPr sz="3650" i="1" spc="-114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0" dirty="0">
                <a:solidFill>
                  <a:srgbClr val="20130D"/>
                </a:solidFill>
                <a:latin typeface="Trebuchet MS"/>
                <a:cs typeface="Trebuchet MS"/>
              </a:rPr>
              <a:t>besar.</a:t>
            </a:r>
            <a:endParaRPr sz="36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860"/>
              </a:spcBef>
            </a:pPr>
            <a:endParaRPr sz="3650">
              <a:latin typeface="Trebuchet MS"/>
              <a:cs typeface="Trebuchet MS"/>
            </a:endParaRPr>
          </a:p>
          <a:p>
            <a:pPr marL="12700" marR="399415">
              <a:lnSpc>
                <a:spcPct val="116399"/>
              </a:lnSpc>
            </a:pPr>
            <a:r>
              <a:rPr sz="3650" i="1" spc="-200" dirty="0">
                <a:solidFill>
                  <a:srgbClr val="20130D"/>
                </a:solidFill>
                <a:latin typeface="Trebuchet MS"/>
                <a:cs typeface="Trebuchet MS"/>
              </a:rPr>
              <a:t>Jika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5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14" dirty="0">
                <a:solidFill>
                  <a:srgbClr val="20130D"/>
                </a:solidFill>
                <a:latin typeface="Trebuchet MS"/>
                <a:cs typeface="Trebuchet MS"/>
              </a:rPr>
              <a:t>akhir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14" dirty="0">
                <a:solidFill>
                  <a:srgbClr val="20130D"/>
                </a:solidFill>
                <a:latin typeface="Trebuchet MS"/>
                <a:cs typeface="Trebuchet MS"/>
              </a:rPr>
              <a:t>dikurangi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1700" spc="2080" dirty="0">
                <a:solidFill>
                  <a:srgbClr val="20130D"/>
                </a:solidFill>
                <a:latin typeface="Lucida Sans Unicode"/>
                <a:cs typeface="Lucida Sans Unicode"/>
              </a:rPr>
              <a:t>→</a:t>
            </a:r>
            <a:r>
              <a:rPr sz="1700" spc="240" dirty="0">
                <a:solidFill>
                  <a:srgbClr val="20130D"/>
                </a:solidFill>
                <a:latin typeface="Lucida Sans Unicode"/>
                <a:cs typeface="Lucida Sans Unicode"/>
              </a:rPr>
              <a:t> 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HPP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0" dirty="0">
                <a:solidFill>
                  <a:srgbClr val="20130D"/>
                </a:solidFill>
                <a:latin typeface="Trebuchet MS"/>
                <a:cs typeface="Trebuchet MS"/>
              </a:rPr>
              <a:t>besar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1700" spc="2080" dirty="0">
                <a:solidFill>
                  <a:srgbClr val="20130D"/>
                </a:solidFill>
                <a:latin typeface="Lucida Sans Unicode"/>
                <a:cs typeface="Lucida Sans Unicode"/>
              </a:rPr>
              <a:t>→</a:t>
            </a:r>
            <a:r>
              <a:rPr sz="1700" spc="245" dirty="0">
                <a:solidFill>
                  <a:srgbClr val="20130D"/>
                </a:solidFill>
                <a:latin typeface="Lucida Sans Unicode"/>
                <a:cs typeface="Lucida Sans Unicode"/>
              </a:rPr>
              <a:t> </a:t>
            </a:r>
            <a:r>
              <a:rPr sz="3650" i="1" spc="-114" dirty="0">
                <a:solidFill>
                  <a:srgbClr val="20130D"/>
                </a:solidFill>
                <a:latin typeface="Trebuchet MS"/>
                <a:cs typeface="Trebuchet MS"/>
              </a:rPr>
              <a:t>laba</a:t>
            </a:r>
            <a:r>
              <a:rPr sz="3650" i="1" spc="-32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75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650" i="1" spc="-31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0" dirty="0">
                <a:solidFill>
                  <a:srgbClr val="20130D"/>
                </a:solidFill>
                <a:latin typeface="Trebuchet MS"/>
                <a:cs typeface="Trebuchet MS"/>
              </a:rPr>
              <a:t>kecil </a:t>
            </a:r>
            <a:r>
              <a:rPr sz="3650" i="1" spc="-110" dirty="0">
                <a:solidFill>
                  <a:srgbClr val="20130D"/>
                </a:solidFill>
                <a:latin typeface="Trebuchet MS"/>
                <a:cs typeface="Trebuchet MS"/>
              </a:rPr>
              <a:t>(biasanya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50" dirty="0">
                <a:solidFill>
                  <a:srgbClr val="20130D"/>
                </a:solidFill>
                <a:latin typeface="Trebuchet MS"/>
                <a:cs typeface="Trebuchet MS"/>
              </a:rPr>
              <a:t>untuk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40" dirty="0">
                <a:solidFill>
                  <a:srgbClr val="20130D"/>
                </a:solidFill>
                <a:latin typeface="Trebuchet MS"/>
                <a:cs typeface="Trebuchet MS"/>
              </a:rPr>
              <a:t>menurunkan</a:t>
            </a:r>
            <a:r>
              <a:rPr sz="365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650" i="1" spc="-10" dirty="0">
                <a:solidFill>
                  <a:srgbClr val="20130D"/>
                </a:solidFill>
                <a:latin typeface="Trebuchet MS"/>
                <a:cs typeface="Trebuchet MS"/>
              </a:rPr>
              <a:t>pajak</a:t>
            </a:r>
            <a:endParaRPr sz="365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7127570" y="2067851"/>
            <a:ext cx="4032885" cy="1085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19" dirty="0"/>
              <a:t>DAMPAKNYA</a:t>
            </a:r>
          </a:p>
        </p:txBody>
      </p:sp>
      <p:grpSp>
        <p:nvGrpSpPr>
          <p:cNvPr id="14" name="object 14"/>
          <p:cNvGrpSpPr/>
          <p:nvPr/>
        </p:nvGrpSpPr>
        <p:grpSpPr>
          <a:xfrm>
            <a:off x="13658639" y="689628"/>
            <a:ext cx="1400175" cy="680085"/>
            <a:chOff x="13658639" y="689628"/>
            <a:chExt cx="1400175" cy="680085"/>
          </a:xfrm>
        </p:grpSpPr>
        <p:sp>
          <p:nvSpPr>
            <p:cNvPr id="15" name="object 15"/>
            <p:cNvSpPr/>
            <p:nvPr/>
          </p:nvSpPr>
          <p:spPr>
            <a:xfrm>
              <a:off x="13658639" y="689628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3670136" y="970298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8"/>
                  </a:moveTo>
                  <a:lnTo>
                    <a:pt x="96039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733721" y="4542940"/>
            <a:ext cx="989965" cy="1158240"/>
            <a:chOff x="733721" y="4542940"/>
            <a:chExt cx="989965" cy="1158240"/>
          </a:xfrm>
        </p:grpSpPr>
        <p:sp>
          <p:nvSpPr>
            <p:cNvPr id="18" name="object 18"/>
            <p:cNvSpPr/>
            <p:nvPr/>
          </p:nvSpPr>
          <p:spPr>
            <a:xfrm>
              <a:off x="799185" y="4826253"/>
              <a:ext cx="873125" cy="727710"/>
            </a:xfrm>
            <a:custGeom>
              <a:avLst/>
              <a:gdLst/>
              <a:ahLst/>
              <a:cxnLst/>
              <a:rect l="l" t="t" r="r" b="b"/>
              <a:pathLst>
                <a:path w="873125" h="727710">
                  <a:moveTo>
                    <a:pt x="315404" y="171208"/>
                  </a:moveTo>
                  <a:lnTo>
                    <a:pt x="315048" y="158216"/>
                  </a:lnTo>
                  <a:lnTo>
                    <a:pt x="308495" y="146812"/>
                  </a:lnTo>
                  <a:lnTo>
                    <a:pt x="296837" y="139369"/>
                  </a:lnTo>
                  <a:lnTo>
                    <a:pt x="271183" y="130975"/>
                  </a:lnTo>
                  <a:lnTo>
                    <a:pt x="247434" y="121678"/>
                  </a:lnTo>
                  <a:lnTo>
                    <a:pt x="206616" y="89027"/>
                  </a:lnTo>
                  <a:lnTo>
                    <a:pt x="183235" y="52133"/>
                  </a:lnTo>
                  <a:lnTo>
                    <a:pt x="171005" y="30467"/>
                  </a:lnTo>
                  <a:lnTo>
                    <a:pt x="165468" y="21120"/>
                  </a:lnTo>
                  <a:lnTo>
                    <a:pt x="159232" y="12331"/>
                  </a:lnTo>
                  <a:lnTo>
                    <a:pt x="152095" y="5092"/>
                  </a:lnTo>
                  <a:lnTo>
                    <a:pt x="139077" y="0"/>
                  </a:lnTo>
                  <a:lnTo>
                    <a:pt x="125933" y="2514"/>
                  </a:lnTo>
                  <a:lnTo>
                    <a:pt x="116941" y="11506"/>
                  </a:lnTo>
                  <a:lnTo>
                    <a:pt x="116382" y="25882"/>
                  </a:lnTo>
                  <a:lnTo>
                    <a:pt x="116471" y="26149"/>
                  </a:lnTo>
                  <a:lnTo>
                    <a:pt x="116484" y="26441"/>
                  </a:lnTo>
                  <a:lnTo>
                    <a:pt x="105867" y="65125"/>
                  </a:lnTo>
                  <a:lnTo>
                    <a:pt x="86398" y="99923"/>
                  </a:lnTo>
                  <a:lnTo>
                    <a:pt x="55283" y="131114"/>
                  </a:lnTo>
                  <a:lnTo>
                    <a:pt x="20662" y="151358"/>
                  </a:lnTo>
                  <a:lnTo>
                    <a:pt x="3644" y="163779"/>
                  </a:lnTo>
                  <a:lnTo>
                    <a:pt x="0" y="184175"/>
                  </a:lnTo>
                  <a:lnTo>
                    <a:pt x="8661" y="202679"/>
                  </a:lnTo>
                  <a:lnTo>
                    <a:pt x="28524" y="209461"/>
                  </a:lnTo>
                  <a:lnTo>
                    <a:pt x="49199" y="210172"/>
                  </a:lnTo>
                  <a:lnTo>
                    <a:pt x="65227" y="216433"/>
                  </a:lnTo>
                  <a:lnTo>
                    <a:pt x="93446" y="243306"/>
                  </a:lnTo>
                  <a:lnTo>
                    <a:pt x="119773" y="281660"/>
                  </a:lnTo>
                  <a:lnTo>
                    <a:pt x="140347" y="323545"/>
                  </a:lnTo>
                  <a:lnTo>
                    <a:pt x="151345" y="334276"/>
                  </a:lnTo>
                  <a:lnTo>
                    <a:pt x="165468" y="334022"/>
                  </a:lnTo>
                  <a:lnTo>
                    <a:pt x="177901" y="325589"/>
                  </a:lnTo>
                  <a:lnTo>
                    <a:pt x="183845" y="311759"/>
                  </a:lnTo>
                  <a:lnTo>
                    <a:pt x="189598" y="289953"/>
                  </a:lnTo>
                  <a:lnTo>
                    <a:pt x="201726" y="267766"/>
                  </a:lnTo>
                  <a:lnTo>
                    <a:pt x="232397" y="230682"/>
                  </a:lnTo>
                  <a:lnTo>
                    <a:pt x="262991" y="207886"/>
                  </a:lnTo>
                  <a:lnTo>
                    <a:pt x="291934" y="193979"/>
                  </a:lnTo>
                  <a:lnTo>
                    <a:pt x="300532" y="189560"/>
                  </a:lnTo>
                  <a:lnTo>
                    <a:pt x="308457" y="183349"/>
                  </a:lnTo>
                  <a:lnTo>
                    <a:pt x="315404" y="171208"/>
                  </a:lnTo>
                  <a:close/>
                </a:path>
                <a:path w="873125" h="727710">
                  <a:moveTo>
                    <a:pt x="872794" y="456171"/>
                  </a:moveTo>
                  <a:lnTo>
                    <a:pt x="872210" y="434594"/>
                  </a:lnTo>
                  <a:lnTo>
                    <a:pt x="861314" y="415620"/>
                  </a:lnTo>
                  <a:lnTo>
                    <a:pt x="841946" y="403263"/>
                  </a:lnTo>
                  <a:lnTo>
                    <a:pt x="799299" y="389280"/>
                  </a:lnTo>
                  <a:lnTo>
                    <a:pt x="759815" y="373837"/>
                  </a:lnTo>
                  <a:lnTo>
                    <a:pt x="723900" y="352171"/>
                  </a:lnTo>
                  <a:lnTo>
                    <a:pt x="691959" y="319557"/>
                  </a:lnTo>
                  <a:lnTo>
                    <a:pt x="665213" y="279107"/>
                  </a:lnTo>
                  <a:lnTo>
                    <a:pt x="641108" y="237121"/>
                  </a:lnTo>
                  <a:lnTo>
                    <a:pt x="632752" y="222211"/>
                  </a:lnTo>
                  <a:lnTo>
                    <a:pt x="623557" y="206667"/>
                  </a:lnTo>
                  <a:lnTo>
                    <a:pt x="613181" y="192062"/>
                  </a:lnTo>
                  <a:lnTo>
                    <a:pt x="601319" y="180035"/>
                  </a:lnTo>
                  <a:lnTo>
                    <a:pt x="579678" y="171564"/>
                  </a:lnTo>
                  <a:lnTo>
                    <a:pt x="557822" y="175729"/>
                  </a:lnTo>
                  <a:lnTo>
                    <a:pt x="542874" y="190690"/>
                  </a:lnTo>
                  <a:lnTo>
                    <a:pt x="541959" y="214591"/>
                  </a:lnTo>
                  <a:lnTo>
                    <a:pt x="542086" y="215023"/>
                  </a:lnTo>
                  <a:lnTo>
                    <a:pt x="542124" y="215506"/>
                  </a:lnTo>
                  <a:lnTo>
                    <a:pt x="524471" y="279831"/>
                  </a:lnTo>
                  <a:lnTo>
                    <a:pt x="492112" y="337680"/>
                  </a:lnTo>
                  <a:lnTo>
                    <a:pt x="455155" y="378206"/>
                  </a:lnTo>
                  <a:lnTo>
                    <a:pt x="412369" y="408559"/>
                  </a:lnTo>
                  <a:lnTo>
                    <a:pt x="382828" y="423176"/>
                  </a:lnTo>
                  <a:lnTo>
                    <a:pt x="354533" y="443826"/>
                  </a:lnTo>
                  <a:lnTo>
                    <a:pt x="348475" y="477735"/>
                  </a:lnTo>
                  <a:lnTo>
                    <a:pt x="362877" y="508508"/>
                  </a:lnTo>
                  <a:lnTo>
                    <a:pt x="395897" y="519772"/>
                  </a:lnTo>
                  <a:lnTo>
                    <a:pt x="430263" y="520954"/>
                  </a:lnTo>
                  <a:lnTo>
                    <a:pt x="456895" y="531368"/>
                  </a:lnTo>
                  <a:lnTo>
                    <a:pt x="503821" y="576046"/>
                  </a:lnTo>
                  <a:lnTo>
                    <a:pt x="527456" y="606856"/>
                  </a:lnTo>
                  <a:lnTo>
                    <a:pt x="547573" y="639800"/>
                  </a:lnTo>
                  <a:lnTo>
                    <a:pt x="565315" y="674204"/>
                  </a:lnTo>
                  <a:lnTo>
                    <a:pt x="581787" y="709434"/>
                  </a:lnTo>
                  <a:lnTo>
                    <a:pt x="600075" y="727265"/>
                  </a:lnTo>
                  <a:lnTo>
                    <a:pt x="623544" y="726859"/>
                  </a:lnTo>
                  <a:lnTo>
                    <a:pt x="644207" y="712838"/>
                  </a:lnTo>
                  <a:lnTo>
                    <a:pt x="654100" y="689851"/>
                  </a:lnTo>
                  <a:lnTo>
                    <a:pt x="663651" y="653592"/>
                  </a:lnTo>
                  <a:lnTo>
                    <a:pt x="683831" y="616712"/>
                  </a:lnTo>
                  <a:lnTo>
                    <a:pt x="709320" y="582688"/>
                  </a:lnTo>
                  <a:lnTo>
                    <a:pt x="750163" y="541515"/>
                  </a:lnTo>
                  <a:lnTo>
                    <a:pt x="785672" y="517144"/>
                  </a:lnTo>
                  <a:lnTo>
                    <a:pt x="833780" y="494042"/>
                  </a:lnTo>
                  <a:lnTo>
                    <a:pt x="848080" y="486689"/>
                  </a:lnTo>
                  <a:lnTo>
                    <a:pt x="861250" y="476377"/>
                  </a:lnTo>
                  <a:lnTo>
                    <a:pt x="872794" y="456171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3721" y="5193509"/>
              <a:ext cx="192113" cy="20361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91694" y="4542940"/>
              <a:ext cx="373380" cy="395605"/>
            </a:xfrm>
            <a:custGeom>
              <a:avLst/>
              <a:gdLst/>
              <a:ahLst/>
              <a:cxnLst/>
              <a:rect l="l" t="t" r="r" b="b"/>
              <a:pathLst>
                <a:path w="373380" h="395604">
                  <a:moveTo>
                    <a:pt x="178930" y="395205"/>
                  </a:moveTo>
                  <a:lnTo>
                    <a:pt x="165919" y="382518"/>
                  </a:lnTo>
                  <a:lnTo>
                    <a:pt x="154208" y="357467"/>
                  </a:lnTo>
                  <a:lnTo>
                    <a:pt x="141594" y="332996"/>
                  </a:lnTo>
                  <a:lnTo>
                    <a:pt x="110476" y="287650"/>
                  </a:lnTo>
                  <a:lnTo>
                    <a:pt x="77102" y="255882"/>
                  </a:lnTo>
                  <a:lnTo>
                    <a:pt x="33724" y="247636"/>
                  </a:lnTo>
                  <a:lnTo>
                    <a:pt x="10235" y="239623"/>
                  </a:lnTo>
                  <a:lnTo>
                    <a:pt x="0" y="217736"/>
                  </a:lnTo>
                  <a:lnTo>
                    <a:pt x="4303" y="193627"/>
                  </a:lnTo>
                  <a:lnTo>
                    <a:pt x="24430" y="178948"/>
                  </a:lnTo>
                  <a:lnTo>
                    <a:pt x="34294" y="175094"/>
                  </a:lnTo>
                  <a:lnTo>
                    <a:pt x="45437" y="168544"/>
                  </a:lnTo>
                  <a:lnTo>
                    <a:pt x="85057" y="137939"/>
                  </a:lnTo>
                  <a:lnTo>
                    <a:pt x="115754" y="98325"/>
                  </a:lnTo>
                  <a:lnTo>
                    <a:pt x="131967" y="54595"/>
                  </a:lnTo>
                  <a:lnTo>
                    <a:pt x="137791" y="31565"/>
                  </a:lnTo>
                  <a:lnTo>
                    <a:pt x="137718" y="31244"/>
                  </a:lnTo>
                  <a:lnTo>
                    <a:pt x="137685" y="30907"/>
                  </a:lnTo>
                  <a:lnTo>
                    <a:pt x="137592" y="30592"/>
                  </a:lnTo>
                  <a:lnTo>
                    <a:pt x="138248" y="13595"/>
                  </a:lnTo>
                  <a:lnTo>
                    <a:pt x="148879" y="2961"/>
                  </a:lnTo>
                  <a:lnTo>
                    <a:pt x="164421" y="0"/>
                  </a:lnTo>
                  <a:lnTo>
                    <a:pt x="179810" y="6018"/>
                  </a:lnTo>
                  <a:lnTo>
                    <a:pt x="188251" y="14578"/>
                  </a:lnTo>
                  <a:lnTo>
                    <a:pt x="195629" y="24959"/>
                  </a:lnTo>
                  <a:lnTo>
                    <a:pt x="202171" y="36021"/>
                  </a:lnTo>
                  <a:lnTo>
                    <a:pt x="208107" y="46621"/>
                  </a:lnTo>
                  <a:lnTo>
                    <a:pt x="216631" y="61627"/>
                  </a:lnTo>
                  <a:lnTo>
                    <a:pt x="244276" y="105243"/>
                  </a:lnTo>
                  <a:lnTo>
                    <a:pt x="292535" y="143851"/>
                  </a:lnTo>
                  <a:lnTo>
                    <a:pt x="350943" y="164776"/>
                  </a:lnTo>
                  <a:lnTo>
                    <a:pt x="364716" y="173567"/>
                  </a:lnTo>
                  <a:lnTo>
                    <a:pt x="372466" y="187056"/>
                  </a:lnTo>
                  <a:lnTo>
                    <a:pt x="372884" y="202403"/>
                  </a:lnTo>
                  <a:lnTo>
                    <a:pt x="364665" y="216768"/>
                  </a:lnTo>
                  <a:lnTo>
                    <a:pt x="355304" y="224104"/>
                  </a:lnTo>
                  <a:lnTo>
                    <a:pt x="345137" y="229332"/>
                  </a:lnTo>
                  <a:lnTo>
                    <a:pt x="334484" y="233754"/>
                  </a:lnTo>
                  <a:lnTo>
                    <a:pt x="323665" y="238673"/>
                  </a:lnTo>
                  <a:lnTo>
                    <a:pt x="285666" y="263103"/>
                  </a:lnTo>
                  <a:lnTo>
                    <a:pt x="256620" y="292383"/>
                  </a:lnTo>
                  <a:lnTo>
                    <a:pt x="224145" y="342804"/>
                  </a:lnTo>
                  <a:lnTo>
                    <a:pt x="217349" y="368591"/>
                  </a:lnTo>
                  <a:lnTo>
                    <a:pt x="210315" y="384940"/>
                  </a:lnTo>
                  <a:lnTo>
                    <a:pt x="195618" y="394912"/>
                  </a:lnTo>
                  <a:lnTo>
                    <a:pt x="178930" y="39520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72794" y="5403019"/>
              <a:ext cx="281305" cy="298450"/>
            </a:xfrm>
            <a:custGeom>
              <a:avLst/>
              <a:gdLst/>
              <a:ahLst/>
              <a:cxnLst/>
              <a:rect l="l" t="t" r="r" b="b"/>
              <a:pathLst>
                <a:path w="281305" h="298450">
                  <a:moveTo>
                    <a:pt x="134871" y="297887"/>
                  </a:moveTo>
                  <a:lnTo>
                    <a:pt x="125064" y="288326"/>
                  </a:lnTo>
                  <a:lnTo>
                    <a:pt x="116236" y="269443"/>
                  </a:lnTo>
                  <a:lnTo>
                    <a:pt x="106729" y="250996"/>
                  </a:lnTo>
                  <a:lnTo>
                    <a:pt x="83274" y="216818"/>
                  </a:lnTo>
                  <a:lnTo>
                    <a:pt x="43840" y="187291"/>
                  </a:lnTo>
                  <a:lnTo>
                    <a:pt x="25418" y="186655"/>
                  </a:lnTo>
                  <a:lnTo>
                    <a:pt x="7714" y="180617"/>
                  </a:lnTo>
                  <a:lnTo>
                    <a:pt x="0" y="164119"/>
                  </a:lnTo>
                  <a:lnTo>
                    <a:pt x="3243" y="145945"/>
                  </a:lnTo>
                  <a:lnTo>
                    <a:pt x="18414" y="134878"/>
                  </a:lnTo>
                  <a:lnTo>
                    <a:pt x="25851" y="131975"/>
                  </a:lnTo>
                  <a:lnTo>
                    <a:pt x="34251" y="127040"/>
                  </a:lnTo>
                  <a:lnTo>
                    <a:pt x="70548" y="96662"/>
                  </a:lnTo>
                  <a:lnTo>
                    <a:pt x="94344" y="58036"/>
                  </a:lnTo>
                  <a:lnTo>
                    <a:pt x="103865" y="23793"/>
                  </a:lnTo>
                  <a:lnTo>
                    <a:pt x="103805" y="23552"/>
                  </a:lnTo>
                  <a:lnTo>
                    <a:pt x="103785" y="23294"/>
                  </a:lnTo>
                  <a:lnTo>
                    <a:pt x="103712" y="23059"/>
                  </a:lnTo>
                  <a:lnTo>
                    <a:pt x="104208" y="10246"/>
                  </a:lnTo>
                  <a:lnTo>
                    <a:pt x="112223" y="2232"/>
                  </a:lnTo>
                  <a:lnTo>
                    <a:pt x="123939" y="0"/>
                  </a:lnTo>
                  <a:lnTo>
                    <a:pt x="135537" y="4536"/>
                  </a:lnTo>
                  <a:lnTo>
                    <a:pt x="141898" y="10988"/>
                  </a:lnTo>
                  <a:lnTo>
                    <a:pt x="147458" y="18811"/>
                  </a:lnTo>
                  <a:lnTo>
                    <a:pt x="152388" y="27147"/>
                  </a:lnTo>
                  <a:lnTo>
                    <a:pt x="156862" y="35136"/>
                  </a:lnTo>
                  <a:lnTo>
                    <a:pt x="163290" y="46449"/>
                  </a:lnTo>
                  <a:lnTo>
                    <a:pt x="184131" y="79326"/>
                  </a:lnTo>
                  <a:lnTo>
                    <a:pt x="220502" y="108427"/>
                  </a:lnTo>
                  <a:lnTo>
                    <a:pt x="264526" y="124200"/>
                  </a:lnTo>
                  <a:lnTo>
                    <a:pt x="274909" y="130827"/>
                  </a:lnTo>
                  <a:lnTo>
                    <a:pt x="280751" y="140995"/>
                  </a:lnTo>
                  <a:lnTo>
                    <a:pt x="281067" y="152563"/>
                  </a:lnTo>
                  <a:lnTo>
                    <a:pt x="274873" y="163390"/>
                  </a:lnTo>
                  <a:lnTo>
                    <a:pt x="267817" y="168921"/>
                  </a:lnTo>
                  <a:lnTo>
                    <a:pt x="260154" y="172861"/>
                  </a:lnTo>
                  <a:lnTo>
                    <a:pt x="252123" y="176193"/>
                  </a:lnTo>
                  <a:lnTo>
                    <a:pt x="243968" y="179898"/>
                  </a:lnTo>
                  <a:lnTo>
                    <a:pt x="207097" y="205565"/>
                  </a:lnTo>
                  <a:lnTo>
                    <a:pt x="179769" y="238619"/>
                  </a:lnTo>
                  <a:lnTo>
                    <a:pt x="163831" y="277827"/>
                  </a:lnTo>
                  <a:lnTo>
                    <a:pt x="158528" y="290148"/>
                  </a:lnTo>
                  <a:lnTo>
                    <a:pt x="147450" y="297665"/>
                  </a:lnTo>
                  <a:lnTo>
                    <a:pt x="134871" y="297887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31238" y="4820888"/>
              <a:ext cx="192117" cy="20361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599295" y="0"/>
            <a:ext cx="2689225" cy="1955164"/>
          </a:xfrm>
          <a:custGeom>
            <a:avLst/>
            <a:gdLst/>
            <a:ahLst/>
            <a:cxnLst/>
            <a:rect l="l" t="t" r="r" b="b"/>
            <a:pathLst>
              <a:path w="2689225" h="1955164">
                <a:moveTo>
                  <a:pt x="2688691" y="1504124"/>
                </a:moveTo>
                <a:lnTo>
                  <a:pt x="2635059" y="1544027"/>
                </a:lnTo>
                <a:lnTo>
                  <a:pt x="2594406" y="1570342"/>
                </a:lnTo>
                <a:lnTo>
                  <a:pt x="2552471" y="1594142"/>
                </a:lnTo>
                <a:lnTo>
                  <a:pt x="2509367" y="1615503"/>
                </a:lnTo>
                <a:lnTo>
                  <a:pt x="2465184" y="1634528"/>
                </a:lnTo>
                <a:lnTo>
                  <a:pt x="2420023" y="1651304"/>
                </a:lnTo>
                <a:lnTo>
                  <a:pt x="2373998" y="1665884"/>
                </a:lnTo>
                <a:lnTo>
                  <a:pt x="2327211" y="1678393"/>
                </a:lnTo>
                <a:lnTo>
                  <a:pt x="2279764" y="1688884"/>
                </a:lnTo>
                <a:lnTo>
                  <a:pt x="2231771" y="1697456"/>
                </a:lnTo>
                <a:lnTo>
                  <a:pt x="2183307" y="1704200"/>
                </a:lnTo>
                <a:lnTo>
                  <a:pt x="2134501" y="1709191"/>
                </a:lnTo>
                <a:lnTo>
                  <a:pt x="2085454" y="1712518"/>
                </a:lnTo>
                <a:lnTo>
                  <a:pt x="2036254" y="1714258"/>
                </a:lnTo>
                <a:lnTo>
                  <a:pt x="1987029" y="1714512"/>
                </a:lnTo>
                <a:lnTo>
                  <a:pt x="1937854" y="1713357"/>
                </a:lnTo>
                <a:lnTo>
                  <a:pt x="1888845" y="1710867"/>
                </a:lnTo>
                <a:lnTo>
                  <a:pt x="1840115" y="1707146"/>
                </a:lnTo>
                <a:lnTo>
                  <a:pt x="1791754" y="1702269"/>
                </a:lnTo>
                <a:lnTo>
                  <a:pt x="1743875" y="1696313"/>
                </a:lnTo>
                <a:lnTo>
                  <a:pt x="1696567" y="1689379"/>
                </a:lnTo>
                <a:lnTo>
                  <a:pt x="1649945" y="1681543"/>
                </a:lnTo>
                <a:lnTo>
                  <a:pt x="1600517" y="1672082"/>
                </a:lnTo>
                <a:lnTo>
                  <a:pt x="1551559" y="1661439"/>
                </a:lnTo>
                <a:lnTo>
                  <a:pt x="1503083" y="1649615"/>
                </a:lnTo>
                <a:lnTo>
                  <a:pt x="1455077" y="1636623"/>
                </a:lnTo>
                <a:lnTo>
                  <a:pt x="1407579" y="1622450"/>
                </a:lnTo>
                <a:lnTo>
                  <a:pt x="1360563" y="1607121"/>
                </a:lnTo>
                <a:lnTo>
                  <a:pt x="1314056" y="1590624"/>
                </a:lnTo>
                <a:lnTo>
                  <a:pt x="1268056" y="1572958"/>
                </a:lnTo>
                <a:lnTo>
                  <a:pt x="1222578" y="1554149"/>
                </a:lnTo>
                <a:lnTo>
                  <a:pt x="1177632" y="1534172"/>
                </a:lnTo>
                <a:lnTo>
                  <a:pt x="1133221" y="1513052"/>
                </a:lnTo>
                <a:lnTo>
                  <a:pt x="1089342" y="1490789"/>
                </a:lnTo>
                <a:lnTo>
                  <a:pt x="1046022" y="1467383"/>
                </a:lnTo>
                <a:lnTo>
                  <a:pt x="1003249" y="1442834"/>
                </a:lnTo>
                <a:lnTo>
                  <a:pt x="961047" y="1417142"/>
                </a:lnTo>
                <a:lnTo>
                  <a:pt x="919505" y="1390383"/>
                </a:lnTo>
                <a:lnTo>
                  <a:pt x="878357" y="1362379"/>
                </a:lnTo>
                <a:lnTo>
                  <a:pt x="837895" y="1333309"/>
                </a:lnTo>
                <a:lnTo>
                  <a:pt x="798017" y="1303121"/>
                </a:lnTo>
                <a:lnTo>
                  <a:pt x="758736" y="1271816"/>
                </a:lnTo>
                <a:lnTo>
                  <a:pt x="720064" y="1239393"/>
                </a:lnTo>
                <a:lnTo>
                  <a:pt x="682752" y="1206080"/>
                </a:lnTo>
                <a:lnTo>
                  <a:pt x="646658" y="1171003"/>
                </a:lnTo>
                <a:lnTo>
                  <a:pt x="612330" y="1134110"/>
                </a:lnTo>
                <a:lnTo>
                  <a:pt x="580339" y="1095349"/>
                </a:lnTo>
                <a:lnTo>
                  <a:pt x="551230" y="1054684"/>
                </a:lnTo>
                <a:lnTo>
                  <a:pt x="523938" y="1014806"/>
                </a:lnTo>
                <a:lnTo>
                  <a:pt x="495744" y="975525"/>
                </a:lnTo>
                <a:lnTo>
                  <a:pt x="467271" y="936472"/>
                </a:lnTo>
                <a:lnTo>
                  <a:pt x="439178" y="897293"/>
                </a:lnTo>
                <a:lnTo>
                  <a:pt x="412127" y="857631"/>
                </a:lnTo>
                <a:lnTo>
                  <a:pt x="388442" y="817664"/>
                </a:lnTo>
                <a:lnTo>
                  <a:pt x="367233" y="775843"/>
                </a:lnTo>
                <a:lnTo>
                  <a:pt x="346964" y="733259"/>
                </a:lnTo>
                <a:lnTo>
                  <a:pt x="326097" y="690956"/>
                </a:lnTo>
                <a:lnTo>
                  <a:pt x="303098" y="650024"/>
                </a:lnTo>
                <a:lnTo>
                  <a:pt x="279882" y="609346"/>
                </a:lnTo>
                <a:lnTo>
                  <a:pt x="259905" y="567499"/>
                </a:lnTo>
                <a:lnTo>
                  <a:pt x="243433" y="524459"/>
                </a:lnTo>
                <a:lnTo>
                  <a:pt x="230759" y="480225"/>
                </a:lnTo>
                <a:lnTo>
                  <a:pt x="222161" y="434746"/>
                </a:lnTo>
                <a:lnTo>
                  <a:pt x="217944" y="388023"/>
                </a:lnTo>
                <a:lnTo>
                  <a:pt x="215087" y="340385"/>
                </a:lnTo>
                <a:lnTo>
                  <a:pt x="210769" y="292506"/>
                </a:lnTo>
                <a:lnTo>
                  <a:pt x="205536" y="244436"/>
                </a:lnTo>
                <a:lnTo>
                  <a:pt x="199986" y="196253"/>
                </a:lnTo>
                <a:lnTo>
                  <a:pt x="194652" y="147980"/>
                </a:lnTo>
                <a:lnTo>
                  <a:pt x="190106" y="99707"/>
                </a:lnTo>
                <a:lnTo>
                  <a:pt x="186918" y="51460"/>
                </a:lnTo>
                <a:lnTo>
                  <a:pt x="185661" y="3314"/>
                </a:lnTo>
                <a:lnTo>
                  <a:pt x="185750" y="0"/>
                </a:lnTo>
                <a:lnTo>
                  <a:pt x="609" y="0"/>
                </a:lnTo>
                <a:lnTo>
                  <a:pt x="482" y="3314"/>
                </a:lnTo>
                <a:lnTo>
                  <a:pt x="0" y="17208"/>
                </a:lnTo>
                <a:lnTo>
                  <a:pt x="101" y="66065"/>
                </a:lnTo>
                <a:lnTo>
                  <a:pt x="1816" y="114935"/>
                </a:lnTo>
                <a:lnTo>
                  <a:pt x="4889" y="163690"/>
                </a:lnTo>
                <a:lnTo>
                  <a:pt x="9131" y="212255"/>
                </a:lnTo>
                <a:lnTo>
                  <a:pt x="14287" y="260527"/>
                </a:lnTo>
                <a:lnTo>
                  <a:pt x="20142" y="308394"/>
                </a:lnTo>
                <a:lnTo>
                  <a:pt x="22326" y="344512"/>
                </a:lnTo>
                <a:lnTo>
                  <a:pt x="21602" y="380695"/>
                </a:lnTo>
                <a:lnTo>
                  <a:pt x="20955" y="416890"/>
                </a:lnTo>
                <a:lnTo>
                  <a:pt x="23380" y="453097"/>
                </a:lnTo>
                <a:lnTo>
                  <a:pt x="34658" y="511784"/>
                </a:lnTo>
                <a:lnTo>
                  <a:pt x="48755" y="569988"/>
                </a:lnTo>
                <a:lnTo>
                  <a:pt x="63347" y="617207"/>
                </a:lnTo>
                <a:lnTo>
                  <a:pt x="82778" y="661492"/>
                </a:lnTo>
                <a:lnTo>
                  <a:pt x="105613" y="703872"/>
                </a:lnTo>
                <a:lnTo>
                  <a:pt x="130340" y="745363"/>
                </a:lnTo>
                <a:lnTo>
                  <a:pt x="155498" y="787006"/>
                </a:lnTo>
                <a:lnTo>
                  <a:pt x="179628" y="829830"/>
                </a:lnTo>
                <a:lnTo>
                  <a:pt x="202755" y="873086"/>
                </a:lnTo>
                <a:lnTo>
                  <a:pt x="226529" y="916317"/>
                </a:lnTo>
                <a:lnTo>
                  <a:pt x="251028" y="959421"/>
                </a:lnTo>
                <a:lnTo>
                  <a:pt x="276301" y="1002233"/>
                </a:lnTo>
                <a:lnTo>
                  <a:pt x="302425" y="1044638"/>
                </a:lnTo>
                <a:lnTo>
                  <a:pt x="329463" y="1086523"/>
                </a:lnTo>
                <a:lnTo>
                  <a:pt x="357479" y="1127734"/>
                </a:lnTo>
                <a:lnTo>
                  <a:pt x="386537" y="1168146"/>
                </a:lnTo>
                <a:lnTo>
                  <a:pt x="416699" y="1207630"/>
                </a:lnTo>
                <a:lnTo>
                  <a:pt x="448056" y="1246060"/>
                </a:lnTo>
                <a:lnTo>
                  <a:pt x="480644" y="1283309"/>
                </a:lnTo>
                <a:lnTo>
                  <a:pt x="514464" y="1319657"/>
                </a:lnTo>
                <a:lnTo>
                  <a:pt x="549338" y="1355369"/>
                </a:lnTo>
                <a:lnTo>
                  <a:pt x="585241" y="1390383"/>
                </a:lnTo>
                <a:lnTo>
                  <a:pt x="622109" y="1424686"/>
                </a:lnTo>
                <a:lnTo>
                  <a:pt x="659917" y="1458239"/>
                </a:lnTo>
                <a:lnTo>
                  <a:pt x="698627" y="1491005"/>
                </a:lnTo>
                <a:lnTo>
                  <a:pt x="738174" y="1522945"/>
                </a:lnTo>
                <a:lnTo>
                  <a:pt x="778700" y="1554149"/>
                </a:lnTo>
                <a:lnTo>
                  <a:pt x="819683" y="1584210"/>
                </a:lnTo>
                <a:lnTo>
                  <a:pt x="861555" y="1613458"/>
                </a:lnTo>
                <a:lnTo>
                  <a:pt x="904113" y="1641741"/>
                </a:lnTo>
                <a:lnTo>
                  <a:pt x="947318" y="1669021"/>
                </a:lnTo>
                <a:lnTo>
                  <a:pt x="991133" y="1695259"/>
                </a:lnTo>
                <a:lnTo>
                  <a:pt x="1025093" y="1714512"/>
                </a:lnTo>
                <a:lnTo>
                  <a:pt x="1035519" y="1720430"/>
                </a:lnTo>
                <a:lnTo>
                  <a:pt x="1080427" y="1744484"/>
                </a:lnTo>
                <a:lnTo>
                  <a:pt x="1125829" y="1767382"/>
                </a:lnTo>
                <a:lnTo>
                  <a:pt x="1171676" y="1789112"/>
                </a:lnTo>
                <a:lnTo>
                  <a:pt x="1217917" y="1809610"/>
                </a:lnTo>
                <a:lnTo>
                  <a:pt x="1264526" y="1828863"/>
                </a:lnTo>
                <a:lnTo>
                  <a:pt x="1311452" y="1846821"/>
                </a:lnTo>
                <a:lnTo>
                  <a:pt x="1358671" y="1863458"/>
                </a:lnTo>
                <a:lnTo>
                  <a:pt x="1406118" y="1878723"/>
                </a:lnTo>
                <a:lnTo>
                  <a:pt x="1453769" y="1892604"/>
                </a:lnTo>
                <a:lnTo>
                  <a:pt x="1503083" y="1905228"/>
                </a:lnTo>
                <a:lnTo>
                  <a:pt x="1552536" y="1916049"/>
                </a:lnTo>
                <a:lnTo>
                  <a:pt x="1602143" y="1925193"/>
                </a:lnTo>
                <a:lnTo>
                  <a:pt x="1651889" y="1932813"/>
                </a:lnTo>
                <a:lnTo>
                  <a:pt x="1701761" y="1939036"/>
                </a:lnTo>
                <a:lnTo>
                  <a:pt x="1751761" y="1943989"/>
                </a:lnTo>
                <a:lnTo>
                  <a:pt x="1801876" y="1947837"/>
                </a:lnTo>
                <a:lnTo>
                  <a:pt x="1852104" y="1950681"/>
                </a:lnTo>
                <a:lnTo>
                  <a:pt x="1902434" y="1952688"/>
                </a:lnTo>
                <a:lnTo>
                  <a:pt x="1952853" y="1953983"/>
                </a:lnTo>
                <a:lnTo>
                  <a:pt x="2053945" y="1954987"/>
                </a:lnTo>
                <a:lnTo>
                  <a:pt x="2104085" y="1954987"/>
                </a:lnTo>
                <a:lnTo>
                  <a:pt x="2158796" y="1953425"/>
                </a:lnTo>
                <a:lnTo>
                  <a:pt x="2211298" y="1949132"/>
                </a:lnTo>
                <a:lnTo>
                  <a:pt x="2262378" y="1942274"/>
                </a:lnTo>
                <a:lnTo>
                  <a:pt x="2312289" y="1932990"/>
                </a:lnTo>
                <a:lnTo>
                  <a:pt x="2361311" y="1921459"/>
                </a:lnTo>
                <a:lnTo>
                  <a:pt x="2409685" y="1907832"/>
                </a:lnTo>
                <a:lnTo>
                  <a:pt x="2457704" y="1892261"/>
                </a:lnTo>
                <a:lnTo>
                  <a:pt x="2505621" y="1874926"/>
                </a:lnTo>
                <a:lnTo>
                  <a:pt x="2553690" y="1855978"/>
                </a:lnTo>
                <a:lnTo>
                  <a:pt x="2602192" y="1835569"/>
                </a:lnTo>
                <a:lnTo>
                  <a:pt x="2651379" y="1813864"/>
                </a:lnTo>
                <a:lnTo>
                  <a:pt x="2688691" y="1795792"/>
                </a:lnTo>
                <a:lnTo>
                  <a:pt x="2688691" y="1504124"/>
                </a:lnTo>
                <a:close/>
              </a:path>
              <a:path w="2689225" h="1955164">
                <a:moveTo>
                  <a:pt x="2688691" y="1059357"/>
                </a:moveTo>
                <a:lnTo>
                  <a:pt x="2640965" y="1084541"/>
                </a:lnTo>
                <a:lnTo>
                  <a:pt x="2597454" y="1106284"/>
                </a:lnTo>
                <a:lnTo>
                  <a:pt x="2553424" y="1127023"/>
                </a:lnTo>
                <a:lnTo>
                  <a:pt x="2461412" y="1167879"/>
                </a:lnTo>
                <a:lnTo>
                  <a:pt x="2414867" y="1190688"/>
                </a:lnTo>
                <a:lnTo>
                  <a:pt x="2322703" y="1237703"/>
                </a:lnTo>
                <a:lnTo>
                  <a:pt x="2276297" y="1260284"/>
                </a:lnTo>
                <a:lnTo>
                  <a:pt x="2229167" y="1281188"/>
                </a:lnTo>
                <a:lnTo>
                  <a:pt x="2180920" y="1299591"/>
                </a:lnTo>
                <a:lnTo>
                  <a:pt x="2131149" y="1314704"/>
                </a:lnTo>
                <a:lnTo>
                  <a:pt x="2079472" y="1325714"/>
                </a:lnTo>
                <a:lnTo>
                  <a:pt x="2030679" y="1331531"/>
                </a:lnTo>
                <a:lnTo>
                  <a:pt x="1982419" y="1333207"/>
                </a:lnTo>
                <a:lnTo>
                  <a:pt x="1934616" y="1331277"/>
                </a:lnTo>
                <a:lnTo>
                  <a:pt x="1887181" y="1326299"/>
                </a:lnTo>
                <a:lnTo>
                  <a:pt x="1840052" y="1318818"/>
                </a:lnTo>
                <a:lnTo>
                  <a:pt x="1793151" y="1309408"/>
                </a:lnTo>
                <a:lnTo>
                  <a:pt x="1746389" y="1298587"/>
                </a:lnTo>
                <a:lnTo>
                  <a:pt x="1452245" y="1225016"/>
                </a:lnTo>
                <a:lnTo>
                  <a:pt x="1401597" y="1211275"/>
                </a:lnTo>
                <a:lnTo>
                  <a:pt x="1351318" y="1196530"/>
                </a:lnTo>
                <a:lnTo>
                  <a:pt x="1301407" y="1180515"/>
                </a:lnTo>
                <a:lnTo>
                  <a:pt x="1251877" y="1162926"/>
                </a:lnTo>
                <a:lnTo>
                  <a:pt x="1202740" y="1143457"/>
                </a:lnTo>
                <a:lnTo>
                  <a:pt x="1154010" y="1121829"/>
                </a:lnTo>
                <a:lnTo>
                  <a:pt x="1108494" y="1098600"/>
                </a:lnTo>
                <a:lnTo>
                  <a:pt x="1065364" y="1073010"/>
                </a:lnTo>
                <a:lnTo>
                  <a:pt x="1024318" y="1045248"/>
                </a:lnTo>
                <a:lnTo>
                  <a:pt x="985037" y="1015479"/>
                </a:lnTo>
                <a:lnTo>
                  <a:pt x="947204" y="983894"/>
                </a:lnTo>
                <a:lnTo>
                  <a:pt x="910526" y="950658"/>
                </a:lnTo>
                <a:lnTo>
                  <a:pt x="874687" y="915949"/>
                </a:lnTo>
                <a:lnTo>
                  <a:pt x="839381" y="879957"/>
                </a:lnTo>
                <a:lnTo>
                  <a:pt x="805865" y="849083"/>
                </a:lnTo>
                <a:lnTo>
                  <a:pt x="735774" y="794067"/>
                </a:lnTo>
                <a:lnTo>
                  <a:pt x="702754" y="764095"/>
                </a:lnTo>
                <a:lnTo>
                  <a:pt x="673442" y="728611"/>
                </a:lnTo>
                <a:lnTo>
                  <a:pt x="644829" y="689648"/>
                </a:lnTo>
                <a:lnTo>
                  <a:pt x="615886" y="651217"/>
                </a:lnTo>
                <a:lnTo>
                  <a:pt x="589927" y="611238"/>
                </a:lnTo>
                <a:lnTo>
                  <a:pt x="570217" y="567613"/>
                </a:lnTo>
                <a:lnTo>
                  <a:pt x="554723" y="518160"/>
                </a:lnTo>
                <a:lnTo>
                  <a:pt x="541261" y="468299"/>
                </a:lnTo>
                <a:lnTo>
                  <a:pt x="529755" y="418096"/>
                </a:lnTo>
                <a:lnTo>
                  <a:pt x="520128" y="367576"/>
                </a:lnTo>
                <a:lnTo>
                  <a:pt x="512305" y="316763"/>
                </a:lnTo>
                <a:lnTo>
                  <a:pt x="506209" y="265709"/>
                </a:lnTo>
                <a:lnTo>
                  <a:pt x="501764" y="214439"/>
                </a:lnTo>
                <a:lnTo>
                  <a:pt x="498881" y="163017"/>
                </a:lnTo>
                <a:lnTo>
                  <a:pt x="497497" y="111442"/>
                </a:lnTo>
                <a:lnTo>
                  <a:pt x="497522" y="59778"/>
                </a:lnTo>
                <a:lnTo>
                  <a:pt x="499364" y="9906"/>
                </a:lnTo>
                <a:lnTo>
                  <a:pt x="500189" y="0"/>
                </a:lnTo>
                <a:lnTo>
                  <a:pt x="316255" y="0"/>
                </a:lnTo>
                <a:lnTo>
                  <a:pt x="315658" y="16903"/>
                </a:lnTo>
                <a:lnTo>
                  <a:pt x="315556" y="68287"/>
                </a:lnTo>
                <a:lnTo>
                  <a:pt x="317030" y="119532"/>
                </a:lnTo>
                <a:lnTo>
                  <a:pt x="319989" y="170472"/>
                </a:lnTo>
                <a:lnTo>
                  <a:pt x="324281" y="220929"/>
                </a:lnTo>
                <a:lnTo>
                  <a:pt x="329806" y="270751"/>
                </a:lnTo>
                <a:lnTo>
                  <a:pt x="336143" y="320001"/>
                </a:lnTo>
                <a:lnTo>
                  <a:pt x="343433" y="370471"/>
                </a:lnTo>
                <a:lnTo>
                  <a:pt x="352094" y="421614"/>
                </a:lnTo>
                <a:lnTo>
                  <a:pt x="362508" y="472871"/>
                </a:lnTo>
                <a:lnTo>
                  <a:pt x="375094" y="523709"/>
                </a:lnTo>
                <a:lnTo>
                  <a:pt x="390245" y="573582"/>
                </a:lnTo>
                <a:lnTo>
                  <a:pt x="408343" y="621919"/>
                </a:lnTo>
                <a:lnTo>
                  <a:pt x="429806" y="668185"/>
                </a:lnTo>
                <a:lnTo>
                  <a:pt x="455028" y="711822"/>
                </a:lnTo>
                <a:lnTo>
                  <a:pt x="484416" y="752284"/>
                </a:lnTo>
                <a:lnTo>
                  <a:pt x="513029" y="788949"/>
                </a:lnTo>
                <a:lnTo>
                  <a:pt x="540626" y="825550"/>
                </a:lnTo>
                <a:lnTo>
                  <a:pt x="568883" y="861199"/>
                </a:lnTo>
                <a:lnTo>
                  <a:pt x="599567" y="895007"/>
                </a:lnTo>
                <a:lnTo>
                  <a:pt x="634352" y="926084"/>
                </a:lnTo>
                <a:lnTo>
                  <a:pt x="662203" y="947407"/>
                </a:lnTo>
                <a:lnTo>
                  <a:pt x="689305" y="968641"/>
                </a:lnTo>
                <a:lnTo>
                  <a:pt x="714870" y="991565"/>
                </a:lnTo>
                <a:lnTo>
                  <a:pt x="738073" y="1017955"/>
                </a:lnTo>
                <a:lnTo>
                  <a:pt x="757250" y="1042695"/>
                </a:lnTo>
                <a:lnTo>
                  <a:pt x="776439" y="1065022"/>
                </a:lnTo>
                <a:lnTo>
                  <a:pt x="797521" y="1085418"/>
                </a:lnTo>
                <a:lnTo>
                  <a:pt x="822413" y="1104379"/>
                </a:lnTo>
                <a:lnTo>
                  <a:pt x="865022" y="1136142"/>
                </a:lnTo>
                <a:lnTo>
                  <a:pt x="905637" y="1169873"/>
                </a:lnTo>
                <a:lnTo>
                  <a:pt x="947127" y="1202817"/>
                </a:lnTo>
                <a:lnTo>
                  <a:pt x="992314" y="1232255"/>
                </a:lnTo>
                <a:lnTo>
                  <a:pt x="1039228" y="1256931"/>
                </a:lnTo>
                <a:lnTo>
                  <a:pt x="1087704" y="1279766"/>
                </a:lnTo>
                <a:lnTo>
                  <a:pt x="1137234" y="1300797"/>
                </a:lnTo>
                <a:lnTo>
                  <a:pt x="1187297" y="1320038"/>
                </a:lnTo>
                <a:lnTo>
                  <a:pt x="1225042" y="1333207"/>
                </a:lnTo>
                <a:lnTo>
                  <a:pt x="1281912" y="1351330"/>
                </a:lnTo>
                <a:lnTo>
                  <a:pt x="1326870" y="1363573"/>
                </a:lnTo>
                <a:lnTo>
                  <a:pt x="1372146" y="1374635"/>
                </a:lnTo>
                <a:lnTo>
                  <a:pt x="1508772" y="1404594"/>
                </a:lnTo>
                <a:lnTo>
                  <a:pt x="1558061" y="1416507"/>
                </a:lnTo>
                <a:lnTo>
                  <a:pt x="1705076" y="1457604"/>
                </a:lnTo>
                <a:lnTo>
                  <a:pt x="1754314" y="1469847"/>
                </a:lnTo>
                <a:lnTo>
                  <a:pt x="1803933" y="1479765"/>
                </a:lnTo>
                <a:lnTo>
                  <a:pt x="1855317" y="1486966"/>
                </a:lnTo>
                <a:lnTo>
                  <a:pt x="1907006" y="1491310"/>
                </a:lnTo>
                <a:lnTo>
                  <a:pt x="1958873" y="1492897"/>
                </a:lnTo>
                <a:lnTo>
                  <a:pt x="2010778" y="1491818"/>
                </a:lnTo>
                <a:lnTo>
                  <a:pt x="2062594" y="1488173"/>
                </a:lnTo>
                <a:lnTo>
                  <a:pt x="2114181" y="1482026"/>
                </a:lnTo>
                <a:lnTo>
                  <a:pt x="2165426" y="1473492"/>
                </a:lnTo>
                <a:lnTo>
                  <a:pt x="2216175" y="1462646"/>
                </a:lnTo>
                <a:lnTo>
                  <a:pt x="2266327" y="1449603"/>
                </a:lnTo>
                <a:lnTo>
                  <a:pt x="2315718" y="1434426"/>
                </a:lnTo>
                <a:lnTo>
                  <a:pt x="2365502" y="1417193"/>
                </a:lnTo>
                <a:lnTo>
                  <a:pt x="2414613" y="1398689"/>
                </a:lnTo>
                <a:lnTo>
                  <a:pt x="2463127" y="1379042"/>
                </a:lnTo>
                <a:lnTo>
                  <a:pt x="2511082" y="1358341"/>
                </a:lnTo>
                <a:lnTo>
                  <a:pt x="2558554" y="1336687"/>
                </a:lnTo>
                <a:lnTo>
                  <a:pt x="2605582" y="1314170"/>
                </a:lnTo>
                <a:lnTo>
                  <a:pt x="2652230" y="1290904"/>
                </a:lnTo>
                <a:lnTo>
                  <a:pt x="2688691" y="1272082"/>
                </a:lnTo>
                <a:lnTo>
                  <a:pt x="2688691" y="1059357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20600" y="3270898"/>
            <a:ext cx="6067400" cy="7016101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6330676" y="0"/>
            <a:ext cx="1957705" cy="1058545"/>
          </a:xfrm>
          <a:custGeom>
            <a:avLst/>
            <a:gdLst/>
            <a:ahLst/>
            <a:cxnLst/>
            <a:rect l="l" t="t" r="r" b="b"/>
            <a:pathLst>
              <a:path w="1957705" h="1058545">
                <a:moveTo>
                  <a:pt x="1957311" y="748004"/>
                </a:moveTo>
                <a:lnTo>
                  <a:pt x="1884222" y="774369"/>
                </a:lnTo>
                <a:lnTo>
                  <a:pt x="1837385" y="790409"/>
                </a:lnTo>
                <a:lnTo>
                  <a:pt x="1790395" y="805853"/>
                </a:lnTo>
                <a:lnTo>
                  <a:pt x="1743240" y="820661"/>
                </a:lnTo>
                <a:lnTo>
                  <a:pt x="1695945" y="834809"/>
                </a:lnTo>
                <a:lnTo>
                  <a:pt x="1648523" y="848258"/>
                </a:lnTo>
                <a:lnTo>
                  <a:pt x="1601012" y="860983"/>
                </a:lnTo>
                <a:lnTo>
                  <a:pt x="1553413" y="872934"/>
                </a:lnTo>
                <a:lnTo>
                  <a:pt x="1505737" y="884085"/>
                </a:lnTo>
                <a:lnTo>
                  <a:pt x="1458023" y="894410"/>
                </a:lnTo>
                <a:lnTo>
                  <a:pt x="1410754" y="902919"/>
                </a:lnTo>
                <a:lnTo>
                  <a:pt x="1362811" y="909218"/>
                </a:lnTo>
                <a:lnTo>
                  <a:pt x="1314335" y="913599"/>
                </a:lnTo>
                <a:lnTo>
                  <a:pt x="1265516" y="916343"/>
                </a:lnTo>
                <a:lnTo>
                  <a:pt x="1216520" y="917727"/>
                </a:lnTo>
                <a:lnTo>
                  <a:pt x="1167523" y="918044"/>
                </a:lnTo>
                <a:lnTo>
                  <a:pt x="1118679" y="917587"/>
                </a:lnTo>
                <a:lnTo>
                  <a:pt x="1022159" y="915428"/>
                </a:lnTo>
                <a:lnTo>
                  <a:pt x="972743" y="911504"/>
                </a:lnTo>
                <a:lnTo>
                  <a:pt x="921207" y="902703"/>
                </a:lnTo>
                <a:lnTo>
                  <a:pt x="868413" y="889939"/>
                </a:lnTo>
                <a:lnTo>
                  <a:pt x="815225" y="874115"/>
                </a:lnTo>
                <a:lnTo>
                  <a:pt x="762520" y="856107"/>
                </a:lnTo>
                <a:lnTo>
                  <a:pt x="711174" y="836828"/>
                </a:lnTo>
                <a:lnTo>
                  <a:pt x="662051" y="817168"/>
                </a:lnTo>
                <a:lnTo>
                  <a:pt x="616026" y="798029"/>
                </a:lnTo>
                <a:lnTo>
                  <a:pt x="568464" y="776020"/>
                </a:lnTo>
                <a:lnTo>
                  <a:pt x="523608" y="751243"/>
                </a:lnTo>
                <a:lnTo>
                  <a:pt x="481457" y="723798"/>
                </a:lnTo>
                <a:lnTo>
                  <a:pt x="441985" y="693839"/>
                </a:lnTo>
                <a:lnTo>
                  <a:pt x="405193" y="661466"/>
                </a:lnTo>
                <a:lnTo>
                  <a:pt x="371068" y="626821"/>
                </a:lnTo>
                <a:lnTo>
                  <a:pt x="339598" y="590029"/>
                </a:lnTo>
                <a:lnTo>
                  <a:pt x="310781" y="551218"/>
                </a:lnTo>
                <a:lnTo>
                  <a:pt x="284619" y="510514"/>
                </a:lnTo>
                <a:lnTo>
                  <a:pt x="261073" y="468033"/>
                </a:lnTo>
                <a:lnTo>
                  <a:pt x="240157" y="423926"/>
                </a:lnTo>
                <a:lnTo>
                  <a:pt x="221843" y="378294"/>
                </a:lnTo>
                <a:lnTo>
                  <a:pt x="206133" y="331279"/>
                </a:lnTo>
                <a:lnTo>
                  <a:pt x="193027" y="283006"/>
                </a:lnTo>
                <a:lnTo>
                  <a:pt x="182499" y="233603"/>
                </a:lnTo>
                <a:lnTo>
                  <a:pt x="174548" y="183184"/>
                </a:lnTo>
                <a:lnTo>
                  <a:pt x="169011" y="131127"/>
                </a:lnTo>
                <a:lnTo>
                  <a:pt x="168935" y="129781"/>
                </a:lnTo>
                <a:lnTo>
                  <a:pt x="166001" y="79057"/>
                </a:lnTo>
                <a:lnTo>
                  <a:pt x="165430" y="27038"/>
                </a:lnTo>
                <a:lnTo>
                  <a:pt x="166344" y="0"/>
                </a:lnTo>
                <a:lnTo>
                  <a:pt x="0" y="0"/>
                </a:lnTo>
                <a:lnTo>
                  <a:pt x="3048" y="81826"/>
                </a:lnTo>
                <a:lnTo>
                  <a:pt x="6705" y="129781"/>
                </a:lnTo>
                <a:lnTo>
                  <a:pt x="11633" y="177952"/>
                </a:lnTo>
                <a:lnTo>
                  <a:pt x="17767" y="226415"/>
                </a:lnTo>
                <a:lnTo>
                  <a:pt x="25806" y="275920"/>
                </a:lnTo>
                <a:lnTo>
                  <a:pt x="36118" y="324485"/>
                </a:lnTo>
                <a:lnTo>
                  <a:pt x="48679" y="372021"/>
                </a:lnTo>
                <a:lnTo>
                  <a:pt x="63500" y="418465"/>
                </a:lnTo>
                <a:lnTo>
                  <a:pt x="80543" y="463740"/>
                </a:lnTo>
                <a:lnTo>
                  <a:pt x="99822" y="507771"/>
                </a:lnTo>
                <a:lnTo>
                  <a:pt x="121323" y="550506"/>
                </a:lnTo>
                <a:lnTo>
                  <a:pt x="145021" y="591845"/>
                </a:lnTo>
                <a:lnTo>
                  <a:pt x="170916" y="631736"/>
                </a:lnTo>
                <a:lnTo>
                  <a:pt x="199009" y="670090"/>
                </a:lnTo>
                <a:lnTo>
                  <a:pt x="229273" y="706856"/>
                </a:lnTo>
                <a:lnTo>
                  <a:pt x="261696" y="741934"/>
                </a:lnTo>
                <a:lnTo>
                  <a:pt x="296278" y="775284"/>
                </a:lnTo>
                <a:lnTo>
                  <a:pt x="333019" y="806818"/>
                </a:lnTo>
                <a:lnTo>
                  <a:pt x="371881" y="836460"/>
                </a:lnTo>
                <a:lnTo>
                  <a:pt x="412877" y="864146"/>
                </a:lnTo>
                <a:lnTo>
                  <a:pt x="455993" y="889800"/>
                </a:lnTo>
                <a:lnTo>
                  <a:pt x="501205" y="913345"/>
                </a:lnTo>
                <a:lnTo>
                  <a:pt x="511352" y="918044"/>
                </a:lnTo>
                <a:lnTo>
                  <a:pt x="546100" y="934161"/>
                </a:lnTo>
                <a:lnTo>
                  <a:pt x="591515" y="953262"/>
                </a:lnTo>
                <a:lnTo>
                  <a:pt x="637425" y="970699"/>
                </a:lnTo>
                <a:lnTo>
                  <a:pt x="683780" y="986459"/>
                </a:lnTo>
                <a:lnTo>
                  <a:pt x="730554" y="1000594"/>
                </a:lnTo>
                <a:lnTo>
                  <a:pt x="777709" y="1013129"/>
                </a:lnTo>
                <a:lnTo>
                  <a:pt x="825195" y="1024051"/>
                </a:lnTo>
                <a:lnTo>
                  <a:pt x="872998" y="1033424"/>
                </a:lnTo>
                <a:lnTo>
                  <a:pt x="921067" y="1041234"/>
                </a:lnTo>
                <a:lnTo>
                  <a:pt x="969365" y="1047534"/>
                </a:lnTo>
                <a:lnTo>
                  <a:pt x="1017866" y="1052322"/>
                </a:lnTo>
                <a:lnTo>
                  <a:pt x="1066520" y="1055636"/>
                </a:lnTo>
                <a:lnTo>
                  <a:pt x="1115301" y="1057490"/>
                </a:lnTo>
                <a:lnTo>
                  <a:pt x="1164158" y="1057922"/>
                </a:lnTo>
                <a:lnTo>
                  <a:pt x="1213065" y="1056932"/>
                </a:lnTo>
                <a:lnTo>
                  <a:pt x="1261986" y="1054557"/>
                </a:lnTo>
                <a:lnTo>
                  <a:pt x="1310894" y="1050810"/>
                </a:lnTo>
                <a:lnTo>
                  <a:pt x="1359725" y="1045730"/>
                </a:lnTo>
                <a:lnTo>
                  <a:pt x="1408455" y="1039317"/>
                </a:lnTo>
                <a:lnTo>
                  <a:pt x="1455737" y="1031405"/>
                </a:lnTo>
                <a:lnTo>
                  <a:pt x="1502867" y="1021549"/>
                </a:lnTo>
                <a:lnTo>
                  <a:pt x="1549819" y="1009967"/>
                </a:lnTo>
                <a:lnTo>
                  <a:pt x="1596593" y="996911"/>
                </a:lnTo>
                <a:lnTo>
                  <a:pt x="1643138" y="982586"/>
                </a:lnTo>
                <a:lnTo>
                  <a:pt x="1689442" y="967244"/>
                </a:lnTo>
                <a:lnTo>
                  <a:pt x="1735467" y="951103"/>
                </a:lnTo>
                <a:lnTo>
                  <a:pt x="1781213" y="934389"/>
                </a:lnTo>
                <a:lnTo>
                  <a:pt x="1916468" y="883132"/>
                </a:lnTo>
                <a:lnTo>
                  <a:pt x="1957311" y="866724"/>
                </a:lnTo>
                <a:lnTo>
                  <a:pt x="1957311" y="748004"/>
                </a:lnTo>
                <a:close/>
              </a:path>
              <a:path w="1957705" h="1058545">
                <a:moveTo>
                  <a:pt x="1957311" y="537502"/>
                </a:moveTo>
                <a:lnTo>
                  <a:pt x="1922081" y="505663"/>
                </a:lnTo>
                <a:lnTo>
                  <a:pt x="1883867" y="471728"/>
                </a:lnTo>
                <a:lnTo>
                  <a:pt x="1836648" y="488835"/>
                </a:lnTo>
                <a:lnTo>
                  <a:pt x="1789074" y="503707"/>
                </a:lnTo>
                <a:lnTo>
                  <a:pt x="1740928" y="516813"/>
                </a:lnTo>
                <a:lnTo>
                  <a:pt x="1691995" y="528662"/>
                </a:lnTo>
                <a:lnTo>
                  <a:pt x="1642084" y="539724"/>
                </a:lnTo>
                <a:lnTo>
                  <a:pt x="1598396" y="548601"/>
                </a:lnTo>
                <a:lnTo>
                  <a:pt x="1552130" y="556856"/>
                </a:lnTo>
                <a:lnTo>
                  <a:pt x="1504505" y="563943"/>
                </a:lnTo>
                <a:lnTo>
                  <a:pt x="1456778" y="569315"/>
                </a:lnTo>
                <a:lnTo>
                  <a:pt x="1410208" y="572439"/>
                </a:lnTo>
                <a:lnTo>
                  <a:pt x="1317358" y="573468"/>
                </a:lnTo>
                <a:lnTo>
                  <a:pt x="1268996" y="577176"/>
                </a:lnTo>
                <a:lnTo>
                  <a:pt x="1220787" y="582104"/>
                </a:lnTo>
                <a:lnTo>
                  <a:pt x="1172540" y="586435"/>
                </a:lnTo>
                <a:lnTo>
                  <a:pt x="1124102" y="588391"/>
                </a:lnTo>
                <a:lnTo>
                  <a:pt x="1075309" y="586143"/>
                </a:lnTo>
                <a:lnTo>
                  <a:pt x="1024890" y="579183"/>
                </a:lnTo>
                <a:lnTo>
                  <a:pt x="976007" y="568401"/>
                </a:lnTo>
                <a:lnTo>
                  <a:pt x="928903" y="553504"/>
                </a:lnTo>
                <a:lnTo>
                  <a:pt x="883818" y="534212"/>
                </a:lnTo>
                <a:lnTo>
                  <a:pt x="841019" y="510235"/>
                </a:lnTo>
                <a:lnTo>
                  <a:pt x="800760" y="481291"/>
                </a:lnTo>
                <a:lnTo>
                  <a:pt x="763270" y="447116"/>
                </a:lnTo>
                <a:lnTo>
                  <a:pt x="729195" y="412191"/>
                </a:lnTo>
                <a:lnTo>
                  <a:pt x="695325" y="376593"/>
                </a:lnTo>
                <a:lnTo>
                  <a:pt x="662533" y="339940"/>
                </a:lnTo>
                <a:lnTo>
                  <a:pt x="631685" y="301853"/>
                </a:lnTo>
                <a:lnTo>
                  <a:pt x="603643" y="261937"/>
                </a:lnTo>
                <a:lnTo>
                  <a:pt x="579272" y="219824"/>
                </a:lnTo>
                <a:lnTo>
                  <a:pt x="557517" y="171030"/>
                </a:lnTo>
                <a:lnTo>
                  <a:pt x="542556" y="123494"/>
                </a:lnTo>
                <a:lnTo>
                  <a:pt x="533298" y="76161"/>
                </a:lnTo>
                <a:lnTo>
                  <a:pt x="528624" y="27990"/>
                </a:lnTo>
                <a:lnTo>
                  <a:pt x="527951" y="0"/>
                </a:lnTo>
                <a:lnTo>
                  <a:pt x="362572" y="0"/>
                </a:lnTo>
                <a:lnTo>
                  <a:pt x="365925" y="48298"/>
                </a:lnTo>
                <a:lnTo>
                  <a:pt x="371754" y="94424"/>
                </a:lnTo>
                <a:lnTo>
                  <a:pt x="381939" y="139877"/>
                </a:lnTo>
                <a:lnTo>
                  <a:pt x="396125" y="184569"/>
                </a:lnTo>
                <a:lnTo>
                  <a:pt x="413969" y="228384"/>
                </a:lnTo>
                <a:lnTo>
                  <a:pt x="435089" y="271233"/>
                </a:lnTo>
                <a:lnTo>
                  <a:pt x="459155" y="313004"/>
                </a:lnTo>
                <a:lnTo>
                  <a:pt x="485787" y="353606"/>
                </a:lnTo>
                <a:lnTo>
                  <a:pt x="514629" y="392925"/>
                </a:lnTo>
                <a:lnTo>
                  <a:pt x="545325" y="430860"/>
                </a:lnTo>
                <a:lnTo>
                  <a:pt x="577519" y="467321"/>
                </a:lnTo>
                <a:lnTo>
                  <a:pt x="610857" y="502183"/>
                </a:lnTo>
                <a:lnTo>
                  <a:pt x="644982" y="535368"/>
                </a:lnTo>
                <a:lnTo>
                  <a:pt x="679513" y="566762"/>
                </a:lnTo>
                <a:lnTo>
                  <a:pt x="714108" y="596265"/>
                </a:lnTo>
                <a:lnTo>
                  <a:pt x="757085" y="627418"/>
                </a:lnTo>
                <a:lnTo>
                  <a:pt x="803541" y="653478"/>
                </a:lnTo>
                <a:lnTo>
                  <a:pt x="852652" y="674827"/>
                </a:lnTo>
                <a:lnTo>
                  <a:pt x="903566" y="691908"/>
                </a:lnTo>
                <a:lnTo>
                  <a:pt x="955433" y="705104"/>
                </a:lnTo>
                <a:lnTo>
                  <a:pt x="1007427" y="714844"/>
                </a:lnTo>
                <a:lnTo>
                  <a:pt x="1057376" y="720242"/>
                </a:lnTo>
                <a:lnTo>
                  <a:pt x="1106258" y="721347"/>
                </a:lnTo>
                <a:lnTo>
                  <a:pt x="1154468" y="719404"/>
                </a:lnTo>
                <a:lnTo>
                  <a:pt x="1202410" y="715619"/>
                </a:lnTo>
                <a:lnTo>
                  <a:pt x="1250480" y="711250"/>
                </a:lnTo>
                <a:lnTo>
                  <a:pt x="1299083" y="707517"/>
                </a:lnTo>
                <a:lnTo>
                  <a:pt x="1398409" y="704227"/>
                </a:lnTo>
                <a:lnTo>
                  <a:pt x="1447876" y="701027"/>
                </a:lnTo>
                <a:lnTo>
                  <a:pt x="1496949" y="696010"/>
                </a:lnTo>
                <a:lnTo>
                  <a:pt x="1545615" y="689152"/>
                </a:lnTo>
                <a:lnTo>
                  <a:pt x="1593850" y="680427"/>
                </a:lnTo>
                <a:lnTo>
                  <a:pt x="1641602" y="669798"/>
                </a:lnTo>
                <a:lnTo>
                  <a:pt x="1688846" y="657250"/>
                </a:lnTo>
                <a:lnTo>
                  <a:pt x="1735569" y="642734"/>
                </a:lnTo>
                <a:lnTo>
                  <a:pt x="1781708" y="626249"/>
                </a:lnTo>
                <a:lnTo>
                  <a:pt x="1827250" y="607758"/>
                </a:lnTo>
                <a:lnTo>
                  <a:pt x="1872170" y="587222"/>
                </a:lnTo>
                <a:lnTo>
                  <a:pt x="1916430" y="564616"/>
                </a:lnTo>
                <a:lnTo>
                  <a:pt x="1957311" y="541439"/>
                </a:lnTo>
                <a:lnTo>
                  <a:pt x="1957311" y="537502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102990" y="0"/>
            <a:ext cx="894080" cy="394335"/>
          </a:xfrm>
          <a:custGeom>
            <a:avLst/>
            <a:gdLst/>
            <a:ahLst/>
            <a:cxnLst/>
            <a:rect l="l" t="t" r="r" b="b"/>
            <a:pathLst>
              <a:path w="894080" h="394335">
                <a:moveTo>
                  <a:pt x="0" y="0"/>
                </a:moveTo>
                <a:lnTo>
                  <a:pt x="175098" y="0"/>
                </a:lnTo>
                <a:lnTo>
                  <a:pt x="200502" y="42569"/>
                </a:lnTo>
                <a:lnTo>
                  <a:pt x="231008" y="86273"/>
                </a:lnTo>
                <a:lnTo>
                  <a:pt x="266033" y="132440"/>
                </a:lnTo>
                <a:lnTo>
                  <a:pt x="301981" y="172667"/>
                </a:lnTo>
                <a:lnTo>
                  <a:pt x="341264" y="205408"/>
                </a:lnTo>
                <a:lnTo>
                  <a:pt x="383581" y="231217"/>
                </a:lnTo>
                <a:lnTo>
                  <a:pt x="428631" y="250651"/>
                </a:lnTo>
                <a:lnTo>
                  <a:pt x="476114" y="264267"/>
                </a:lnTo>
                <a:lnTo>
                  <a:pt x="525728" y="272619"/>
                </a:lnTo>
                <a:lnTo>
                  <a:pt x="577173" y="276264"/>
                </a:lnTo>
                <a:lnTo>
                  <a:pt x="630146" y="275758"/>
                </a:lnTo>
                <a:lnTo>
                  <a:pt x="681929" y="272358"/>
                </a:lnTo>
                <a:lnTo>
                  <a:pt x="733349" y="266219"/>
                </a:lnTo>
                <a:lnTo>
                  <a:pt x="784146" y="256495"/>
                </a:lnTo>
                <a:lnTo>
                  <a:pt x="834056" y="242337"/>
                </a:lnTo>
                <a:lnTo>
                  <a:pt x="849036" y="254015"/>
                </a:lnTo>
                <a:lnTo>
                  <a:pt x="863965" y="265757"/>
                </a:lnTo>
                <a:lnTo>
                  <a:pt x="878856" y="277546"/>
                </a:lnTo>
                <a:lnTo>
                  <a:pt x="893722" y="289366"/>
                </a:lnTo>
                <a:lnTo>
                  <a:pt x="862035" y="307470"/>
                </a:lnTo>
                <a:lnTo>
                  <a:pt x="797346" y="341344"/>
                </a:lnTo>
                <a:lnTo>
                  <a:pt x="715934" y="370501"/>
                </a:lnTo>
                <a:lnTo>
                  <a:pt x="667854" y="382295"/>
                </a:lnTo>
                <a:lnTo>
                  <a:pt x="619182" y="390263"/>
                </a:lnTo>
                <a:lnTo>
                  <a:pt x="569895" y="394055"/>
                </a:lnTo>
                <a:lnTo>
                  <a:pt x="519972" y="393322"/>
                </a:lnTo>
                <a:lnTo>
                  <a:pt x="466014" y="387455"/>
                </a:lnTo>
                <a:lnTo>
                  <a:pt x="415056" y="376775"/>
                </a:lnTo>
                <a:lnTo>
                  <a:pt x="366875" y="361332"/>
                </a:lnTo>
                <a:lnTo>
                  <a:pt x="321248" y="341174"/>
                </a:lnTo>
                <a:lnTo>
                  <a:pt x="277951" y="316352"/>
                </a:lnTo>
                <a:lnTo>
                  <a:pt x="236763" y="286915"/>
                </a:lnTo>
                <a:lnTo>
                  <a:pt x="197459" y="252914"/>
                </a:lnTo>
                <a:lnTo>
                  <a:pt x="159816" y="214397"/>
                </a:lnTo>
                <a:lnTo>
                  <a:pt x="122646" y="172828"/>
                </a:lnTo>
                <a:lnTo>
                  <a:pt x="88859" y="133243"/>
                </a:lnTo>
                <a:lnTo>
                  <a:pt x="58341" y="94380"/>
                </a:lnTo>
                <a:lnTo>
                  <a:pt x="30978" y="54976"/>
                </a:lnTo>
                <a:lnTo>
                  <a:pt x="6656" y="13771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067330" cy="10287000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624697" y="3270898"/>
            <a:ext cx="5038725" cy="5038725"/>
            <a:chOff x="6624697" y="3270898"/>
            <a:chExt cx="5038725" cy="5038725"/>
          </a:xfrm>
        </p:grpSpPr>
        <p:sp>
          <p:nvSpPr>
            <p:cNvPr id="8" name="object 8"/>
            <p:cNvSpPr/>
            <p:nvPr/>
          </p:nvSpPr>
          <p:spPr>
            <a:xfrm>
              <a:off x="6624697" y="3270898"/>
              <a:ext cx="5038725" cy="5038725"/>
            </a:xfrm>
            <a:custGeom>
              <a:avLst/>
              <a:gdLst/>
              <a:ahLst/>
              <a:cxnLst/>
              <a:rect l="l" t="t" r="r" b="b"/>
              <a:pathLst>
                <a:path w="5038725" h="5038725">
                  <a:moveTo>
                    <a:pt x="3806135" y="5038630"/>
                  </a:moveTo>
                  <a:lnTo>
                    <a:pt x="1232401" y="5038630"/>
                  </a:lnTo>
                  <a:lnTo>
                    <a:pt x="1171197" y="5036376"/>
                  </a:lnTo>
                  <a:lnTo>
                    <a:pt x="1110177" y="5031121"/>
                  </a:lnTo>
                  <a:lnTo>
                    <a:pt x="1049488" y="5022879"/>
                  </a:lnTo>
                  <a:lnTo>
                    <a:pt x="989278" y="5011668"/>
                  </a:lnTo>
                  <a:lnTo>
                    <a:pt x="929689" y="4997517"/>
                  </a:lnTo>
                  <a:lnTo>
                    <a:pt x="870867" y="4980459"/>
                  </a:lnTo>
                  <a:lnTo>
                    <a:pt x="812953" y="4960535"/>
                  </a:lnTo>
                  <a:lnTo>
                    <a:pt x="756086" y="4937793"/>
                  </a:lnTo>
                  <a:lnTo>
                    <a:pt x="700404" y="4912288"/>
                  </a:lnTo>
                  <a:lnTo>
                    <a:pt x="646040" y="4884082"/>
                  </a:lnTo>
                  <a:lnTo>
                    <a:pt x="593126" y="4853243"/>
                  </a:lnTo>
                  <a:lnTo>
                    <a:pt x="541788" y="4819844"/>
                  </a:lnTo>
                  <a:lnTo>
                    <a:pt x="492151" y="4783967"/>
                  </a:lnTo>
                  <a:lnTo>
                    <a:pt x="444335" y="4745697"/>
                  </a:lnTo>
                  <a:lnTo>
                    <a:pt x="398453" y="4705127"/>
                  </a:lnTo>
                  <a:lnTo>
                    <a:pt x="354618" y="4662355"/>
                  </a:lnTo>
                  <a:lnTo>
                    <a:pt x="312935" y="4617483"/>
                  </a:lnTo>
                  <a:lnTo>
                    <a:pt x="273503" y="4570620"/>
                  </a:lnTo>
                  <a:lnTo>
                    <a:pt x="236418" y="4521878"/>
                  </a:lnTo>
                  <a:lnTo>
                    <a:pt x="201769" y="4471375"/>
                  </a:lnTo>
                  <a:lnTo>
                    <a:pt x="169641" y="4419233"/>
                  </a:lnTo>
                  <a:lnTo>
                    <a:pt x="140109" y="4365578"/>
                  </a:lnTo>
                  <a:lnTo>
                    <a:pt x="113246" y="4310538"/>
                  </a:lnTo>
                  <a:lnTo>
                    <a:pt x="89116" y="4254247"/>
                  </a:lnTo>
                  <a:lnTo>
                    <a:pt x="67777" y="4196839"/>
                  </a:lnTo>
                  <a:lnTo>
                    <a:pt x="49280" y="4138453"/>
                  </a:lnTo>
                  <a:lnTo>
                    <a:pt x="33671" y="4079230"/>
                  </a:lnTo>
                  <a:lnTo>
                    <a:pt x="20986" y="4019313"/>
                  </a:lnTo>
                  <a:lnTo>
                    <a:pt x="11257" y="3958845"/>
                  </a:lnTo>
                  <a:lnTo>
                    <a:pt x="4507" y="3897973"/>
                  </a:lnTo>
                  <a:lnTo>
                    <a:pt x="751" y="3836843"/>
                  </a:lnTo>
                  <a:lnTo>
                    <a:pt x="0" y="3806229"/>
                  </a:lnTo>
                  <a:lnTo>
                    <a:pt x="0" y="1232495"/>
                  </a:lnTo>
                  <a:lnTo>
                    <a:pt x="2254" y="1171291"/>
                  </a:lnTo>
                  <a:lnTo>
                    <a:pt x="7509" y="1110271"/>
                  </a:lnTo>
                  <a:lnTo>
                    <a:pt x="15751" y="1049582"/>
                  </a:lnTo>
                  <a:lnTo>
                    <a:pt x="26962" y="989372"/>
                  </a:lnTo>
                  <a:lnTo>
                    <a:pt x="41113" y="929783"/>
                  </a:lnTo>
                  <a:lnTo>
                    <a:pt x="58171" y="870961"/>
                  </a:lnTo>
                  <a:lnTo>
                    <a:pt x="78095" y="813047"/>
                  </a:lnTo>
                  <a:lnTo>
                    <a:pt x="100836" y="756180"/>
                  </a:lnTo>
                  <a:lnTo>
                    <a:pt x="126341" y="700498"/>
                  </a:lnTo>
                  <a:lnTo>
                    <a:pt x="154547" y="646134"/>
                  </a:lnTo>
                  <a:lnTo>
                    <a:pt x="185386" y="593219"/>
                  </a:lnTo>
                  <a:lnTo>
                    <a:pt x="218785" y="541882"/>
                  </a:lnTo>
                  <a:lnTo>
                    <a:pt x="254663" y="492245"/>
                  </a:lnTo>
                  <a:lnTo>
                    <a:pt x="292933" y="444429"/>
                  </a:lnTo>
                  <a:lnTo>
                    <a:pt x="333503" y="398547"/>
                  </a:lnTo>
                  <a:lnTo>
                    <a:pt x="376275" y="354712"/>
                  </a:lnTo>
                  <a:lnTo>
                    <a:pt x="421147" y="313028"/>
                  </a:lnTo>
                  <a:lnTo>
                    <a:pt x="468010" y="273597"/>
                  </a:lnTo>
                  <a:lnTo>
                    <a:pt x="516752" y="236512"/>
                  </a:lnTo>
                  <a:lnTo>
                    <a:pt x="567254" y="201863"/>
                  </a:lnTo>
                  <a:lnTo>
                    <a:pt x="619396" y="169735"/>
                  </a:lnTo>
                  <a:lnTo>
                    <a:pt x="673051" y="140203"/>
                  </a:lnTo>
                  <a:lnTo>
                    <a:pt x="728091" y="113340"/>
                  </a:lnTo>
                  <a:lnTo>
                    <a:pt x="784382" y="89210"/>
                  </a:lnTo>
                  <a:lnTo>
                    <a:pt x="841790" y="67871"/>
                  </a:lnTo>
                  <a:lnTo>
                    <a:pt x="900176" y="49374"/>
                  </a:lnTo>
                  <a:lnTo>
                    <a:pt x="959399" y="33765"/>
                  </a:lnTo>
                  <a:lnTo>
                    <a:pt x="1019317" y="21080"/>
                  </a:lnTo>
                  <a:lnTo>
                    <a:pt x="1079784" y="11351"/>
                  </a:lnTo>
                  <a:lnTo>
                    <a:pt x="1140657" y="4601"/>
                  </a:lnTo>
                  <a:lnTo>
                    <a:pt x="1201787" y="845"/>
                  </a:lnTo>
                  <a:lnTo>
                    <a:pt x="1247714" y="0"/>
                  </a:lnTo>
                  <a:lnTo>
                    <a:pt x="3806135" y="93"/>
                  </a:lnTo>
                  <a:lnTo>
                    <a:pt x="3867339" y="2348"/>
                  </a:lnTo>
                  <a:lnTo>
                    <a:pt x="3928359" y="7603"/>
                  </a:lnTo>
                  <a:lnTo>
                    <a:pt x="3989047" y="15845"/>
                  </a:lnTo>
                  <a:lnTo>
                    <a:pt x="4049258" y="27055"/>
                  </a:lnTo>
                  <a:lnTo>
                    <a:pt x="4108846" y="41207"/>
                  </a:lnTo>
                  <a:lnTo>
                    <a:pt x="4167668" y="58265"/>
                  </a:lnTo>
                  <a:lnTo>
                    <a:pt x="4225582" y="78189"/>
                  </a:lnTo>
                  <a:lnTo>
                    <a:pt x="4282449" y="100930"/>
                  </a:lnTo>
                  <a:lnTo>
                    <a:pt x="4338131" y="126435"/>
                  </a:lnTo>
                  <a:lnTo>
                    <a:pt x="4392495" y="154641"/>
                  </a:lnTo>
                  <a:lnTo>
                    <a:pt x="4445409" y="185480"/>
                  </a:lnTo>
                  <a:lnTo>
                    <a:pt x="4496747" y="218879"/>
                  </a:lnTo>
                  <a:lnTo>
                    <a:pt x="4546384" y="254757"/>
                  </a:lnTo>
                  <a:lnTo>
                    <a:pt x="4594201" y="293027"/>
                  </a:lnTo>
                  <a:lnTo>
                    <a:pt x="4640082" y="333597"/>
                  </a:lnTo>
                  <a:lnTo>
                    <a:pt x="4683917" y="376369"/>
                  </a:lnTo>
                  <a:lnTo>
                    <a:pt x="4725601" y="421241"/>
                  </a:lnTo>
                  <a:lnTo>
                    <a:pt x="4765032" y="468104"/>
                  </a:lnTo>
                  <a:lnTo>
                    <a:pt x="4802117" y="516845"/>
                  </a:lnTo>
                  <a:lnTo>
                    <a:pt x="4836765" y="567348"/>
                  </a:lnTo>
                  <a:lnTo>
                    <a:pt x="4868894" y="619490"/>
                  </a:lnTo>
                  <a:lnTo>
                    <a:pt x="4898426" y="673145"/>
                  </a:lnTo>
                  <a:lnTo>
                    <a:pt x="4925289" y="728185"/>
                  </a:lnTo>
                  <a:lnTo>
                    <a:pt x="4949419" y="784476"/>
                  </a:lnTo>
                  <a:lnTo>
                    <a:pt x="4970758" y="841884"/>
                  </a:lnTo>
                  <a:lnTo>
                    <a:pt x="4989255" y="900270"/>
                  </a:lnTo>
                  <a:lnTo>
                    <a:pt x="5004864" y="959493"/>
                  </a:lnTo>
                  <a:lnTo>
                    <a:pt x="5017549" y="1019410"/>
                  </a:lnTo>
                  <a:lnTo>
                    <a:pt x="5027279" y="1079878"/>
                  </a:lnTo>
                  <a:lnTo>
                    <a:pt x="5034029" y="1140751"/>
                  </a:lnTo>
                  <a:lnTo>
                    <a:pt x="5037785" y="1201881"/>
                  </a:lnTo>
                  <a:lnTo>
                    <a:pt x="5038536" y="3806229"/>
                  </a:lnTo>
                  <a:lnTo>
                    <a:pt x="5037785" y="3836843"/>
                  </a:lnTo>
                  <a:lnTo>
                    <a:pt x="5034029" y="3897973"/>
                  </a:lnTo>
                  <a:lnTo>
                    <a:pt x="5027279" y="3958845"/>
                  </a:lnTo>
                  <a:lnTo>
                    <a:pt x="5017549" y="4019313"/>
                  </a:lnTo>
                  <a:lnTo>
                    <a:pt x="5004865" y="4079230"/>
                  </a:lnTo>
                  <a:lnTo>
                    <a:pt x="4989255" y="4138453"/>
                  </a:lnTo>
                  <a:lnTo>
                    <a:pt x="4970759" y="4196839"/>
                  </a:lnTo>
                  <a:lnTo>
                    <a:pt x="4949420" y="4254247"/>
                  </a:lnTo>
                  <a:lnTo>
                    <a:pt x="4925289" y="4310538"/>
                  </a:lnTo>
                  <a:lnTo>
                    <a:pt x="4898426" y="4365578"/>
                  </a:lnTo>
                  <a:lnTo>
                    <a:pt x="4868895" y="4419233"/>
                  </a:lnTo>
                  <a:lnTo>
                    <a:pt x="4836766" y="4471375"/>
                  </a:lnTo>
                  <a:lnTo>
                    <a:pt x="4802117" y="4521878"/>
                  </a:lnTo>
                  <a:lnTo>
                    <a:pt x="4765033" y="4570620"/>
                  </a:lnTo>
                  <a:lnTo>
                    <a:pt x="4725601" y="4617482"/>
                  </a:lnTo>
                  <a:lnTo>
                    <a:pt x="4683917" y="4662354"/>
                  </a:lnTo>
                  <a:lnTo>
                    <a:pt x="4640082" y="4705127"/>
                  </a:lnTo>
                  <a:lnTo>
                    <a:pt x="4594201" y="4745697"/>
                  </a:lnTo>
                  <a:lnTo>
                    <a:pt x="4546384" y="4783966"/>
                  </a:lnTo>
                  <a:lnTo>
                    <a:pt x="4496747" y="4819844"/>
                  </a:lnTo>
                  <a:lnTo>
                    <a:pt x="4445409" y="4853242"/>
                  </a:lnTo>
                  <a:lnTo>
                    <a:pt x="4392495" y="4884082"/>
                  </a:lnTo>
                  <a:lnTo>
                    <a:pt x="4338131" y="4912288"/>
                  </a:lnTo>
                  <a:lnTo>
                    <a:pt x="4282449" y="4937793"/>
                  </a:lnTo>
                  <a:lnTo>
                    <a:pt x="4225582" y="4960534"/>
                  </a:lnTo>
                  <a:lnTo>
                    <a:pt x="4167668" y="4980458"/>
                  </a:lnTo>
                  <a:lnTo>
                    <a:pt x="4108846" y="4997516"/>
                  </a:lnTo>
                  <a:lnTo>
                    <a:pt x="4049258" y="5011668"/>
                  </a:lnTo>
                  <a:lnTo>
                    <a:pt x="3989047" y="5022879"/>
                  </a:lnTo>
                  <a:lnTo>
                    <a:pt x="3928359" y="5031121"/>
                  </a:lnTo>
                  <a:lnTo>
                    <a:pt x="3867339" y="5036376"/>
                  </a:lnTo>
                  <a:lnTo>
                    <a:pt x="3806135" y="503863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6148" y="3832363"/>
              <a:ext cx="123825" cy="123824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483267" y="3384967"/>
            <a:ext cx="4109720" cy="4724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54050" marR="471170">
              <a:lnSpc>
                <a:spcPct val="116100"/>
              </a:lnSpc>
              <a:spcBef>
                <a:spcPts val="95"/>
              </a:spcBef>
            </a:pPr>
            <a:r>
              <a:rPr sz="2950" i="1" spc="-100" dirty="0">
                <a:solidFill>
                  <a:srgbClr val="20130D"/>
                </a:solidFill>
                <a:latin typeface="Trebuchet MS"/>
                <a:cs typeface="Trebuchet MS"/>
              </a:rPr>
              <a:t>Meningkatkan</a:t>
            </a:r>
            <a:r>
              <a:rPr sz="2950" i="1" spc="-20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80" dirty="0">
                <a:solidFill>
                  <a:srgbClr val="20130D"/>
                </a:solidFill>
                <a:latin typeface="Trebuchet MS"/>
                <a:cs typeface="Trebuchet MS"/>
              </a:rPr>
              <a:t>nilai </a:t>
            </a:r>
            <a:r>
              <a:rPr sz="2950" i="1" spc="-9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295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0" dirty="0">
                <a:solidFill>
                  <a:srgbClr val="20130D"/>
                </a:solidFill>
                <a:latin typeface="Trebuchet MS"/>
                <a:cs typeface="Trebuchet MS"/>
              </a:rPr>
              <a:t>jumlah </a:t>
            </a:r>
            <a:r>
              <a:rPr sz="2950" i="1" spc="-110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2950" i="1" spc="-18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0" dirty="0">
                <a:solidFill>
                  <a:srgbClr val="20130D"/>
                </a:solidFill>
                <a:latin typeface="Trebuchet MS"/>
                <a:cs typeface="Trebuchet MS"/>
              </a:rPr>
              <a:t>secara </a:t>
            </a:r>
            <a:r>
              <a:rPr sz="2950" i="1" spc="-114" dirty="0">
                <a:solidFill>
                  <a:srgbClr val="20130D"/>
                </a:solidFill>
                <a:latin typeface="Trebuchet MS"/>
                <a:cs typeface="Trebuchet MS"/>
              </a:rPr>
              <a:t>palsu</a:t>
            </a:r>
            <a:r>
              <a:rPr sz="2950" i="1" spc="-254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50" dirty="0">
                <a:solidFill>
                  <a:srgbClr val="20130D"/>
                </a:solidFill>
                <a:latin typeface="Trebuchet MS"/>
                <a:cs typeface="Trebuchet MS"/>
              </a:rPr>
              <a:t>:</a:t>
            </a:r>
            <a:endParaRPr sz="2950">
              <a:latin typeface="Trebuchet MS"/>
              <a:cs typeface="Trebuchet MS"/>
            </a:endParaRPr>
          </a:p>
          <a:p>
            <a:pPr marL="12700" marR="5080" indent="254635">
              <a:lnSpc>
                <a:spcPct val="116100"/>
              </a:lnSpc>
              <a:buChar char="&gt;"/>
              <a:tabLst>
                <a:tab pos="267335" algn="l"/>
              </a:tabLst>
            </a:pPr>
            <a:r>
              <a:rPr sz="2950" i="1" spc="-114" dirty="0">
                <a:solidFill>
                  <a:srgbClr val="20130D"/>
                </a:solidFill>
                <a:latin typeface="Trebuchet MS"/>
                <a:cs typeface="Trebuchet MS"/>
              </a:rPr>
              <a:t>Menambahkan</a:t>
            </a:r>
            <a:r>
              <a:rPr sz="2950" i="1" spc="-2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30" dirty="0">
                <a:solidFill>
                  <a:srgbClr val="20130D"/>
                </a:solidFill>
                <a:latin typeface="Trebuchet MS"/>
                <a:cs typeface="Trebuchet MS"/>
              </a:rPr>
              <a:t>stok</a:t>
            </a:r>
            <a:r>
              <a:rPr sz="2950" i="1" spc="-22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20" dirty="0">
                <a:solidFill>
                  <a:srgbClr val="20130D"/>
                </a:solidFill>
                <a:latin typeface="Trebuchet MS"/>
                <a:cs typeface="Trebuchet MS"/>
              </a:rPr>
              <a:t>yang </a:t>
            </a:r>
            <a:r>
              <a:rPr sz="2950" i="1" spc="-114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25" dirty="0">
                <a:solidFill>
                  <a:srgbClr val="20130D"/>
                </a:solidFill>
                <a:latin typeface="Trebuchet MS"/>
                <a:cs typeface="Trebuchet MS"/>
              </a:rPr>
              <a:t>ada</a:t>
            </a:r>
            <a:endParaRPr sz="2950">
              <a:latin typeface="Trebuchet MS"/>
              <a:cs typeface="Trebuchet MS"/>
            </a:endParaRPr>
          </a:p>
          <a:p>
            <a:pPr marL="12700" marR="354330">
              <a:lnSpc>
                <a:spcPct val="116100"/>
              </a:lnSpc>
            </a:pPr>
            <a:r>
              <a:rPr sz="2950" i="1" spc="-190" dirty="0">
                <a:solidFill>
                  <a:srgbClr val="20130D"/>
                </a:solidFill>
                <a:latin typeface="Trebuchet MS"/>
                <a:cs typeface="Trebuchet MS"/>
              </a:rPr>
              <a:t>&gt;Tidak</a:t>
            </a:r>
            <a:r>
              <a:rPr sz="2950" i="1" spc="-229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10" dirty="0">
                <a:solidFill>
                  <a:srgbClr val="20130D"/>
                </a:solidFill>
                <a:latin typeface="Trebuchet MS"/>
                <a:cs typeface="Trebuchet MS"/>
              </a:rPr>
              <a:t>mencatat </a:t>
            </a:r>
            <a:r>
              <a:rPr sz="2950" i="1" spc="-125" dirty="0">
                <a:solidFill>
                  <a:srgbClr val="20130D"/>
                </a:solidFill>
                <a:latin typeface="Trebuchet MS"/>
                <a:cs typeface="Trebuchet MS"/>
              </a:rPr>
              <a:t>penyusutan,</a:t>
            </a:r>
            <a:r>
              <a:rPr sz="2950" i="1" spc="-1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70" dirty="0">
                <a:solidFill>
                  <a:srgbClr val="20130D"/>
                </a:solidFill>
                <a:latin typeface="Trebuchet MS"/>
                <a:cs typeface="Trebuchet MS"/>
              </a:rPr>
              <a:t>kerusakan, </a:t>
            </a:r>
            <a:r>
              <a:rPr sz="2950" i="1" spc="-90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2950" i="1" spc="-23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85" dirty="0">
                <a:solidFill>
                  <a:srgbClr val="20130D"/>
                </a:solidFill>
                <a:latin typeface="Trebuchet MS"/>
                <a:cs typeface="Trebuchet MS"/>
              </a:rPr>
              <a:t>kehilangan</a:t>
            </a:r>
            <a:r>
              <a:rPr sz="2950" i="1" spc="-229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2950" i="1" spc="-25" dirty="0">
                <a:solidFill>
                  <a:srgbClr val="20130D"/>
                </a:solidFill>
                <a:latin typeface="Trebuchet MS"/>
                <a:cs typeface="Trebuchet MS"/>
              </a:rPr>
              <a:t>barang</a:t>
            </a:r>
            <a:endParaRPr sz="29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22448" y="3529455"/>
            <a:ext cx="4262120" cy="3959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2945" marR="186690" indent="83185">
              <a:lnSpc>
                <a:spcPct val="115199"/>
              </a:lnSpc>
              <a:spcBef>
                <a:spcPts val="100"/>
              </a:spcBef>
            </a:pPr>
            <a:r>
              <a:rPr sz="3200" i="1" spc="-225" dirty="0">
                <a:solidFill>
                  <a:srgbClr val="20130D"/>
                </a:solidFill>
                <a:latin typeface="Trebuchet MS"/>
                <a:cs typeface="Trebuchet MS"/>
              </a:rPr>
              <a:t>Tidak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65" dirty="0">
                <a:solidFill>
                  <a:srgbClr val="20130D"/>
                </a:solidFill>
                <a:latin typeface="Trebuchet MS"/>
                <a:cs typeface="Trebuchet MS"/>
              </a:rPr>
              <a:t>menulis</a:t>
            </a:r>
            <a:r>
              <a:rPr sz="3200" i="1" spc="-2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5" dirty="0">
                <a:solidFill>
                  <a:srgbClr val="20130D"/>
                </a:solidFill>
                <a:latin typeface="Trebuchet MS"/>
                <a:cs typeface="Trebuchet MS"/>
              </a:rPr>
              <a:t>turun </a:t>
            </a:r>
            <a:r>
              <a:rPr sz="3200" i="1" spc="-130" dirty="0">
                <a:solidFill>
                  <a:srgbClr val="20130D"/>
                </a:solidFill>
                <a:latin typeface="Trebuchet MS"/>
                <a:cs typeface="Trebuchet MS"/>
              </a:rPr>
              <a:t>nilai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30" dirty="0">
                <a:solidFill>
                  <a:srgbClr val="20130D"/>
                </a:solidFill>
                <a:latin typeface="Trebuchet MS"/>
                <a:cs typeface="Trebuchet MS"/>
              </a:rPr>
              <a:t>persediaan </a:t>
            </a:r>
            <a:r>
              <a:rPr sz="3200" i="1" spc="-114" dirty="0">
                <a:solidFill>
                  <a:srgbClr val="20130D"/>
                </a:solidFill>
                <a:latin typeface="Trebuchet MS"/>
                <a:cs typeface="Trebuchet MS"/>
              </a:rPr>
              <a:t>(write-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down)</a:t>
            </a:r>
            <a:endParaRPr sz="3200">
              <a:latin typeface="Trebuchet MS"/>
              <a:cs typeface="Trebuchet MS"/>
            </a:endParaRPr>
          </a:p>
          <a:p>
            <a:pPr marL="12700" marR="5080" indent="273685">
              <a:lnSpc>
                <a:spcPct val="115199"/>
              </a:lnSpc>
              <a:buChar char="&gt;"/>
              <a:tabLst>
                <a:tab pos="286385" algn="l"/>
              </a:tabLst>
            </a:pP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Persediaan</a:t>
            </a:r>
            <a:r>
              <a:rPr sz="3200" i="1" spc="-2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70" dirty="0">
                <a:solidFill>
                  <a:srgbClr val="20130D"/>
                </a:solidFill>
                <a:latin typeface="Trebuchet MS"/>
                <a:cs typeface="Trebuchet MS"/>
              </a:rPr>
              <a:t>yang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sudah </a:t>
            </a:r>
            <a:r>
              <a:rPr sz="3200" i="1" spc="-90" dirty="0">
                <a:solidFill>
                  <a:srgbClr val="20130D"/>
                </a:solidFill>
                <a:latin typeface="Trebuchet MS"/>
                <a:cs typeface="Trebuchet MS"/>
              </a:rPr>
              <a:t>usang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14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14" dirty="0">
                <a:solidFill>
                  <a:srgbClr val="20130D"/>
                </a:solidFill>
                <a:latin typeface="Trebuchet MS"/>
                <a:cs typeface="Trebuchet MS"/>
              </a:rPr>
              <a:t>rusak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85" dirty="0">
                <a:solidFill>
                  <a:srgbClr val="20130D"/>
                </a:solidFill>
                <a:latin typeface="Trebuchet MS"/>
                <a:cs typeface="Trebuchet MS"/>
              </a:rPr>
              <a:t>tetep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70" dirty="0">
                <a:solidFill>
                  <a:srgbClr val="20130D"/>
                </a:solidFill>
                <a:latin typeface="Trebuchet MS"/>
                <a:cs typeface="Trebuchet MS"/>
              </a:rPr>
              <a:t>di </a:t>
            </a:r>
            <a:r>
              <a:rPr sz="3200" i="1" spc="-130" dirty="0">
                <a:solidFill>
                  <a:srgbClr val="20130D"/>
                </a:solidFill>
                <a:latin typeface="Trebuchet MS"/>
                <a:cs typeface="Trebuchet MS"/>
              </a:rPr>
              <a:t>catat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0" dirty="0">
                <a:solidFill>
                  <a:srgbClr val="20130D"/>
                </a:solidFill>
                <a:latin typeface="Trebuchet MS"/>
                <a:cs typeface="Trebuchet MS"/>
              </a:rPr>
              <a:t>dengan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0" dirty="0">
                <a:solidFill>
                  <a:srgbClr val="20130D"/>
                </a:solidFill>
                <a:latin typeface="Trebuchet MS"/>
                <a:cs typeface="Trebuchet MS"/>
              </a:rPr>
              <a:t>nilai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tinggi </a:t>
            </a:r>
            <a:r>
              <a:rPr sz="3200" i="1" spc="-60" dirty="0">
                <a:solidFill>
                  <a:srgbClr val="20130D"/>
                </a:solidFill>
                <a:latin typeface="Trebuchet MS"/>
                <a:cs typeface="Trebuchet MS"/>
              </a:rPr>
              <a:t>agar</a:t>
            </a:r>
            <a:r>
              <a:rPr sz="320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50" dirty="0">
                <a:solidFill>
                  <a:srgbClr val="20130D"/>
                </a:solidFill>
                <a:latin typeface="Trebuchet MS"/>
                <a:cs typeface="Trebuchet MS"/>
              </a:rPr>
              <a:t>aset</a:t>
            </a:r>
            <a:r>
              <a:rPr sz="320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tampak</a:t>
            </a:r>
            <a:r>
              <a:rPr sz="320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besar.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518352" y="4091430"/>
            <a:ext cx="4131945" cy="2835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2945" marR="5080">
              <a:lnSpc>
                <a:spcPct val="115199"/>
              </a:lnSpc>
              <a:spcBef>
                <a:spcPts val="100"/>
              </a:spcBef>
            </a:pPr>
            <a:r>
              <a:rPr sz="3200" i="1" spc="-155" dirty="0">
                <a:solidFill>
                  <a:srgbClr val="20130D"/>
                </a:solidFill>
                <a:latin typeface="Trebuchet MS"/>
                <a:cs typeface="Trebuchet MS"/>
              </a:rPr>
              <a:t>Mencatat</a:t>
            </a:r>
            <a:r>
              <a:rPr sz="3200" i="1" spc="-2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40" dirty="0">
                <a:solidFill>
                  <a:srgbClr val="20130D"/>
                </a:solidFill>
                <a:latin typeface="Trebuchet MS"/>
                <a:cs typeface="Trebuchet MS"/>
              </a:rPr>
              <a:t>pembelian </a:t>
            </a:r>
            <a:r>
              <a:rPr sz="3200" i="1" spc="-114" dirty="0">
                <a:solidFill>
                  <a:srgbClr val="20130D"/>
                </a:solidFill>
                <a:latin typeface="Trebuchet MS"/>
                <a:cs typeface="Trebuchet MS"/>
              </a:rPr>
              <a:t>atau</a:t>
            </a:r>
            <a:r>
              <a:rPr sz="3200" i="1" spc="-26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40" dirty="0">
                <a:solidFill>
                  <a:srgbClr val="20130D"/>
                </a:solidFill>
                <a:latin typeface="Trebuchet MS"/>
                <a:cs typeface="Trebuchet MS"/>
              </a:rPr>
              <a:t>produksi</a:t>
            </a:r>
            <a:r>
              <a:rPr sz="3200" i="1" spc="-26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" dirty="0">
                <a:solidFill>
                  <a:srgbClr val="20130D"/>
                </a:solidFill>
                <a:latin typeface="Trebuchet MS"/>
                <a:cs typeface="Trebuchet MS"/>
              </a:rPr>
              <a:t>fiktif</a:t>
            </a:r>
            <a:endParaRPr sz="3200">
              <a:latin typeface="Trebuchet MS"/>
              <a:cs typeface="Trebuchet MS"/>
            </a:endParaRPr>
          </a:p>
          <a:p>
            <a:pPr marL="12700" marR="176530" indent="273685">
              <a:lnSpc>
                <a:spcPct val="115199"/>
              </a:lnSpc>
              <a:buChar char="&gt;"/>
              <a:tabLst>
                <a:tab pos="286385" algn="l"/>
              </a:tabLst>
            </a:pPr>
            <a:r>
              <a:rPr sz="3200" i="1" spc="-160" dirty="0">
                <a:solidFill>
                  <a:srgbClr val="20130D"/>
                </a:solidFill>
                <a:latin typeface="Trebuchet MS"/>
                <a:cs typeface="Trebuchet MS"/>
              </a:rPr>
              <a:t>Agar</a:t>
            </a:r>
            <a:r>
              <a:rPr sz="3200" i="1" spc="-28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35" dirty="0">
                <a:solidFill>
                  <a:srgbClr val="20130D"/>
                </a:solidFill>
                <a:latin typeface="Trebuchet MS"/>
                <a:cs typeface="Trebuchet MS"/>
              </a:rPr>
              <a:t>tampak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50" dirty="0">
                <a:solidFill>
                  <a:srgbClr val="20130D"/>
                </a:solidFill>
                <a:latin typeface="Trebuchet MS"/>
                <a:cs typeface="Trebuchet MS"/>
              </a:rPr>
              <a:t>memiliki </a:t>
            </a:r>
            <a:r>
              <a:rPr sz="3200" i="1" spc="-160" dirty="0">
                <a:solidFill>
                  <a:srgbClr val="20130D"/>
                </a:solidFill>
                <a:latin typeface="Trebuchet MS"/>
                <a:cs typeface="Trebuchet MS"/>
              </a:rPr>
              <a:t>lebih</a:t>
            </a:r>
            <a:r>
              <a:rPr sz="3200" i="1" spc="-275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100" dirty="0">
                <a:solidFill>
                  <a:srgbClr val="20130D"/>
                </a:solidFill>
                <a:latin typeface="Trebuchet MS"/>
                <a:cs typeface="Trebuchet MS"/>
              </a:rPr>
              <a:t>banyak</a:t>
            </a:r>
            <a:r>
              <a:rPr sz="3200" i="1" spc="-270" dirty="0">
                <a:solidFill>
                  <a:srgbClr val="20130D"/>
                </a:solidFill>
                <a:latin typeface="Trebuchet MS"/>
                <a:cs typeface="Trebuchet MS"/>
              </a:rPr>
              <a:t> </a:t>
            </a:r>
            <a:r>
              <a:rPr sz="3200" i="1" spc="-20" dirty="0">
                <a:solidFill>
                  <a:srgbClr val="20130D"/>
                </a:solidFill>
                <a:latin typeface="Trebuchet MS"/>
                <a:cs typeface="Trebuchet MS"/>
              </a:rPr>
              <a:t>aset </a:t>
            </a:r>
            <a:r>
              <a:rPr sz="3200" i="1" spc="-55" dirty="0">
                <a:solidFill>
                  <a:srgbClr val="20130D"/>
                </a:solidFill>
                <a:latin typeface="Trebuchet MS"/>
                <a:cs typeface="Trebuchet MS"/>
              </a:rPr>
              <a:t>persediaan.</a:t>
            </a:r>
            <a:endParaRPr sz="320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3037004" y="700495"/>
            <a:ext cx="1400175" cy="680085"/>
            <a:chOff x="13037004" y="700495"/>
            <a:chExt cx="1400175" cy="680085"/>
          </a:xfrm>
        </p:grpSpPr>
        <p:sp>
          <p:nvSpPr>
            <p:cNvPr id="14" name="object 14"/>
            <p:cNvSpPr/>
            <p:nvPr/>
          </p:nvSpPr>
          <p:spPr>
            <a:xfrm>
              <a:off x="13037004" y="700495"/>
              <a:ext cx="1389380" cy="419100"/>
            </a:xfrm>
            <a:custGeom>
              <a:avLst/>
              <a:gdLst/>
              <a:ahLst/>
              <a:cxnLst/>
              <a:rect l="l" t="t" r="r" b="b"/>
              <a:pathLst>
                <a:path w="1389380" h="419100">
                  <a:moveTo>
                    <a:pt x="103846" y="419066"/>
                  </a:moveTo>
                  <a:lnTo>
                    <a:pt x="0" y="369744"/>
                  </a:lnTo>
                  <a:lnTo>
                    <a:pt x="30797" y="313004"/>
                  </a:lnTo>
                  <a:lnTo>
                    <a:pt x="63489" y="266459"/>
                  </a:lnTo>
                  <a:lnTo>
                    <a:pt x="97211" y="229106"/>
                  </a:lnTo>
                  <a:lnTo>
                    <a:pt x="131103" y="199944"/>
                  </a:lnTo>
                  <a:lnTo>
                    <a:pt x="164301" y="177972"/>
                  </a:lnTo>
                  <a:lnTo>
                    <a:pt x="225168" y="151588"/>
                  </a:lnTo>
                  <a:lnTo>
                    <a:pt x="272172" y="141879"/>
                  </a:lnTo>
                  <a:lnTo>
                    <a:pt x="319973" y="140516"/>
                  </a:lnTo>
                  <a:lnTo>
                    <a:pt x="367824" y="147397"/>
                  </a:lnTo>
                  <a:lnTo>
                    <a:pt x="414977" y="162418"/>
                  </a:lnTo>
                  <a:lnTo>
                    <a:pt x="460684" y="185475"/>
                  </a:lnTo>
                  <a:lnTo>
                    <a:pt x="490602" y="202872"/>
                  </a:lnTo>
                  <a:lnTo>
                    <a:pt x="522229" y="218953"/>
                  </a:lnTo>
                  <a:lnTo>
                    <a:pt x="551603" y="229872"/>
                  </a:lnTo>
                  <a:lnTo>
                    <a:pt x="574763" y="231780"/>
                  </a:lnTo>
                  <a:lnTo>
                    <a:pt x="593255" y="221537"/>
                  </a:lnTo>
                  <a:lnTo>
                    <a:pt x="613016" y="201079"/>
                  </a:lnTo>
                  <a:lnTo>
                    <a:pt x="632405" y="175270"/>
                  </a:lnTo>
                  <a:lnTo>
                    <a:pt x="649781" y="148972"/>
                  </a:lnTo>
                  <a:lnTo>
                    <a:pt x="663663" y="128919"/>
                  </a:lnTo>
                  <a:lnTo>
                    <a:pt x="717498" y="70991"/>
                  </a:lnTo>
                  <a:lnTo>
                    <a:pt x="757359" y="41495"/>
                  </a:lnTo>
                  <a:lnTo>
                    <a:pt x="805786" y="17230"/>
                  </a:lnTo>
                  <a:lnTo>
                    <a:pt x="862734" y="2386"/>
                  </a:lnTo>
                  <a:lnTo>
                    <a:pt x="899613" y="0"/>
                  </a:lnTo>
                  <a:lnTo>
                    <a:pt x="942679" y="4238"/>
                  </a:lnTo>
                  <a:lnTo>
                    <a:pt x="990844" y="17919"/>
                  </a:lnTo>
                  <a:lnTo>
                    <a:pt x="1043016" y="43860"/>
                  </a:lnTo>
                  <a:lnTo>
                    <a:pt x="1098106" y="84877"/>
                  </a:lnTo>
                  <a:lnTo>
                    <a:pt x="1120365" y="102823"/>
                  </a:lnTo>
                  <a:lnTo>
                    <a:pt x="1145366" y="118595"/>
                  </a:lnTo>
                  <a:lnTo>
                    <a:pt x="1171370" y="128768"/>
                  </a:lnTo>
                  <a:lnTo>
                    <a:pt x="1196635" y="129916"/>
                  </a:lnTo>
                  <a:lnTo>
                    <a:pt x="1225002" y="116094"/>
                  </a:lnTo>
                  <a:lnTo>
                    <a:pt x="1248983" y="90974"/>
                  </a:lnTo>
                  <a:lnTo>
                    <a:pt x="1268080" y="62065"/>
                  </a:lnTo>
                  <a:lnTo>
                    <a:pt x="1281799" y="36877"/>
                  </a:lnTo>
                  <a:lnTo>
                    <a:pt x="1285284" y="29814"/>
                  </a:lnTo>
                  <a:lnTo>
                    <a:pt x="1289117" y="22944"/>
                  </a:lnTo>
                  <a:lnTo>
                    <a:pt x="1293296" y="16268"/>
                  </a:lnTo>
                  <a:lnTo>
                    <a:pt x="1389153" y="79732"/>
                  </a:lnTo>
                  <a:lnTo>
                    <a:pt x="1389382" y="79358"/>
                  </a:lnTo>
                  <a:lnTo>
                    <a:pt x="1388434" y="80939"/>
                  </a:lnTo>
                  <a:lnTo>
                    <a:pt x="1383634" y="90079"/>
                  </a:lnTo>
                  <a:lnTo>
                    <a:pt x="1367435" y="119789"/>
                  </a:lnTo>
                  <a:lnTo>
                    <a:pt x="1343584" y="156226"/>
                  </a:lnTo>
                  <a:lnTo>
                    <a:pt x="1311222" y="193093"/>
                  </a:lnTo>
                  <a:lnTo>
                    <a:pt x="1269490" y="224094"/>
                  </a:lnTo>
                  <a:lnTo>
                    <a:pt x="1217531" y="242932"/>
                  </a:lnTo>
                  <a:lnTo>
                    <a:pt x="1186805" y="245806"/>
                  </a:lnTo>
                  <a:lnTo>
                    <a:pt x="1146515" y="241118"/>
                  </a:lnTo>
                  <a:lnTo>
                    <a:pt x="1105554" y="227077"/>
                  </a:lnTo>
                  <a:lnTo>
                    <a:pt x="1064016" y="203718"/>
                  </a:lnTo>
                  <a:lnTo>
                    <a:pt x="1021996" y="171075"/>
                  </a:lnTo>
                  <a:lnTo>
                    <a:pt x="985512" y="143383"/>
                  </a:lnTo>
                  <a:lnTo>
                    <a:pt x="949425" y="124990"/>
                  </a:lnTo>
                  <a:lnTo>
                    <a:pt x="913839" y="115916"/>
                  </a:lnTo>
                  <a:lnTo>
                    <a:pt x="878858" y="116177"/>
                  </a:lnTo>
                  <a:lnTo>
                    <a:pt x="836901" y="129045"/>
                  </a:lnTo>
                  <a:lnTo>
                    <a:pt x="799942" y="152098"/>
                  </a:lnTo>
                  <a:lnTo>
                    <a:pt x="769424" y="180767"/>
                  </a:lnTo>
                  <a:lnTo>
                    <a:pt x="728980" y="237560"/>
                  </a:lnTo>
                  <a:lnTo>
                    <a:pt x="712547" y="260429"/>
                  </a:lnTo>
                  <a:lnTo>
                    <a:pt x="681972" y="295933"/>
                  </a:lnTo>
                  <a:lnTo>
                    <a:pt x="641474" y="327607"/>
                  </a:lnTo>
                  <a:lnTo>
                    <a:pt x="598044" y="344278"/>
                  </a:lnTo>
                  <a:lnTo>
                    <a:pt x="552799" y="346629"/>
                  </a:lnTo>
                  <a:lnTo>
                    <a:pt x="505993" y="336183"/>
                  </a:lnTo>
                  <a:lnTo>
                    <a:pt x="455991" y="314695"/>
                  </a:lnTo>
                  <a:lnTo>
                    <a:pt x="401158" y="283918"/>
                  </a:lnTo>
                  <a:lnTo>
                    <a:pt x="365507" y="266468"/>
                  </a:lnTo>
                  <a:lnTo>
                    <a:pt x="329471" y="256886"/>
                  </a:lnTo>
                  <a:lnTo>
                    <a:pt x="293559" y="255237"/>
                  </a:lnTo>
                  <a:lnTo>
                    <a:pt x="258279" y="261586"/>
                  </a:lnTo>
                  <a:lnTo>
                    <a:pt x="222724" y="276898"/>
                  </a:lnTo>
                  <a:lnTo>
                    <a:pt x="189226" y="300579"/>
                  </a:lnTo>
                  <a:lnTo>
                    <a:pt x="158062" y="332351"/>
                  </a:lnTo>
                  <a:lnTo>
                    <a:pt x="129509" y="371938"/>
                  </a:lnTo>
                  <a:lnTo>
                    <a:pt x="103846" y="419066"/>
                  </a:lnTo>
                  <a:close/>
                </a:path>
              </a:pathLst>
            </a:custGeom>
            <a:solidFill>
              <a:srgbClr val="0E2B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048499" y="981166"/>
              <a:ext cx="1388745" cy="399415"/>
            </a:xfrm>
            <a:custGeom>
              <a:avLst/>
              <a:gdLst/>
              <a:ahLst/>
              <a:cxnLst/>
              <a:rect l="l" t="t" r="r" b="b"/>
              <a:pathLst>
                <a:path w="1388744" h="399415">
                  <a:moveTo>
                    <a:pt x="1370735" y="90666"/>
                  </a:moveTo>
                  <a:lnTo>
                    <a:pt x="1183909" y="90666"/>
                  </a:lnTo>
                  <a:lnTo>
                    <a:pt x="1217226" y="83522"/>
                  </a:lnTo>
                  <a:lnTo>
                    <a:pt x="1244466" y="64552"/>
                  </a:lnTo>
                  <a:lnTo>
                    <a:pt x="1268789" y="35973"/>
                  </a:lnTo>
                  <a:lnTo>
                    <a:pt x="1293354" y="0"/>
                  </a:lnTo>
                  <a:lnTo>
                    <a:pt x="1388678" y="63110"/>
                  </a:lnTo>
                  <a:lnTo>
                    <a:pt x="1388678" y="64171"/>
                  </a:lnTo>
                  <a:lnTo>
                    <a:pt x="1388471" y="64552"/>
                  </a:lnTo>
                  <a:lnTo>
                    <a:pt x="1370735" y="90666"/>
                  </a:lnTo>
                  <a:close/>
                </a:path>
                <a:path w="1388744" h="399415">
                  <a:moveTo>
                    <a:pt x="785076" y="218097"/>
                  </a:moveTo>
                  <a:lnTo>
                    <a:pt x="604885" y="218097"/>
                  </a:lnTo>
                  <a:lnTo>
                    <a:pt x="623096" y="213845"/>
                  </a:lnTo>
                  <a:lnTo>
                    <a:pt x="645372" y="202167"/>
                  </a:lnTo>
                  <a:lnTo>
                    <a:pt x="671362" y="178794"/>
                  </a:lnTo>
                  <a:lnTo>
                    <a:pt x="700713" y="139458"/>
                  </a:lnTo>
                  <a:lnTo>
                    <a:pt x="731571" y="97755"/>
                  </a:lnTo>
                  <a:lnTo>
                    <a:pt x="766030" y="64171"/>
                  </a:lnTo>
                  <a:lnTo>
                    <a:pt x="803959" y="38827"/>
                  </a:lnTo>
                  <a:lnTo>
                    <a:pt x="845230" y="21844"/>
                  </a:lnTo>
                  <a:lnTo>
                    <a:pt x="888391" y="13418"/>
                  </a:lnTo>
                  <a:lnTo>
                    <a:pt x="934197" y="13101"/>
                  </a:lnTo>
                  <a:lnTo>
                    <a:pt x="982540" y="20873"/>
                  </a:lnTo>
                  <a:lnTo>
                    <a:pt x="1033313" y="36718"/>
                  </a:lnTo>
                  <a:lnTo>
                    <a:pt x="1086408" y="60617"/>
                  </a:lnTo>
                  <a:lnTo>
                    <a:pt x="1141356" y="83770"/>
                  </a:lnTo>
                  <a:lnTo>
                    <a:pt x="1183909" y="90666"/>
                  </a:lnTo>
                  <a:lnTo>
                    <a:pt x="1370735" y="90666"/>
                  </a:lnTo>
                  <a:lnTo>
                    <a:pt x="1368592" y="93821"/>
                  </a:lnTo>
                  <a:lnTo>
                    <a:pt x="1343947" y="125639"/>
                  </a:lnTo>
                  <a:lnTo>
                    <a:pt x="1342295" y="127330"/>
                  </a:lnTo>
                  <a:lnTo>
                    <a:pt x="918464" y="127330"/>
                  </a:lnTo>
                  <a:lnTo>
                    <a:pt x="877173" y="132466"/>
                  </a:lnTo>
                  <a:lnTo>
                    <a:pt x="844465" y="148597"/>
                  </a:lnTo>
                  <a:lnTo>
                    <a:pt x="818592" y="172525"/>
                  </a:lnTo>
                  <a:lnTo>
                    <a:pt x="797805" y="201053"/>
                  </a:lnTo>
                  <a:lnTo>
                    <a:pt x="785076" y="218097"/>
                  </a:lnTo>
                  <a:close/>
                </a:path>
                <a:path w="1388744" h="399415">
                  <a:moveTo>
                    <a:pt x="105865" y="399118"/>
                  </a:moveTo>
                  <a:lnTo>
                    <a:pt x="96039" y="399118"/>
                  </a:lnTo>
                  <a:lnTo>
                    <a:pt x="0" y="353503"/>
                  </a:lnTo>
                  <a:lnTo>
                    <a:pt x="30797" y="296764"/>
                  </a:lnTo>
                  <a:lnTo>
                    <a:pt x="63489" y="250219"/>
                  </a:lnTo>
                  <a:lnTo>
                    <a:pt x="97211" y="212866"/>
                  </a:lnTo>
                  <a:lnTo>
                    <a:pt x="131103" y="183704"/>
                  </a:lnTo>
                  <a:lnTo>
                    <a:pt x="164301" y="161731"/>
                  </a:lnTo>
                  <a:lnTo>
                    <a:pt x="225168" y="135348"/>
                  </a:lnTo>
                  <a:lnTo>
                    <a:pt x="272161" y="125639"/>
                  </a:lnTo>
                  <a:lnTo>
                    <a:pt x="319961" y="124276"/>
                  </a:lnTo>
                  <a:lnTo>
                    <a:pt x="367816" y="131157"/>
                  </a:lnTo>
                  <a:lnTo>
                    <a:pt x="414974" y="146178"/>
                  </a:lnTo>
                  <a:lnTo>
                    <a:pt x="460684" y="169235"/>
                  </a:lnTo>
                  <a:lnTo>
                    <a:pt x="504286" y="193260"/>
                  </a:lnTo>
                  <a:lnTo>
                    <a:pt x="542690" y="209349"/>
                  </a:lnTo>
                  <a:lnTo>
                    <a:pt x="576141" y="217597"/>
                  </a:lnTo>
                  <a:lnTo>
                    <a:pt x="604885" y="218097"/>
                  </a:lnTo>
                  <a:lnTo>
                    <a:pt x="785076" y="218097"/>
                  </a:lnTo>
                  <a:lnTo>
                    <a:pt x="769561" y="238872"/>
                  </a:lnTo>
                  <a:lnTo>
                    <a:pt x="293560" y="238872"/>
                  </a:lnTo>
                  <a:lnTo>
                    <a:pt x="258279" y="245288"/>
                  </a:lnTo>
                  <a:lnTo>
                    <a:pt x="222724" y="260629"/>
                  </a:lnTo>
                  <a:lnTo>
                    <a:pt x="189226" y="284326"/>
                  </a:lnTo>
                  <a:lnTo>
                    <a:pt x="158062" y="316107"/>
                  </a:lnTo>
                  <a:lnTo>
                    <a:pt x="129509" y="355698"/>
                  </a:lnTo>
                  <a:lnTo>
                    <a:pt x="105865" y="399118"/>
                  </a:lnTo>
                  <a:close/>
                </a:path>
                <a:path w="1388744" h="399415">
                  <a:moveTo>
                    <a:pt x="1184621" y="205595"/>
                  </a:moveTo>
                  <a:lnTo>
                    <a:pt x="1151744" y="203212"/>
                  </a:lnTo>
                  <a:lnTo>
                    <a:pt x="1115765" y="195678"/>
                  </a:lnTo>
                  <a:lnTo>
                    <a:pt x="1076504" y="182410"/>
                  </a:lnTo>
                  <a:lnTo>
                    <a:pt x="1033781" y="162826"/>
                  </a:lnTo>
                  <a:lnTo>
                    <a:pt x="970083" y="136384"/>
                  </a:lnTo>
                  <a:lnTo>
                    <a:pt x="918464" y="127330"/>
                  </a:lnTo>
                  <a:lnTo>
                    <a:pt x="1342295" y="127330"/>
                  </a:lnTo>
                  <a:lnTo>
                    <a:pt x="1314153" y="155945"/>
                  </a:lnTo>
                  <a:lnTo>
                    <a:pt x="1278349" y="181437"/>
                  </a:lnTo>
                  <a:lnTo>
                    <a:pt x="1235502" y="199032"/>
                  </a:lnTo>
                  <a:lnTo>
                    <a:pt x="1184621" y="205595"/>
                  </a:lnTo>
                  <a:close/>
                </a:path>
                <a:path w="1388744" h="399415">
                  <a:moveTo>
                    <a:pt x="593129" y="333585"/>
                  </a:moveTo>
                  <a:lnTo>
                    <a:pt x="541410" y="327928"/>
                  </a:lnTo>
                  <a:lnTo>
                    <a:pt x="491582" y="312991"/>
                  </a:lnTo>
                  <a:lnTo>
                    <a:pt x="444557" y="291824"/>
                  </a:lnTo>
                  <a:lnTo>
                    <a:pt x="401245" y="267477"/>
                  </a:lnTo>
                  <a:lnTo>
                    <a:pt x="365544" y="250045"/>
                  </a:lnTo>
                  <a:lnTo>
                    <a:pt x="329482" y="240484"/>
                  </a:lnTo>
                  <a:lnTo>
                    <a:pt x="293560" y="238872"/>
                  </a:lnTo>
                  <a:lnTo>
                    <a:pt x="769561" y="238872"/>
                  </a:lnTo>
                  <a:lnTo>
                    <a:pt x="759016" y="252992"/>
                  </a:lnTo>
                  <a:lnTo>
                    <a:pt x="718636" y="290629"/>
                  </a:lnTo>
                  <a:lnTo>
                    <a:pt x="677182" y="315550"/>
                  </a:lnTo>
                  <a:lnTo>
                    <a:pt x="635174" y="329340"/>
                  </a:lnTo>
                  <a:lnTo>
                    <a:pt x="593129" y="333585"/>
                  </a:lnTo>
                  <a:close/>
                </a:path>
              </a:pathLst>
            </a:custGeom>
            <a:solidFill>
              <a:srgbClr val="AA7D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4666233" y="1892664"/>
            <a:ext cx="908367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spc="-185" dirty="0"/>
              <a:t>Bentuk</a:t>
            </a:r>
            <a:r>
              <a:rPr sz="3700" spc="-330" dirty="0"/>
              <a:t> </a:t>
            </a:r>
            <a:r>
              <a:rPr sz="3700" spc="365" dirty="0"/>
              <a:t>-</a:t>
            </a:r>
            <a:r>
              <a:rPr sz="3700" spc="-325" dirty="0"/>
              <a:t> </a:t>
            </a:r>
            <a:r>
              <a:rPr sz="3700" spc="-165" dirty="0"/>
              <a:t>bentuk</a:t>
            </a:r>
            <a:r>
              <a:rPr sz="3700" spc="-325" dirty="0"/>
              <a:t> </a:t>
            </a:r>
            <a:r>
              <a:rPr sz="3700" spc="-204" dirty="0"/>
              <a:t>umum</a:t>
            </a:r>
            <a:r>
              <a:rPr sz="3700" spc="-325" dirty="0"/>
              <a:t> </a:t>
            </a:r>
            <a:r>
              <a:rPr sz="3700" spc="-105" dirty="0"/>
              <a:t>kecurangan</a:t>
            </a:r>
            <a:r>
              <a:rPr sz="3700" spc="-325" dirty="0"/>
              <a:t> </a:t>
            </a:r>
            <a:r>
              <a:rPr sz="3700" spc="-95" dirty="0"/>
              <a:t>persediaan</a:t>
            </a:r>
            <a:endParaRPr sz="3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524</Words>
  <Application>Microsoft Office PowerPoint</Application>
  <PresentationFormat>Custom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Lucida Sans Unicode</vt:lpstr>
      <vt:lpstr>Trebuchet MS</vt:lpstr>
      <vt:lpstr>Office Theme</vt:lpstr>
      <vt:lpstr>PowerPoint Presentation</vt:lpstr>
      <vt:lpstr>KECURANGAN TERKAIT PENDAPATAN DAN PERSEDIAAN</vt:lpstr>
      <vt:lpstr>KECURANGAN PENDAPATAN ( REVENUE FRAUD)</vt:lpstr>
      <vt:lpstr>PowerPoint Presentation</vt:lpstr>
      <vt:lpstr>PowerPoint Presentation</vt:lpstr>
      <vt:lpstr>DAMPAKNYA</vt:lpstr>
      <vt:lpstr>KECURANGAN PERSEDIAAN (INVENTORY FRAUD)</vt:lpstr>
      <vt:lpstr>DAMPAKNYA</vt:lpstr>
      <vt:lpstr>Bentuk - bentuk umum kecurangan persediaan</vt:lpstr>
      <vt:lpstr>KECURANGAN HARGA POKOK PENJUALAN (HPP FRAUD)</vt:lpstr>
      <vt:lpstr>DAMPAKNYA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</dc:title>
  <dc:creator>Ariesta Thierry Henri Pulumbara</dc:creator>
  <cp:keywords>DAG25DDiH6E,BAGXjjiHSSs,0</cp:keywords>
  <cp:lastModifiedBy>organizer</cp:lastModifiedBy>
  <cp:revision>2</cp:revision>
  <dcterms:created xsi:type="dcterms:W3CDTF">2025-10-27T01:18:12Z</dcterms:created>
  <dcterms:modified xsi:type="dcterms:W3CDTF">2025-11-15T12:44:30Z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Canva</vt:lpwstr>
  </property>
  <property fmtid="{D5CDD505-2E9C-101B-9397-08002B2CF9AE}" pid="4" name="LastSaved">
    <vt:filetime>2025-10-27T00:00:00Z</vt:filetime>
  </property>
  <property fmtid="{D5CDD505-2E9C-101B-9397-08002B2CF9AE}" pid="5" name="Producer">
    <vt:lpwstr>Canva</vt:lpwstr>
  </property>
</Properties>
</file>