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3.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4.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4"/>
    <p:sldMasterId id="2147483713" r:id="rId5"/>
    <p:sldMasterId id="2147483897" r:id="rId6"/>
    <p:sldMasterId id="2147483972" r:id="rId7"/>
    <p:sldMasterId id="2147483989" r:id="rId8"/>
  </p:sldMasterIdLst>
  <p:notesMasterIdLst>
    <p:notesMasterId r:id="rId41"/>
  </p:notesMasterIdLst>
  <p:handoutMasterIdLst>
    <p:handoutMasterId r:id="rId42"/>
  </p:handoutMasterIdLst>
  <p:sldIdLst>
    <p:sldId id="256" r:id="rId9"/>
    <p:sldId id="264" r:id="rId10"/>
    <p:sldId id="296" r:id="rId11"/>
    <p:sldId id="266" r:id="rId12"/>
    <p:sldId id="348" r:id="rId13"/>
    <p:sldId id="349" r:id="rId14"/>
    <p:sldId id="350" r:id="rId15"/>
    <p:sldId id="286" r:id="rId16"/>
    <p:sldId id="287" r:id="rId17"/>
    <p:sldId id="260" r:id="rId18"/>
    <p:sldId id="263" r:id="rId19"/>
    <p:sldId id="297" r:id="rId20"/>
    <p:sldId id="268" r:id="rId21"/>
    <p:sldId id="298" r:id="rId22"/>
    <p:sldId id="288" r:id="rId23"/>
    <p:sldId id="289" r:id="rId24"/>
    <p:sldId id="290" r:id="rId25"/>
    <p:sldId id="291" r:id="rId26"/>
    <p:sldId id="267" r:id="rId27"/>
    <p:sldId id="269" r:id="rId28"/>
    <p:sldId id="299" r:id="rId29"/>
    <p:sldId id="278" r:id="rId30"/>
    <p:sldId id="279" r:id="rId31"/>
    <p:sldId id="292" r:id="rId32"/>
    <p:sldId id="281" r:id="rId33"/>
    <p:sldId id="282" r:id="rId34"/>
    <p:sldId id="294" r:id="rId35"/>
    <p:sldId id="295" r:id="rId36"/>
    <p:sldId id="300" r:id="rId37"/>
    <p:sldId id="345" r:id="rId38"/>
    <p:sldId id="346" r:id="rId39"/>
    <p:sldId id="347"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in Content" id="{6DE21553-B907-4AA2-A500-A8450EA03DFD}">
          <p14:sldIdLst>
            <p14:sldId id="256"/>
            <p14:sldId id="264"/>
            <p14:sldId id="296"/>
            <p14:sldId id="266"/>
            <p14:sldId id="348"/>
            <p14:sldId id="349"/>
            <p14:sldId id="350"/>
            <p14:sldId id="286"/>
            <p14:sldId id="287"/>
            <p14:sldId id="260"/>
            <p14:sldId id="263"/>
            <p14:sldId id="297"/>
            <p14:sldId id="268"/>
            <p14:sldId id="298"/>
            <p14:sldId id="288"/>
            <p14:sldId id="289"/>
            <p14:sldId id="290"/>
            <p14:sldId id="291"/>
            <p14:sldId id="267"/>
            <p14:sldId id="269"/>
            <p14:sldId id="299"/>
            <p14:sldId id="278"/>
            <p14:sldId id="279"/>
            <p14:sldId id="292"/>
            <p14:sldId id="281"/>
            <p14:sldId id="282"/>
            <p14:sldId id="294"/>
            <p14:sldId id="295"/>
            <p14:sldId id="300"/>
            <p14:sldId id="345"/>
            <p14:sldId id="346"/>
            <p14:sldId id="347"/>
          </p14:sldIdLst>
        </p14:section>
      </p14:sectionLst>
    </p:ext>
    <p:ext uri="{EFAFB233-063F-42B5-8137-9DF3F51BA10A}">
      <p15:sldGuideLst xmlns:p15="http://schemas.microsoft.com/office/powerpoint/2012/main">
        <p15:guide id="1" orient="horz" pos="3408">
          <p15:clr>
            <a:srgbClr val="A4A3A4"/>
          </p15:clr>
        </p15:guide>
        <p15:guide id="2" orient="horz" pos="3600">
          <p15:clr>
            <a:srgbClr val="A4A3A4"/>
          </p15:clr>
        </p15:guide>
        <p15:guide id="3" orient="horz" pos="912" userDrawn="1">
          <p15:clr>
            <a:srgbClr val="A4A3A4"/>
          </p15:clr>
        </p15:guide>
        <p15:guide id="4" orient="horz" pos="3360">
          <p15:clr>
            <a:srgbClr val="A4A3A4"/>
          </p15:clr>
        </p15:guide>
        <p15:guide id="5" pos="5616">
          <p15:clr>
            <a:srgbClr val="A4A3A4"/>
          </p15:clr>
        </p15:guide>
        <p15:guide id="6" pos="432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36E50FC-2AB3-D9E0-505C-1714AE47009F}" name="Susan Schanne" initials="SS" userId="7d601095b1433916"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99"/>
    <a:srgbClr val="005A9E"/>
    <a:srgbClr val="008080"/>
    <a:srgbClr val="ED2F4A"/>
    <a:srgbClr val="000099"/>
    <a:srgbClr val="003366"/>
    <a:srgbClr val="E66618"/>
    <a:srgbClr val="990033"/>
    <a:srgbClr val="CC0066"/>
    <a:srgbClr val="E21A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812" autoAdjust="0"/>
    <p:restoredTop sz="94249" autoAdjust="0"/>
  </p:normalViewPr>
  <p:slideViewPr>
    <p:cSldViewPr>
      <p:cViewPr varScale="1">
        <p:scale>
          <a:sx n="65" d="100"/>
          <a:sy n="65" d="100"/>
        </p:scale>
        <p:origin x="1284" y="48"/>
      </p:cViewPr>
      <p:guideLst>
        <p:guide orient="horz" pos="3408"/>
        <p:guide orient="horz" pos="3600"/>
        <p:guide orient="horz" pos="912"/>
        <p:guide orient="horz" pos="3360"/>
        <p:guide pos="5616"/>
        <p:guide pos="43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199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handoutMaster" Target="handoutMasters/handoutMaster1.xml"/><Relationship Id="rId47" Type="http://schemas.microsoft.com/office/2018/10/relationships/authors" Target="authors.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8.xml"/><Relationship Id="rId29" Type="http://schemas.openxmlformats.org/officeDocument/2006/relationships/slide" Target="slides/slide2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presProps" Target="presProps.xml"/><Relationship Id="rId8" Type="http://schemas.openxmlformats.org/officeDocument/2006/relationships/slideMaster" Target="slideMasters/slideMaster5.xml"/><Relationship Id="rId3" Type="http://schemas.openxmlformats.org/officeDocument/2006/relationships/customXml" Target="../customXml/item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tableStyles" Target="tableStyles.xml"/><Relationship Id="rId20" Type="http://schemas.openxmlformats.org/officeDocument/2006/relationships/slide" Target="slides/slide12.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724CCBF-31CF-4FCA-A5B4-50142834420A}" type="datetimeFigureOut">
              <a:rPr lang="en-US" smtClean="0"/>
              <a:pPr/>
              <a:t>10/30/2025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6895618-5249-4F12-80E4-2F3A0FD18481}" type="slidenum">
              <a:rPr lang="en-US" smtClean="0"/>
              <a:pPr/>
              <a:t>‹#›</a:t>
            </a:fld>
            <a:endParaRPr lang="en-US"/>
          </a:p>
        </p:txBody>
      </p:sp>
    </p:spTree>
    <p:extLst>
      <p:ext uri="{BB962C8B-B14F-4D97-AF65-F5344CB8AC3E}">
        <p14:creationId xmlns:p14="http://schemas.microsoft.com/office/powerpoint/2010/main" val="4721105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84B720-C9F6-4BFC-BC5C-B1B8D70204DA}" type="datetimeFigureOut">
              <a:rPr lang="en-US" smtClean="0"/>
              <a:pPr/>
              <a:t>10/30/2025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003D02-7E89-4EBF-B123-9C334E1BFEF7}" type="slidenum">
              <a:rPr lang="en-US" smtClean="0"/>
              <a:pPr/>
              <a:t>‹#›</a:t>
            </a:fld>
            <a:endParaRPr lang="en-US"/>
          </a:p>
        </p:txBody>
      </p:sp>
    </p:spTree>
    <p:extLst>
      <p:ext uri="{BB962C8B-B14F-4D97-AF65-F5344CB8AC3E}">
        <p14:creationId xmlns:p14="http://schemas.microsoft.com/office/powerpoint/2010/main" val="6189045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Gambar Slide 1"/>
          <p:cNvSpPr>
            <a:spLocks noGrp="1" noRot="1" noChangeAspect="1"/>
          </p:cNvSpPr>
          <p:nvPr>
            <p:ph type="sldImg"/>
          </p:nvPr>
        </p:nvSpPr>
        <p:spPr/>
      </p:sp>
      <p:sp>
        <p:nvSpPr>
          <p:cNvPr id="3" name="Tampungan Catatan 2"/>
          <p:cNvSpPr>
            <a:spLocks noGrp="1"/>
          </p:cNvSpPr>
          <p:nvPr>
            <p:ph type="body" idx="1"/>
          </p:nvPr>
        </p:nvSpPr>
        <p:spPr/>
        <p:txBody>
          <a:bodyPr/>
          <a:lstStyle/>
          <a:p>
            <a:r>
              <a:rPr lang="en-US" dirty="0"/>
              <a:t>Ethical Framework = </a:t>
            </a:r>
            <a:r>
              <a:rPr lang="en-US" dirty="0" err="1"/>
              <a:t>Kerangka</a:t>
            </a:r>
            <a:r>
              <a:rPr lang="en-US" dirty="0"/>
              <a:t> </a:t>
            </a:r>
            <a:r>
              <a:rPr lang="en-US" dirty="0" err="1"/>
              <a:t>Etis</a:t>
            </a:r>
            <a:endParaRPr lang="en-US" dirty="0"/>
          </a:p>
        </p:txBody>
      </p:sp>
      <p:sp>
        <p:nvSpPr>
          <p:cNvPr id="4" name="Tampungan Nomor Slide 3"/>
          <p:cNvSpPr>
            <a:spLocks noGrp="1"/>
          </p:cNvSpPr>
          <p:nvPr>
            <p:ph type="sldNum" sz="quarter" idx="5"/>
          </p:nvPr>
        </p:nvSpPr>
        <p:spPr/>
        <p:txBody>
          <a:bodyPr/>
          <a:lstStyle/>
          <a:p>
            <a:fld id="{5D003D02-7E89-4EBF-B123-9C334E1BFEF7}" type="slidenum">
              <a:rPr lang="en-US" smtClean="0"/>
              <a:pPr/>
              <a:t>2</a:t>
            </a:fld>
            <a:endParaRPr lang="en-US"/>
          </a:p>
        </p:txBody>
      </p:sp>
    </p:spTree>
    <p:extLst>
      <p:ext uri="{BB962C8B-B14F-4D97-AF65-F5344CB8AC3E}">
        <p14:creationId xmlns:p14="http://schemas.microsoft.com/office/powerpoint/2010/main" val="13113363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Gambar Slide 1"/>
          <p:cNvSpPr>
            <a:spLocks noGrp="1" noRot="1" noChangeAspect="1"/>
          </p:cNvSpPr>
          <p:nvPr>
            <p:ph type="sldImg"/>
          </p:nvPr>
        </p:nvSpPr>
        <p:spPr/>
      </p:sp>
      <p:sp>
        <p:nvSpPr>
          <p:cNvPr id="3" name="Tampungan Catatan 2"/>
          <p:cNvSpPr>
            <a:spLocks noGrp="1"/>
          </p:cNvSpPr>
          <p:nvPr>
            <p:ph type="body" idx="1"/>
          </p:nvPr>
        </p:nvSpPr>
        <p:spPr/>
        <p:txBody>
          <a:bodyPr/>
          <a:lstStyle/>
          <a:p>
            <a:endParaRPr lang="en-US" dirty="0"/>
          </a:p>
        </p:txBody>
      </p:sp>
      <p:sp>
        <p:nvSpPr>
          <p:cNvPr id="4" name="Tampungan Nomor Slide 3"/>
          <p:cNvSpPr>
            <a:spLocks noGrp="1"/>
          </p:cNvSpPr>
          <p:nvPr>
            <p:ph type="sldNum" sz="quarter" idx="5"/>
          </p:nvPr>
        </p:nvSpPr>
        <p:spPr/>
        <p:txBody>
          <a:bodyPr/>
          <a:lstStyle/>
          <a:p>
            <a:fld id="{5D003D02-7E89-4EBF-B123-9C334E1BFEF7}" type="slidenum">
              <a:rPr lang="en-US" smtClean="0"/>
              <a:pPr/>
              <a:t>10</a:t>
            </a:fld>
            <a:endParaRPr lang="en-US"/>
          </a:p>
        </p:txBody>
      </p:sp>
    </p:spTree>
    <p:extLst>
      <p:ext uri="{BB962C8B-B14F-4D97-AF65-F5344CB8AC3E}">
        <p14:creationId xmlns:p14="http://schemas.microsoft.com/office/powerpoint/2010/main" val="17822695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Gambar Slide 1"/>
          <p:cNvSpPr>
            <a:spLocks noGrp="1" noRot="1" noChangeAspect="1"/>
          </p:cNvSpPr>
          <p:nvPr>
            <p:ph type="sldImg"/>
          </p:nvPr>
        </p:nvSpPr>
        <p:spPr/>
      </p:sp>
      <p:sp>
        <p:nvSpPr>
          <p:cNvPr id="3" name="Tampungan Catatan 2"/>
          <p:cNvSpPr>
            <a:spLocks noGrp="1"/>
          </p:cNvSpPr>
          <p:nvPr>
            <p:ph type="body" idx="1"/>
          </p:nvPr>
        </p:nvSpPr>
        <p:spPr/>
        <p:txBody>
          <a:bodyPr/>
          <a:lstStyle/>
          <a:p>
            <a:endParaRPr lang="fi-FI" dirty="0"/>
          </a:p>
          <a:p>
            <a:endParaRPr lang="fi-FI" dirty="0"/>
          </a:p>
          <a:p>
            <a:endParaRPr lang="fi-FI" dirty="0"/>
          </a:p>
          <a:p>
            <a:r>
              <a:rPr lang="fi-FI" dirty="0"/>
              <a:t>  Hak Asasi Manusia dan Keadilan Sosial  =  Hak Asasi Manusia dan Keadilan Sosial </a:t>
            </a:r>
            <a:endParaRPr lang="en-US" dirty="0"/>
          </a:p>
        </p:txBody>
      </p:sp>
      <p:sp>
        <p:nvSpPr>
          <p:cNvPr id="4" name="Tampungan Nomor Slide 3"/>
          <p:cNvSpPr>
            <a:spLocks noGrp="1"/>
          </p:cNvSpPr>
          <p:nvPr>
            <p:ph type="sldNum" sz="quarter" idx="5"/>
          </p:nvPr>
        </p:nvSpPr>
        <p:spPr/>
        <p:txBody>
          <a:bodyPr/>
          <a:lstStyle/>
          <a:p>
            <a:fld id="{5D003D02-7E89-4EBF-B123-9C334E1BFEF7}" type="slidenum">
              <a:rPr lang="en-US" smtClean="0"/>
              <a:pPr/>
              <a:t>18</a:t>
            </a:fld>
            <a:endParaRPr lang="en-US"/>
          </a:p>
        </p:txBody>
      </p:sp>
    </p:spTree>
    <p:extLst>
      <p:ext uri="{BB962C8B-B14F-4D97-AF65-F5344CB8AC3E}">
        <p14:creationId xmlns:p14="http://schemas.microsoft.com/office/powerpoint/2010/main" val="12774786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Gambar Slide 1"/>
          <p:cNvSpPr>
            <a:spLocks noGrp="1" noRot="1" noChangeAspect="1"/>
          </p:cNvSpPr>
          <p:nvPr>
            <p:ph type="sldImg"/>
          </p:nvPr>
        </p:nvSpPr>
        <p:spPr/>
      </p:sp>
      <p:sp>
        <p:nvSpPr>
          <p:cNvPr id="3" name="Tampungan Catatan 2"/>
          <p:cNvSpPr>
            <a:spLocks noGrp="1"/>
          </p:cNvSpPr>
          <p:nvPr>
            <p:ph type="body" idx="1"/>
          </p:nvPr>
        </p:nvSpPr>
        <p:spPr/>
        <p:txBody>
          <a:bodyPr/>
          <a:lstStyle/>
          <a:p>
            <a:r>
              <a:rPr lang="en-US" dirty="0"/>
              <a:t>Virtue Ethics: Integrity and Character 1  (</a:t>
            </a:r>
            <a:r>
              <a:rPr lang="sv-SE" dirty="0"/>
              <a:t>Etika Kebajikan: Integritas dan Karakter 1)</a:t>
            </a:r>
            <a:endParaRPr lang="en-US" dirty="0"/>
          </a:p>
        </p:txBody>
      </p:sp>
      <p:sp>
        <p:nvSpPr>
          <p:cNvPr id="4" name="Tampungan Nomor Slide 3"/>
          <p:cNvSpPr>
            <a:spLocks noGrp="1"/>
          </p:cNvSpPr>
          <p:nvPr>
            <p:ph type="sldNum" sz="quarter" idx="5"/>
          </p:nvPr>
        </p:nvSpPr>
        <p:spPr/>
        <p:txBody>
          <a:bodyPr/>
          <a:lstStyle/>
          <a:p>
            <a:fld id="{5D003D02-7E89-4EBF-B123-9C334E1BFEF7}" type="slidenum">
              <a:rPr lang="en-US" smtClean="0"/>
              <a:pPr/>
              <a:t>23</a:t>
            </a:fld>
            <a:endParaRPr lang="en-US"/>
          </a:p>
        </p:txBody>
      </p:sp>
    </p:spTree>
    <p:extLst>
      <p:ext uri="{BB962C8B-B14F-4D97-AF65-F5344CB8AC3E}">
        <p14:creationId xmlns:p14="http://schemas.microsoft.com/office/powerpoint/2010/main" val="13736446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Gambar Slide 1"/>
          <p:cNvSpPr>
            <a:spLocks noGrp="1" noRot="1" noChangeAspect="1"/>
          </p:cNvSpPr>
          <p:nvPr>
            <p:ph type="sldImg"/>
          </p:nvPr>
        </p:nvSpPr>
        <p:spPr/>
      </p:sp>
      <p:sp>
        <p:nvSpPr>
          <p:cNvPr id="3" name="Tampungan Catatan 2"/>
          <p:cNvSpPr>
            <a:spLocks noGrp="1"/>
          </p:cNvSpPr>
          <p:nvPr>
            <p:ph type="body" idx="1"/>
          </p:nvPr>
        </p:nvSpPr>
        <p:spPr/>
        <p:txBody>
          <a:bodyPr/>
          <a:lstStyle/>
          <a:p>
            <a:r>
              <a:rPr lang="en-US" dirty="0"/>
              <a:t>Virtue Ethics   =  Etika Kebajikan</a:t>
            </a:r>
          </a:p>
        </p:txBody>
      </p:sp>
      <p:sp>
        <p:nvSpPr>
          <p:cNvPr id="4" name="Tampungan Nomor Slide 3"/>
          <p:cNvSpPr>
            <a:spLocks noGrp="1"/>
          </p:cNvSpPr>
          <p:nvPr>
            <p:ph type="sldNum" sz="quarter" idx="5"/>
          </p:nvPr>
        </p:nvSpPr>
        <p:spPr/>
        <p:txBody>
          <a:bodyPr/>
          <a:lstStyle/>
          <a:p>
            <a:fld id="{5D003D02-7E89-4EBF-B123-9C334E1BFEF7}" type="slidenum">
              <a:rPr lang="en-US" smtClean="0"/>
              <a:pPr/>
              <a:t>24</a:t>
            </a:fld>
            <a:endParaRPr lang="en-US"/>
          </a:p>
        </p:txBody>
      </p:sp>
    </p:spTree>
    <p:extLst>
      <p:ext uri="{BB962C8B-B14F-4D97-AF65-F5344CB8AC3E}">
        <p14:creationId xmlns:p14="http://schemas.microsoft.com/office/powerpoint/2010/main" val="2659243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Gambar Slide 1"/>
          <p:cNvSpPr>
            <a:spLocks noGrp="1" noRot="1" noChangeAspect="1"/>
          </p:cNvSpPr>
          <p:nvPr>
            <p:ph type="sldImg"/>
          </p:nvPr>
        </p:nvSpPr>
        <p:spPr/>
      </p:sp>
      <p:sp>
        <p:nvSpPr>
          <p:cNvPr id="3" name="Tampungan Catatan 2"/>
          <p:cNvSpPr>
            <a:spLocks noGrp="1"/>
          </p:cNvSpPr>
          <p:nvPr>
            <p:ph type="body" idx="1"/>
          </p:nvPr>
        </p:nvSpPr>
        <p:spPr/>
        <p:txBody>
          <a:bodyPr/>
          <a:lstStyle/>
          <a:p>
            <a:r>
              <a:rPr lang="en-US" dirty="0"/>
              <a:t>Virtue Ethics  =  Etika Kebajikan</a:t>
            </a:r>
          </a:p>
        </p:txBody>
      </p:sp>
      <p:sp>
        <p:nvSpPr>
          <p:cNvPr id="4" name="Tampungan Nomor Slide 3"/>
          <p:cNvSpPr>
            <a:spLocks noGrp="1"/>
          </p:cNvSpPr>
          <p:nvPr>
            <p:ph type="sldNum" sz="quarter" idx="5"/>
          </p:nvPr>
        </p:nvSpPr>
        <p:spPr/>
        <p:txBody>
          <a:bodyPr/>
          <a:lstStyle/>
          <a:p>
            <a:fld id="{5D003D02-7E89-4EBF-B123-9C334E1BFEF7}" type="slidenum">
              <a:rPr lang="en-US" smtClean="0"/>
              <a:pPr/>
              <a:t>26</a:t>
            </a:fld>
            <a:endParaRPr lang="en-US"/>
          </a:p>
        </p:txBody>
      </p:sp>
    </p:spTree>
    <p:extLst>
      <p:ext uri="{BB962C8B-B14F-4D97-AF65-F5344CB8AC3E}">
        <p14:creationId xmlns:p14="http://schemas.microsoft.com/office/powerpoint/2010/main" val="11176115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Gambar Slide 1"/>
          <p:cNvSpPr>
            <a:spLocks noGrp="1" noRot="1" noChangeAspect="1"/>
          </p:cNvSpPr>
          <p:nvPr>
            <p:ph type="sldImg"/>
          </p:nvPr>
        </p:nvSpPr>
        <p:spPr/>
      </p:sp>
      <p:sp>
        <p:nvSpPr>
          <p:cNvPr id="3" name="Tampungan Catatan 2"/>
          <p:cNvSpPr>
            <a:spLocks noGrp="1"/>
          </p:cNvSpPr>
          <p:nvPr>
            <p:ph type="body" idx="1"/>
          </p:nvPr>
        </p:nvSpPr>
        <p:spPr/>
        <p:txBody>
          <a:bodyPr/>
          <a:lstStyle/>
          <a:p>
            <a:r>
              <a:rPr lang="en-US" dirty="0"/>
              <a:t>Decision-Making Model for Business Ethics Revisited = Model </a:t>
            </a:r>
            <a:r>
              <a:rPr lang="en-US" dirty="0" err="1"/>
              <a:t>Pengambilan</a:t>
            </a:r>
            <a:r>
              <a:rPr lang="en-US" dirty="0"/>
              <a:t> Keputusan Etika </a:t>
            </a:r>
            <a:r>
              <a:rPr lang="en-US" dirty="0" err="1"/>
              <a:t>Bisnis</a:t>
            </a:r>
            <a:r>
              <a:rPr lang="en-US" dirty="0"/>
              <a:t>  </a:t>
            </a:r>
            <a:r>
              <a:rPr lang="en-US" dirty="0" err="1"/>
              <a:t>untuk</a:t>
            </a:r>
            <a:r>
              <a:rPr lang="en-US" dirty="0"/>
              <a:t> </a:t>
            </a:r>
            <a:r>
              <a:rPr lang="en-US" dirty="0" err="1"/>
              <a:t>Ditinjau</a:t>
            </a:r>
            <a:r>
              <a:rPr lang="en-US" dirty="0"/>
              <a:t> Kembali</a:t>
            </a:r>
          </a:p>
        </p:txBody>
      </p:sp>
      <p:sp>
        <p:nvSpPr>
          <p:cNvPr id="4" name="Tampungan Nomor Slide 3"/>
          <p:cNvSpPr>
            <a:spLocks noGrp="1"/>
          </p:cNvSpPr>
          <p:nvPr>
            <p:ph type="sldNum" sz="quarter" idx="5"/>
          </p:nvPr>
        </p:nvSpPr>
        <p:spPr/>
        <p:txBody>
          <a:bodyPr/>
          <a:lstStyle/>
          <a:p>
            <a:fld id="{5D003D02-7E89-4EBF-B123-9C334E1BFEF7}" type="slidenum">
              <a:rPr lang="en-US" smtClean="0"/>
              <a:pPr/>
              <a:t>27</a:t>
            </a:fld>
            <a:endParaRPr lang="en-US"/>
          </a:p>
        </p:txBody>
      </p:sp>
    </p:spTree>
    <p:extLst>
      <p:ext uri="{BB962C8B-B14F-4D97-AF65-F5344CB8AC3E}">
        <p14:creationId xmlns:p14="http://schemas.microsoft.com/office/powerpoint/2010/main" val="28764198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ampungan Gambar Slide 1"/>
          <p:cNvSpPr>
            <a:spLocks noGrp="1" noRot="1" noChangeAspect="1"/>
          </p:cNvSpPr>
          <p:nvPr>
            <p:ph type="sldImg"/>
          </p:nvPr>
        </p:nvSpPr>
        <p:spPr/>
      </p:sp>
      <p:sp>
        <p:nvSpPr>
          <p:cNvPr id="3" name="Tampungan Catatan 2"/>
          <p:cNvSpPr>
            <a:spLocks noGrp="1"/>
          </p:cNvSpPr>
          <p:nvPr>
            <p:ph type="body" idx="1"/>
          </p:nvPr>
        </p:nvSpPr>
        <p:spPr/>
        <p:txBody>
          <a:bodyPr/>
          <a:lstStyle/>
          <a:p>
            <a:r>
              <a:rPr lang="en-US" dirty="0"/>
              <a:t>the greatest </a:t>
            </a:r>
            <a:r>
              <a:rPr lang="en-US" dirty="0" err="1"/>
              <a:t>happineness</a:t>
            </a:r>
            <a:r>
              <a:rPr lang="en-US" dirty="0"/>
              <a:t> of the greatest number = </a:t>
            </a:r>
            <a:r>
              <a:rPr lang="en-US" dirty="0" err="1"/>
              <a:t>kebahagiaan</a:t>
            </a:r>
            <a:r>
              <a:rPr lang="en-US" dirty="0"/>
              <a:t> </a:t>
            </a:r>
            <a:r>
              <a:rPr lang="en-US" dirty="0" err="1"/>
              <a:t>terbesar</a:t>
            </a:r>
            <a:r>
              <a:rPr lang="en-US" dirty="0"/>
              <a:t> </a:t>
            </a:r>
            <a:r>
              <a:rPr lang="en-US" dirty="0" err="1"/>
              <a:t>dari</a:t>
            </a:r>
            <a:r>
              <a:rPr lang="en-US" dirty="0"/>
              <a:t> </a:t>
            </a:r>
            <a:r>
              <a:rPr lang="en-US" dirty="0" err="1"/>
              <a:t>jumlah</a:t>
            </a:r>
            <a:r>
              <a:rPr lang="en-US" dirty="0"/>
              <a:t> </a:t>
            </a:r>
            <a:r>
              <a:rPr lang="en-US" dirty="0" err="1"/>
              <a:t>terbesar</a:t>
            </a:r>
            <a:endParaRPr lang="en-US" dirty="0"/>
          </a:p>
        </p:txBody>
      </p:sp>
      <p:sp>
        <p:nvSpPr>
          <p:cNvPr id="4" name="Tampungan Nomor Slide 3"/>
          <p:cNvSpPr>
            <a:spLocks noGrp="1"/>
          </p:cNvSpPr>
          <p:nvPr>
            <p:ph type="sldNum" sz="quarter" idx="5"/>
          </p:nvPr>
        </p:nvSpPr>
        <p:spPr/>
        <p:txBody>
          <a:bodyPr/>
          <a:lstStyle/>
          <a:p>
            <a:fld id="{5D003D02-7E89-4EBF-B123-9C334E1BFEF7}" type="slidenum">
              <a:rPr lang="en-US" smtClean="0"/>
              <a:pPr/>
              <a:t>31</a:t>
            </a:fld>
            <a:endParaRPr lang="en-US"/>
          </a:p>
        </p:txBody>
      </p:sp>
    </p:spTree>
    <p:extLst>
      <p:ext uri="{BB962C8B-B14F-4D97-AF65-F5344CB8AC3E}">
        <p14:creationId xmlns:p14="http://schemas.microsoft.com/office/powerpoint/2010/main" val="2697433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dBar-Title and Content">
    <p:spTree>
      <p:nvGrpSpPr>
        <p:cNvPr id="1" name=""/>
        <p:cNvGrpSpPr/>
        <p:nvPr/>
      </p:nvGrpSpPr>
      <p:grpSpPr>
        <a:xfrm>
          <a:off x="0" y="0"/>
          <a:ext cx="0" cy="0"/>
          <a:chOff x="0" y="0"/>
          <a:chExt cx="0" cy="0"/>
        </a:xfrm>
      </p:grpSpPr>
      <p:sp>
        <p:nvSpPr>
          <p:cNvPr id="6" name="Title 1"/>
          <p:cNvSpPr>
            <a:spLocks noGrp="1"/>
          </p:cNvSpPr>
          <p:nvPr>
            <p:ph type="title"/>
          </p:nvPr>
        </p:nvSpPr>
        <p:spPr>
          <a:xfrm>
            <a:off x="0" y="228600"/>
            <a:ext cx="9144000" cy="609600"/>
          </a:xfrm>
          <a:prstGeom prst="rect">
            <a:avLst/>
          </a:prstGeom>
          <a:ln>
            <a:solidFill>
              <a:srgbClr val="00B0F0"/>
            </a:solidFill>
          </a:ln>
        </p:spPr>
        <p:txBody>
          <a:bodyPr/>
          <a:lstStyle>
            <a:lvl1pPr>
              <a:defRPr sz="3600">
                <a:solidFill>
                  <a:schemeClr val="bg2"/>
                </a:solidFill>
              </a:defRPr>
            </a:lvl1pPr>
          </a:lstStyle>
          <a:p>
            <a:r>
              <a:rPr lang="en-US" dirty="0"/>
              <a:t>Click to edit Master title style</a:t>
            </a:r>
          </a:p>
        </p:txBody>
      </p:sp>
      <p:sp>
        <p:nvSpPr>
          <p:cNvPr id="3" name="Content Placeholder 2"/>
          <p:cNvSpPr>
            <a:spLocks noGrp="1"/>
          </p:cNvSpPr>
          <p:nvPr>
            <p:ph idx="1"/>
          </p:nvPr>
        </p:nvSpPr>
        <p:spPr>
          <a:xfrm>
            <a:off x="457200" y="990600"/>
            <a:ext cx="8229600" cy="55626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3"/>
          <p:cNvSpPr>
            <a:spLocks noGrp="1"/>
          </p:cNvSpPr>
          <p:nvPr>
            <p:ph type="body" sz="quarter" idx="16" hasCustomPrompt="1"/>
          </p:nvPr>
        </p:nvSpPr>
        <p:spPr>
          <a:xfrm>
            <a:off x="3886200" y="6553200"/>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Tree>
    <p:extLst>
      <p:ext uri="{BB962C8B-B14F-4D97-AF65-F5344CB8AC3E}">
        <p14:creationId xmlns:p14="http://schemas.microsoft.com/office/powerpoint/2010/main" val="3862655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mallRedBar-Gray BG, Title Only Right">
    <p:spTree>
      <p:nvGrpSpPr>
        <p:cNvPr id="1" name=""/>
        <p:cNvGrpSpPr/>
        <p:nvPr/>
      </p:nvGrpSpPr>
      <p:grpSpPr>
        <a:xfrm>
          <a:off x="0" y="0"/>
          <a:ext cx="0" cy="0"/>
          <a:chOff x="0" y="0"/>
          <a:chExt cx="0" cy="0"/>
        </a:xfrm>
      </p:grpSpPr>
      <p:sp>
        <p:nvSpPr>
          <p:cNvPr id="8" name="Rectangle 7"/>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Title 1"/>
          <p:cNvSpPr>
            <a:spLocks noGrp="1"/>
          </p:cNvSpPr>
          <p:nvPr>
            <p:ph type="ctrTitle"/>
          </p:nvPr>
        </p:nvSpPr>
        <p:spPr>
          <a:xfrm>
            <a:off x="3733800" y="3581400"/>
            <a:ext cx="51816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5" name="TextBox 4"/>
          <p:cNvSpPr txBox="1"/>
          <p:nvPr userDrawn="1"/>
        </p:nvSpPr>
        <p:spPr>
          <a:xfrm>
            <a:off x="6096000" y="6679955"/>
            <a:ext cx="3048000" cy="123111"/>
          </a:xfrm>
          <a:prstGeom prst="rect">
            <a:avLst/>
          </a:prstGeom>
          <a:noFill/>
        </p:spPr>
        <p:txBody>
          <a:bodyPr wrap="square" lIns="0" tIns="0" rIns="45720" bIns="0" rtlCol="0">
            <a:spAutoFit/>
          </a:bodyPr>
          <a:lstStyle/>
          <a:p>
            <a:pPr algn="r"/>
            <a:r>
              <a:rPr lang="en-US" sz="800" dirty="0">
                <a:solidFill>
                  <a:schemeClr val="bg1"/>
                </a:solidFill>
              </a:rPr>
              <a:t>Insert Photo Credit Here</a:t>
            </a:r>
          </a:p>
        </p:txBody>
      </p:sp>
    </p:spTree>
    <p:extLst>
      <p:ext uri="{BB962C8B-B14F-4D97-AF65-F5344CB8AC3E}">
        <p14:creationId xmlns:p14="http://schemas.microsoft.com/office/powerpoint/2010/main" val="407617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mallRedBar-SimpleTitle&amp;Subtitle">
    <p:spTree>
      <p:nvGrpSpPr>
        <p:cNvPr id="1" name=""/>
        <p:cNvGrpSpPr/>
        <p:nvPr/>
      </p:nvGrpSpPr>
      <p:grpSpPr>
        <a:xfrm>
          <a:off x="0" y="0"/>
          <a:ext cx="0" cy="0"/>
          <a:chOff x="0" y="0"/>
          <a:chExt cx="0" cy="0"/>
        </a:xfrm>
      </p:grpSpPr>
      <p:sp>
        <p:nvSpPr>
          <p:cNvPr id="2" name="Title 1"/>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6" name="TextBox 5"/>
          <p:cNvSpPr txBox="1"/>
          <p:nvPr userDrawn="1"/>
        </p:nvSpPr>
        <p:spPr>
          <a:xfrm>
            <a:off x="6096000" y="6679955"/>
            <a:ext cx="3048000" cy="123111"/>
          </a:xfrm>
          <a:prstGeom prst="rect">
            <a:avLst/>
          </a:prstGeom>
          <a:noFill/>
        </p:spPr>
        <p:txBody>
          <a:bodyPr wrap="square" lIns="0" tIns="0" rIns="45720" bIns="0" rtlCol="0">
            <a:spAutoFit/>
          </a:bodyPr>
          <a:lstStyle/>
          <a:p>
            <a:pPr algn="r"/>
            <a:r>
              <a:rPr lang="en-US" sz="800" dirty="0">
                <a:solidFill>
                  <a:schemeClr val="bg1"/>
                </a:solidFill>
              </a:rPr>
              <a:t>Insert Photo Credit Here</a:t>
            </a:r>
          </a:p>
        </p:txBody>
      </p:sp>
    </p:spTree>
    <p:extLst>
      <p:ext uri="{BB962C8B-B14F-4D97-AF65-F5344CB8AC3E}">
        <p14:creationId xmlns:p14="http://schemas.microsoft.com/office/powerpoint/2010/main" val="42355271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mallRedBar-Text above Title">
    <p:spTree>
      <p:nvGrpSpPr>
        <p:cNvPr id="1" name=""/>
        <p:cNvGrpSpPr/>
        <p:nvPr/>
      </p:nvGrpSpPr>
      <p:grpSpPr>
        <a:xfrm>
          <a:off x="0" y="0"/>
          <a:ext cx="0" cy="0"/>
          <a:chOff x="0" y="0"/>
          <a:chExt cx="0" cy="0"/>
        </a:xfrm>
      </p:grpSpPr>
      <p:sp>
        <p:nvSpPr>
          <p:cNvPr id="2" name="Title 1"/>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dirty="0"/>
              <a:t>Click to edit Master title style</a:t>
            </a:r>
          </a:p>
        </p:txBody>
      </p:sp>
      <p:sp>
        <p:nvSpPr>
          <p:cNvPr id="3" name="Text Placeholder 2"/>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6" name="TextBox 5"/>
          <p:cNvSpPr txBox="1"/>
          <p:nvPr userDrawn="1"/>
        </p:nvSpPr>
        <p:spPr>
          <a:xfrm>
            <a:off x="6096000" y="6679955"/>
            <a:ext cx="3048000" cy="123111"/>
          </a:xfrm>
          <a:prstGeom prst="rect">
            <a:avLst/>
          </a:prstGeom>
          <a:noFill/>
        </p:spPr>
        <p:txBody>
          <a:bodyPr wrap="square" lIns="0" tIns="0" rIns="45720" bIns="0" rtlCol="0">
            <a:spAutoFit/>
          </a:bodyPr>
          <a:lstStyle/>
          <a:p>
            <a:pPr algn="r"/>
            <a:r>
              <a:rPr lang="en-US" sz="800" dirty="0">
                <a:solidFill>
                  <a:schemeClr val="bg1"/>
                </a:solidFill>
              </a:rPr>
              <a:t>Insert Photo Credit Here</a:t>
            </a:r>
          </a:p>
        </p:txBody>
      </p:sp>
    </p:spTree>
    <p:extLst>
      <p:ext uri="{BB962C8B-B14F-4D97-AF65-F5344CB8AC3E}">
        <p14:creationId xmlns:p14="http://schemas.microsoft.com/office/powerpoint/2010/main" val="22294791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mallRedBar-Title above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dirty="0"/>
              <a:t>Click to edit Master title style</a:t>
            </a:r>
          </a:p>
        </p:txBody>
      </p:sp>
      <p:sp>
        <p:nvSpPr>
          <p:cNvPr id="3" name="Text Placeholder 2"/>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5" name="TextBox 4"/>
          <p:cNvSpPr txBox="1"/>
          <p:nvPr userDrawn="1"/>
        </p:nvSpPr>
        <p:spPr>
          <a:xfrm>
            <a:off x="6096000" y="6679955"/>
            <a:ext cx="3048000" cy="123111"/>
          </a:xfrm>
          <a:prstGeom prst="rect">
            <a:avLst/>
          </a:prstGeom>
          <a:noFill/>
        </p:spPr>
        <p:txBody>
          <a:bodyPr wrap="square" lIns="0" tIns="0" rIns="45720" bIns="0" rtlCol="0">
            <a:spAutoFit/>
          </a:bodyPr>
          <a:lstStyle/>
          <a:p>
            <a:pPr algn="r"/>
            <a:r>
              <a:rPr lang="en-US" sz="800" dirty="0">
                <a:solidFill>
                  <a:schemeClr val="bg1"/>
                </a:solidFill>
              </a:rPr>
              <a:t>Insert Photo Credit Here</a:t>
            </a:r>
          </a:p>
        </p:txBody>
      </p:sp>
    </p:spTree>
    <p:extLst>
      <p:ext uri="{BB962C8B-B14F-4D97-AF65-F5344CB8AC3E}">
        <p14:creationId xmlns:p14="http://schemas.microsoft.com/office/powerpoint/2010/main" val="36955695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Appendix_Title and Text">
    <p:spTree>
      <p:nvGrpSpPr>
        <p:cNvPr id="1" name=""/>
        <p:cNvGrpSpPr/>
        <p:nvPr/>
      </p:nvGrpSpPr>
      <p:grpSpPr>
        <a:xfrm>
          <a:off x="0" y="0"/>
          <a:ext cx="0" cy="0"/>
          <a:chOff x="0" y="0"/>
          <a:chExt cx="0" cy="0"/>
        </a:xfrm>
      </p:grpSpPr>
      <p:sp>
        <p:nvSpPr>
          <p:cNvPr id="6" name="Title 1"/>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a:t>Click to edit Master title style</a:t>
            </a:r>
          </a:p>
        </p:txBody>
      </p:sp>
      <p:sp>
        <p:nvSpPr>
          <p:cNvPr id="5" name="Text Placeholder 3"/>
          <p:cNvSpPr>
            <a:spLocks noGrp="1"/>
          </p:cNvSpPr>
          <p:nvPr>
            <p:ph type="body" sz="quarter" idx="11" hasCustomPrompt="1"/>
          </p:nvPr>
        </p:nvSpPr>
        <p:spPr>
          <a:xfrm>
            <a:off x="3467100" y="6629400"/>
            <a:ext cx="2209800" cy="152400"/>
          </a:xfrm>
          <a:prstGeom prst="rect">
            <a:avLst/>
          </a:prstGeom>
        </p:spPr>
        <p:txBody>
          <a:bodyPr/>
          <a:lstStyle>
            <a:lvl1pPr marL="0" indent="0" algn="ctr">
              <a:buNone/>
              <a:defRPr sz="800" baseline="0">
                <a:solidFill>
                  <a:srgbClr val="6A6A6A"/>
                </a:solidFill>
              </a:defRPr>
            </a:lvl1pPr>
          </a:lstStyle>
          <a:p>
            <a:pPr lvl="0"/>
            <a:r>
              <a:rPr lang="en-US" dirty="0"/>
              <a:t>Jump back to slide containing original image</a:t>
            </a:r>
          </a:p>
        </p:txBody>
      </p:sp>
      <p:sp>
        <p:nvSpPr>
          <p:cNvPr id="8" name="Text Placeholder 7"/>
          <p:cNvSpPr>
            <a:spLocks noGrp="1"/>
          </p:cNvSpPr>
          <p:nvPr>
            <p:ph type="body" sz="quarter" idx="12"/>
          </p:nvPr>
        </p:nvSpPr>
        <p:spPr>
          <a:xfrm>
            <a:off x="457200" y="1066800"/>
            <a:ext cx="8229600" cy="5562600"/>
          </a:xfrm>
          <a:prstGeom prst="rect">
            <a:avLst/>
          </a:prstGeom>
        </p:spPr>
        <p:txBody>
          <a:bodyPr/>
          <a:lstStyle>
            <a:lvl1pPr marL="0" indent="0">
              <a:spcAft>
                <a:spcPts val="800"/>
              </a:spcAft>
              <a:buNone/>
              <a:defRPr sz="2400"/>
            </a:lvl1pPr>
            <a:lvl2pPr marL="457200" indent="0">
              <a:buNone/>
              <a:defRPr sz="2400"/>
            </a:lvl2pPr>
            <a:lvl3pPr marL="914400" indent="0">
              <a:buNone/>
              <a:defRPr sz="2000"/>
            </a:lvl3pPr>
            <a:lvl4pPr marL="1371600" indent="0">
              <a:buNone/>
              <a:defRPr sz="1800"/>
            </a:lvl4pPr>
            <a:lvl5pPr marL="1828800" indent="0">
              <a:buNone/>
              <a:defRPr sz="1800"/>
            </a:lvl5pPr>
          </a:lstStyle>
          <a:p>
            <a:pPr lvl="0"/>
            <a:r>
              <a:rPr lang="en-US" dirty="0"/>
              <a:t>Click to edit Master text styles</a:t>
            </a:r>
          </a:p>
        </p:txBody>
      </p:sp>
    </p:spTree>
    <p:extLst>
      <p:ext uri="{BB962C8B-B14F-4D97-AF65-F5344CB8AC3E}">
        <p14:creationId xmlns:p14="http://schemas.microsoft.com/office/powerpoint/2010/main" val="7017555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ppendix_2-up comparison">
    <p:spTree>
      <p:nvGrpSpPr>
        <p:cNvPr id="1" name=""/>
        <p:cNvGrpSpPr/>
        <p:nvPr/>
      </p:nvGrpSpPr>
      <p:grpSpPr>
        <a:xfrm>
          <a:off x="0" y="0"/>
          <a:ext cx="0" cy="0"/>
          <a:chOff x="0" y="0"/>
          <a:chExt cx="0" cy="0"/>
        </a:xfrm>
      </p:grpSpPr>
      <p:sp>
        <p:nvSpPr>
          <p:cNvPr id="9" name="Title 1"/>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Text Placeholder 2"/>
          <p:cNvSpPr>
            <a:spLocks noGrp="1"/>
          </p:cNvSpPr>
          <p:nvPr>
            <p:ph type="body" idx="1"/>
          </p:nvPr>
        </p:nvSpPr>
        <p:spPr>
          <a:xfrm>
            <a:off x="457201" y="960438"/>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Text Placeholder 4"/>
          <p:cNvSpPr>
            <a:spLocks noGrp="1"/>
          </p:cNvSpPr>
          <p:nvPr>
            <p:ph type="body" sz="quarter" idx="3"/>
          </p:nvPr>
        </p:nvSpPr>
        <p:spPr>
          <a:xfrm>
            <a:off x="4645026" y="960438"/>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1" name="Text Placeholder 10"/>
          <p:cNvSpPr>
            <a:spLocks noGrp="1"/>
          </p:cNvSpPr>
          <p:nvPr>
            <p:ph type="body" sz="quarter" idx="12"/>
          </p:nvPr>
        </p:nvSpPr>
        <p:spPr>
          <a:xfrm>
            <a:off x="457200" y="1600200"/>
            <a:ext cx="40386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13" name="Text Placeholder 3"/>
          <p:cNvSpPr>
            <a:spLocks noGrp="1"/>
          </p:cNvSpPr>
          <p:nvPr>
            <p:ph type="body" sz="quarter" idx="13" hasCustomPrompt="1"/>
          </p:nvPr>
        </p:nvSpPr>
        <p:spPr>
          <a:xfrm>
            <a:off x="3467100" y="6629400"/>
            <a:ext cx="2209800" cy="152400"/>
          </a:xfrm>
          <a:prstGeom prst="rect">
            <a:avLst/>
          </a:prstGeom>
        </p:spPr>
        <p:txBody>
          <a:bodyPr/>
          <a:lstStyle>
            <a:lvl1pPr marL="0" indent="0" algn="ctr">
              <a:buNone/>
              <a:defRPr sz="800" baseline="0">
                <a:solidFill>
                  <a:srgbClr val="6A6A6A"/>
                </a:solidFill>
              </a:defRPr>
            </a:lvl1pPr>
          </a:lstStyle>
          <a:p>
            <a:pPr lvl="0"/>
            <a:r>
              <a:rPr lang="en-US" dirty="0"/>
              <a:t>Jump back to slide containing original image</a:t>
            </a:r>
          </a:p>
        </p:txBody>
      </p:sp>
      <p:sp>
        <p:nvSpPr>
          <p:cNvPr id="15" name="Text Placeholder 14"/>
          <p:cNvSpPr>
            <a:spLocks noGrp="1"/>
          </p:cNvSpPr>
          <p:nvPr>
            <p:ph type="body" sz="quarter" idx="14"/>
          </p:nvPr>
        </p:nvSpPr>
        <p:spPr>
          <a:xfrm>
            <a:off x="4648200" y="1600200"/>
            <a:ext cx="4114800" cy="48006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Tree>
    <p:extLst>
      <p:ext uri="{BB962C8B-B14F-4D97-AF65-F5344CB8AC3E}">
        <p14:creationId xmlns:p14="http://schemas.microsoft.com/office/powerpoint/2010/main" val="394921454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Appendix_4-up_Comparison">
    <p:spTree>
      <p:nvGrpSpPr>
        <p:cNvPr id="1" name=""/>
        <p:cNvGrpSpPr/>
        <p:nvPr/>
      </p:nvGrpSpPr>
      <p:grpSpPr>
        <a:xfrm>
          <a:off x="0" y="0"/>
          <a:ext cx="0" cy="0"/>
          <a:chOff x="0" y="0"/>
          <a:chExt cx="0" cy="0"/>
        </a:xfrm>
      </p:grpSpPr>
      <p:sp>
        <p:nvSpPr>
          <p:cNvPr id="9" name="Title 1"/>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Text Placeholder 2"/>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Text Placeholder 4"/>
          <p:cNvSpPr>
            <a:spLocks noGrp="1"/>
          </p:cNvSpPr>
          <p:nvPr>
            <p:ph type="body" sz="quarter" idx="3"/>
          </p:nvPr>
        </p:nvSpPr>
        <p:spPr>
          <a:xfrm>
            <a:off x="4645026" y="960438"/>
            <a:ext cx="4041775"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7" name="Text Placeholder 6"/>
          <p:cNvSpPr>
            <a:spLocks noGrp="1"/>
          </p:cNvSpPr>
          <p:nvPr>
            <p:ph type="body" sz="quarter" idx="12"/>
          </p:nvPr>
        </p:nvSpPr>
        <p:spPr>
          <a:xfrm>
            <a:off x="457200" y="37338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0" name="Text Placeholder 6"/>
          <p:cNvSpPr>
            <a:spLocks noGrp="1"/>
          </p:cNvSpPr>
          <p:nvPr>
            <p:ph type="body" sz="quarter" idx="13"/>
          </p:nvPr>
        </p:nvSpPr>
        <p:spPr>
          <a:xfrm>
            <a:off x="4648200" y="37338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8" name="Text Placeholder 3"/>
          <p:cNvSpPr>
            <a:spLocks noGrp="1"/>
          </p:cNvSpPr>
          <p:nvPr>
            <p:ph type="body" sz="quarter" idx="11" hasCustomPrompt="1"/>
          </p:nvPr>
        </p:nvSpPr>
        <p:spPr>
          <a:xfrm>
            <a:off x="3467100" y="6629400"/>
            <a:ext cx="2209800" cy="152400"/>
          </a:xfrm>
          <a:prstGeom prst="rect">
            <a:avLst/>
          </a:prstGeom>
        </p:spPr>
        <p:txBody>
          <a:bodyPr/>
          <a:lstStyle>
            <a:lvl1pPr marL="0" indent="0" algn="ctr">
              <a:buNone/>
              <a:defRPr sz="800" baseline="0">
                <a:solidFill>
                  <a:srgbClr val="6A6A6A"/>
                </a:solidFill>
              </a:defRPr>
            </a:lvl1pPr>
          </a:lstStyle>
          <a:p>
            <a:pPr lvl="0"/>
            <a:r>
              <a:rPr lang="en-US" dirty="0"/>
              <a:t>Jump back to slide containing original image</a:t>
            </a:r>
          </a:p>
        </p:txBody>
      </p:sp>
      <p:sp>
        <p:nvSpPr>
          <p:cNvPr id="20" name="Text Placeholder 19"/>
          <p:cNvSpPr>
            <a:spLocks noGrp="1"/>
          </p:cNvSpPr>
          <p:nvPr>
            <p:ph type="body" sz="quarter" idx="14"/>
          </p:nvPr>
        </p:nvSpPr>
        <p:spPr>
          <a:xfrm>
            <a:off x="457200" y="1600200"/>
            <a:ext cx="4038600" cy="1981200"/>
          </a:xfrm>
          <a:prstGeom prst="rect">
            <a:avLst/>
          </a:prstGeom>
        </p:spPr>
        <p:txBody>
          <a:bodyPr/>
          <a:lstStyle>
            <a:lvl1pPr marL="0" indent="0">
              <a:spcAft>
                <a:spcPts val="800"/>
              </a:spcAft>
              <a:buNone/>
              <a:defRPr sz="2400"/>
            </a:lvl1pPr>
            <a:lvl2pPr marL="457200" indent="0">
              <a:buNone/>
              <a:defRPr/>
            </a:lvl2pPr>
            <a:lvl3pPr marL="914400" indent="0">
              <a:buNone/>
              <a:defRPr/>
            </a:lvl3pPr>
            <a:lvl4pPr marL="1371600" indent="0">
              <a:buNone/>
              <a:defRPr/>
            </a:lvl4pPr>
            <a:lvl5pPr marL="1828800" indent="0">
              <a:buNone/>
              <a:defRPr/>
            </a:lvl5pPr>
          </a:lstStyle>
          <a:p>
            <a:pPr lvl="0"/>
            <a:r>
              <a:rPr lang="en-US" dirty="0"/>
              <a:t>Click to edit Master text styles</a:t>
            </a:r>
          </a:p>
        </p:txBody>
      </p:sp>
      <p:sp>
        <p:nvSpPr>
          <p:cNvPr id="23" name="Text Placeholder 22"/>
          <p:cNvSpPr>
            <a:spLocks noGrp="1"/>
          </p:cNvSpPr>
          <p:nvPr>
            <p:ph type="body" sz="quarter" idx="15"/>
          </p:nvPr>
        </p:nvSpPr>
        <p:spPr>
          <a:xfrm>
            <a:off x="4648200" y="1600200"/>
            <a:ext cx="4038600" cy="1981200"/>
          </a:xfrm>
          <a:prstGeom prst="rect">
            <a:avLst/>
          </a:prstGeom>
        </p:spPr>
        <p:txBody>
          <a:bodyPr/>
          <a:lstStyle>
            <a:lvl1pPr marL="0" indent="0">
              <a:spcAft>
                <a:spcPts val="800"/>
              </a:spcAft>
              <a:buNone/>
              <a:defRPr sz="2400"/>
            </a:lvl1pPr>
          </a:lstStyle>
          <a:p>
            <a:pPr lvl="0"/>
            <a:r>
              <a:rPr lang="en-US" dirty="0"/>
              <a:t>Click to edit Master text styles</a:t>
            </a:r>
          </a:p>
        </p:txBody>
      </p:sp>
      <p:sp>
        <p:nvSpPr>
          <p:cNvPr id="25" name="Text Placeholder 24"/>
          <p:cNvSpPr>
            <a:spLocks noGrp="1"/>
          </p:cNvSpPr>
          <p:nvPr>
            <p:ph type="body" sz="quarter" idx="16"/>
          </p:nvPr>
        </p:nvSpPr>
        <p:spPr>
          <a:xfrm>
            <a:off x="457200" y="4343400"/>
            <a:ext cx="4038600" cy="2133600"/>
          </a:xfrm>
          <a:prstGeom prst="rect">
            <a:avLst/>
          </a:prstGeom>
        </p:spPr>
        <p:txBody>
          <a:bodyPr/>
          <a:lstStyle>
            <a:lvl1pPr marL="0" indent="0">
              <a:spcAft>
                <a:spcPts val="800"/>
              </a:spcAft>
              <a:buNone/>
              <a:defRPr sz="2400"/>
            </a:lvl1pPr>
          </a:lstStyle>
          <a:p>
            <a:pPr lvl="0"/>
            <a:r>
              <a:rPr lang="en-US" dirty="0"/>
              <a:t>Click to edit Master text styles</a:t>
            </a:r>
          </a:p>
        </p:txBody>
      </p:sp>
      <p:sp>
        <p:nvSpPr>
          <p:cNvPr id="27" name="Text Placeholder 26"/>
          <p:cNvSpPr>
            <a:spLocks noGrp="1"/>
          </p:cNvSpPr>
          <p:nvPr>
            <p:ph type="body" sz="quarter" idx="17"/>
          </p:nvPr>
        </p:nvSpPr>
        <p:spPr>
          <a:xfrm>
            <a:off x="4648200" y="4343400"/>
            <a:ext cx="4038600" cy="2133600"/>
          </a:xfrm>
          <a:prstGeom prst="rect">
            <a:avLst/>
          </a:prstGeom>
        </p:spPr>
        <p:txBody>
          <a:bodyPr/>
          <a:lstStyle>
            <a:lvl1pPr marL="0" indent="0">
              <a:spcAft>
                <a:spcPts val="800"/>
              </a:spcAft>
              <a:buNone/>
              <a:defRPr sz="2400"/>
            </a:lvl1pPr>
          </a:lstStyle>
          <a:p>
            <a:pPr lvl="0"/>
            <a:r>
              <a:rPr lang="en-US" dirty="0"/>
              <a:t>Click to edit Master text styles</a:t>
            </a:r>
          </a:p>
        </p:txBody>
      </p:sp>
    </p:spTree>
    <p:extLst>
      <p:ext uri="{BB962C8B-B14F-4D97-AF65-F5344CB8AC3E}">
        <p14:creationId xmlns:p14="http://schemas.microsoft.com/office/powerpoint/2010/main" val="36562608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RedTagline-Gray BG, Title &amp; Subtitle Left">
    <p:spTree>
      <p:nvGrpSpPr>
        <p:cNvPr id="1" name=""/>
        <p:cNvGrpSpPr/>
        <p:nvPr/>
      </p:nvGrpSpPr>
      <p:grpSpPr>
        <a:xfrm>
          <a:off x="0" y="0"/>
          <a:ext cx="0" cy="0"/>
          <a:chOff x="0" y="0"/>
          <a:chExt cx="0" cy="0"/>
        </a:xfrm>
      </p:grpSpPr>
      <p:sp>
        <p:nvSpPr>
          <p:cNvPr id="8" name="Title Background"/>
          <p:cNvSpPr/>
          <p:nvPr userDrawn="1"/>
        </p:nvSpPr>
        <p:spPr>
          <a:xfrm>
            <a:off x="152400" y="914400"/>
            <a:ext cx="3124200" cy="4267200"/>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Title 1"/>
          <p:cNvSpPr>
            <a:spLocks noGrp="1"/>
          </p:cNvSpPr>
          <p:nvPr>
            <p:ph type="ctrTitle" hasCustomPrompt="1"/>
          </p:nvPr>
        </p:nvSpPr>
        <p:spPr>
          <a:xfrm>
            <a:off x="228600" y="1752600"/>
            <a:ext cx="2971800" cy="2057400"/>
          </a:xfrm>
          <a:prstGeom prst="rect">
            <a:avLst/>
          </a:prstGeom>
          <a:effectLst>
            <a:outerShdw blurRad="50800" dist="38100" dir="5400000" algn="t" rotWithShape="0">
              <a:prstClr val="black">
                <a:alpha val="40000"/>
              </a:prstClr>
            </a:outerShdw>
          </a:effectLst>
        </p:spPr>
        <p:txBody>
          <a:bodyPr anchor="ctr"/>
          <a:lstStyle>
            <a:lvl1pPr>
              <a:defRPr sz="3600">
                <a:solidFill>
                  <a:schemeClr val="tx1"/>
                </a:solidFill>
                <a:latin typeface="Calibri" pitchFamily="34" charset="0"/>
                <a:cs typeface="Times New Roman" pitchFamily="18" charset="0"/>
              </a:defRPr>
            </a:lvl1pPr>
          </a:lstStyle>
          <a:p>
            <a:r>
              <a:rPr lang="en-US" dirty="0"/>
              <a:t>Chapter Number and Title</a:t>
            </a:r>
          </a:p>
        </p:txBody>
      </p:sp>
      <p:pic>
        <p:nvPicPr>
          <p:cNvPr id="9" name="Picture 8" descr="Hartman4e18LF_nm3 copy.jpg"/>
          <p:cNvPicPr>
            <a:picLocks noChangeAspect="1"/>
          </p:cNvPicPr>
          <p:nvPr userDrawn="1"/>
        </p:nvPicPr>
        <p:blipFill>
          <a:blip r:embed="rId2" cstate="print"/>
          <a:stretch>
            <a:fillRect/>
          </a:stretch>
        </p:blipFill>
        <p:spPr>
          <a:xfrm>
            <a:off x="3284592" y="639006"/>
            <a:ext cx="5859408" cy="4771194"/>
          </a:xfrm>
          <a:prstGeom prst="rect">
            <a:avLst/>
          </a:prstGeom>
        </p:spPr>
      </p:pic>
    </p:spTree>
    <p:extLst>
      <p:ext uri="{BB962C8B-B14F-4D97-AF65-F5344CB8AC3E}">
        <p14:creationId xmlns:p14="http://schemas.microsoft.com/office/powerpoint/2010/main" val="2489269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RedTagline-Gray BG, 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Title 1"/>
          <p:cNvSpPr>
            <a:spLocks noGrp="1"/>
          </p:cNvSpPr>
          <p:nvPr>
            <p:ph type="ctrTitle"/>
          </p:nvPr>
        </p:nvSpPr>
        <p:spPr>
          <a:xfrm>
            <a:off x="3733800" y="3581400"/>
            <a:ext cx="518160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a:t>Click to edit Master title style</a:t>
            </a:r>
            <a:endParaRPr lang="en-US" dirty="0"/>
          </a:p>
        </p:txBody>
      </p:sp>
      <p:sp>
        <p:nvSpPr>
          <p:cNvPr id="7" name="Text"/>
          <p:cNvSpPr>
            <a:spLocks noGrp="1"/>
          </p:cNvSpPr>
          <p:nvPr>
            <p:ph type="body" sz="quarter" idx="10"/>
          </p:nvPr>
        </p:nvSpPr>
        <p:spPr>
          <a:xfrm>
            <a:off x="3733800" y="4260273"/>
            <a:ext cx="518160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6178903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edTagline-Gray BG, Title-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Title 1"/>
          <p:cNvSpPr>
            <a:spLocks noGrp="1"/>
          </p:cNvSpPr>
          <p:nvPr>
            <p:ph type="ctrTitle"/>
          </p:nvPr>
        </p:nvSpPr>
        <p:spPr>
          <a:xfrm>
            <a:off x="228600" y="3581400"/>
            <a:ext cx="51054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a:t>Click to edit Master title style</a:t>
            </a:r>
            <a:endParaRPr lang="en-US" dirty="0"/>
          </a:p>
        </p:txBody>
      </p:sp>
      <p:sp>
        <p:nvSpPr>
          <p:cNvPr id="5" name="TextBox 4"/>
          <p:cNvSpPr txBox="1"/>
          <p:nvPr userDrawn="1"/>
        </p:nvSpPr>
        <p:spPr>
          <a:xfrm>
            <a:off x="6096000" y="6430089"/>
            <a:ext cx="3048000" cy="123111"/>
          </a:xfrm>
          <a:prstGeom prst="rect">
            <a:avLst/>
          </a:prstGeom>
          <a:noFill/>
        </p:spPr>
        <p:txBody>
          <a:bodyPr wrap="square" lIns="0" tIns="0" rIns="45720" bIns="0" rtlCol="0">
            <a:spAutoFit/>
          </a:bodyPr>
          <a:lstStyle/>
          <a:p>
            <a:pPr algn="r"/>
            <a:r>
              <a:rPr lang="en-US" sz="800" dirty="0">
                <a:solidFill>
                  <a:schemeClr val="bg1"/>
                </a:solidFill>
              </a:rPr>
              <a:t>Insert Photo Credit Here</a:t>
            </a:r>
          </a:p>
        </p:txBody>
      </p:sp>
    </p:spTree>
    <p:extLst>
      <p:ext uri="{BB962C8B-B14F-4D97-AF65-F5344CB8AC3E}">
        <p14:creationId xmlns:p14="http://schemas.microsoft.com/office/powerpoint/2010/main" val="1253359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edBar-Two Content">
    <p:spTree>
      <p:nvGrpSpPr>
        <p:cNvPr id="1" name=""/>
        <p:cNvGrpSpPr/>
        <p:nvPr/>
      </p:nvGrpSpPr>
      <p:grpSpPr>
        <a:xfrm>
          <a:off x="0" y="0"/>
          <a:ext cx="0" cy="0"/>
          <a:chOff x="0" y="0"/>
          <a:chExt cx="0" cy="0"/>
        </a:xfrm>
      </p:grpSpPr>
      <p:sp>
        <p:nvSpPr>
          <p:cNvPr id="7" name="Title 1"/>
          <p:cNvSpPr>
            <a:spLocks noGrp="1"/>
          </p:cNvSpPr>
          <p:nvPr>
            <p:ph type="title"/>
          </p:nvPr>
        </p:nvSpPr>
        <p:spPr>
          <a:xfrm>
            <a:off x="-1" y="228600"/>
            <a:ext cx="9144001" cy="609600"/>
          </a:xfrm>
          <a:prstGeom prst="rect">
            <a:avLst/>
          </a:prstGeom>
          <a:ln>
            <a:solidFill>
              <a:srgbClr val="00B0F0"/>
            </a:solidFill>
          </a:ln>
        </p:spPr>
        <p:txBody>
          <a:bodyPr/>
          <a:lstStyle>
            <a:lvl1pPr>
              <a:defRPr sz="3600">
                <a:solidFill>
                  <a:schemeClr val="bg2"/>
                </a:solidFill>
              </a:defRPr>
            </a:lvl1pPr>
          </a:lstStyle>
          <a:p>
            <a:r>
              <a:rPr lang="en-US" dirty="0"/>
              <a:t>Click to edit Master title style</a:t>
            </a:r>
          </a:p>
        </p:txBody>
      </p:sp>
      <p:sp>
        <p:nvSpPr>
          <p:cNvPr id="3" name="Content Placeholder 2"/>
          <p:cNvSpPr>
            <a:spLocks noGrp="1"/>
          </p:cNvSpPr>
          <p:nvPr>
            <p:ph sz="half" idx="1"/>
          </p:nvPr>
        </p:nvSpPr>
        <p:spPr>
          <a:xfrm>
            <a:off x="457200" y="914400"/>
            <a:ext cx="4038600" cy="561594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914400"/>
            <a:ext cx="4038600" cy="561594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 Placeholder 3"/>
          <p:cNvSpPr>
            <a:spLocks noGrp="1"/>
          </p:cNvSpPr>
          <p:nvPr>
            <p:ph type="body" sz="quarter" idx="12" hasCustomPrompt="1"/>
          </p:nvPr>
        </p:nvSpPr>
        <p:spPr>
          <a:xfrm>
            <a:off x="3817620" y="6529450"/>
            <a:ext cx="1508760" cy="99950"/>
          </a:xfrm>
          <a:prstGeom prst="rect">
            <a:avLst/>
          </a:prstGeom>
        </p:spPr>
        <p:txBody>
          <a:bodyPr lIns="0" tIns="0" rIns="0" bIns="0"/>
          <a:lstStyle>
            <a:lvl1pPr marL="0" indent="0" algn="ctr">
              <a:buNone/>
              <a:defRPr sz="800"/>
            </a:lvl1pPr>
          </a:lstStyle>
          <a:p>
            <a:pPr lvl="0"/>
            <a:r>
              <a:rPr lang="en-US" dirty="0"/>
              <a:t>Jump to long image description(s)</a:t>
            </a:r>
          </a:p>
        </p:txBody>
      </p:sp>
    </p:spTree>
    <p:extLst>
      <p:ext uri="{BB962C8B-B14F-4D97-AF65-F5344CB8AC3E}">
        <p14:creationId xmlns:p14="http://schemas.microsoft.com/office/powerpoint/2010/main" val="331940190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edTagline-Gray BG, Title-Only Right">
    <p:spTree>
      <p:nvGrpSpPr>
        <p:cNvPr id="1" name=""/>
        <p:cNvGrpSpPr/>
        <p:nvPr/>
      </p:nvGrpSpPr>
      <p:grpSpPr>
        <a:xfrm>
          <a:off x="0" y="0"/>
          <a:ext cx="0" cy="0"/>
          <a:chOff x="0" y="0"/>
          <a:chExt cx="0" cy="0"/>
        </a:xfrm>
      </p:grpSpPr>
      <p:sp>
        <p:nvSpPr>
          <p:cNvPr id="8" name="Rectangle 7"/>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Title 1"/>
          <p:cNvSpPr>
            <a:spLocks noGrp="1"/>
          </p:cNvSpPr>
          <p:nvPr>
            <p:ph type="ctrTitle"/>
          </p:nvPr>
        </p:nvSpPr>
        <p:spPr>
          <a:xfrm>
            <a:off x="3733800" y="3581400"/>
            <a:ext cx="51816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a:t>Click to edit Master title style</a:t>
            </a:r>
            <a:endParaRPr lang="en-US" dirty="0"/>
          </a:p>
        </p:txBody>
      </p:sp>
      <p:sp>
        <p:nvSpPr>
          <p:cNvPr id="5" name="TextBox 4"/>
          <p:cNvSpPr txBox="1"/>
          <p:nvPr userDrawn="1"/>
        </p:nvSpPr>
        <p:spPr>
          <a:xfrm>
            <a:off x="6096000" y="6430089"/>
            <a:ext cx="3048000" cy="123111"/>
          </a:xfrm>
          <a:prstGeom prst="rect">
            <a:avLst/>
          </a:prstGeom>
          <a:noFill/>
        </p:spPr>
        <p:txBody>
          <a:bodyPr wrap="square" lIns="0" tIns="0" rIns="45720" bIns="0" rtlCol="0">
            <a:spAutoFit/>
          </a:bodyPr>
          <a:lstStyle/>
          <a:p>
            <a:pPr algn="r"/>
            <a:r>
              <a:rPr lang="en-US" sz="800" dirty="0">
                <a:solidFill>
                  <a:schemeClr val="bg1"/>
                </a:solidFill>
              </a:rPr>
              <a:t>Insert Photo Credit Here</a:t>
            </a:r>
          </a:p>
        </p:txBody>
      </p:sp>
      <p:sp>
        <p:nvSpPr>
          <p:cNvPr id="6" name="Content Placeholder 3">
            <a:extLst>
              <a:ext uri="{FF2B5EF4-FFF2-40B4-BE49-F238E27FC236}">
                <a16:creationId xmlns:a16="http://schemas.microsoft.com/office/drawing/2014/main" id="{A2132D13-608F-4BAD-A348-4825D8032549}"/>
              </a:ext>
            </a:extLst>
          </p:cNvPr>
          <p:cNvSpPr txBox="1">
            <a:spLocks/>
          </p:cNvSpPr>
          <p:nvPr userDrawn="1"/>
        </p:nvSpPr>
        <p:spPr>
          <a:xfrm>
            <a:off x="14177" y="6629400"/>
            <a:ext cx="8915400" cy="2286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ctr">
              <a:buNone/>
            </a:pPr>
            <a:r>
              <a:rPr lang="en-US" sz="900" dirty="0"/>
              <a:t>Copyright © 2021 McGraw-Hill Education. All rights reserved. No reproduction or distribution without the prior written consent of McGraw-Hill Education.</a:t>
            </a:r>
          </a:p>
        </p:txBody>
      </p:sp>
    </p:spTree>
    <p:extLst>
      <p:ext uri="{BB962C8B-B14F-4D97-AF65-F5344CB8AC3E}">
        <p14:creationId xmlns:p14="http://schemas.microsoft.com/office/powerpoint/2010/main" val="34624690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edTagline-SimpleTitle&amp;Subtitle">
    <p:spTree>
      <p:nvGrpSpPr>
        <p:cNvPr id="1" name=""/>
        <p:cNvGrpSpPr/>
        <p:nvPr/>
      </p:nvGrpSpPr>
      <p:grpSpPr>
        <a:xfrm>
          <a:off x="0" y="0"/>
          <a:ext cx="0" cy="0"/>
          <a:chOff x="0" y="0"/>
          <a:chExt cx="0" cy="0"/>
        </a:xfrm>
      </p:grpSpPr>
      <p:sp>
        <p:nvSpPr>
          <p:cNvPr id="2" name="Title 1"/>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6" name="TextBox 5"/>
          <p:cNvSpPr txBox="1"/>
          <p:nvPr userDrawn="1"/>
        </p:nvSpPr>
        <p:spPr>
          <a:xfrm>
            <a:off x="6096000" y="6430089"/>
            <a:ext cx="3048000" cy="123111"/>
          </a:xfrm>
          <a:prstGeom prst="rect">
            <a:avLst/>
          </a:prstGeom>
          <a:noFill/>
        </p:spPr>
        <p:txBody>
          <a:bodyPr wrap="square" lIns="0" tIns="0" rIns="45720" bIns="0" rtlCol="0">
            <a:spAutoFit/>
          </a:bodyPr>
          <a:lstStyle/>
          <a:p>
            <a:pPr algn="r"/>
            <a:r>
              <a:rPr lang="en-US" sz="800" dirty="0">
                <a:solidFill>
                  <a:schemeClr val="bg1"/>
                </a:solidFill>
              </a:rPr>
              <a:t>Insert Photo Credit Here</a:t>
            </a:r>
          </a:p>
        </p:txBody>
      </p:sp>
    </p:spTree>
    <p:extLst>
      <p:ext uri="{BB962C8B-B14F-4D97-AF65-F5344CB8AC3E}">
        <p14:creationId xmlns:p14="http://schemas.microsoft.com/office/powerpoint/2010/main" val="12332068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dTagline-Text above Title">
    <p:spTree>
      <p:nvGrpSpPr>
        <p:cNvPr id="1" name=""/>
        <p:cNvGrpSpPr/>
        <p:nvPr/>
      </p:nvGrpSpPr>
      <p:grpSpPr>
        <a:xfrm>
          <a:off x="0" y="0"/>
          <a:ext cx="0" cy="0"/>
          <a:chOff x="0" y="0"/>
          <a:chExt cx="0" cy="0"/>
        </a:xfrm>
      </p:grpSpPr>
      <p:sp>
        <p:nvSpPr>
          <p:cNvPr id="2" name="Title 1"/>
          <p:cNvSpPr>
            <a:spLocks noGrp="1"/>
          </p:cNvSpPr>
          <p:nvPr>
            <p:ph type="title"/>
          </p:nvPr>
        </p:nvSpPr>
        <p:spPr>
          <a:xfrm>
            <a:off x="685800" y="4406900"/>
            <a:ext cx="7772400" cy="1362075"/>
          </a:xfrm>
          <a:prstGeom prst="rect">
            <a:avLst/>
          </a:prstGeom>
        </p:spPr>
        <p:txBody>
          <a:bodyPr anchor="t"/>
          <a:lstStyle>
            <a:lvl1pPr algn="l">
              <a:defRPr sz="3600" b="1" cap="all">
                <a:solidFill>
                  <a:schemeClr val="bg2"/>
                </a:solidFill>
                <a:latin typeface="+mj-lt"/>
              </a:defRPr>
            </a:lvl1pPr>
          </a:lstStyle>
          <a:p>
            <a:r>
              <a:rPr lang="en-US"/>
              <a:t>Click to edit Master title style</a:t>
            </a:r>
            <a:endParaRPr lang="en-US" dirty="0"/>
          </a:p>
        </p:txBody>
      </p:sp>
      <p:sp>
        <p:nvSpPr>
          <p:cNvPr id="3" name="Text Placeholder 2"/>
          <p:cNvSpPr>
            <a:spLocks noGrp="1"/>
          </p:cNvSpPr>
          <p:nvPr>
            <p:ph type="body" idx="1"/>
          </p:nvPr>
        </p:nvSpPr>
        <p:spPr>
          <a:xfrm>
            <a:off x="685800" y="2906714"/>
            <a:ext cx="7772400" cy="1500187"/>
          </a:xfrm>
          <a:prstGeom prst="rect">
            <a:avLst/>
          </a:prstGeom>
        </p:spPr>
        <p:txBody>
          <a:bodyPr anchor="b"/>
          <a:lstStyle>
            <a:lvl1pPr marL="0" indent="0">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TextBox 5"/>
          <p:cNvSpPr txBox="1"/>
          <p:nvPr userDrawn="1"/>
        </p:nvSpPr>
        <p:spPr>
          <a:xfrm>
            <a:off x="6096000" y="6430089"/>
            <a:ext cx="3048000" cy="123111"/>
          </a:xfrm>
          <a:prstGeom prst="rect">
            <a:avLst/>
          </a:prstGeom>
          <a:noFill/>
        </p:spPr>
        <p:txBody>
          <a:bodyPr wrap="square" lIns="0" tIns="0" rIns="45720" bIns="0" rtlCol="0">
            <a:spAutoFit/>
          </a:bodyPr>
          <a:lstStyle/>
          <a:p>
            <a:pPr algn="r"/>
            <a:r>
              <a:rPr lang="en-US" sz="800" dirty="0">
                <a:solidFill>
                  <a:schemeClr val="bg1"/>
                </a:solidFill>
              </a:rPr>
              <a:t>Insert Photo Credit Here</a:t>
            </a:r>
          </a:p>
        </p:txBody>
      </p:sp>
    </p:spTree>
    <p:extLst>
      <p:ext uri="{BB962C8B-B14F-4D97-AF65-F5344CB8AC3E}">
        <p14:creationId xmlns:p14="http://schemas.microsoft.com/office/powerpoint/2010/main" val="162665546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edTagline-Title above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2775099"/>
            <a:ext cx="7772400" cy="1362075"/>
          </a:xfrm>
          <a:prstGeom prst="rect">
            <a:avLst/>
          </a:prstGeom>
        </p:spPr>
        <p:txBody>
          <a:bodyPr anchor="b" anchorCtr="0"/>
          <a:lstStyle>
            <a:lvl1pPr algn="l">
              <a:spcBef>
                <a:spcPts val="480"/>
              </a:spcBef>
              <a:defRPr sz="3600" b="1" cap="all">
                <a:solidFill>
                  <a:schemeClr val="bg2"/>
                </a:solidFill>
                <a:latin typeface="+mj-lt"/>
              </a:defRPr>
            </a:lvl1pPr>
          </a:lstStyle>
          <a:p>
            <a:r>
              <a:rPr lang="en-US"/>
              <a:t>Click to edit Master title style</a:t>
            </a:r>
            <a:endParaRPr lang="en-US" dirty="0"/>
          </a:p>
        </p:txBody>
      </p:sp>
      <p:sp>
        <p:nvSpPr>
          <p:cNvPr id="3" name="Text Placeholder 2"/>
          <p:cNvSpPr>
            <a:spLocks noGrp="1"/>
          </p:cNvSpPr>
          <p:nvPr>
            <p:ph type="body" idx="1"/>
          </p:nvPr>
        </p:nvSpPr>
        <p:spPr>
          <a:xfrm>
            <a:off x="685800" y="4138613"/>
            <a:ext cx="7772400" cy="1500187"/>
          </a:xfrm>
          <a:prstGeom prst="rect">
            <a:avLst/>
          </a:prstGeom>
        </p:spPr>
        <p:txBody>
          <a:bodyPr anchor="t" anchorCtr="0"/>
          <a:lstStyle>
            <a:lvl1pPr marL="0" indent="0">
              <a:spcBef>
                <a:spcPts val="0"/>
              </a:spcBef>
              <a:buNone/>
              <a:defRPr sz="2000">
                <a:solidFill>
                  <a:srgbClr val="6A6A6A"/>
                </a:solidFill>
                <a:latin typeface="ArumSans Regular"/>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TextBox 4"/>
          <p:cNvSpPr txBox="1"/>
          <p:nvPr userDrawn="1"/>
        </p:nvSpPr>
        <p:spPr>
          <a:xfrm>
            <a:off x="6096000" y="6430089"/>
            <a:ext cx="3048000" cy="123111"/>
          </a:xfrm>
          <a:prstGeom prst="rect">
            <a:avLst/>
          </a:prstGeom>
          <a:noFill/>
        </p:spPr>
        <p:txBody>
          <a:bodyPr wrap="square" lIns="0" tIns="0" rIns="45720" bIns="0" rtlCol="0">
            <a:spAutoFit/>
          </a:bodyPr>
          <a:lstStyle/>
          <a:p>
            <a:pPr algn="r"/>
            <a:r>
              <a:rPr lang="en-US" sz="800" dirty="0">
                <a:solidFill>
                  <a:schemeClr val="bg1"/>
                </a:solidFill>
              </a:rPr>
              <a:t>Insert Photo Credit Here</a:t>
            </a:r>
          </a:p>
        </p:txBody>
      </p:sp>
    </p:spTree>
    <p:extLst>
      <p:ext uri="{BB962C8B-B14F-4D97-AF65-F5344CB8AC3E}">
        <p14:creationId xmlns:p14="http://schemas.microsoft.com/office/powerpoint/2010/main" val="276351964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lor_Content with Left Side-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3"/>
          <p:cNvSpPr>
            <a:spLocks noGrp="1"/>
          </p:cNvSpPr>
          <p:nvPr>
            <p:ph type="body" sz="half" idx="2"/>
          </p:nvPr>
        </p:nvSpPr>
        <p:spPr>
          <a:xfrm>
            <a:off x="457201"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2"/>
          <p:cNvSpPr>
            <a:spLocks noGrp="1"/>
          </p:cNvSpPr>
          <p:nvPr>
            <p:ph idx="1"/>
          </p:nvPr>
        </p:nvSpPr>
        <p:spPr>
          <a:xfrm>
            <a:off x="3575050" y="304800"/>
            <a:ext cx="5111751" cy="6179819"/>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 Placeholder 3"/>
          <p:cNvSpPr>
            <a:spLocks noGrp="1"/>
          </p:cNvSpPr>
          <p:nvPr>
            <p:ph type="body" sz="quarter" idx="11" hasCustomPrompt="1"/>
          </p:nvPr>
        </p:nvSpPr>
        <p:spPr>
          <a:xfrm>
            <a:off x="6096000" y="6705600"/>
            <a:ext cx="3048000" cy="152400"/>
          </a:xfrm>
          <a:prstGeom prst="rect">
            <a:avLst/>
          </a:prstGeom>
        </p:spPr>
        <p:txBody>
          <a:bodyPr/>
          <a:lstStyle>
            <a:lvl1pPr marL="0" indent="0" algn="r">
              <a:buNone/>
              <a:defRPr sz="800" baseline="0">
                <a:solidFill>
                  <a:srgbClr val="6A6A6A"/>
                </a:solidFill>
              </a:defRPr>
            </a:lvl1pPr>
          </a:lstStyle>
          <a:p>
            <a:pPr lvl="0"/>
            <a:r>
              <a:rPr lang="en-US" dirty="0"/>
              <a:t>Insert Photo Credit Here</a:t>
            </a:r>
          </a:p>
        </p:txBody>
      </p:sp>
      <p:sp>
        <p:nvSpPr>
          <p:cNvPr id="7" name="Text Placeholder 3"/>
          <p:cNvSpPr>
            <a:spLocks noGrp="1"/>
          </p:cNvSpPr>
          <p:nvPr>
            <p:ph type="body" sz="quarter" idx="12" hasCustomPrompt="1"/>
          </p:nvPr>
        </p:nvSpPr>
        <p:spPr>
          <a:xfrm>
            <a:off x="5445125" y="6488875"/>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Tree>
    <p:extLst>
      <p:ext uri="{BB962C8B-B14F-4D97-AF65-F5344CB8AC3E}">
        <p14:creationId xmlns:p14="http://schemas.microsoft.com/office/powerpoint/2010/main" val="11880390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lor_Title and Content">
    <p:spTree>
      <p:nvGrpSpPr>
        <p:cNvPr id="1" name=""/>
        <p:cNvGrpSpPr/>
        <p:nvPr/>
      </p:nvGrpSpPr>
      <p:grpSpPr>
        <a:xfrm>
          <a:off x="0" y="0"/>
          <a:ext cx="0" cy="0"/>
          <a:chOff x="0" y="0"/>
          <a:chExt cx="0" cy="0"/>
        </a:xfrm>
      </p:grpSpPr>
      <p:sp>
        <p:nvSpPr>
          <p:cNvPr id="6" name="Title 1"/>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2"/>
          <p:cNvSpPr>
            <a:spLocks noGrp="1"/>
          </p:cNvSpPr>
          <p:nvPr>
            <p:ph idx="1"/>
          </p:nvPr>
        </p:nvSpPr>
        <p:spPr>
          <a:xfrm>
            <a:off x="457200" y="990600"/>
            <a:ext cx="8229600" cy="55626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3"/>
          <p:cNvSpPr>
            <a:spLocks noGrp="1"/>
          </p:cNvSpPr>
          <p:nvPr>
            <p:ph type="body" sz="quarter" idx="11" hasCustomPrompt="1"/>
          </p:nvPr>
        </p:nvSpPr>
        <p:spPr>
          <a:xfrm>
            <a:off x="6096000" y="6705600"/>
            <a:ext cx="3048000" cy="152400"/>
          </a:xfrm>
          <a:prstGeom prst="rect">
            <a:avLst/>
          </a:prstGeom>
        </p:spPr>
        <p:txBody>
          <a:bodyPr/>
          <a:lstStyle>
            <a:lvl1pPr marL="0" indent="0" algn="r">
              <a:buNone/>
              <a:defRPr sz="800" baseline="0">
                <a:solidFill>
                  <a:srgbClr val="6A6A6A"/>
                </a:solidFill>
              </a:defRPr>
            </a:lvl1pPr>
          </a:lstStyle>
          <a:p>
            <a:pPr lvl="0"/>
            <a:r>
              <a:rPr lang="en-US" dirty="0"/>
              <a:t>Insert Photo Credit Here</a:t>
            </a:r>
          </a:p>
        </p:txBody>
      </p:sp>
      <p:sp>
        <p:nvSpPr>
          <p:cNvPr id="7" name="Text Placeholder 3"/>
          <p:cNvSpPr>
            <a:spLocks noGrp="1"/>
          </p:cNvSpPr>
          <p:nvPr>
            <p:ph type="body" sz="quarter" idx="16" hasCustomPrompt="1"/>
          </p:nvPr>
        </p:nvSpPr>
        <p:spPr>
          <a:xfrm>
            <a:off x="3886200" y="6553200"/>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Tree>
    <p:extLst>
      <p:ext uri="{BB962C8B-B14F-4D97-AF65-F5344CB8AC3E}">
        <p14:creationId xmlns:p14="http://schemas.microsoft.com/office/powerpoint/2010/main" val="27523854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Color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126" y="228600"/>
            <a:ext cx="9172252"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2"/>
          <p:cNvSpPr>
            <a:spLocks noGrp="1"/>
          </p:cNvSpPr>
          <p:nvPr>
            <p:ph idx="1"/>
          </p:nvPr>
        </p:nvSpPr>
        <p:spPr>
          <a:xfrm>
            <a:off x="457200" y="1143001"/>
            <a:ext cx="8229600" cy="54102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6"/>
          <p:cNvSpPr>
            <a:spLocks noGrp="1"/>
          </p:cNvSpPr>
          <p:nvPr>
            <p:ph type="body" sz="quarter" idx="11" hasCustomPrompt="1"/>
          </p:nvPr>
        </p:nvSpPr>
        <p:spPr>
          <a:xfrm>
            <a:off x="5867400" y="6705600"/>
            <a:ext cx="3276600" cy="152400"/>
          </a:xfrm>
          <a:prstGeom prst="rect">
            <a:avLst/>
          </a:prstGeom>
        </p:spPr>
        <p:txBody>
          <a:bodyPr anchor="ctr"/>
          <a:lstStyle>
            <a:lvl1pPr marL="0" indent="0" algn="r">
              <a:buNone/>
              <a:defRPr sz="800">
                <a:solidFill>
                  <a:schemeClr val="bg1"/>
                </a:solidFill>
              </a:defRPr>
            </a:lvl1pPr>
            <a:lvl2pPr marL="457200" indent="0">
              <a:buNone/>
              <a:defRPr sz="1100">
                <a:solidFill>
                  <a:schemeClr val="bg1"/>
                </a:solidFill>
              </a:defRPr>
            </a:lvl2pPr>
            <a:lvl3pPr marL="914400" indent="0">
              <a:buNone/>
              <a:defRPr sz="1050">
                <a:solidFill>
                  <a:schemeClr val="bg1"/>
                </a:solidFill>
              </a:defRPr>
            </a:lvl3pPr>
            <a:lvl4pPr marL="1371600" indent="0">
              <a:buNone/>
              <a:defRPr sz="1000">
                <a:solidFill>
                  <a:schemeClr val="bg1"/>
                </a:solidFill>
              </a:defRPr>
            </a:lvl4pPr>
            <a:lvl5pPr marL="1828800" indent="0">
              <a:buNone/>
              <a:defRPr sz="1000">
                <a:solidFill>
                  <a:schemeClr val="bg1"/>
                </a:solidFill>
              </a:defRPr>
            </a:lvl5pPr>
          </a:lstStyle>
          <a:p>
            <a:pPr lvl="0"/>
            <a:r>
              <a:rPr lang="en-US" dirty="0"/>
              <a:t>Insert Photo Credit Here</a:t>
            </a:r>
          </a:p>
        </p:txBody>
      </p:sp>
    </p:spTree>
    <p:extLst>
      <p:ext uri="{BB962C8B-B14F-4D97-AF65-F5344CB8AC3E}">
        <p14:creationId xmlns:p14="http://schemas.microsoft.com/office/powerpoint/2010/main" val="2275312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528">
          <p15:clr>
            <a:srgbClr val="FBAE40"/>
          </p15:clr>
        </p15:guide>
        <p15:guide id="3" pos="5136">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_Color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4126" y="228600"/>
            <a:ext cx="9172252"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Content Placeholder 2"/>
          <p:cNvSpPr>
            <a:spLocks noGrp="1"/>
          </p:cNvSpPr>
          <p:nvPr>
            <p:ph idx="1"/>
          </p:nvPr>
        </p:nvSpPr>
        <p:spPr>
          <a:xfrm>
            <a:off x="457200" y="1143001"/>
            <a:ext cx="8229600" cy="54102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6"/>
          <p:cNvSpPr>
            <a:spLocks noGrp="1"/>
          </p:cNvSpPr>
          <p:nvPr>
            <p:ph type="body" sz="quarter" idx="11" hasCustomPrompt="1"/>
          </p:nvPr>
        </p:nvSpPr>
        <p:spPr>
          <a:xfrm>
            <a:off x="5867400" y="6705600"/>
            <a:ext cx="3276600" cy="152400"/>
          </a:xfrm>
          <a:prstGeom prst="rect">
            <a:avLst/>
          </a:prstGeom>
        </p:spPr>
        <p:txBody>
          <a:bodyPr anchor="ctr"/>
          <a:lstStyle>
            <a:lvl1pPr marL="0" indent="0" algn="r">
              <a:buNone/>
              <a:defRPr sz="800">
                <a:solidFill>
                  <a:schemeClr val="bg1"/>
                </a:solidFill>
              </a:defRPr>
            </a:lvl1pPr>
            <a:lvl2pPr marL="457200" indent="0">
              <a:buNone/>
              <a:defRPr sz="1100">
                <a:solidFill>
                  <a:schemeClr val="bg1"/>
                </a:solidFill>
              </a:defRPr>
            </a:lvl2pPr>
            <a:lvl3pPr marL="914400" indent="0">
              <a:buNone/>
              <a:defRPr sz="1050">
                <a:solidFill>
                  <a:schemeClr val="bg1"/>
                </a:solidFill>
              </a:defRPr>
            </a:lvl3pPr>
            <a:lvl4pPr marL="1371600" indent="0">
              <a:buNone/>
              <a:defRPr sz="1000">
                <a:solidFill>
                  <a:schemeClr val="bg1"/>
                </a:solidFill>
              </a:defRPr>
            </a:lvl4pPr>
            <a:lvl5pPr marL="1828800" indent="0">
              <a:buNone/>
              <a:defRPr sz="1000">
                <a:solidFill>
                  <a:schemeClr val="bg1"/>
                </a:solidFill>
              </a:defRPr>
            </a:lvl5pPr>
          </a:lstStyle>
          <a:p>
            <a:pPr lvl="0"/>
            <a:r>
              <a:rPr lang="en-US" dirty="0"/>
              <a:t>Insert Photo Credit Here</a:t>
            </a:r>
          </a:p>
        </p:txBody>
      </p:sp>
    </p:spTree>
    <p:extLst>
      <p:ext uri="{BB962C8B-B14F-4D97-AF65-F5344CB8AC3E}">
        <p14:creationId xmlns:p14="http://schemas.microsoft.com/office/powerpoint/2010/main" val="807350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528">
          <p15:clr>
            <a:srgbClr val="FBAE40"/>
          </p15:clr>
        </p15:guide>
        <p15:guide id="3" pos="5136">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above text">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1524000"/>
            <a:ext cx="7048500" cy="1470025"/>
          </a:xfrm>
          <a:prstGeom prst="rect">
            <a:avLst/>
          </a:prstGeom>
        </p:spPr>
        <p:txBody>
          <a:bodyPr/>
          <a:lstStyle>
            <a:lvl1pPr algn="l">
              <a:defRPr sz="44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066800" y="2971800"/>
            <a:ext cx="6400800" cy="1752600"/>
          </a:xfrm>
          <a:prstGeom prst="rect">
            <a:avLst/>
          </a:prstGeom>
        </p:spPr>
        <p:txBody>
          <a:bodyPr/>
          <a:lstStyle>
            <a:lvl1pPr marL="0" indent="0" algn="l">
              <a:buNone/>
              <a:defRPr sz="20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Tree>
    <p:extLst>
      <p:ext uri="{BB962C8B-B14F-4D97-AF65-F5344CB8AC3E}">
        <p14:creationId xmlns:p14="http://schemas.microsoft.com/office/powerpoint/2010/main" val="15832234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Color_SimpleTitle&amp;Subtitle">
    <p:spTree>
      <p:nvGrpSpPr>
        <p:cNvPr id="1" name=""/>
        <p:cNvGrpSpPr/>
        <p:nvPr/>
      </p:nvGrpSpPr>
      <p:grpSpPr>
        <a:xfrm>
          <a:off x="0" y="0"/>
          <a:ext cx="0" cy="0"/>
          <a:chOff x="0" y="0"/>
          <a:chExt cx="0" cy="0"/>
        </a:xfrm>
      </p:grpSpPr>
      <p:sp>
        <p:nvSpPr>
          <p:cNvPr id="2" name="Title 1"/>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Text Placeholder 6"/>
          <p:cNvSpPr>
            <a:spLocks noGrp="1"/>
          </p:cNvSpPr>
          <p:nvPr>
            <p:ph type="body" sz="quarter" idx="10" hasCustomPrompt="1"/>
          </p:nvPr>
        </p:nvSpPr>
        <p:spPr>
          <a:xfrm>
            <a:off x="5867400" y="6553200"/>
            <a:ext cx="3276600" cy="152400"/>
          </a:xfrm>
          <a:prstGeom prst="rect">
            <a:avLst/>
          </a:prstGeom>
        </p:spPr>
        <p:txBody>
          <a:bodyPr anchor="ctr"/>
          <a:lstStyle>
            <a:lvl1pPr marL="0" indent="0" algn="r">
              <a:buNone/>
              <a:defRPr sz="800">
                <a:solidFill>
                  <a:srgbClr val="6A6A6A"/>
                </a:solidFill>
              </a:defRPr>
            </a:lvl1pPr>
            <a:lvl2pPr marL="457200" indent="0">
              <a:buNone/>
              <a:defRPr sz="1100">
                <a:solidFill>
                  <a:schemeClr val="bg1"/>
                </a:solidFill>
              </a:defRPr>
            </a:lvl2pPr>
            <a:lvl3pPr marL="914400" indent="0">
              <a:buNone/>
              <a:defRPr sz="1050">
                <a:solidFill>
                  <a:schemeClr val="bg1"/>
                </a:solidFill>
              </a:defRPr>
            </a:lvl3pPr>
            <a:lvl4pPr marL="1371600" indent="0">
              <a:buNone/>
              <a:defRPr sz="1000">
                <a:solidFill>
                  <a:schemeClr val="bg1"/>
                </a:solidFill>
              </a:defRPr>
            </a:lvl4pPr>
            <a:lvl5pPr marL="1828800" indent="0">
              <a:buNone/>
              <a:defRPr sz="1000">
                <a:solidFill>
                  <a:schemeClr val="bg1"/>
                </a:solidFill>
              </a:defRPr>
            </a:lvl5pPr>
          </a:lstStyle>
          <a:p>
            <a:pPr lvl="0"/>
            <a:r>
              <a:rPr lang="en-US" dirty="0"/>
              <a:t>Insert Photo Credit Here</a:t>
            </a:r>
          </a:p>
        </p:txBody>
      </p:sp>
    </p:spTree>
    <p:extLst>
      <p:ext uri="{BB962C8B-B14F-4D97-AF65-F5344CB8AC3E}">
        <p14:creationId xmlns:p14="http://schemas.microsoft.com/office/powerpoint/2010/main" val="680067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dBar-Two-Up Comparison">
    <p:spTree>
      <p:nvGrpSpPr>
        <p:cNvPr id="1" name=""/>
        <p:cNvGrpSpPr/>
        <p:nvPr/>
      </p:nvGrpSpPr>
      <p:grpSpPr>
        <a:xfrm>
          <a:off x="0" y="0"/>
          <a:ext cx="0" cy="0"/>
          <a:chOff x="0" y="0"/>
          <a:chExt cx="0" cy="0"/>
        </a:xfrm>
      </p:grpSpPr>
      <p:sp>
        <p:nvSpPr>
          <p:cNvPr id="9" name="Title 1"/>
          <p:cNvSpPr>
            <a:spLocks noGrp="1"/>
          </p:cNvSpPr>
          <p:nvPr>
            <p:ph type="title"/>
          </p:nvPr>
        </p:nvSpPr>
        <p:spPr>
          <a:xfrm>
            <a:off x="-20713" y="228600"/>
            <a:ext cx="9185426" cy="609600"/>
          </a:xfrm>
          <a:prstGeom prst="rect">
            <a:avLst/>
          </a:prstGeom>
          <a:ln>
            <a:solidFill>
              <a:srgbClr val="00B0F0"/>
            </a:solidFill>
          </a:ln>
        </p:spPr>
        <p:txBody>
          <a:bodyPr/>
          <a:lstStyle>
            <a:lvl1pPr>
              <a:defRPr sz="3600">
                <a:solidFill>
                  <a:schemeClr val="bg2"/>
                </a:solidFill>
              </a:defRPr>
            </a:lvl1pPr>
          </a:lstStyle>
          <a:p>
            <a:r>
              <a:rPr lang="en-US" dirty="0"/>
              <a:t>Click to edit Master title style</a:t>
            </a:r>
          </a:p>
        </p:txBody>
      </p:sp>
      <p:sp>
        <p:nvSpPr>
          <p:cNvPr id="3" name="Text Placeholder 2"/>
          <p:cNvSpPr>
            <a:spLocks noGrp="1"/>
          </p:cNvSpPr>
          <p:nvPr>
            <p:ph type="body" idx="1"/>
          </p:nvPr>
        </p:nvSpPr>
        <p:spPr>
          <a:xfrm>
            <a:off x="457201" y="960438"/>
            <a:ext cx="4040188" cy="639762"/>
          </a:xfrm>
          <a:prstGeom prst="rect">
            <a:avLst/>
          </a:prstGeom>
          <a:ln>
            <a:solidFill>
              <a:srgbClr val="00B0F0"/>
            </a:solidFill>
          </a:ln>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1" y="1600200"/>
            <a:ext cx="4040188" cy="4912202"/>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6" y="960438"/>
            <a:ext cx="4041775" cy="639762"/>
          </a:xfrm>
          <a:prstGeom prst="rect">
            <a:avLst/>
          </a:prstGeom>
          <a:ln>
            <a:solidFill>
              <a:srgbClr val="00B0F0"/>
            </a:solidFill>
          </a:ln>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6" y="1600200"/>
            <a:ext cx="4041775" cy="4912202"/>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3"/>
          <p:cNvSpPr>
            <a:spLocks noGrp="1"/>
          </p:cNvSpPr>
          <p:nvPr>
            <p:ph type="body" sz="quarter" idx="12" hasCustomPrompt="1"/>
          </p:nvPr>
        </p:nvSpPr>
        <p:spPr>
          <a:xfrm>
            <a:off x="3817620" y="6529450"/>
            <a:ext cx="1508760" cy="99950"/>
          </a:xfrm>
          <a:prstGeom prst="rect">
            <a:avLst/>
          </a:prstGeom>
        </p:spPr>
        <p:txBody>
          <a:bodyPr lIns="0" tIns="0" rIns="0" bIns="0"/>
          <a:lstStyle>
            <a:lvl1pPr marL="0" indent="0" algn="ctr">
              <a:buNone/>
              <a:defRPr sz="800"/>
            </a:lvl1pPr>
          </a:lstStyle>
          <a:p>
            <a:pPr lvl="0"/>
            <a:r>
              <a:rPr lang="en-US" dirty="0"/>
              <a:t>Jump to long image description(s)</a:t>
            </a:r>
          </a:p>
        </p:txBody>
      </p:sp>
    </p:spTree>
    <p:extLst>
      <p:ext uri="{BB962C8B-B14F-4D97-AF65-F5344CB8AC3E}">
        <p14:creationId xmlns:p14="http://schemas.microsoft.com/office/powerpoint/2010/main" val="17505567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4_Color_Title and Content">
    <p:spTree>
      <p:nvGrpSpPr>
        <p:cNvPr id="1" name=""/>
        <p:cNvGrpSpPr/>
        <p:nvPr/>
      </p:nvGrpSpPr>
      <p:grpSpPr>
        <a:xfrm>
          <a:off x="0" y="0"/>
          <a:ext cx="0" cy="0"/>
          <a:chOff x="0" y="0"/>
          <a:chExt cx="0" cy="0"/>
        </a:xfrm>
      </p:grpSpPr>
      <p:sp>
        <p:nvSpPr>
          <p:cNvPr id="6" name="Title 1"/>
          <p:cNvSpPr>
            <a:spLocks noGrp="1"/>
          </p:cNvSpPr>
          <p:nvPr>
            <p:ph type="title"/>
          </p:nvPr>
        </p:nvSpPr>
        <p:spPr>
          <a:xfrm>
            <a:off x="0" y="228600"/>
            <a:ext cx="9144000" cy="609600"/>
          </a:xfrm>
          <a:prstGeom prst="rect">
            <a:avLst/>
          </a:prstGeom>
        </p:spPr>
        <p:txBody>
          <a:bodyPr/>
          <a:lstStyle>
            <a:lvl1pPr>
              <a:defRPr sz="3600">
                <a:solidFill>
                  <a:schemeClr val="bg2"/>
                </a:solidFill>
              </a:defRPr>
            </a:lvl1pPr>
          </a:lstStyle>
          <a:p>
            <a:r>
              <a:rPr lang="en-US" dirty="0"/>
              <a:t>Click to edit Master title style</a:t>
            </a:r>
          </a:p>
        </p:txBody>
      </p:sp>
      <p:sp>
        <p:nvSpPr>
          <p:cNvPr id="5" name="Text Placeholder 3"/>
          <p:cNvSpPr>
            <a:spLocks noGrp="1"/>
          </p:cNvSpPr>
          <p:nvPr>
            <p:ph type="body" sz="quarter" idx="11" hasCustomPrompt="1"/>
          </p:nvPr>
        </p:nvSpPr>
        <p:spPr>
          <a:xfrm>
            <a:off x="3467100" y="6629400"/>
            <a:ext cx="2209800" cy="152400"/>
          </a:xfrm>
          <a:prstGeom prst="rect">
            <a:avLst/>
          </a:prstGeom>
        </p:spPr>
        <p:txBody>
          <a:bodyPr/>
          <a:lstStyle>
            <a:lvl1pPr marL="0" indent="0" algn="ctr">
              <a:buNone/>
              <a:defRPr sz="800" baseline="0">
                <a:solidFill>
                  <a:srgbClr val="6A6A6A"/>
                </a:solidFill>
              </a:defRPr>
            </a:lvl1pPr>
          </a:lstStyle>
          <a:p>
            <a:pPr lvl="0"/>
            <a:r>
              <a:rPr lang="en-US" dirty="0"/>
              <a:t>Jump back to slide containing original image</a:t>
            </a:r>
          </a:p>
        </p:txBody>
      </p:sp>
      <p:sp>
        <p:nvSpPr>
          <p:cNvPr id="8" name="Text Placeholder 7"/>
          <p:cNvSpPr>
            <a:spLocks noGrp="1"/>
          </p:cNvSpPr>
          <p:nvPr>
            <p:ph type="body" sz="quarter" idx="12"/>
          </p:nvPr>
        </p:nvSpPr>
        <p:spPr>
          <a:xfrm>
            <a:off x="457200" y="1066800"/>
            <a:ext cx="8229600" cy="5562600"/>
          </a:xfrm>
          <a:prstGeom prst="rect">
            <a:avLst/>
          </a:prstGeom>
        </p:spPr>
        <p:txBody>
          <a:bodyPr/>
          <a:lstStyle>
            <a:lvl1pPr marL="0" indent="0">
              <a:spcAft>
                <a:spcPts val="800"/>
              </a:spcAft>
              <a:buNone/>
              <a:defRPr sz="2400"/>
            </a:lvl1pPr>
            <a:lvl2pPr marL="457200" indent="0">
              <a:buNone/>
              <a:defRPr sz="2400"/>
            </a:lvl2pPr>
            <a:lvl3pPr marL="914400" indent="0">
              <a:buNone/>
              <a:defRPr sz="2000"/>
            </a:lvl3pPr>
            <a:lvl4pPr marL="1371600" indent="0">
              <a:buNone/>
              <a:defRPr sz="1800"/>
            </a:lvl4pPr>
            <a:lvl5pPr marL="1828800" indent="0">
              <a:buNone/>
              <a:defRPr sz="1800"/>
            </a:lvl5pPr>
          </a:lstStyle>
          <a:p>
            <a:pPr lvl="0"/>
            <a:r>
              <a:rPr lang="en-US" dirty="0"/>
              <a:t>Click to edit Master text styles</a:t>
            </a:r>
          </a:p>
        </p:txBody>
      </p:sp>
    </p:spTree>
    <p:extLst>
      <p:ext uri="{BB962C8B-B14F-4D97-AF65-F5344CB8AC3E}">
        <p14:creationId xmlns:p14="http://schemas.microsoft.com/office/powerpoint/2010/main" val="315627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_Color_SimpleTitle&amp;Subtitle">
    <p:spTree>
      <p:nvGrpSpPr>
        <p:cNvPr id="1" name=""/>
        <p:cNvGrpSpPr/>
        <p:nvPr/>
      </p:nvGrpSpPr>
      <p:grpSpPr>
        <a:xfrm>
          <a:off x="0" y="0"/>
          <a:ext cx="0" cy="0"/>
          <a:chOff x="0" y="0"/>
          <a:chExt cx="0" cy="0"/>
        </a:xfrm>
      </p:grpSpPr>
      <p:sp>
        <p:nvSpPr>
          <p:cNvPr id="2" name="Title 1"/>
          <p:cNvSpPr>
            <a:spLocks noGrp="1"/>
          </p:cNvSpPr>
          <p:nvPr>
            <p:ph type="ctrTitle"/>
          </p:nvPr>
        </p:nvSpPr>
        <p:spPr>
          <a:xfrm>
            <a:off x="0" y="2130426"/>
            <a:ext cx="9144000" cy="1470025"/>
          </a:xfrm>
          <a:prstGeom prst="rect">
            <a:avLst/>
          </a:prstGeom>
        </p:spPr>
        <p:txBody>
          <a:bodyPr/>
          <a:lstStyle>
            <a:lvl1pPr>
              <a:defRPr sz="4800">
                <a:solidFill>
                  <a:schemeClr val="bg2"/>
                </a:solidFill>
                <a:latin typeface="+mj-lt"/>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rgbClr val="6A6A6A"/>
                </a:solidFill>
                <a:latin typeface="ArumSans Regular"/>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5" name="Photo credit"/>
          <p:cNvSpPr>
            <a:spLocks noGrp="1"/>
          </p:cNvSpPr>
          <p:nvPr>
            <p:ph type="body" sz="quarter" idx="10" hasCustomPrompt="1"/>
          </p:nvPr>
        </p:nvSpPr>
        <p:spPr>
          <a:xfrm>
            <a:off x="5867400" y="6553200"/>
            <a:ext cx="3276600" cy="152400"/>
          </a:xfrm>
          <a:prstGeom prst="rect">
            <a:avLst/>
          </a:prstGeom>
        </p:spPr>
        <p:txBody>
          <a:bodyPr anchor="ctr"/>
          <a:lstStyle>
            <a:lvl1pPr marL="0" indent="0" algn="r">
              <a:buNone/>
              <a:defRPr sz="800">
                <a:solidFill>
                  <a:schemeClr val="bg1"/>
                </a:solidFill>
              </a:defRPr>
            </a:lvl1pPr>
            <a:lvl2pPr marL="457200" indent="0">
              <a:buNone/>
              <a:defRPr sz="1100">
                <a:solidFill>
                  <a:schemeClr val="bg1"/>
                </a:solidFill>
              </a:defRPr>
            </a:lvl2pPr>
            <a:lvl3pPr marL="914400" indent="0">
              <a:buNone/>
              <a:defRPr sz="1050">
                <a:solidFill>
                  <a:schemeClr val="bg1"/>
                </a:solidFill>
              </a:defRPr>
            </a:lvl3pPr>
            <a:lvl4pPr marL="1371600" indent="0">
              <a:buNone/>
              <a:defRPr sz="1000">
                <a:solidFill>
                  <a:schemeClr val="bg1"/>
                </a:solidFill>
              </a:defRPr>
            </a:lvl4pPr>
            <a:lvl5pPr marL="1828800" indent="0">
              <a:buNone/>
              <a:defRPr sz="1000">
                <a:solidFill>
                  <a:schemeClr val="bg1"/>
                </a:solidFill>
              </a:defRPr>
            </a:lvl5pPr>
          </a:lstStyle>
          <a:p>
            <a:pPr lvl="0"/>
            <a:r>
              <a:rPr lang="en-US" dirty="0"/>
              <a:t>Insert Photo Credit Here</a:t>
            </a:r>
          </a:p>
        </p:txBody>
      </p:sp>
    </p:spTree>
    <p:extLst>
      <p:ext uri="{BB962C8B-B14F-4D97-AF65-F5344CB8AC3E}">
        <p14:creationId xmlns:p14="http://schemas.microsoft.com/office/powerpoint/2010/main" val="40910386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RedTagline-Gray BG, Title &amp; Subtitle Left">
    <p:spTree>
      <p:nvGrpSpPr>
        <p:cNvPr id="1" name=""/>
        <p:cNvGrpSpPr/>
        <p:nvPr/>
      </p:nvGrpSpPr>
      <p:grpSpPr>
        <a:xfrm>
          <a:off x="0" y="0"/>
          <a:ext cx="0" cy="0"/>
          <a:chOff x="0" y="0"/>
          <a:chExt cx="0" cy="0"/>
        </a:xfrm>
      </p:grpSpPr>
      <p:sp>
        <p:nvSpPr>
          <p:cNvPr id="8" name="Title Background"/>
          <p:cNvSpPr/>
          <p:nvPr userDrawn="1"/>
        </p:nvSpPr>
        <p:spPr>
          <a:xfrm>
            <a:off x="152400" y="914400"/>
            <a:ext cx="3124200" cy="4267200"/>
          </a:xfrm>
          <a:prstGeom prst="rect">
            <a:avLst/>
          </a:prstGeom>
          <a:no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Title 1"/>
          <p:cNvSpPr>
            <a:spLocks noGrp="1"/>
          </p:cNvSpPr>
          <p:nvPr>
            <p:ph type="ctrTitle" hasCustomPrompt="1"/>
          </p:nvPr>
        </p:nvSpPr>
        <p:spPr>
          <a:xfrm>
            <a:off x="228600" y="1752600"/>
            <a:ext cx="2971800" cy="2057400"/>
          </a:xfrm>
          <a:prstGeom prst="rect">
            <a:avLst/>
          </a:prstGeom>
          <a:effectLst>
            <a:outerShdw blurRad="50800" dist="38100" dir="5400000" algn="t" rotWithShape="0">
              <a:prstClr val="black">
                <a:alpha val="40000"/>
              </a:prstClr>
            </a:outerShdw>
          </a:effectLst>
        </p:spPr>
        <p:txBody>
          <a:bodyPr anchor="ctr"/>
          <a:lstStyle>
            <a:lvl1pPr>
              <a:defRPr sz="3600">
                <a:solidFill>
                  <a:schemeClr val="tx1"/>
                </a:solidFill>
                <a:latin typeface="Calibri" pitchFamily="34" charset="0"/>
                <a:cs typeface="Times New Roman" pitchFamily="18" charset="0"/>
              </a:defRPr>
            </a:lvl1pPr>
          </a:lstStyle>
          <a:p>
            <a:r>
              <a:rPr lang="en-US" dirty="0"/>
              <a:t>Chapter Number and Title</a:t>
            </a:r>
          </a:p>
        </p:txBody>
      </p:sp>
      <p:sp>
        <p:nvSpPr>
          <p:cNvPr id="4" name="Content Placeholder 3">
            <a:extLst>
              <a:ext uri="{FF2B5EF4-FFF2-40B4-BE49-F238E27FC236}">
                <a16:creationId xmlns:a16="http://schemas.microsoft.com/office/drawing/2014/main" id="{B45ADCF1-2DFC-473E-9280-36B85D535473}"/>
              </a:ext>
            </a:extLst>
          </p:cNvPr>
          <p:cNvSpPr>
            <a:spLocks noGrp="1"/>
          </p:cNvSpPr>
          <p:nvPr>
            <p:ph sz="quarter" idx="10"/>
          </p:nvPr>
        </p:nvSpPr>
        <p:spPr>
          <a:xfrm>
            <a:off x="0" y="6477000"/>
            <a:ext cx="9144000" cy="152400"/>
          </a:xfrm>
          <a:prstGeom prst="rect">
            <a:avLst/>
          </a:prstGeom>
        </p:spPr>
        <p:txBody>
          <a:bodyPr/>
          <a:lstStyle>
            <a:lvl1pPr marL="0" indent="0">
              <a:buNone/>
              <a:defRPr sz="900"/>
            </a:lvl1pPr>
            <a:lvl2pPr>
              <a:defRPr sz="900"/>
            </a:lvl2pPr>
            <a:lvl3pPr>
              <a:defRPr sz="900"/>
            </a:lvl3pPr>
            <a:lvl4pPr>
              <a:defRPr sz="900"/>
            </a:lvl4pPr>
            <a:lvl5pPr>
              <a:defRPr sz="900"/>
            </a:lvl5pPr>
          </a:lstStyle>
          <a:p>
            <a:pPr lvl="0"/>
            <a:r>
              <a:rPr lang="en-US" dirty="0"/>
              <a:t>Click to edit Master text styles</a:t>
            </a:r>
          </a:p>
        </p:txBody>
      </p:sp>
    </p:spTree>
    <p:extLst>
      <p:ext uri="{BB962C8B-B14F-4D97-AF65-F5344CB8AC3E}">
        <p14:creationId xmlns:p14="http://schemas.microsoft.com/office/powerpoint/2010/main" val="337959378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RedBar-Title and Content">
    <p:spTree>
      <p:nvGrpSpPr>
        <p:cNvPr id="1" name=""/>
        <p:cNvGrpSpPr/>
        <p:nvPr/>
      </p:nvGrpSpPr>
      <p:grpSpPr>
        <a:xfrm>
          <a:off x="0" y="0"/>
          <a:ext cx="0" cy="0"/>
          <a:chOff x="0" y="0"/>
          <a:chExt cx="0" cy="0"/>
        </a:xfrm>
      </p:grpSpPr>
      <p:sp>
        <p:nvSpPr>
          <p:cNvPr id="6" name="Title 1"/>
          <p:cNvSpPr>
            <a:spLocks noGrp="1"/>
          </p:cNvSpPr>
          <p:nvPr>
            <p:ph type="title"/>
          </p:nvPr>
        </p:nvSpPr>
        <p:spPr>
          <a:xfrm>
            <a:off x="0" y="228600"/>
            <a:ext cx="9144000" cy="609600"/>
          </a:xfrm>
          <a:prstGeom prst="rect">
            <a:avLst/>
          </a:prstGeom>
          <a:ln>
            <a:noFill/>
          </a:ln>
        </p:spPr>
        <p:txBody>
          <a:bodyPr/>
          <a:lstStyle>
            <a:lvl1pPr>
              <a:defRPr sz="3600">
                <a:solidFill>
                  <a:schemeClr val="bg2"/>
                </a:solidFill>
              </a:defRPr>
            </a:lvl1pPr>
          </a:lstStyle>
          <a:p>
            <a:r>
              <a:rPr lang="en-US" dirty="0"/>
              <a:t>Click to edit Master title style</a:t>
            </a:r>
          </a:p>
        </p:txBody>
      </p:sp>
      <p:sp>
        <p:nvSpPr>
          <p:cNvPr id="3" name="Content Placeholder 2"/>
          <p:cNvSpPr>
            <a:spLocks noGrp="1"/>
          </p:cNvSpPr>
          <p:nvPr>
            <p:ph idx="1"/>
          </p:nvPr>
        </p:nvSpPr>
        <p:spPr>
          <a:xfrm>
            <a:off x="457200" y="990600"/>
            <a:ext cx="8229600" cy="5562600"/>
          </a:xfrm>
          <a:prstGeom prst="rect">
            <a:avLst/>
          </a:prstGeom>
        </p:spPr>
        <p:txBody>
          <a:bodyPr/>
          <a:lstStyle>
            <a:lvl1pPr>
              <a:spcAft>
                <a:spcPts val="800"/>
              </a:spcAft>
              <a:defRPr sz="2400"/>
            </a:lvl1pPr>
            <a:lvl2pPr marL="742950" indent="-285750">
              <a:spcAft>
                <a:spcPts val="800"/>
              </a:spcAft>
              <a:buFont typeface="Arial" panose="020B0604020202020204" pitchFamily="34" charset="0"/>
              <a:buChar char="•"/>
              <a:defRPr sz="2000"/>
            </a:lvl2pPr>
            <a:lvl3pPr>
              <a:spcAft>
                <a:spcPts val="800"/>
              </a:spcAft>
              <a:defRPr sz="1800"/>
            </a:lvl3pPr>
            <a:lvl4pPr marL="1600200" indent="-228600">
              <a:spcAft>
                <a:spcPts val="800"/>
              </a:spcAft>
              <a:buFont typeface="Arial" panose="020B0604020202020204" pitchFamily="34" charset="0"/>
              <a:buChar char="•"/>
              <a:defRPr sz="1600"/>
            </a:lvl4pPr>
            <a:lvl5pPr marL="2057400" indent="-22860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3"/>
          <p:cNvSpPr>
            <a:spLocks noGrp="1"/>
          </p:cNvSpPr>
          <p:nvPr>
            <p:ph type="body" sz="quarter" idx="16" hasCustomPrompt="1"/>
          </p:nvPr>
        </p:nvSpPr>
        <p:spPr>
          <a:xfrm>
            <a:off x="2590800" y="6019800"/>
            <a:ext cx="2590800" cy="152400"/>
          </a:xfrm>
          <a:prstGeom prst="rect">
            <a:avLst/>
          </a:prstGeom>
        </p:spPr>
        <p:txBody>
          <a:bodyPr lIns="0" tIns="0" rIns="0" bIns="0"/>
          <a:lstStyle>
            <a:lvl1pPr marL="0" indent="0" algn="ctr">
              <a:buNone/>
              <a:defRPr sz="1000"/>
            </a:lvl1pPr>
          </a:lstStyle>
          <a:p>
            <a:pPr lvl="0"/>
            <a:r>
              <a:rPr lang="en-US" dirty="0"/>
              <a:t>Jump to long image description</a:t>
            </a:r>
          </a:p>
        </p:txBody>
      </p:sp>
      <p:sp>
        <p:nvSpPr>
          <p:cNvPr id="5" name="Content Placeholder 1">
            <a:extLst>
              <a:ext uri="{FF2B5EF4-FFF2-40B4-BE49-F238E27FC236}">
                <a16:creationId xmlns:a16="http://schemas.microsoft.com/office/drawing/2014/main" id="{A29E82B3-0477-4A85-B362-ABCF07A5DCAC}"/>
              </a:ext>
            </a:extLst>
          </p:cNvPr>
          <p:cNvSpPr>
            <a:spLocks noGrp="1"/>
          </p:cNvSpPr>
          <p:nvPr>
            <p:ph sz="quarter" idx="12"/>
          </p:nvPr>
        </p:nvSpPr>
        <p:spPr>
          <a:xfrm>
            <a:off x="533400" y="2504954"/>
            <a:ext cx="5715000" cy="238246"/>
          </a:xfrm>
          <a:prstGeom prst="rect">
            <a:avLst/>
          </a:prstGeom>
        </p:spPr>
        <p:txBody>
          <a:bodyPr/>
          <a:lstStyle>
            <a:lvl1pPr marL="0" indent="0">
              <a:spcAft>
                <a:spcPts val="800"/>
              </a:spcAft>
              <a:buNone/>
              <a:defRPr sz="10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endParaRPr lang="en-US" dirty="0"/>
          </a:p>
        </p:txBody>
      </p:sp>
    </p:spTree>
    <p:extLst>
      <p:ext uri="{BB962C8B-B14F-4D97-AF65-F5344CB8AC3E}">
        <p14:creationId xmlns:p14="http://schemas.microsoft.com/office/powerpoint/2010/main" val="1975985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RedBar-Title and Content">
    <p:spTree>
      <p:nvGrpSpPr>
        <p:cNvPr id="1" name=""/>
        <p:cNvGrpSpPr/>
        <p:nvPr/>
      </p:nvGrpSpPr>
      <p:grpSpPr>
        <a:xfrm>
          <a:off x="0" y="0"/>
          <a:ext cx="0" cy="0"/>
          <a:chOff x="0" y="0"/>
          <a:chExt cx="0" cy="0"/>
        </a:xfrm>
      </p:grpSpPr>
      <p:sp>
        <p:nvSpPr>
          <p:cNvPr id="6" name="Title 1"/>
          <p:cNvSpPr>
            <a:spLocks noGrp="1"/>
          </p:cNvSpPr>
          <p:nvPr>
            <p:ph type="title"/>
          </p:nvPr>
        </p:nvSpPr>
        <p:spPr>
          <a:xfrm>
            <a:off x="152400" y="304800"/>
            <a:ext cx="8839200" cy="533400"/>
          </a:xfrm>
          <a:prstGeom prst="rect">
            <a:avLst/>
          </a:prstGeom>
          <a:ln>
            <a:noFill/>
          </a:ln>
        </p:spPr>
        <p:txBody>
          <a:bodyPr/>
          <a:lstStyle>
            <a:lvl1pPr>
              <a:defRPr sz="3600">
                <a:solidFill>
                  <a:schemeClr val="bg2"/>
                </a:solidFill>
              </a:defRPr>
            </a:lvl1pPr>
          </a:lstStyle>
          <a:p>
            <a:r>
              <a:rPr lang="en-US" dirty="0"/>
              <a:t>Click to edit Master title style</a:t>
            </a:r>
          </a:p>
        </p:txBody>
      </p:sp>
      <p:sp>
        <p:nvSpPr>
          <p:cNvPr id="3" name="Content Placeholder 2"/>
          <p:cNvSpPr>
            <a:spLocks noGrp="1"/>
          </p:cNvSpPr>
          <p:nvPr>
            <p:ph idx="1"/>
          </p:nvPr>
        </p:nvSpPr>
        <p:spPr>
          <a:xfrm>
            <a:off x="457200" y="990600"/>
            <a:ext cx="8229600" cy="5562600"/>
          </a:xfrm>
          <a:prstGeom prst="rect">
            <a:avLst/>
          </a:prstGeom>
        </p:spPr>
        <p:txBody>
          <a:bodyPr/>
          <a:lstStyle>
            <a:lvl1pPr>
              <a:spcAft>
                <a:spcPts val="800"/>
              </a:spcAft>
              <a:defRPr sz="2400"/>
            </a:lvl1pPr>
            <a:lvl2pPr marL="742950" indent="-285750">
              <a:spcAft>
                <a:spcPts val="800"/>
              </a:spcAft>
              <a:buFont typeface="Arial" panose="020B0604020202020204" pitchFamily="34" charset="0"/>
              <a:buChar char="•"/>
              <a:defRPr sz="2000"/>
            </a:lvl2pPr>
            <a:lvl3pPr>
              <a:spcAft>
                <a:spcPts val="800"/>
              </a:spcAft>
              <a:defRPr sz="1800"/>
            </a:lvl3pPr>
            <a:lvl4pPr marL="1600200" indent="-228600">
              <a:spcAft>
                <a:spcPts val="800"/>
              </a:spcAft>
              <a:buFont typeface="Arial" panose="020B0604020202020204" pitchFamily="34" charset="0"/>
              <a:buChar char="•"/>
              <a:defRPr sz="1600"/>
            </a:lvl4pPr>
            <a:lvl5pPr marL="2057400" indent="-228600">
              <a:spcAft>
                <a:spcPts val="800"/>
              </a:spcAft>
              <a:buFont typeface="Arial" panose="020B0604020202020204" pitchFamily="34" charset="0"/>
              <a:buChar cha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70921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RedBar-Six Content Placeholders">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639762"/>
          </a:xfrm>
          <a:prstGeom prst="rect">
            <a:avLst/>
          </a:prstGeom>
        </p:spPr>
        <p:txBody>
          <a:bodyPr/>
          <a:lstStyle>
            <a:lvl1pPr>
              <a:defRPr lang="en-US" sz="3600" dirty="0">
                <a:solidFill>
                  <a:schemeClr val="bg2"/>
                </a:solidFill>
              </a:defRPr>
            </a:lvl1pPr>
          </a:lstStyle>
          <a:p>
            <a:pPr lvl="0"/>
            <a:r>
              <a:rPr lang="en-US" dirty="0"/>
              <a:t>Click to edit Master title style</a:t>
            </a:r>
          </a:p>
        </p:txBody>
      </p:sp>
      <p:sp>
        <p:nvSpPr>
          <p:cNvPr id="8" name="Content Placeholder 1"/>
          <p:cNvSpPr>
            <a:spLocks noGrp="1"/>
          </p:cNvSpPr>
          <p:nvPr>
            <p:ph sz="quarter" idx="12"/>
          </p:nvPr>
        </p:nvSpPr>
        <p:spPr>
          <a:xfrm>
            <a:off x="533400" y="1066800"/>
            <a:ext cx="8153400" cy="8382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Content Placeholder 2"/>
          <p:cNvSpPr>
            <a:spLocks noGrp="1"/>
          </p:cNvSpPr>
          <p:nvPr>
            <p:ph sz="quarter" idx="13"/>
          </p:nvPr>
        </p:nvSpPr>
        <p:spPr>
          <a:xfrm>
            <a:off x="533400" y="2011680"/>
            <a:ext cx="8153400" cy="7620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3"/>
          <p:cNvSpPr>
            <a:spLocks noGrp="1"/>
          </p:cNvSpPr>
          <p:nvPr>
            <p:ph sz="quarter" idx="14"/>
          </p:nvPr>
        </p:nvSpPr>
        <p:spPr>
          <a:xfrm>
            <a:off x="533400" y="2880360"/>
            <a:ext cx="8153400" cy="6858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4"/>
          <p:cNvSpPr>
            <a:spLocks noGrp="1"/>
          </p:cNvSpPr>
          <p:nvPr>
            <p:ph sz="quarter" idx="15"/>
          </p:nvPr>
        </p:nvSpPr>
        <p:spPr>
          <a:xfrm>
            <a:off x="533400" y="3672840"/>
            <a:ext cx="8153400" cy="8382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5"/>
          <p:cNvSpPr>
            <a:spLocks noGrp="1"/>
          </p:cNvSpPr>
          <p:nvPr>
            <p:ph sz="quarter" idx="10"/>
          </p:nvPr>
        </p:nvSpPr>
        <p:spPr>
          <a:xfrm>
            <a:off x="533400" y="4617720"/>
            <a:ext cx="8153400" cy="9144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6"/>
          <p:cNvSpPr>
            <a:spLocks noGrp="1"/>
          </p:cNvSpPr>
          <p:nvPr>
            <p:ph sz="quarter" idx="11"/>
          </p:nvPr>
        </p:nvSpPr>
        <p:spPr>
          <a:xfrm>
            <a:off x="533400" y="5638800"/>
            <a:ext cx="8153400" cy="76200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Box 8"/>
          <p:cNvSpPr txBox="1"/>
          <p:nvPr userDrawn="1"/>
        </p:nvSpPr>
        <p:spPr>
          <a:xfrm>
            <a:off x="6096000" y="6734889"/>
            <a:ext cx="3048000" cy="123111"/>
          </a:xfrm>
          <a:prstGeom prst="rect">
            <a:avLst/>
          </a:prstGeom>
          <a:noFill/>
        </p:spPr>
        <p:txBody>
          <a:bodyPr wrap="square" lIns="0" tIns="0" rIns="45720" bIns="0" rtlCol="0">
            <a:spAutoFit/>
          </a:bodyPr>
          <a:lstStyle/>
          <a:p>
            <a:pPr algn="r"/>
            <a:r>
              <a:rPr lang="en-US" sz="800" dirty="0">
                <a:solidFill>
                  <a:srgbClr val="6A6A6A"/>
                </a:solidFill>
              </a:rPr>
              <a:t>Insert Photo Credit Here</a:t>
            </a:r>
          </a:p>
        </p:txBody>
      </p:sp>
    </p:spTree>
    <p:extLst>
      <p:ext uri="{BB962C8B-B14F-4D97-AF65-F5344CB8AC3E}">
        <p14:creationId xmlns:p14="http://schemas.microsoft.com/office/powerpoint/2010/main" val="332209660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RedBar-Two Content">
    <p:spTree>
      <p:nvGrpSpPr>
        <p:cNvPr id="1" name=""/>
        <p:cNvGrpSpPr/>
        <p:nvPr/>
      </p:nvGrpSpPr>
      <p:grpSpPr>
        <a:xfrm>
          <a:off x="0" y="0"/>
          <a:ext cx="0" cy="0"/>
          <a:chOff x="0" y="0"/>
          <a:chExt cx="0" cy="0"/>
        </a:xfrm>
      </p:grpSpPr>
      <p:sp>
        <p:nvSpPr>
          <p:cNvPr id="7" name="Title 1"/>
          <p:cNvSpPr>
            <a:spLocks noGrp="1"/>
          </p:cNvSpPr>
          <p:nvPr>
            <p:ph type="title"/>
          </p:nvPr>
        </p:nvSpPr>
        <p:spPr>
          <a:xfrm>
            <a:off x="-1" y="228600"/>
            <a:ext cx="9144001" cy="609600"/>
          </a:xfrm>
          <a:prstGeom prst="rect">
            <a:avLst/>
          </a:prstGeom>
          <a:ln>
            <a:solidFill>
              <a:srgbClr val="00B0F0"/>
            </a:solidFill>
          </a:ln>
        </p:spPr>
        <p:txBody>
          <a:bodyPr/>
          <a:lstStyle>
            <a:lvl1pPr>
              <a:defRPr sz="3600">
                <a:solidFill>
                  <a:schemeClr val="bg2"/>
                </a:solidFill>
              </a:defRPr>
            </a:lvl1pPr>
          </a:lstStyle>
          <a:p>
            <a:r>
              <a:rPr lang="en-US" dirty="0"/>
              <a:t>Click to edit Master title style</a:t>
            </a:r>
          </a:p>
        </p:txBody>
      </p:sp>
      <p:sp>
        <p:nvSpPr>
          <p:cNvPr id="3" name="Content Placeholder 2"/>
          <p:cNvSpPr>
            <a:spLocks noGrp="1"/>
          </p:cNvSpPr>
          <p:nvPr>
            <p:ph sz="half" idx="1"/>
          </p:nvPr>
        </p:nvSpPr>
        <p:spPr>
          <a:xfrm>
            <a:off x="457200" y="914400"/>
            <a:ext cx="4038600" cy="561594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914400"/>
            <a:ext cx="4038600" cy="5615940"/>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 Placeholder 3"/>
          <p:cNvSpPr>
            <a:spLocks noGrp="1"/>
          </p:cNvSpPr>
          <p:nvPr>
            <p:ph type="body" sz="quarter" idx="12" hasCustomPrompt="1"/>
          </p:nvPr>
        </p:nvSpPr>
        <p:spPr>
          <a:xfrm>
            <a:off x="3817620" y="6529450"/>
            <a:ext cx="1508760" cy="99950"/>
          </a:xfrm>
          <a:prstGeom prst="rect">
            <a:avLst/>
          </a:prstGeom>
        </p:spPr>
        <p:txBody>
          <a:bodyPr lIns="0" tIns="0" rIns="0" bIns="0"/>
          <a:lstStyle>
            <a:lvl1pPr marL="0" indent="0" algn="ctr">
              <a:buNone/>
              <a:defRPr sz="800"/>
            </a:lvl1pPr>
          </a:lstStyle>
          <a:p>
            <a:pPr lvl="0"/>
            <a:r>
              <a:rPr lang="en-US" dirty="0"/>
              <a:t>Jump to long image description(s)</a:t>
            </a:r>
          </a:p>
        </p:txBody>
      </p:sp>
    </p:spTree>
    <p:extLst>
      <p:ext uri="{BB962C8B-B14F-4D97-AF65-F5344CB8AC3E}">
        <p14:creationId xmlns:p14="http://schemas.microsoft.com/office/powerpoint/2010/main" val="61826377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RedBar-Two-Up Comparison">
    <p:spTree>
      <p:nvGrpSpPr>
        <p:cNvPr id="1" name=""/>
        <p:cNvGrpSpPr/>
        <p:nvPr/>
      </p:nvGrpSpPr>
      <p:grpSpPr>
        <a:xfrm>
          <a:off x="0" y="0"/>
          <a:ext cx="0" cy="0"/>
          <a:chOff x="0" y="0"/>
          <a:chExt cx="0" cy="0"/>
        </a:xfrm>
      </p:grpSpPr>
      <p:sp>
        <p:nvSpPr>
          <p:cNvPr id="9" name="Title 1"/>
          <p:cNvSpPr>
            <a:spLocks noGrp="1"/>
          </p:cNvSpPr>
          <p:nvPr>
            <p:ph type="title"/>
          </p:nvPr>
        </p:nvSpPr>
        <p:spPr>
          <a:xfrm>
            <a:off x="-20713" y="228600"/>
            <a:ext cx="9185426" cy="609600"/>
          </a:xfrm>
          <a:prstGeom prst="rect">
            <a:avLst/>
          </a:prstGeom>
          <a:ln>
            <a:noFill/>
          </a:ln>
        </p:spPr>
        <p:txBody>
          <a:bodyPr/>
          <a:lstStyle>
            <a:lvl1pPr>
              <a:defRPr sz="3600">
                <a:solidFill>
                  <a:schemeClr val="bg2"/>
                </a:solidFill>
              </a:defRPr>
            </a:lvl1pPr>
          </a:lstStyle>
          <a:p>
            <a:r>
              <a:rPr lang="en-US" dirty="0"/>
              <a:t>Click to edit Master title style</a:t>
            </a:r>
          </a:p>
        </p:txBody>
      </p:sp>
      <p:sp>
        <p:nvSpPr>
          <p:cNvPr id="3" name="Text Placeholder 2"/>
          <p:cNvSpPr>
            <a:spLocks noGrp="1"/>
          </p:cNvSpPr>
          <p:nvPr>
            <p:ph type="body" idx="1"/>
          </p:nvPr>
        </p:nvSpPr>
        <p:spPr>
          <a:xfrm>
            <a:off x="457201" y="960438"/>
            <a:ext cx="4040188" cy="639762"/>
          </a:xfrm>
          <a:prstGeom prst="rect">
            <a:avLst/>
          </a:prstGeom>
          <a:ln>
            <a:noFill/>
          </a:ln>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1" y="1600200"/>
            <a:ext cx="4040188" cy="4912202"/>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6" y="960438"/>
            <a:ext cx="4041775" cy="639762"/>
          </a:xfrm>
          <a:prstGeom prst="rect">
            <a:avLst/>
          </a:prstGeom>
          <a:ln>
            <a:noFill/>
          </a:ln>
        </p:spPr>
        <p:txBody>
          <a:bodyPr anchor="ctr"/>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6" y="1600200"/>
            <a:ext cx="4041775" cy="4912202"/>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3"/>
          <p:cNvSpPr>
            <a:spLocks noGrp="1"/>
          </p:cNvSpPr>
          <p:nvPr>
            <p:ph type="body" sz="quarter" idx="12" hasCustomPrompt="1"/>
          </p:nvPr>
        </p:nvSpPr>
        <p:spPr>
          <a:xfrm>
            <a:off x="3817620" y="6529450"/>
            <a:ext cx="1508760" cy="99950"/>
          </a:xfrm>
          <a:prstGeom prst="rect">
            <a:avLst/>
          </a:prstGeom>
        </p:spPr>
        <p:txBody>
          <a:bodyPr lIns="0" tIns="0" rIns="0" bIns="0"/>
          <a:lstStyle>
            <a:lvl1pPr marL="0" indent="0" algn="ctr">
              <a:buNone/>
              <a:defRPr sz="800"/>
            </a:lvl1pPr>
          </a:lstStyle>
          <a:p>
            <a:pPr lvl="0"/>
            <a:r>
              <a:rPr lang="en-US" dirty="0"/>
              <a:t>Jump to long image description(s)</a:t>
            </a:r>
          </a:p>
        </p:txBody>
      </p:sp>
    </p:spTree>
    <p:extLst>
      <p:ext uri="{BB962C8B-B14F-4D97-AF65-F5344CB8AC3E}">
        <p14:creationId xmlns:p14="http://schemas.microsoft.com/office/powerpoint/2010/main" val="35001305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RedBar-4-up_Comparison">
    <p:spTree>
      <p:nvGrpSpPr>
        <p:cNvPr id="1" name=""/>
        <p:cNvGrpSpPr/>
        <p:nvPr/>
      </p:nvGrpSpPr>
      <p:grpSpPr>
        <a:xfrm>
          <a:off x="0" y="0"/>
          <a:ext cx="0" cy="0"/>
          <a:chOff x="0" y="0"/>
          <a:chExt cx="0" cy="0"/>
        </a:xfrm>
      </p:grpSpPr>
      <p:sp>
        <p:nvSpPr>
          <p:cNvPr id="9" name="Title 1"/>
          <p:cNvSpPr>
            <a:spLocks noGrp="1"/>
          </p:cNvSpPr>
          <p:nvPr>
            <p:ph type="title"/>
          </p:nvPr>
        </p:nvSpPr>
        <p:spPr>
          <a:xfrm>
            <a:off x="-20713" y="228600"/>
            <a:ext cx="9185426" cy="609600"/>
          </a:xfrm>
          <a:prstGeom prst="rect">
            <a:avLst/>
          </a:prstGeom>
        </p:spPr>
        <p:txBody>
          <a:bodyPr/>
          <a:lstStyle>
            <a:lvl1pPr>
              <a:defRPr sz="3600">
                <a:solidFill>
                  <a:schemeClr val="bg2"/>
                </a:solidFill>
              </a:defRPr>
            </a:lvl1pPr>
          </a:lstStyle>
          <a:p>
            <a:r>
              <a:rPr lang="en-US" dirty="0"/>
              <a:t>Click to edit Master title style</a:t>
            </a:r>
          </a:p>
        </p:txBody>
      </p:sp>
      <p:sp>
        <p:nvSpPr>
          <p:cNvPr id="3" name="Text Placeholder 2"/>
          <p:cNvSpPr>
            <a:spLocks noGrp="1"/>
          </p:cNvSpPr>
          <p:nvPr>
            <p:ph type="body" idx="1"/>
          </p:nvPr>
        </p:nvSpPr>
        <p:spPr>
          <a:xfrm>
            <a:off x="457201" y="960438"/>
            <a:ext cx="4040188"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457201" y="1600200"/>
            <a:ext cx="4040188"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645026" y="960438"/>
            <a:ext cx="4041775" cy="639762"/>
          </a:xfrm>
          <a:prstGeom prst="rect">
            <a:avLst/>
          </a:prstGeo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6" y="1600200"/>
            <a:ext cx="4041775"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6"/>
          <p:cNvSpPr>
            <a:spLocks noGrp="1"/>
          </p:cNvSpPr>
          <p:nvPr>
            <p:ph type="body" sz="quarter" idx="12"/>
          </p:nvPr>
        </p:nvSpPr>
        <p:spPr>
          <a:xfrm>
            <a:off x="457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0" name="Text Placeholder 6"/>
          <p:cNvSpPr>
            <a:spLocks noGrp="1"/>
          </p:cNvSpPr>
          <p:nvPr>
            <p:ph type="body" sz="quarter" idx="13"/>
          </p:nvPr>
        </p:nvSpPr>
        <p:spPr>
          <a:xfrm>
            <a:off x="4648200" y="3581400"/>
            <a:ext cx="4038600" cy="609600"/>
          </a:xfrm>
          <a:prstGeom prst="rect">
            <a:avLst/>
          </a:prstGeom>
        </p:spPr>
        <p:txBody>
          <a:bodyPr anchor="b"/>
          <a:lstStyle>
            <a:lvl1pPr>
              <a:defRPr lang="en-US" sz="2000" b="1" kern="1200" dirty="0">
                <a:solidFill>
                  <a:schemeClr val="tx1"/>
                </a:solidFill>
                <a:latin typeface="+mn-lt"/>
                <a:ea typeface="+mn-ea"/>
                <a:cs typeface="+mn-cs"/>
              </a:defRPr>
            </a:lvl1pPr>
          </a:lstStyle>
          <a:p>
            <a:pPr marL="0" lvl="0" indent="0" algn="l" defTabSz="457200" rtl="0" eaLnBrk="1" latinLnBrk="0" hangingPunct="1">
              <a:spcBef>
                <a:spcPct val="20000"/>
              </a:spcBef>
              <a:buFont typeface="Arial"/>
              <a:buNone/>
            </a:pPr>
            <a:r>
              <a:rPr lang="en-US" dirty="0"/>
              <a:t>Click to edit Master text styles</a:t>
            </a:r>
          </a:p>
        </p:txBody>
      </p:sp>
      <p:sp>
        <p:nvSpPr>
          <p:cNvPr id="14" name="Content Placeholder 3"/>
          <p:cNvSpPr>
            <a:spLocks noGrp="1"/>
          </p:cNvSpPr>
          <p:nvPr>
            <p:ph sz="half" idx="14"/>
          </p:nvPr>
        </p:nvSpPr>
        <p:spPr>
          <a:xfrm>
            <a:off x="457200" y="4191000"/>
            <a:ext cx="4040188"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5"/>
          <p:cNvSpPr>
            <a:spLocks noGrp="1"/>
          </p:cNvSpPr>
          <p:nvPr>
            <p:ph sz="quarter" idx="15"/>
          </p:nvPr>
        </p:nvSpPr>
        <p:spPr>
          <a:xfrm>
            <a:off x="4645025" y="4191000"/>
            <a:ext cx="4041775" cy="1752600"/>
          </a:xfrm>
          <a:prstGeom prst="rect">
            <a:avLst/>
          </a:prstGeom>
        </p:spPr>
        <p:txBody>
          <a:bodyPr/>
          <a:lstStyle>
            <a:lvl1pPr>
              <a:spcAft>
                <a:spcPts val="800"/>
              </a:spcAft>
              <a:defRPr sz="2000"/>
            </a:lvl1pPr>
            <a:lvl2pPr>
              <a:spcAft>
                <a:spcPts val="800"/>
              </a:spcAft>
              <a:defRPr sz="1800"/>
            </a:lvl2pPr>
            <a:lvl3pPr>
              <a:spcAft>
                <a:spcPts val="800"/>
              </a:spcAft>
              <a:defRPr sz="1600"/>
            </a:lvl3pPr>
            <a:lvl4pPr>
              <a:spcAft>
                <a:spcPts val="800"/>
              </a:spcAft>
              <a:defRPr sz="1400"/>
            </a:lvl4pPr>
            <a:lvl5pPr>
              <a:spcAft>
                <a:spcPts val="800"/>
              </a:spcAft>
              <a:defRPr sz="14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3"/>
          <p:cNvSpPr>
            <a:spLocks noGrp="1"/>
          </p:cNvSpPr>
          <p:nvPr>
            <p:ph type="body" sz="quarter" idx="16" hasCustomPrompt="1"/>
          </p:nvPr>
        </p:nvSpPr>
        <p:spPr>
          <a:xfrm>
            <a:off x="3817620" y="5996050"/>
            <a:ext cx="1508760" cy="99950"/>
          </a:xfrm>
          <a:prstGeom prst="rect">
            <a:avLst/>
          </a:prstGeom>
        </p:spPr>
        <p:txBody>
          <a:bodyPr lIns="0" tIns="0" rIns="0" bIns="0"/>
          <a:lstStyle>
            <a:lvl1pPr marL="0" indent="0" algn="ctr">
              <a:buNone/>
              <a:defRPr sz="800"/>
            </a:lvl1pPr>
          </a:lstStyle>
          <a:p>
            <a:pPr lvl="0"/>
            <a:r>
              <a:rPr lang="en-US" dirty="0"/>
              <a:t>Jump to long image description(s)</a:t>
            </a:r>
          </a:p>
        </p:txBody>
      </p:sp>
      <p:sp>
        <p:nvSpPr>
          <p:cNvPr id="13" name="TextBox 12"/>
          <p:cNvSpPr txBox="1"/>
          <p:nvPr userDrawn="1"/>
        </p:nvSpPr>
        <p:spPr>
          <a:xfrm>
            <a:off x="6096000" y="6734889"/>
            <a:ext cx="3048000" cy="123111"/>
          </a:xfrm>
          <a:prstGeom prst="rect">
            <a:avLst/>
          </a:prstGeom>
          <a:noFill/>
        </p:spPr>
        <p:txBody>
          <a:bodyPr wrap="square" lIns="0" tIns="0" rIns="45720" bIns="0" rtlCol="0">
            <a:spAutoFit/>
          </a:bodyPr>
          <a:lstStyle/>
          <a:p>
            <a:pPr algn="r"/>
            <a:r>
              <a:rPr lang="en-US" sz="800" dirty="0">
                <a:solidFill>
                  <a:srgbClr val="6A6A6A"/>
                </a:solidFill>
              </a:rPr>
              <a:t>Insert Photo Credit Here</a:t>
            </a:r>
          </a:p>
        </p:txBody>
      </p:sp>
    </p:spTree>
    <p:extLst>
      <p:ext uri="{BB962C8B-B14F-4D97-AF65-F5344CB8AC3E}">
        <p14:creationId xmlns:p14="http://schemas.microsoft.com/office/powerpoint/2010/main" val="1661823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RedBar-Content with Left Side-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3"/>
          <p:cNvSpPr>
            <a:spLocks noGrp="1"/>
          </p:cNvSpPr>
          <p:nvPr>
            <p:ph type="body" sz="half" idx="2"/>
          </p:nvPr>
        </p:nvSpPr>
        <p:spPr>
          <a:xfrm>
            <a:off x="457201"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2"/>
          <p:cNvSpPr>
            <a:spLocks noGrp="1"/>
          </p:cNvSpPr>
          <p:nvPr>
            <p:ph idx="1"/>
          </p:nvPr>
        </p:nvSpPr>
        <p:spPr>
          <a:xfrm>
            <a:off x="3575050" y="304800"/>
            <a:ext cx="5111751" cy="6179819"/>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3"/>
          <p:cNvSpPr>
            <a:spLocks noGrp="1"/>
          </p:cNvSpPr>
          <p:nvPr>
            <p:ph type="body" sz="quarter" idx="12" hasCustomPrompt="1"/>
          </p:nvPr>
        </p:nvSpPr>
        <p:spPr>
          <a:xfrm>
            <a:off x="5445125" y="6488875"/>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
        <p:nvSpPr>
          <p:cNvPr id="9" name="TextBox 8"/>
          <p:cNvSpPr txBox="1"/>
          <p:nvPr userDrawn="1"/>
        </p:nvSpPr>
        <p:spPr>
          <a:xfrm>
            <a:off x="6096000" y="6734889"/>
            <a:ext cx="3048000" cy="123111"/>
          </a:xfrm>
          <a:prstGeom prst="rect">
            <a:avLst/>
          </a:prstGeom>
          <a:noFill/>
        </p:spPr>
        <p:txBody>
          <a:bodyPr wrap="square" lIns="0" tIns="0" rIns="45720" bIns="0" rtlCol="0">
            <a:spAutoFit/>
          </a:bodyPr>
          <a:lstStyle/>
          <a:p>
            <a:pPr algn="r"/>
            <a:r>
              <a:rPr lang="en-US" sz="800" dirty="0">
                <a:solidFill>
                  <a:srgbClr val="6A6A6A"/>
                </a:solidFill>
              </a:rPr>
              <a:t>Insert Photo Credit Here</a:t>
            </a:r>
          </a:p>
        </p:txBody>
      </p:sp>
    </p:spTree>
    <p:extLst>
      <p:ext uri="{BB962C8B-B14F-4D97-AF65-F5344CB8AC3E}">
        <p14:creationId xmlns:p14="http://schemas.microsoft.com/office/powerpoint/2010/main" val="33506031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edBar-Content with Left Side-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3"/>
          <p:cNvSpPr>
            <a:spLocks noGrp="1"/>
          </p:cNvSpPr>
          <p:nvPr>
            <p:ph type="body" sz="half" idx="2"/>
          </p:nvPr>
        </p:nvSpPr>
        <p:spPr>
          <a:xfrm>
            <a:off x="457201"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2"/>
          <p:cNvSpPr>
            <a:spLocks noGrp="1"/>
          </p:cNvSpPr>
          <p:nvPr>
            <p:ph idx="1"/>
          </p:nvPr>
        </p:nvSpPr>
        <p:spPr>
          <a:xfrm>
            <a:off x="3575050" y="304800"/>
            <a:ext cx="5111751" cy="6179819"/>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3"/>
          <p:cNvSpPr>
            <a:spLocks noGrp="1"/>
          </p:cNvSpPr>
          <p:nvPr>
            <p:ph type="body" sz="quarter" idx="12" hasCustomPrompt="1"/>
          </p:nvPr>
        </p:nvSpPr>
        <p:spPr>
          <a:xfrm>
            <a:off x="5445125" y="6488875"/>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
        <p:nvSpPr>
          <p:cNvPr id="9" name="TextBox 8"/>
          <p:cNvSpPr txBox="1"/>
          <p:nvPr userDrawn="1"/>
        </p:nvSpPr>
        <p:spPr>
          <a:xfrm>
            <a:off x="6096000" y="6734889"/>
            <a:ext cx="3048000" cy="123111"/>
          </a:xfrm>
          <a:prstGeom prst="rect">
            <a:avLst/>
          </a:prstGeom>
          <a:noFill/>
        </p:spPr>
        <p:txBody>
          <a:bodyPr wrap="square" lIns="0" tIns="0" rIns="45720" bIns="0" rtlCol="0">
            <a:spAutoFit/>
          </a:bodyPr>
          <a:lstStyle/>
          <a:p>
            <a:pPr algn="r"/>
            <a:r>
              <a:rPr lang="en-US" sz="800" dirty="0">
                <a:solidFill>
                  <a:srgbClr val="6A6A6A"/>
                </a:solidFill>
              </a:rPr>
              <a:t>Insert Photo Credit Here</a:t>
            </a:r>
          </a:p>
        </p:txBody>
      </p:sp>
    </p:spTree>
    <p:extLst>
      <p:ext uri="{BB962C8B-B14F-4D97-AF65-F5344CB8AC3E}">
        <p14:creationId xmlns:p14="http://schemas.microsoft.com/office/powerpoint/2010/main" val="148539004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RedBar-Content with Right Side-Caption">
    <p:spTree>
      <p:nvGrpSpPr>
        <p:cNvPr id="1" name=""/>
        <p:cNvGrpSpPr/>
        <p:nvPr/>
      </p:nvGrpSpPr>
      <p:grpSpPr>
        <a:xfrm>
          <a:off x="0" y="0"/>
          <a:ext cx="0" cy="0"/>
          <a:chOff x="0" y="0"/>
          <a:chExt cx="0" cy="0"/>
        </a:xfrm>
      </p:grpSpPr>
      <p:sp>
        <p:nvSpPr>
          <p:cNvPr id="2" name="Title 1"/>
          <p:cNvSpPr>
            <a:spLocks noGrp="1"/>
          </p:cNvSpPr>
          <p:nvPr>
            <p:ph type="title"/>
          </p:nvPr>
        </p:nvSpPr>
        <p:spPr>
          <a:xfrm>
            <a:off x="5678487"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3"/>
          <p:cNvSpPr>
            <a:spLocks noGrp="1"/>
          </p:cNvSpPr>
          <p:nvPr>
            <p:ph type="body" sz="half" idx="2"/>
          </p:nvPr>
        </p:nvSpPr>
        <p:spPr>
          <a:xfrm>
            <a:off x="5678487"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2"/>
          <p:cNvSpPr>
            <a:spLocks noGrp="1"/>
          </p:cNvSpPr>
          <p:nvPr>
            <p:ph idx="1"/>
          </p:nvPr>
        </p:nvSpPr>
        <p:spPr>
          <a:xfrm>
            <a:off x="457200" y="304800"/>
            <a:ext cx="5111751" cy="6179819"/>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3"/>
          <p:cNvSpPr>
            <a:spLocks noGrp="1"/>
          </p:cNvSpPr>
          <p:nvPr>
            <p:ph type="body" sz="quarter" idx="12" hasCustomPrompt="1"/>
          </p:nvPr>
        </p:nvSpPr>
        <p:spPr>
          <a:xfrm>
            <a:off x="2327275" y="6488875"/>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
        <p:nvSpPr>
          <p:cNvPr id="8" name="TextBox 7"/>
          <p:cNvSpPr txBox="1"/>
          <p:nvPr userDrawn="1"/>
        </p:nvSpPr>
        <p:spPr>
          <a:xfrm>
            <a:off x="6096000" y="6734889"/>
            <a:ext cx="3048000" cy="123111"/>
          </a:xfrm>
          <a:prstGeom prst="rect">
            <a:avLst/>
          </a:prstGeom>
          <a:noFill/>
        </p:spPr>
        <p:txBody>
          <a:bodyPr wrap="square" lIns="0" tIns="0" rIns="45720" bIns="0" rtlCol="0">
            <a:spAutoFit/>
          </a:bodyPr>
          <a:lstStyle/>
          <a:p>
            <a:pPr algn="r"/>
            <a:r>
              <a:rPr lang="en-US" sz="800" dirty="0">
                <a:solidFill>
                  <a:srgbClr val="6A6A6A"/>
                </a:solidFill>
              </a:rPr>
              <a:t>Insert Photo Credit Here</a:t>
            </a:r>
          </a:p>
        </p:txBody>
      </p:sp>
    </p:spTree>
    <p:extLst>
      <p:ext uri="{BB962C8B-B14F-4D97-AF65-F5344CB8AC3E}">
        <p14:creationId xmlns:p14="http://schemas.microsoft.com/office/powerpoint/2010/main" val="398249897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RedBar-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5253037"/>
            <a:ext cx="5486400" cy="566738"/>
          </a:xfrm>
          <a:prstGeom prst="rect">
            <a:avLst/>
          </a:prstGeom>
        </p:spPr>
        <p:txBody>
          <a:bodyPr anchor="b"/>
          <a:lstStyle>
            <a:lvl1pPr algn="l">
              <a:defRPr sz="2400" b="1">
                <a:solidFill>
                  <a:schemeClr val="bg2"/>
                </a:solidFill>
                <a:latin typeface="+mj-lt"/>
              </a:defRPr>
            </a:lvl1pPr>
          </a:lstStyle>
          <a:p>
            <a:r>
              <a:rPr lang="en-US" dirty="0"/>
              <a:t>Click to edit Master title style</a:t>
            </a:r>
          </a:p>
        </p:txBody>
      </p:sp>
      <p:sp>
        <p:nvSpPr>
          <p:cNvPr id="4" name="Text Placeholder 3"/>
          <p:cNvSpPr>
            <a:spLocks noGrp="1"/>
          </p:cNvSpPr>
          <p:nvPr>
            <p:ph type="body" sz="half" idx="2"/>
          </p:nvPr>
        </p:nvSpPr>
        <p:spPr>
          <a:xfrm>
            <a:off x="1828800" y="5895975"/>
            <a:ext cx="5486400" cy="6096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Picture Placeholder 2"/>
          <p:cNvSpPr>
            <a:spLocks noGrp="1"/>
          </p:cNvSpPr>
          <p:nvPr>
            <p:ph type="pic" idx="1"/>
          </p:nvPr>
        </p:nvSpPr>
        <p:spPr>
          <a:xfrm>
            <a:off x="1028700" y="128650"/>
            <a:ext cx="7086600" cy="494462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7" name="Text Placeholder 3"/>
          <p:cNvSpPr>
            <a:spLocks noGrp="1"/>
          </p:cNvSpPr>
          <p:nvPr>
            <p:ph type="body" sz="quarter" idx="16" hasCustomPrompt="1"/>
          </p:nvPr>
        </p:nvSpPr>
        <p:spPr>
          <a:xfrm>
            <a:off x="3886200" y="5081650"/>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
        <p:nvSpPr>
          <p:cNvPr id="8" name="TextBox 7"/>
          <p:cNvSpPr txBox="1"/>
          <p:nvPr userDrawn="1"/>
        </p:nvSpPr>
        <p:spPr>
          <a:xfrm>
            <a:off x="6096000" y="6734889"/>
            <a:ext cx="3048000" cy="123111"/>
          </a:xfrm>
          <a:prstGeom prst="rect">
            <a:avLst/>
          </a:prstGeom>
          <a:noFill/>
        </p:spPr>
        <p:txBody>
          <a:bodyPr wrap="square" lIns="0" tIns="0" rIns="45720" bIns="0" rtlCol="0">
            <a:spAutoFit/>
          </a:bodyPr>
          <a:lstStyle/>
          <a:p>
            <a:pPr algn="r"/>
            <a:r>
              <a:rPr lang="en-US" sz="800" dirty="0">
                <a:solidFill>
                  <a:srgbClr val="6A6A6A"/>
                </a:solidFill>
              </a:rPr>
              <a:t>Insert Photo Credit Here</a:t>
            </a:r>
          </a:p>
        </p:txBody>
      </p:sp>
    </p:spTree>
    <p:extLst>
      <p:ext uri="{BB962C8B-B14F-4D97-AF65-F5344CB8AC3E}">
        <p14:creationId xmlns:p14="http://schemas.microsoft.com/office/powerpoint/2010/main" val="6691550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RedBar-Title and Video">
    <p:spTree>
      <p:nvGrpSpPr>
        <p:cNvPr id="1" name=""/>
        <p:cNvGrpSpPr/>
        <p:nvPr/>
      </p:nvGrpSpPr>
      <p:grpSpPr>
        <a:xfrm>
          <a:off x="0" y="0"/>
          <a:ext cx="0" cy="0"/>
          <a:chOff x="0" y="0"/>
          <a:chExt cx="0" cy="0"/>
        </a:xfrm>
      </p:grpSpPr>
      <p:sp>
        <p:nvSpPr>
          <p:cNvPr id="2" name="Title 1"/>
          <p:cNvSpPr>
            <a:spLocks noGrp="1"/>
          </p:cNvSpPr>
          <p:nvPr>
            <p:ph type="title"/>
          </p:nvPr>
        </p:nvSpPr>
        <p:spPr>
          <a:xfrm>
            <a:off x="-2251" y="228600"/>
            <a:ext cx="9172252" cy="609600"/>
          </a:xfrm>
          <a:prstGeom prst="rect">
            <a:avLst/>
          </a:prstGeom>
        </p:spPr>
        <p:txBody>
          <a:bodyPr/>
          <a:lstStyle>
            <a:lvl1pPr>
              <a:defRPr sz="3600">
                <a:solidFill>
                  <a:schemeClr val="bg2"/>
                </a:solidFill>
              </a:defRPr>
            </a:lvl1pPr>
          </a:lstStyle>
          <a:p>
            <a:r>
              <a:rPr lang="en-US" dirty="0"/>
              <a:t>Click to edit Master title style</a:t>
            </a:r>
          </a:p>
        </p:txBody>
      </p:sp>
      <p:sp>
        <p:nvSpPr>
          <p:cNvPr id="6" name="Media Placeholder 5"/>
          <p:cNvSpPr>
            <a:spLocks noGrp="1"/>
          </p:cNvSpPr>
          <p:nvPr>
            <p:ph type="media" sz="quarter" idx="11"/>
          </p:nvPr>
        </p:nvSpPr>
        <p:spPr>
          <a:xfrm>
            <a:off x="0" y="1066799"/>
            <a:ext cx="9144000" cy="5315957"/>
          </a:xfrm>
          <a:prstGeom prst="rect">
            <a:avLst/>
          </a:prstGeom>
        </p:spPr>
        <p:txBody>
          <a:bodyPr/>
          <a:lstStyle/>
          <a:p>
            <a:endParaRPr lang="en-US"/>
          </a:p>
        </p:txBody>
      </p:sp>
      <p:sp>
        <p:nvSpPr>
          <p:cNvPr id="8" name="TextBox 7"/>
          <p:cNvSpPr txBox="1"/>
          <p:nvPr userDrawn="1"/>
        </p:nvSpPr>
        <p:spPr>
          <a:xfrm>
            <a:off x="6096000" y="6734889"/>
            <a:ext cx="3048000" cy="123111"/>
          </a:xfrm>
          <a:prstGeom prst="rect">
            <a:avLst/>
          </a:prstGeom>
          <a:noFill/>
        </p:spPr>
        <p:txBody>
          <a:bodyPr wrap="square" lIns="0" tIns="0" rIns="45720" bIns="0" rtlCol="0">
            <a:spAutoFit/>
          </a:bodyPr>
          <a:lstStyle/>
          <a:p>
            <a:pPr algn="r"/>
            <a:r>
              <a:rPr lang="en-US" sz="800" dirty="0">
                <a:solidFill>
                  <a:srgbClr val="6A6A6A"/>
                </a:solidFill>
              </a:rPr>
              <a:t>Insert Photo Credit Here</a:t>
            </a:r>
          </a:p>
        </p:txBody>
      </p:sp>
    </p:spTree>
    <p:extLst>
      <p:ext uri="{BB962C8B-B14F-4D97-AF65-F5344CB8AC3E}">
        <p14:creationId xmlns:p14="http://schemas.microsoft.com/office/powerpoint/2010/main" val="973940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528">
          <p15:clr>
            <a:srgbClr val="FBAE40"/>
          </p15:clr>
        </p15:guide>
        <p15:guide id="3" pos="513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edBar-Content with Right Side-Caption">
    <p:spTree>
      <p:nvGrpSpPr>
        <p:cNvPr id="1" name=""/>
        <p:cNvGrpSpPr/>
        <p:nvPr/>
      </p:nvGrpSpPr>
      <p:grpSpPr>
        <a:xfrm>
          <a:off x="0" y="0"/>
          <a:ext cx="0" cy="0"/>
          <a:chOff x="0" y="0"/>
          <a:chExt cx="0" cy="0"/>
        </a:xfrm>
      </p:grpSpPr>
      <p:sp>
        <p:nvSpPr>
          <p:cNvPr id="2" name="Title 1"/>
          <p:cNvSpPr>
            <a:spLocks noGrp="1"/>
          </p:cNvSpPr>
          <p:nvPr>
            <p:ph type="title"/>
          </p:nvPr>
        </p:nvSpPr>
        <p:spPr>
          <a:xfrm>
            <a:off x="5678487" y="304800"/>
            <a:ext cx="3008313" cy="838200"/>
          </a:xfrm>
          <a:prstGeom prst="rect">
            <a:avLst/>
          </a:prstGeom>
        </p:spPr>
        <p:txBody>
          <a:bodyPr anchor="b"/>
          <a:lstStyle>
            <a:lvl1pPr algn="l">
              <a:defRPr sz="1800" b="1">
                <a:solidFill>
                  <a:schemeClr val="bg2"/>
                </a:solidFill>
                <a:latin typeface="+mj-lt"/>
              </a:defRPr>
            </a:lvl1pPr>
          </a:lstStyle>
          <a:p>
            <a:r>
              <a:rPr lang="en-US" dirty="0"/>
              <a:t>Click to edit Master title style</a:t>
            </a:r>
          </a:p>
        </p:txBody>
      </p:sp>
      <p:sp>
        <p:nvSpPr>
          <p:cNvPr id="4" name="Text Placeholder 3"/>
          <p:cNvSpPr>
            <a:spLocks noGrp="1"/>
          </p:cNvSpPr>
          <p:nvPr>
            <p:ph type="body" sz="half" idx="2"/>
          </p:nvPr>
        </p:nvSpPr>
        <p:spPr>
          <a:xfrm>
            <a:off x="5678487" y="1143000"/>
            <a:ext cx="3008313" cy="5334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3" name="Content Placeholder 2"/>
          <p:cNvSpPr>
            <a:spLocks noGrp="1"/>
          </p:cNvSpPr>
          <p:nvPr>
            <p:ph idx="1"/>
          </p:nvPr>
        </p:nvSpPr>
        <p:spPr>
          <a:xfrm>
            <a:off x="457200" y="304800"/>
            <a:ext cx="5111751" cy="6179819"/>
          </a:xfrm>
          <a:prstGeom prst="rect">
            <a:avLst/>
          </a:prstGeom>
        </p:spPr>
        <p:txBody>
          <a:bodyPr/>
          <a:lstStyle>
            <a:lvl1pPr>
              <a:spcAft>
                <a:spcPts val="800"/>
              </a:spcAft>
              <a:defRPr sz="2400"/>
            </a:lvl1pPr>
            <a:lvl2pPr>
              <a:spcAft>
                <a:spcPts val="800"/>
              </a:spcAft>
              <a:defRPr sz="2000"/>
            </a:lvl2pPr>
            <a:lvl3pPr>
              <a:spcAft>
                <a:spcPts val="800"/>
              </a:spcAft>
              <a:defRPr sz="1800"/>
            </a:lvl3pPr>
            <a:lvl4pPr>
              <a:spcAft>
                <a:spcPts val="800"/>
              </a:spcAft>
              <a:defRPr sz="1600"/>
            </a:lvl4pPr>
            <a:lvl5pPr>
              <a:spcAft>
                <a:spcPts val="800"/>
              </a:spcAft>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3"/>
          <p:cNvSpPr>
            <a:spLocks noGrp="1"/>
          </p:cNvSpPr>
          <p:nvPr>
            <p:ph type="body" sz="quarter" idx="12" hasCustomPrompt="1"/>
          </p:nvPr>
        </p:nvSpPr>
        <p:spPr>
          <a:xfrm>
            <a:off x="2327275" y="6488875"/>
            <a:ext cx="1371600" cy="99950"/>
          </a:xfrm>
          <a:prstGeom prst="rect">
            <a:avLst/>
          </a:prstGeom>
        </p:spPr>
        <p:txBody>
          <a:bodyPr lIns="0" tIns="0" rIns="0" bIns="0"/>
          <a:lstStyle>
            <a:lvl1pPr marL="0" indent="0" algn="ctr">
              <a:buNone/>
              <a:defRPr sz="800"/>
            </a:lvl1pPr>
          </a:lstStyle>
          <a:p>
            <a:pPr lvl="0"/>
            <a:r>
              <a:rPr lang="en-US" dirty="0"/>
              <a:t>Jump to long image description</a:t>
            </a:r>
          </a:p>
        </p:txBody>
      </p:sp>
      <p:sp>
        <p:nvSpPr>
          <p:cNvPr id="8" name="TextBox 7"/>
          <p:cNvSpPr txBox="1"/>
          <p:nvPr userDrawn="1"/>
        </p:nvSpPr>
        <p:spPr>
          <a:xfrm>
            <a:off x="6096000" y="6734889"/>
            <a:ext cx="3048000" cy="123111"/>
          </a:xfrm>
          <a:prstGeom prst="rect">
            <a:avLst/>
          </a:prstGeom>
          <a:noFill/>
        </p:spPr>
        <p:txBody>
          <a:bodyPr wrap="square" lIns="0" tIns="0" rIns="45720" bIns="0" rtlCol="0">
            <a:spAutoFit/>
          </a:bodyPr>
          <a:lstStyle/>
          <a:p>
            <a:pPr algn="r"/>
            <a:r>
              <a:rPr lang="en-US" sz="800" dirty="0">
                <a:solidFill>
                  <a:srgbClr val="6A6A6A"/>
                </a:solidFill>
              </a:rPr>
              <a:t>Insert Photo Credit Here</a:t>
            </a:r>
          </a:p>
        </p:txBody>
      </p:sp>
    </p:spTree>
    <p:extLst>
      <p:ext uri="{BB962C8B-B14F-4D97-AF65-F5344CB8AC3E}">
        <p14:creationId xmlns:p14="http://schemas.microsoft.com/office/powerpoint/2010/main" val="916435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edBar-Title and Video">
    <p:spTree>
      <p:nvGrpSpPr>
        <p:cNvPr id="1" name=""/>
        <p:cNvGrpSpPr/>
        <p:nvPr/>
      </p:nvGrpSpPr>
      <p:grpSpPr>
        <a:xfrm>
          <a:off x="0" y="0"/>
          <a:ext cx="0" cy="0"/>
          <a:chOff x="0" y="0"/>
          <a:chExt cx="0" cy="0"/>
        </a:xfrm>
      </p:grpSpPr>
      <p:sp>
        <p:nvSpPr>
          <p:cNvPr id="2" name="Title 1"/>
          <p:cNvSpPr>
            <a:spLocks noGrp="1"/>
          </p:cNvSpPr>
          <p:nvPr>
            <p:ph type="title"/>
          </p:nvPr>
        </p:nvSpPr>
        <p:spPr>
          <a:xfrm>
            <a:off x="-2251" y="228600"/>
            <a:ext cx="9172252" cy="609600"/>
          </a:xfrm>
          <a:prstGeom prst="rect">
            <a:avLst/>
          </a:prstGeom>
        </p:spPr>
        <p:txBody>
          <a:bodyPr/>
          <a:lstStyle>
            <a:lvl1pPr>
              <a:defRPr sz="3600">
                <a:solidFill>
                  <a:schemeClr val="bg2"/>
                </a:solidFill>
              </a:defRPr>
            </a:lvl1pPr>
          </a:lstStyle>
          <a:p>
            <a:r>
              <a:rPr lang="en-US" dirty="0"/>
              <a:t>Click to edit Master title style</a:t>
            </a:r>
          </a:p>
        </p:txBody>
      </p:sp>
      <p:sp>
        <p:nvSpPr>
          <p:cNvPr id="6" name="Media Placeholder 5"/>
          <p:cNvSpPr>
            <a:spLocks noGrp="1"/>
          </p:cNvSpPr>
          <p:nvPr>
            <p:ph type="media" sz="quarter" idx="11"/>
          </p:nvPr>
        </p:nvSpPr>
        <p:spPr>
          <a:xfrm>
            <a:off x="0" y="1066799"/>
            <a:ext cx="9144000" cy="5315957"/>
          </a:xfrm>
          <a:prstGeom prst="rect">
            <a:avLst/>
          </a:prstGeom>
        </p:spPr>
        <p:txBody>
          <a:bodyPr/>
          <a:lstStyle/>
          <a:p>
            <a:endParaRPr lang="en-US"/>
          </a:p>
        </p:txBody>
      </p:sp>
      <p:sp>
        <p:nvSpPr>
          <p:cNvPr id="8" name="TextBox 7"/>
          <p:cNvSpPr txBox="1"/>
          <p:nvPr userDrawn="1"/>
        </p:nvSpPr>
        <p:spPr>
          <a:xfrm>
            <a:off x="6096000" y="6734889"/>
            <a:ext cx="3048000" cy="123111"/>
          </a:xfrm>
          <a:prstGeom prst="rect">
            <a:avLst/>
          </a:prstGeom>
          <a:noFill/>
        </p:spPr>
        <p:txBody>
          <a:bodyPr wrap="square" lIns="0" tIns="0" rIns="45720" bIns="0" rtlCol="0">
            <a:spAutoFit/>
          </a:bodyPr>
          <a:lstStyle/>
          <a:p>
            <a:pPr algn="r"/>
            <a:r>
              <a:rPr lang="en-US" sz="800" dirty="0">
                <a:solidFill>
                  <a:srgbClr val="6A6A6A"/>
                </a:solidFill>
              </a:rPr>
              <a:t>Insert Photo Credit Here</a:t>
            </a:r>
          </a:p>
        </p:txBody>
      </p:sp>
    </p:spTree>
    <p:extLst>
      <p:ext uri="{BB962C8B-B14F-4D97-AF65-F5344CB8AC3E}">
        <p14:creationId xmlns:p14="http://schemas.microsoft.com/office/powerpoint/2010/main" val="2469297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528">
          <p15:clr>
            <a:srgbClr val="FBAE40"/>
          </p15:clr>
        </p15:guide>
        <p15:guide id="3" pos="5136">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mallRedBar-Gray BG, Title &amp; Subtitle Left1_Title &amp; Subtitle Left">
    <p:spTree>
      <p:nvGrpSpPr>
        <p:cNvPr id="1" name=""/>
        <p:cNvGrpSpPr/>
        <p:nvPr/>
      </p:nvGrpSpPr>
      <p:grpSpPr>
        <a:xfrm>
          <a:off x="0" y="0"/>
          <a:ext cx="0" cy="0"/>
          <a:chOff x="0" y="0"/>
          <a:chExt cx="0" cy="0"/>
        </a:xfrm>
      </p:grpSpPr>
      <p:sp>
        <p:nvSpPr>
          <p:cNvPr id="8" name="Title Background"/>
          <p:cNvSpPr/>
          <p:nvPr userDrawn="1"/>
        </p:nvSpPr>
        <p:spPr>
          <a:xfrm>
            <a:off x="0" y="32766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Title 1"/>
          <p:cNvSpPr>
            <a:spLocks noGrp="1"/>
          </p:cNvSpPr>
          <p:nvPr>
            <p:ph type="ctrTitle"/>
          </p:nvPr>
        </p:nvSpPr>
        <p:spPr>
          <a:xfrm>
            <a:off x="228600" y="3429000"/>
            <a:ext cx="5105400" cy="609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7" name="Text"/>
          <p:cNvSpPr>
            <a:spLocks noGrp="1"/>
          </p:cNvSpPr>
          <p:nvPr>
            <p:ph type="body" sz="quarter" idx="10"/>
          </p:nvPr>
        </p:nvSpPr>
        <p:spPr>
          <a:xfrm>
            <a:off x="228600" y="4114800"/>
            <a:ext cx="5105400" cy="685800"/>
          </a:xfrm>
          <a:prstGeom prst="rect">
            <a:avLst/>
          </a:prstGeom>
        </p:spPr>
        <p:txBody>
          <a:bodyPr/>
          <a:lstStyle>
            <a:lvl1pPr marL="0" indent="0">
              <a:buNone/>
              <a:defRPr sz="2000" b="0">
                <a:solidFill>
                  <a:schemeClr val="bg1"/>
                </a:solidFill>
                <a:latin typeface="ArumSans Bold"/>
              </a:defRPr>
            </a:lvl1pPr>
            <a:lvl2pPr marL="457200" indent="0">
              <a:buNone/>
              <a:defRPr sz="2000" b="0">
                <a:solidFill>
                  <a:schemeClr val="bg1"/>
                </a:solidFill>
                <a:latin typeface="ArumSans Bold"/>
              </a:defRPr>
            </a:lvl2pPr>
            <a:lvl3pPr marL="914400" indent="0">
              <a:buNone/>
              <a:defRPr sz="2000" b="0">
                <a:solidFill>
                  <a:schemeClr val="bg1"/>
                </a:solidFill>
                <a:latin typeface="ArumSans Bold"/>
              </a:defRPr>
            </a:lvl3pPr>
            <a:lvl4pPr marL="1371600" indent="0">
              <a:buNone/>
              <a:defRPr sz="2000" b="0">
                <a:solidFill>
                  <a:schemeClr val="bg1"/>
                </a:solidFill>
                <a:latin typeface="ArumSans Bold"/>
              </a:defRPr>
            </a:lvl4pPr>
            <a:lvl5pPr marL="1828800" indent="0">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Box 5"/>
          <p:cNvSpPr txBox="1"/>
          <p:nvPr userDrawn="1"/>
        </p:nvSpPr>
        <p:spPr>
          <a:xfrm>
            <a:off x="6096000" y="6679955"/>
            <a:ext cx="3048000" cy="123111"/>
          </a:xfrm>
          <a:prstGeom prst="rect">
            <a:avLst/>
          </a:prstGeom>
          <a:noFill/>
        </p:spPr>
        <p:txBody>
          <a:bodyPr wrap="square" lIns="0" tIns="0" rIns="45720" bIns="0" rtlCol="0">
            <a:spAutoFit/>
          </a:bodyPr>
          <a:lstStyle/>
          <a:p>
            <a:pPr algn="r"/>
            <a:r>
              <a:rPr lang="en-US" sz="800" dirty="0">
                <a:solidFill>
                  <a:schemeClr val="bg1"/>
                </a:solidFill>
              </a:rPr>
              <a:t>Insert Photo Credit Here</a:t>
            </a:r>
          </a:p>
        </p:txBody>
      </p:sp>
    </p:spTree>
    <p:extLst>
      <p:ext uri="{BB962C8B-B14F-4D97-AF65-F5344CB8AC3E}">
        <p14:creationId xmlns:p14="http://schemas.microsoft.com/office/powerpoint/2010/main" val="4004973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mallRedBar-Gray BG, Title &amp; Subtitle Left1_Title &amp; Subtitle Right">
    <p:spTree>
      <p:nvGrpSpPr>
        <p:cNvPr id="1" name=""/>
        <p:cNvGrpSpPr/>
        <p:nvPr/>
      </p:nvGrpSpPr>
      <p:grpSpPr>
        <a:xfrm>
          <a:off x="0" y="0"/>
          <a:ext cx="0" cy="0"/>
          <a:chOff x="0" y="0"/>
          <a:chExt cx="0" cy="0"/>
        </a:xfrm>
      </p:grpSpPr>
      <p:sp>
        <p:nvSpPr>
          <p:cNvPr id="8" name="Title Background"/>
          <p:cNvSpPr/>
          <p:nvPr userDrawn="1"/>
        </p:nvSpPr>
        <p:spPr>
          <a:xfrm>
            <a:off x="342900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Title 1"/>
          <p:cNvSpPr>
            <a:spLocks noGrp="1"/>
          </p:cNvSpPr>
          <p:nvPr>
            <p:ph type="ctrTitle"/>
          </p:nvPr>
        </p:nvSpPr>
        <p:spPr>
          <a:xfrm>
            <a:off x="3733800" y="3581400"/>
            <a:ext cx="5181600" cy="609600"/>
          </a:xfrm>
          <a:prstGeom prst="rect">
            <a:avLst/>
          </a:prstGeom>
          <a:effectLst>
            <a:outerShdw blurRad="50800" dist="38100" dir="5400000" algn="t" rotWithShape="0">
              <a:prstClr val="black">
                <a:alpha val="40000"/>
              </a:prstClr>
            </a:outerShdw>
          </a:effectLst>
        </p:spPr>
        <p:txBody>
          <a:bodyPr/>
          <a:lstStyle>
            <a:lvl1pPr algn="r">
              <a:defRPr sz="3600">
                <a:solidFill>
                  <a:schemeClr val="bg1"/>
                </a:solidFill>
              </a:defRPr>
            </a:lvl1pPr>
          </a:lstStyle>
          <a:p>
            <a:r>
              <a:rPr lang="en-US" dirty="0"/>
              <a:t>Click to edit Master title style</a:t>
            </a:r>
          </a:p>
        </p:txBody>
      </p:sp>
      <p:sp>
        <p:nvSpPr>
          <p:cNvPr id="7" name="Text"/>
          <p:cNvSpPr>
            <a:spLocks noGrp="1"/>
          </p:cNvSpPr>
          <p:nvPr>
            <p:ph type="body" sz="quarter" idx="10"/>
          </p:nvPr>
        </p:nvSpPr>
        <p:spPr>
          <a:xfrm>
            <a:off x="3733800" y="4260273"/>
            <a:ext cx="5181600" cy="692727"/>
          </a:xfrm>
          <a:prstGeom prst="rect">
            <a:avLst/>
          </a:prstGeom>
        </p:spPr>
        <p:txBody>
          <a:bodyPr/>
          <a:lstStyle>
            <a:lvl1pPr marL="0" indent="0" algn="r">
              <a:buNone/>
              <a:defRPr sz="2000" b="0">
                <a:solidFill>
                  <a:schemeClr val="bg1"/>
                </a:solidFill>
                <a:latin typeface="ArumSans Bold"/>
              </a:defRPr>
            </a:lvl1pPr>
            <a:lvl2pPr marL="457200" indent="0" algn="r">
              <a:buNone/>
              <a:defRPr sz="2000" b="0">
                <a:solidFill>
                  <a:schemeClr val="bg1"/>
                </a:solidFill>
                <a:latin typeface="ArumSans Bold"/>
              </a:defRPr>
            </a:lvl2pPr>
            <a:lvl3pPr marL="914400" indent="0" algn="r">
              <a:buNone/>
              <a:defRPr sz="2000" b="0">
                <a:solidFill>
                  <a:schemeClr val="bg1"/>
                </a:solidFill>
                <a:latin typeface="ArumSans Bold"/>
              </a:defRPr>
            </a:lvl3pPr>
            <a:lvl4pPr marL="1371600" indent="0" algn="r">
              <a:buNone/>
              <a:defRPr sz="2000" b="0">
                <a:solidFill>
                  <a:schemeClr val="bg1"/>
                </a:solidFill>
                <a:latin typeface="ArumSans Bold"/>
              </a:defRPr>
            </a:lvl4pPr>
            <a:lvl5pPr marL="1828800" indent="0" algn="r">
              <a:buNone/>
              <a:defRPr sz="2000" b="0">
                <a:solidFill>
                  <a:schemeClr val="bg1"/>
                </a:solidFill>
                <a:latin typeface="ArumSans Bold"/>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extBox 5"/>
          <p:cNvSpPr txBox="1"/>
          <p:nvPr userDrawn="1"/>
        </p:nvSpPr>
        <p:spPr>
          <a:xfrm>
            <a:off x="6096000" y="6679955"/>
            <a:ext cx="3048000" cy="123111"/>
          </a:xfrm>
          <a:prstGeom prst="rect">
            <a:avLst/>
          </a:prstGeom>
          <a:noFill/>
        </p:spPr>
        <p:txBody>
          <a:bodyPr wrap="square" lIns="0" tIns="0" rIns="45720" bIns="0" rtlCol="0">
            <a:spAutoFit/>
          </a:bodyPr>
          <a:lstStyle/>
          <a:p>
            <a:pPr algn="r"/>
            <a:r>
              <a:rPr lang="en-US" sz="800" dirty="0">
                <a:solidFill>
                  <a:schemeClr val="bg1"/>
                </a:solidFill>
              </a:rPr>
              <a:t>Insert Photo Credit Here</a:t>
            </a:r>
          </a:p>
        </p:txBody>
      </p:sp>
    </p:spTree>
    <p:extLst>
      <p:ext uri="{BB962C8B-B14F-4D97-AF65-F5344CB8AC3E}">
        <p14:creationId xmlns:p14="http://schemas.microsoft.com/office/powerpoint/2010/main" val="2384814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mallRedBar-Gray BG, Title Only Left">
    <p:spTree>
      <p:nvGrpSpPr>
        <p:cNvPr id="1" name=""/>
        <p:cNvGrpSpPr/>
        <p:nvPr/>
      </p:nvGrpSpPr>
      <p:grpSpPr>
        <a:xfrm>
          <a:off x="0" y="0"/>
          <a:ext cx="0" cy="0"/>
          <a:chOff x="0" y="0"/>
          <a:chExt cx="0" cy="0"/>
        </a:xfrm>
      </p:grpSpPr>
      <p:sp>
        <p:nvSpPr>
          <p:cNvPr id="8" name="Title background"/>
          <p:cNvSpPr/>
          <p:nvPr userDrawn="1"/>
        </p:nvSpPr>
        <p:spPr>
          <a:xfrm>
            <a:off x="0" y="3429000"/>
            <a:ext cx="5715000" cy="1752600"/>
          </a:xfrm>
          <a:prstGeom prst="rect">
            <a:avLst/>
          </a:prstGeom>
          <a:solidFill>
            <a:schemeClr val="tx1">
              <a:alpha val="47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sp>
        <p:nvSpPr>
          <p:cNvPr id="2" name="Title 1"/>
          <p:cNvSpPr>
            <a:spLocks noGrp="1"/>
          </p:cNvSpPr>
          <p:nvPr>
            <p:ph type="ctrTitle"/>
          </p:nvPr>
        </p:nvSpPr>
        <p:spPr>
          <a:xfrm>
            <a:off x="228600" y="3581400"/>
            <a:ext cx="5105400" cy="1371600"/>
          </a:xfrm>
          <a:prstGeom prst="rect">
            <a:avLst/>
          </a:prstGeom>
          <a:effectLst>
            <a:outerShdw blurRad="50800" dist="38100" dir="5400000" algn="t" rotWithShape="0">
              <a:prstClr val="black">
                <a:alpha val="40000"/>
              </a:prstClr>
            </a:outerShdw>
          </a:effectLst>
        </p:spPr>
        <p:txBody>
          <a:bodyPr/>
          <a:lstStyle>
            <a:lvl1pPr>
              <a:defRPr sz="3600">
                <a:solidFill>
                  <a:schemeClr val="bg1"/>
                </a:solidFill>
              </a:defRPr>
            </a:lvl1pPr>
          </a:lstStyle>
          <a:p>
            <a:r>
              <a:rPr lang="en-US" dirty="0"/>
              <a:t>Click to edit Master title style</a:t>
            </a:r>
          </a:p>
        </p:txBody>
      </p:sp>
      <p:sp>
        <p:nvSpPr>
          <p:cNvPr id="5" name="TextBox 4"/>
          <p:cNvSpPr txBox="1"/>
          <p:nvPr userDrawn="1"/>
        </p:nvSpPr>
        <p:spPr>
          <a:xfrm>
            <a:off x="6096000" y="6679955"/>
            <a:ext cx="3048000" cy="123111"/>
          </a:xfrm>
          <a:prstGeom prst="rect">
            <a:avLst/>
          </a:prstGeom>
          <a:noFill/>
        </p:spPr>
        <p:txBody>
          <a:bodyPr wrap="square" lIns="0" tIns="0" rIns="45720" bIns="0" rtlCol="0">
            <a:spAutoFit/>
          </a:bodyPr>
          <a:lstStyle/>
          <a:p>
            <a:pPr algn="r"/>
            <a:r>
              <a:rPr lang="en-US" sz="800" dirty="0">
                <a:solidFill>
                  <a:schemeClr val="bg1"/>
                </a:solidFill>
              </a:rPr>
              <a:t>Insert Photo Credit Here</a:t>
            </a:r>
          </a:p>
        </p:txBody>
      </p:sp>
    </p:spTree>
    <p:extLst>
      <p:ext uri="{BB962C8B-B14F-4D97-AF65-F5344CB8AC3E}">
        <p14:creationId xmlns:p14="http://schemas.microsoft.com/office/powerpoint/2010/main" val="10691689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slideLayout" Target="../slideLayouts/slideLayout15.xml"/><Relationship Id="rId1" Type="http://schemas.openxmlformats.org/officeDocument/2006/relationships/slideLayout" Target="../slideLayouts/slideLayout14.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18" Type="http://schemas.openxmlformats.org/officeDocument/2006/relationships/image" Target="../media/image1.png"/><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4.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19" Type="http://schemas.openxmlformats.org/officeDocument/2006/relationships/image" Target="../media/image2.png"/><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40.xml"/><Relationship Id="rId3" Type="http://schemas.openxmlformats.org/officeDocument/2006/relationships/slideLayout" Target="../slideLayouts/slideLayout35.xml"/><Relationship Id="rId7" Type="http://schemas.openxmlformats.org/officeDocument/2006/relationships/slideLayout" Target="../slideLayouts/slideLayout39.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theme" Target="../theme/theme5.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Rectangle 10"/>
          <p:cNvSpPr/>
          <p:nvPr/>
        </p:nvSpPr>
        <p:spPr>
          <a:xfrm>
            <a:off x="0" y="6705600"/>
            <a:ext cx="9144000" cy="152400"/>
          </a:xfrm>
          <a:prstGeom prst="rect">
            <a:avLst/>
          </a:prstGeom>
          <a:solidFill>
            <a:srgbClr val="00B0F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10" name="Text Placeholder 2" descr="©McGraw-Hill Education&#10;"/>
          <p:cNvSpPr txBox="1">
            <a:spLocks/>
          </p:cNvSpPr>
          <p:nvPr/>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dirty="0">
                <a:solidFill>
                  <a:schemeClr val="bg1"/>
                </a:solidFill>
                <a:effectLst/>
                <a:latin typeface="+mn-lt"/>
                <a:ea typeface="+mn-ea"/>
                <a:cs typeface="+mn-cs"/>
              </a:rPr>
              <a:t>©McGraw-Hill Education.</a:t>
            </a:r>
          </a:p>
        </p:txBody>
      </p:sp>
    </p:spTree>
    <p:extLst>
      <p:ext uri="{BB962C8B-B14F-4D97-AF65-F5344CB8AC3E}">
        <p14:creationId xmlns:p14="http://schemas.microsoft.com/office/powerpoint/2010/main" val="1283304046"/>
      </p:ext>
    </p:extLst>
  </p:cSld>
  <p:clrMap bg1="lt1" tx1="dk1" bg2="lt2" tx2="dk2" accent1="accent1" accent2="accent2" accent3="accent3" accent4="accent4" accent5="accent5" accent6="accent6" hlink="hlink" folHlink="folHlink"/>
  <p:sldLayoutIdLst>
    <p:sldLayoutId id="2147483951" r:id="rId1"/>
    <p:sldLayoutId id="2147483953" r:id="rId2"/>
    <p:sldLayoutId id="2147483954" r:id="rId3"/>
    <p:sldLayoutId id="2147483956" r:id="rId4"/>
    <p:sldLayoutId id="2147483957" r:id="rId5"/>
    <p:sldLayoutId id="2147483959" r:id="rId6"/>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Rectangle 2"/>
          <p:cNvSpPr/>
          <p:nvPr/>
        </p:nvSpPr>
        <p:spPr>
          <a:xfrm>
            <a:off x="0" y="6629400"/>
            <a:ext cx="9144000" cy="228600"/>
          </a:xfrm>
          <a:prstGeom prst="rect">
            <a:avLst/>
          </a:prstGeom>
          <a:solidFill>
            <a:srgbClr val="00B0F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sp>
        <p:nvSpPr>
          <p:cNvPr id="5" name="TextBox 4" descr="©McGraw-Hill Education."/>
          <p:cNvSpPr txBox="1"/>
          <p:nvPr/>
        </p:nvSpPr>
        <p:spPr>
          <a:xfrm>
            <a:off x="0" y="6629400"/>
            <a:ext cx="1828800" cy="215444"/>
          </a:xfrm>
          <a:prstGeom prst="rect">
            <a:avLst/>
          </a:prstGeom>
          <a:noFill/>
        </p:spPr>
        <p:txBody>
          <a:bodyPr wrap="square" rtlCol="0">
            <a:spAutoFit/>
          </a:bodyPr>
          <a:lstStyle/>
          <a:p>
            <a:r>
              <a:rPr lang="en-US" sz="800" dirty="0">
                <a:solidFill>
                  <a:schemeClr val="bg1"/>
                </a:solidFill>
              </a:rPr>
              <a:t>©McGraw-Hill Education</a:t>
            </a:r>
          </a:p>
        </p:txBody>
      </p:sp>
    </p:spTree>
    <p:extLst>
      <p:ext uri="{BB962C8B-B14F-4D97-AF65-F5344CB8AC3E}">
        <p14:creationId xmlns:p14="http://schemas.microsoft.com/office/powerpoint/2010/main" val="520106136"/>
      </p:ext>
    </p:extLst>
  </p:cSld>
  <p:clrMap bg1="lt1" tx1="dk1" bg2="lt2" tx2="dk2" accent1="accent1" accent2="accent2" accent3="accent3" accent4="accent4" accent5="accent5" accent6="accent6" hlink="hlink" folHlink="folHlink"/>
  <p:sldLayoutIdLst>
    <p:sldLayoutId id="2147483943" r:id="rId1"/>
    <p:sldLayoutId id="2147483944" r:id="rId2"/>
    <p:sldLayoutId id="2147483945" r:id="rId3"/>
    <p:sldLayoutId id="2147483946" r:id="rId4"/>
    <p:sldLayoutId id="2147483947" r:id="rId5"/>
    <p:sldLayoutId id="2147483948" r:id="rId6"/>
    <p:sldLayoutId id="2147483949" r:id="rId7"/>
  </p:sldLayoutIdLst>
  <p:txStyles>
    <p:titleStyle>
      <a:lvl1pPr algn="l" defTabSz="914400" rtl="0" eaLnBrk="1" latinLnBrk="0" hangingPunct="1">
        <a:spcBef>
          <a:spcPct val="0"/>
        </a:spcBef>
        <a:buNone/>
        <a:defRPr sz="3200" kern="1200">
          <a:solidFill>
            <a:schemeClr val="bg1"/>
          </a:solidFill>
          <a:latin typeface="Vectipede Rg" pitchFamily="18"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Vectipede Rg" pitchFamily="18"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Vectipede Rg" pitchFamily="18"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Vectipede Rg" pitchFamily="18"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Vectipede Rg" pitchFamily="18"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Text Placeholder 2" descr="©McGraw-Hill Education"/>
          <p:cNvSpPr txBox="1">
            <a:spLocks/>
          </p:cNvSpPr>
          <p:nvPr/>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dirty="0">
                <a:solidFill>
                  <a:srgbClr val="6A6A6A"/>
                </a:solidFill>
                <a:effectLst/>
                <a:latin typeface="+mn-lt"/>
                <a:ea typeface="+mn-ea"/>
                <a:cs typeface="+mn-cs"/>
              </a:rPr>
              <a:t>©McGraw-Hill Education.</a:t>
            </a:r>
          </a:p>
        </p:txBody>
      </p:sp>
    </p:spTree>
    <p:extLst>
      <p:ext uri="{BB962C8B-B14F-4D97-AF65-F5344CB8AC3E}">
        <p14:creationId xmlns:p14="http://schemas.microsoft.com/office/powerpoint/2010/main" val="782738187"/>
      </p:ext>
    </p:extLst>
  </p:cSld>
  <p:clrMap bg1="lt1" tx1="dk1" bg2="lt2" tx2="dk2" accent1="accent1" accent2="accent2" accent3="accent3" accent4="accent4" accent5="accent5" accent6="accent6" hlink="hlink" folHlink="folHlink"/>
  <p:sldLayoutIdLst>
    <p:sldLayoutId id="2147483902" r:id="rId1"/>
    <p:sldLayoutId id="2147483906" r:id="rId2"/>
    <p:sldLayoutId id="2147483755"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9" descr="Logo: McGraw-Hill Education"/>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0" y="0"/>
            <a:ext cx="762000" cy="762000"/>
          </a:xfrm>
          <a:prstGeom prst="rect">
            <a:avLst/>
          </a:prstGeom>
        </p:spPr>
      </p:pic>
      <p:sp>
        <p:nvSpPr>
          <p:cNvPr id="13" name="Rectangle 12"/>
          <p:cNvSpPr/>
          <p:nvPr/>
        </p:nvSpPr>
        <p:spPr>
          <a:xfrm>
            <a:off x="0" y="6172200"/>
            <a:ext cx="9144000" cy="503767"/>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bg2"/>
              </a:solidFill>
            </a:endParaRPr>
          </a:p>
        </p:txBody>
      </p:sp>
      <p:pic>
        <p:nvPicPr>
          <p:cNvPr id="12" name="Picture 11" descr="Tagline: Because learning changes everything.™"/>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53481" y="6351925"/>
            <a:ext cx="3223119" cy="272375"/>
          </a:xfrm>
          <a:prstGeom prst="rect">
            <a:avLst/>
          </a:prstGeom>
        </p:spPr>
      </p:pic>
    </p:spTree>
    <p:extLst>
      <p:ext uri="{BB962C8B-B14F-4D97-AF65-F5344CB8AC3E}">
        <p14:creationId xmlns:p14="http://schemas.microsoft.com/office/powerpoint/2010/main" val="1028037156"/>
      </p:ext>
    </p:extLst>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 id="2147483984" r:id="rId12"/>
    <p:sldLayoutId id="2147483985" r:id="rId13"/>
    <p:sldLayoutId id="2147483986" r:id="rId14"/>
    <p:sldLayoutId id="2147483987" r:id="rId15"/>
    <p:sldLayoutId id="2147483988" r:id="rId16"/>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 name="Text Placeholder 2" descr="©McGraw-Hill Education&#10;"/>
          <p:cNvSpPr txBox="1">
            <a:spLocks/>
          </p:cNvSpPr>
          <p:nvPr/>
        </p:nvSpPr>
        <p:spPr>
          <a:xfrm>
            <a:off x="0" y="6705600"/>
            <a:ext cx="1371600" cy="152400"/>
          </a:xfrm>
          <a:prstGeom prst="rect">
            <a:avLst/>
          </a:prstGeom>
        </p:spPr>
        <p:txBody>
          <a:bodyPr vert="horz" lIns="91440" tIns="45720" rIns="91440" bIns="45720" rtlCol="0">
            <a:normAutofit fontScale="2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lgn="l">
              <a:buNone/>
            </a:pPr>
            <a:r>
              <a:rPr lang="en-US" sz="3200" kern="1200" dirty="0">
                <a:solidFill>
                  <a:schemeClr val="bg1"/>
                </a:solidFill>
                <a:effectLst/>
                <a:latin typeface="+mn-lt"/>
                <a:ea typeface="+mn-ea"/>
                <a:cs typeface="+mn-cs"/>
              </a:rPr>
              <a:t>©McGraw-Hill Education.</a:t>
            </a:r>
          </a:p>
        </p:txBody>
      </p:sp>
      <p:sp>
        <p:nvSpPr>
          <p:cNvPr id="4" name="Content Placeholder 3">
            <a:extLst>
              <a:ext uri="{FF2B5EF4-FFF2-40B4-BE49-F238E27FC236}">
                <a16:creationId xmlns:a16="http://schemas.microsoft.com/office/drawing/2014/main" id="{FED86C93-8A83-435A-9675-A1272A00F05C}"/>
              </a:ext>
            </a:extLst>
          </p:cNvPr>
          <p:cNvSpPr txBox="1">
            <a:spLocks/>
          </p:cNvSpPr>
          <p:nvPr userDrawn="1"/>
        </p:nvSpPr>
        <p:spPr>
          <a:xfrm>
            <a:off x="14177" y="6629400"/>
            <a:ext cx="8915400" cy="228600"/>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US" sz="900" b="0" i="0" u="none" strike="noStrike" cap="none">
                <a:solidFill>
                  <a:srgbClr val="000000"/>
                </a:solidFill>
                <a:effectLst/>
                <a:latin typeface="Arial"/>
                <a:ea typeface="Arial"/>
                <a:cs typeface="Arial"/>
                <a:sym typeface="Arial"/>
              </a:rPr>
              <a:t>© McGraw Hill LLC.</a:t>
            </a:r>
            <a:endParaRPr lang="en-US" sz="900" b="0" dirty="0">
              <a:solidFill>
                <a:schemeClr val="tx1"/>
              </a:solidFill>
            </a:endParaRPr>
          </a:p>
        </p:txBody>
      </p:sp>
    </p:spTree>
    <p:extLst>
      <p:ext uri="{BB962C8B-B14F-4D97-AF65-F5344CB8AC3E}">
        <p14:creationId xmlns:p14="http://schemas.microsoft.com/office/powerpoint/2010/main" val="605337565"/>
      </p:ext>
    </p:extLst>
  </p:cSld>
  <p:clrMap bg1="lt1" tx1="dk1" bg2="lt2" tx2="dk2" accent1="accent1" accent2="accent2" accent3="accent3" accent4="accent4" accent5="accent5" accent6="accent6" hlink="hlink" folHlink="folHlink"/>
  <p:sldLayoutIdLst>
    <p:sldLayoutId id="2147483990" r:id="rId1"/>
    <p:sldLayoutId id="2147483999" r:id="rId2"/>
    <p:sldLayoutId id="2147483991" r:id="rId3"/>
    <p:sldLayoutId id="2147483992" r:id="rId4"/>
    <p:sldLayoutId id="2147483993" r:id="rId5"/>
    <p:sldLayoutId id="2147483994" r:id="rId6"/>
    <p:sldLayoutId id="2147483995" r:id="rId7"/>
    <p:sldLayoutId id="2147483996" r:id="rId8"/>
    <p:sldLayoutId id="2147483997" r:id="rId9"/>
    <p:sldLayoutId id="2147483998" r:id="rId10"/>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effectLst/>
        </p:spPr>
        <p:txBody>
          <a:bodyPr/>
          <a:lstStyle/>
          <a:p>
            <a:r>
              <a:rPr lang="en-US" noProof="0" dirty="0"/>
              <a:t>Chapter Three: Philosophical Ethics and Business</a:t>
            </a:r>
          </a:p>
        </p:txBody>
      </p:sp>
      <p:pic>
        <p:nvPicPr>
          <p:cNvPr id="5" name="Picture 4" descr="Business Ethics: Decision Making for Personal Integrity &amp; Social Responsibility, Sixth edition. By Laura Hartman, Joseph Desjardins, Chris MacDonald.">
            <a:extLst>
              <a:ext uri="{FF2B5EF4-FFF2-40B4-BE49-F238E27FC236}">
                <a16:creationId xmlns:a16="http://schemas.microsoft.com/office/drawing/2014/main" id="{72BE245B-8B05-4A5B-BEE4-A2D874FAF806}"/>
              </a:ext>
            </a:extLst>
          </p:cNvPr>
          <p:cNvPicPr>
            <a:picLocks noChangeAspect="1"/>
          </p:cNvPicPr>
          <p:nvPr/>
        </p:nvPicPr>
        <p:blipFill>
          <a:blip r:embed="rId2"/>
          <a:stretch>
            <a:fillRect/>
          </a:stretch>
        </p:blipFill>
        <p:spPr>
          <a:xfrm>
            <a:off x="4410933" y="804706"/>
            <a:ext cx="4219575" cy="5038725"/>
          </a:xfrm>
          <a:prstGeom prst="rect">
            <a:avLst/>
          </a:prstGeom>
        </p:spPr>
      </p:pic>
      <p:sp>
        <p:nvSpPr>
          <p:cNvPr id="2" name="Content Placeholder 1">
            <a:extLst>
              <a:ext uri="{FF2B5EF4-FFF2-40B4-BE49-F238E27FC236}">
                <a16:creationId xmlns:a16="http://schemas.microsoft.com/office/drawing/2014/main" id="{3441F77B-F919-40B9-A701-1A0D30AEF9A9}"/>
              </a:ext>
            </a:extLst>
          </p:cNvPr>
          <p:cNvSpPr>
            <a:spLocks noGrp="1"/>
          </p:cNvSpPr>
          <p:nvPr>
            <p:ph sz="quarter" idx="10"/>
          </p:nvPr>
        </p:nvSpPr>
        <p:spPr>
          <a:xfrm>
            <a:off x="0" y="6629400"/>
            <a:ext cx="9144000" cy="152400"/>
          </a:xfrm>
        </p:spPr>
        <p:txBody>
          <a:bodyPr/>
          <a:lstStyle/>
          <a:p>
            <a:pPr algn="ctr"/>
            <a:r>
              <a:rPr lang="en-US" sz="900" noProof="0" dirty="0"/>
              <a:t>© McGraw Hill LLC. All rights reserved. No reproduction or distribution without the prior written consent of McGraw Hill LLC.</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a:t>Utilitarianism and Business</a:t>
            </a:r>
          </a:p>
        </p:txBody>
      </p:sp>
      <p:sp>
        <p:nvSpPr>
          <p:cNvPr id="3" name="Content Placeholder 2"/>
          <p:cNvSpPr>
            <a:spLocks noGrp="1"/>
          </p:cNvSpPr>
          <p:nvPr>
            <p:ph idx="1"/>
          </p:nvPr>
        </p:nvSpPr>
        <p:spPr/>
        <p:txBody>
          <a:bodyPr/>
          <a:lstStyle/>
          <a:p>
            <a:pPr marL="0" indent="0">
              <a:buNone/>
            </a:pPr>
            <a:r>
              <a:rPr lang="es-ES" b="1" noProof="0" dirty="0">
                <a:solidFill>
                  <a:srgbClr val="6600FF"/>
                </a:solidFill>
              </a:rPr>
              <a:t>Pasar bebas </a:t>
            </a:r>
            <a:r>
              <a:rPr lang="es-ES" b="1" noProof="0" dirty="0" err="1">
                <a:solidFill>
                  <a:srgbClr val="6600FF"/>
                </a:solidFill>
              </a:rPr>
              <a:t>jelas</a:t>
            </a:r>
            <a:r>
              <a:rPr lang="es-ES" b="1" noProof="0" dirty="0">
                <a:solidFill>
                  <a:srgbClr val="6600FF"/>
                </a:solidFill>
              </a:rPr>
              <a:t> </a:t>
            </a:r>
            <a:r>
              <a:rPr lang="es-ES" b="1" noProof="0" dirty="0" err="1">
                <a:solidFill>
                  <a:srgbClr val="6600FF"/>
                </a:solidFill>
              </a:rPr>
              <a:t>bersifat</a:t>
            </a:r>
            <a:r>
              <a:rPr lang="es-ES" b="1" noProof="0" dirty="0">
                <a:solidFill>
                  <a:srgbClr val="6600FF"/>
                </a:solidFill>
              </a:rPr>
              <a:t> </a:t>
            </a:r>
            <a:r>
              <a:rPr lang="es-ES" b="1" noProof="0" dirty="0" err="1">
                <a:solidFill>
                  <a:srgbClr val="6600FF"/>
                </a:solidFill>
              </a:rPr>
              <a:t>utilitarian</a:t>
            </a:r>
            <a:r>
              <a:rPr lang="es-ES" noProof="0" dirty="0"/>
              <a:t>.</a:t>
            </a:r>
            <a:endParaRPr lang="en-US" noProof="0" dirty="0"/>
          </a:p>
          <a:p>
            <a:r>
              <a:rPr lang="en-US" sz="2000" noProof="0" dirty="0"/>
              <a:t>Jadi, </a:t>
            </a:r>
            <a:r>
              <a:rPr lang="en-US" sz="2000" noProof="0" dirty="0" err="1"/>
              <a:t>utilitarianisme</a:t>
            </a:r>
            <a:r>
              <a:rPr lang="en-US" sz="2000" noProof="0" dirty="0"/>
              <a:t> </a:t>
            </a:r>
            <a:r>
              <a:rPr lang="en-US" sz="2000" noProof="0" dirty="0" err="1"/>
              <a:t>mempunyai</a:t>
            </a:r>
            <a:r>
              <a:rPr lang="en-US" sz="2000" noProof="0" dirty="0"/>
              <a:t> </a:t>
            </a:r>
            <a:r>
              <a:rPr lang="en-US" sz="2000" noProof="0" dirty="0" err="1"/>
              <a:t>dampak</a:t>
            </a:r>
            <a:r>
              <a:rPr lang="en-US" sz="2000" noProof="0" dirty="0"/>
              <a:t> yang </a:t>
            </a:r>
            <a:r>
              <a:rPr lang="en-US" sz="2000" noProof="0" dirty="0" err="1"/>
              <a:t>kuat</a:t>
            </a:r>
            <a:r>
              <a:rPr lang="en-US" sz="2000" noProof="0" dirty="0"/>
              <a:t> </a:t>
            </a:r>
            <a:r>
              <a:rPr lang="en-US" sz="2000" noProof="0" dirty="0" err="1"/>
              <a:t>terhadap</a:t>
            </a:r>
            <a:r>
              <a:rPr lang="en-US" sz="2000" noProof="0" dirty="0"/>
              <a:t> </a:t>
            </a:r>
            <a:r>
              <a:rPr lang="en-US" sz="2000" noProof="0" dirty="0" err="1"/>
              <a:t>bisnis</a:t>
            </a:r>
            <a:r>
              <a:rPr lang="en-US" sz="2000" noProof="0" dirty="0"/>
              <a:t> dan </a:t>
            </a:r>
            <a:r>
              <a:rPr lang="en-US" sz="2000" noProof="0" dirty="0" err="1"/>
              <a:t>etika</a:t>
            </a:r>
            <a:r>
              <a:rPr lang="en-US" sz="2000" noProof="0" dirty="0"/>
              <a:t> </a:t>
            </a:r>
            <a:r>
              <a:rPr lang="en-US" sz="2000" noProof="0" dirty="0" err="1"/>
              <a:t>bisnis</a:t>
            </a:r>
            <a:r>
              <a:rPr lang="en-US" sz="2000" noProof="0" dirty="0"/>
              <a:t>.</a:t>
            </a:r>
            <a:endParaRPr lang="en-US" noProof="0" dirty="0"/>
          </a:p>
          <a:p>
            <a:pPr marL="0" indent="0">
              <a:buNone/>
            </a:pPr>
            <a:r>
              <a:rPr lang="en-US" sz="2200" b="1" noProof="0" dirty="0" err="1">
                <a:solidFill>
                  <a:srgbClr val="7D155A"/>
                </a:solidFill>
              </a:rPr>
              <a:t>Bagaimana</a:t>
            </a:r>
            <a:r>
              <a:rPr lang="en-US" sz="2200" b="1" noProof="0" dirty="0">
                <a:solidFill>
                  <a:srgbClr val="7D155A"/>
                </a:solidFill>
              </a:rPr>
              <a:t> </a:t>
            </a:r>
            <a:r>
              <a:rPr lang="en-US" sz="2200" b="1" noProof="0" dirty="0" err="1">
                <a:solidFill>
                  <a:srgbClr val="7D155A"/>
                </a:solidFill>
              </a:rPr>
              <a:t>mencapai</a:t>
            </a:r>
            <a:r>
              <a:rPr lang="en-US" sz="2200" b="1" noProof="0" dirty="0">
                <a:solidFill>
                  <a:srgbClr val="7D155A"/>
                </a:solidFill>
              </a:rPr>
              <a:t> </a:t>
            </a:r>
            <a:r>
              <a:rPr lang="en-US" sz="2200" b="1" noProof="0" dirty="0" err="1">
                <a:solidFill>
                  <a:srgbClr val="7D155A"/>
                </a:solidFill>
              </a:rPr>
              <a:t>tujuan</a:t>
            </a:r>
            <a:r>
              <a:rPr lang="en-US" sz="2200" b="1" noProof="0" dirty="0">
                <a:solidFill>
                  <a:srgbClr val="7D155A"/>
                </a:solidFill>
              </a:rPr>
              <a:t> </a:t>
            </a:r>
            <a:r>
              <a:rPr lang="en-US" sz="2200" b="1" noProof="0" dirty="0" err="1">
                <a:solidFill>
                  <a:srgbClr val="7D155A"/>
                </a:solidFill>
              </a:rPr>
              <a:t>memaksimalkan</a:t>
            </a:r>
            <a:r>
              <a:rPr lang="en-US" sz="2200" b="1" noProof="0" dirty="0">
                <a:solidFill>
                  <a:srgbClr val="7D155A"/>
                </a:solidFill>
              </a:rPr>
              <a:t> </a:t>
            </a:r>
            <a:r>
              <a:rPr lang="en-US" sz="2200" b="1" noProof="0" dirty="0" err="1">
                <a:solidFill>
                  <a:srgbClr val="7D155A"/>
                </a:solidFill>
              </a:rPr>
              <a:t>kebaikan</a:t>
            </a:r>
            <a:r>
              <a:rPr lang="en-US" sz="2200" b="1" noProof="0" dirty="0">
                <a:solidFill>
                  <a:srgbClr val="7D155A"/>
                </a:solidFill>
              </a:rPr>
              <a:t> </a:t>
            </a:r>
            <a:r>
              <a:rPr lang="en-US" sz="2200" b="1" noProof="0" dirty="0" err="1">
                <a:solidFill>
                  <a:srgbClr val="7D155A"/>
                </a:solidFill>
              </a:rPr>
              <a:t>secara</a:t>
            </a:r>
            <a:r>
              <a:rPr lang="en-US" sz="2200" b="1" noProof="0" dirty="0">
                <a:solidFill>
                  <a:srgbClr val="7D155A"/>
                </a:solidFill>
              </a:rPr>
              <a:t> </a:t>
            </a:r>
            <a:r>
              <a:rPr lang="en-US" sz="2200" b="1" noProof="0" dirty="0" err="1">
                <a:solidFill>
                  <a:srgbClr val="7D155A"/>
                </a:solidFill>
              </a:rPr>
              <a:t>keseluruhan</a:t>
            </a:r>
            <a:r>
              <a:rPr lang="en-US" sz="2200" b="1" noProof="0" dirty="0">
                <a:solidFill>
                  <a:srgbClr val="7D155A"/>
                </a:solidFill>
              </a:rPr>
              <a:t>?</a:t>
            </a:r>
          </a:p>
          <a:p>
            <a:pPr lvl="1"/>
            <a:r>
              <a:rPr lang="en-US" sz="1800" noProof="0" dirty="0" err="1"/>
              <a:t>Beberapa</a:t>
            </a:r>
            <a:r>
              <a:rPr lang="en-US" sz="1800" noProof="0" dirty="0"/>
              <a:t> </a:t>
            </a:r>
            <a:r>
              <a:rPr lang="en-US" sz="1800" noProof="0" dirty="0" err="1"/>
              <a:t>pendukung</a:t>
            </a:r>
            <a:r>
              <a:rPr lang="en-US" sz="1800" noProof="0" dirty="0"/>
              <a:t> utilitarian </a:t>
            </a:r>
            <a:r>
              <a:rPr lang="en-US" sz="1800" noProof="0" dirty="0" err="1"/>
              <a:t>setuju</a:t>
            </a:r>
            <a:r>
              <a:rPr lang="en-US" sz="1800" noProof="0" dirty="0"/>
              <a:t> </a:t>
            </a:r>
            <a:r>
              <a:rPr lang="en-US" sz="1800" noProof="0" dirty="0" err="1"/>
              <a:t>dengan</a:t>
            </a:r>
            <a:r>
              <a:rPr lang="en-US" sz="1800" noProof="0" dirty="0"/>
              <a:t> Adam Smith, yang </a:t>
            </a:r>
            <a:r>
              <a:rPr lang="en-US" sz="1800" noProof="0" dirty="0" err="1"/>
              <a:t>menyatakan</a:t>
            </a:r>
            <a:r>
              <a:rPr lang="en-US" sz="1800" noProof="0" dirty="0"/>
              <a:t> </a:t>
            </a:r>
            <a:r>
              <a:rPr lang="en-US" sz="1800" noProof="0" dirty="0" err="1"/>
              <a:t>bahwa</a:t>
            </a:r>
            <a:r>
              <a:rPr lang="en-US" sz="1800" noProof="0" dirty="0"/>
              <a:t> pasar yang </a:t>
            </a:r>
            <a:r>
              <a:rPr lang="en-US" sz="1800" noProof="0" dirty="0" err="1"/>
              <a:t>bebas</a:t>
            </a:r>
            <a:r>
              <a:rPr lang="en-US" sz="1800" noProof="0" dirty="0"/>
              <a:t> dan </a:t>
            </a:r>
            <a:r>
              <a:rPr lang="en-US" sz="1800" noProof="0" dirty="0" err="1"/>
              <a:t>kompetitif</a:t>
            </a:r>
            <a:r>
              <a:rPr lang="en-US" sz="1800" noProof="0" dirty="0"/>
              <a:t> </a:t>
            </a:r>
            <a:r>
              <a:rPr lang="en-US" sz="1800" noProof="0" dirty="0" err="1"/>
              <a:t>adalah</a:t>
            </a:r>
            <a:r>
              <a:rPr lang="en-US" sz="1800" noProof="0" dirty="0"/>
              <a:t> </a:t>
            </a:r>
            <a:r>
              <a:rPr lang="en-US" sz="1800" noProof="0" dirty="0" err="1"/>
              <a:t>cara</a:t>
            </a:r>
            <a:r>
              <a:rPr lang="en-US" sz="1800" noProof="0" dirty="0"/>
              <a:t> </a:t>
            </a:r>
            <a:r>
              <a:rPr lang="en-US" sz="1800" noProof="0" dirty="0" err="1"/>
              <a:t>terbaik</a:t>
            </a:r>
            <a:r>
              <a:rPr lang="en-US" sz="1800" noProof="0" dirty="0"/>
              <a:t> </a:t>
            </a:r>
            <a:r>
              <a:rPr lang="en-US" sz="1800" noProof="0" dirty="0" err="1"/>
              <a:t>untuk</a:t>
            </a:r>
            <a:r>
              <a:rPr lang="en-US" sz="1800" noProof="0" dirty="0"/>
              <a:t> </a:t>
            </a:r>
            <a:r>
              <a:rPr lang="en-US" sz="1800" noProof="0" dirty="0" err="1"/>
              <a:t>mencapai</a:t>
            </a:r>
            <a:r>
              <a:rPr lang="en-US" sz="1800" noProof="0" dirty="0"/>
              <a:t> </a:t>
            </a:r>
            <a:r>
              <a:rPr lang="en-US" sz="1800" noProof="0" dirty="0" err="1"/>
              <a:t>tujuan</a:t>
            </a:r>
            <a:r>
              <a:rPr lang="en-US" sz="1800" noProof="0" dirty="0"/>
              <a:t> </a:t>
            </a:r>
            <a:r>
              <a:rPr lang="en-US" sz="1800" noProof="0" dirty="0" err="1"/>
              <a:t>tersebut</a:t>
            </a:r>
            <a:r>
              <a:rPr lang="en-US" sz="1800" noProof="0" dirty="0"/>
              <a:t>.</a:t>
            </a:r>
          </a:p>
          <a:p>
            <a:pPr lvl="1"/>
            <a:r>
              <a:rPr lang="en-US" sz="1800" noProof="0" dirty="0"/>
              <a:t>Para </a:t>
            </a:r>
            <a:r>
              <a:rPr lang="en-US" sz="1800" noProof="0" dirty="0" err="1"/>
              <a:t>pakar</a:t>
            </a:r>
            <a:r>
              <a:rPr lang="en-US" sz="1800" noProof="0" dirty="0"/>
              <a:t> </a:t>
            </a:r>
            <a:r>
              <a:rPr lang="en-US" sz="1800" noProof="0" dirty="0" err="1"/>
              <a:t>kebijakan</a:t>
            </a:r>
            <a:r>
              <a:rPr lang="en-US" sz="1800" noProof="0" dirty="0"/>
              <a:t> </a:t>
            </a:r>
            <a:r>
              <a:rPr lang="en-US" sz="1800" noProof="0" dirty="0" err="1"/>
              <a:t>dalam</a:t>
            </a:r>
            <a:r>
              <a:rPr lang="en-US" sz="1800" noProof="0" dirty="0"/>
              <a:t> </a:t>
            </a:r>
            <a:r>
              <a:rPr lang="en-US" sz="1800" noProof="0" dirty="0" err="1"/>
              <a:t>memperkirakan</a:t>
            </a:r>
            <a:r>
              <a:rPr lang="en-US" sz="1800" noProof="0" dirty="0"/>
              <a:t> </a:t>
            </a:r>
            <a:r>
              <a:rPr lang="en-US" sz="1800" noProof="0" dirty="0" err="1"/>
              <a:t>tindakan</a:t>
            </a:r>
            <a:r>
              <a:rPr lang="en-US" sz="1800" noProof="0" dirty="0"/>
              <a:t> </a:t>
            </a:r>
            <a:r>
              <a:rPr lang="en-US" sz="1800" noProof="0" dirty="0" err="1"/>
              <a:t>manusia</a:t>
            </a:r>
            <a:r>
              <a:rPr lang="en-US" sz="1800" noProof="0" dirty="0"/>
              <a:t> </a:t>
            </a:r>
            <a:r>
              <a:rPr lang="en-US" sz="1800" noProof="0" dirty="0" err="1"/>
              <a:t>sudah</a:t>
            </a:r>
            <a:r>
              <a:rPr lang="en-US" sz="1800" noProof="0" dirty="0"/>
              <a:t> </a:t>
            </a:r>
            <a:r>
              <a:rPr lang="en-US" sz="1800" noProof="0" dirty="0" err="1"/>
              <a:t>memahami</a:t>
            </a:r>
            <a:r>
              <a:rPr lang="en-US" sz="1800" noProof="0" dirty="0"/>
              <a:t> </a:t>
            </a:r>
            <a:r>
              <a:rPr lang="en-US" sz="1800" noProof="0" dirty="0" err="1"/>
              <a:t>secara</a:t>
            </a:r>
            <a:r>
              <a:rPr lang="en-US" sz="1800" noProof="0" dirty="0"/>
              <a:t> </a:t>
            </a:r>
            <a:r>
              <a:rPr lang="en-US" sz="1800" noProof="0" dirty="0" err="1"/>
              <a:t>spesifik</a:t>
            </a:r>
            <a:r>
              <a:rPr lang="en-US" sz="1800" noProof="0" dirty="0"/>
              <a:t> </a:t>
            </a:r>
            <a:r>
              <a:rPr lang="en-US" sz="1800" noProof="0" dirty="0" err="1"/>
              <a:t>cara</a:t>
            </a:r>
            <a:r>
              <a:rPr lang="en-US" sz="1800" noProof="0" dirty="0"/>
              <a:t> </a:t>
            </a:r>
            <a:r>
              <a:rPr lang="en-US" sz="1800" noProof="0" dirty="0" err="1"/>
              <a:t>kerja</a:t>
            </a:r>
            <a:r>
              <a:rPr lang="en-US" sz="1800" noProof="0" dirty="0"/>
              <a:t> </a:t>
            </a:r>
            <a:r>
              <a:rPr lang="en-US" sz="1800" noProof="0" dirty="0" err="1"/>
              <a:t>masyarakat</a:t>
            </a:r>
            <a:r>
              <a:rPr lang="en-US" sz="1800" noProof="0" dirty="0"/>
              <a:t>, dan oleh </a:t>
            </a:r>
            <a:r>
              <a:rPr lang="en-US" sz="1800" noProof="0" dirty="0" err="1"/>
              <a:t>karena</a:t>
            </a:r>
            <a:r>
              <a:rPr lang="en-US" sz="1800" noProof="0" dirty="0"/>
              <a:t> </a:t>
            </a:r>
            <a:r>
              <a:rPr lang="en-US" sz="1800" noProof="0" dirty="0" err="1"/>
              <a:t>itu</a:t>
            </a:r>
            <a:r>
              <a:rPr lang="en-US" sz="1800" noProof="0" dirty="0"/>
              <a:t> </a:t>
            </a:r>
            <a:r>
              <a:rPr lang="en-US" sz="1800" noProof="0" dirty="0" err="1"/>
              <a:t>mereka</a:t>
            </a:r>
            <a:r>
              <a:rPr lang="en-US" sz="1800" noProof="0" dirty="0"/>
              <a:t> </a:t>
            </a:r>
            <a:r>
              <a:rPr lang="en-US" sz="1800" noProof="0" dirty="0" err="1"/>
              <a:t>dapat</a:t>
            </a:r>
            <a:r>
              <a:rPr lang="en-US" sz="1800" noProof="0" dirty="0"/>
              <a:t> </a:t>
            </a:r>
            <a:r>
              <a:rPr lang="en-US" sz="1800" noProof="0" dirty="0" err="1"/>
              <a:t>menentukan</a:t>
            </a:r>
            <a:r>
              <a:rPr lang="en-US" sz="1800" noProof="0" dirty="0"/>
              <a:t> </a:t>
            </a:r>
            <a:r>
              <a:rPr lang="en-US" sz="1800" noProof="0" dirty="0" err="1"/>
              <a:t>kebijakan</a:t>
            </a:r>
            <a:r>
              <a:rPr lang="en-US" sz="1800" noProof="0" dirty="0"/>
              <a:t> mana yang </a:t>
            </a:r>
            <a:r>
              <a:rPr lang="en-US" sz="1800" noProof="0" dirty="0" err="1"/>
              <a:t>akan</a:t>
            </a:r>
            <a:r>
              <a:rPr lang="en-US" sz="1800" noProof="0" dirty="0"/>
              <a:t> </a:t>
            </a:r>
            <a:r>
              <a:rPr lang="en-US" sz="1800" noProof="0" dirty="0" err="1"/>
              <a:t>memaksimalkan</a:t>
            </a:r>
            <a:r>
              <a:rPr lang="en-US" sz="1800" noProof="0" dirty="0"/>
              <a:t> </a:t>
            </a:r>
            <a:r>
              <a:rPr lang="en-US" sz="1800" noProof="0" dirty="0" err="1"/>
              <a:t>kebaikan</a:t>
            </a:r>
            <a:r>
              <a:rPr lang="en-US" sz="1800" noProof="0" dirty="0"/>
              <a:t> </a:t>
            </a:r>
            <a:r>
              <a:rPr lang="en-US" sz="1800" noProof="0" dirty="0" err="1"/>
              <a:t>secara</a:t>
            </a:r>
            <a:r>
              <a:rPr lang="en-US" sz="1800" noProof="0" dirty="0"/>
              <a:t> </a:t>
            </a:r>
            <a:r>
              <a:rPr lang="en-US" sz="1800" noProof="0" dirty="0" err="1"/>
              <a:t>keseluruhan</a:t>
            </a:r>
            <a:r>
              <a:rPr lang="en-US" sz="1800" noProof="0" dirty="0"/>
              <a:t>.</a:t>
            </a:r>
          </a:p>
          <a:p>
            <a:pPr lvl="1"/>
            <a:r>
              <a:rPr lang="sv-SE" sz="1800" noProof="0" dirty="0"/>
              <a:t>Perselisihan antara versi utilitarianisme </a:t>
            </a:r>
            <a:r>
              <a:rPr lang="sv-SE" sz="1800" b="1" noProof="0" dirty="0">
                <a:solidFill>
                  <a:srgbClr val="C00000"/>
                </a:solidFill>
              </a:rPr>
              <a:t>"pasar" dan "administratif" </a:t>
            </a:r>
            <a:r>
              <a:rPr lang="sv-SE" sz="1800" noProof="0" dirty="0"/>
              <a:t>menjadi ciri banyak perselisihan dalam etika bisnis.</a:t>
            </a:r>
            <a:endParaRPr lang="en-US" sz="1800" noProof="0" dirty="0"/>
          </a:p>
          <a:p>
            <a:pPr lvl="1">
              <a:buClr>
                <a:schemeClr val="tx1"/>
              </a:buClr>
            </a:pPr>
            <a:r>
              <a:rPr lang="en-US" sz="1800" b="1" noProof="0" dirty="0">
                <a:solidFill>
                  <a:schemeClr val="bg2"/>
                </a:solidFill>
              </a:rPr>
              <a:t>Egoism</a:t>
            </a:r>
            <a:r>
              <a:rPr lang="en-US" sz="1800" noProof="0" dirty="0">
                <a:solidFill>
                  <a:schemeClr val="bg2"/>
                </a:solidFill>
              </a:rPr>
              <a:t> </a:t>
            </a:r>
            <a:r>
              <a:rPr lang="en-US" sz="1800" noProof="0" dirty="0"/>
              <a:t>juga </a:t>
            </a:r>
            <a:r>
              <a:rPr lang="en-US" sz="1800" noProof="0" dirty="0" err="1"/>
              <a:t>merupakan</a:t>
            </a:r>
            <a:r>
              <a:rPr lang="en-US" sz="1800" noProof="0" dirty="0"/>
              <a:t> </a:t>
            </a:r>
            <a:r>
              <a:rPr lang="en-US" sz="1800" noProof="0" dirty="0" err="1"/>
              <a:t>teori</a:t>
            </a:r>
            <a:r>
              <a:rPr lang="en-US" sz="1800" noProof="0" dirty="0"/>
              <a:t> </a:t>
            </a:r>
            <a:r>
              <a:rPr lang="en-US" sz="1800" noProof="0" dirty="0" err="1"/>
              <a:t>konsekuensialis</a:t>
            </a:r>
            <a:r>
              <a:rPr lang="en-US" sz="1800" noProof="0" dirty="0"/>
              <a:t>, </a:t>
            </a:r>
            <a:r>
              <a:rPr lang="en-US" sz="1800" noProof="0" dirty="0" err="1"/>
              <a:t>tetapi</a:t>
            </a:r>
            <a:r>
              <a:rPr lang="en-US" sz="1800" noProof="0" dirty="0"/>
              <a:t> </a:t>
            </a:r>
            <a:r>
              <a:rPr lang="en-US" sz="1800" noProof="0" dirty="0" err="1"/>
              <a:t>teori</a:t>
            </a:r>
            <a:r>
              <a:rPr lang="en-US" sz="1800" noProof="0" dirty="0"/>
              <a:t> </a:t>
            </a:r>
            <a:r>
              <a:rPr lang="en-US" sz="1800" noProof="0" dirty="0" err="1"/>
              <a:t>ini</a:t>
            </a:r>
            <a:r>
              <a:rPr lang="en-US" sz="1800" noProof="0" dirty="0"/>
              <a:t> </a:t>
            </a:r>
            <a:r>
              <a:rPr lang="en-US" sz="1800" noProof="0" dirty="0" err="1"/>
              <a:t>berfokus</a:t>
            </a:r>
            <a:r>
              <a:rPr lang="en-US" sz="1800" noProof="0" dirty="0"/>
              <a:t> </a:t>
            </a:r>
            <a:r>
              <a:rPr lang="en-US" sz="1800" noProof="0" dirty="0" err="1"/>
              <a:t>secara</a:t>
            </a:r>
            <a:r>
              <a:rPr lang="en-US" sz="1800" noProof="0" dirty="0"/>
              <a:t> </a:t>
            </a:r>
            <a:r>
              <a:rPr lang="en-US" sz="1800" noProof="0" dirty="0" err="1"/>
              <a:t>eksklusif</a:t>
            </a:r>
            <a:r>
              <a:rPr lang="en-US" sz="1800" noProof="0" dirty="0"/>
              <a:t> pada </a:t>
            </a:r>
            <a:r>
              <a:rPr lang="en-US" sz="1800" noProof="0" dirty="0" err="1"/>
              <a:t>kebahagiaan</a:t>
            </a:r>
            <a:r>
              <a:rPr lang="en-US" sz="1800" noProof="0" dirty="0"/>
              <a:t> </a:t>
            </a:r>
            <a:r>
              <a:rPr lang="en-US" sz="1800" noProof="0" dirty="0" err="1"/>
              <a:t>individu</a:t>
            </a:r>
            <a:r>
              <a:rPr lang="en-US" sz="1800" noProof="0" dirty="0"/>
              <a:t> yang </a:t>
            </a:r>
            <a:r>
              <a:rPr lang="en-US" sz="1800" noProof="0" dirty="0" err="1"/>
              <a:t>membuat</a:t>
            </a:r>
            <a:r>
              <a:rPr lang="en-US" sz="1800" noProof="0" dirty="0"/>
              <a:t> </a:t>
            </a:r>
            <a:r>
              <a:rPr lang="en-US" sz="1800" noProof="0" dirty="0" err="1"/>
              <a:t>keputusan</a:t>
            </a:r>
            <a:r>
              <a:rPr lang="en-US" sz="1800" noProof="0" dirty="0"/>
              <a:t>.</a:t>
            </a:r>
          </a:p>
        </p:txBody>
      </p:sp>
      <p:sp>
        <p:nvSpPr>
          <p:cNvPr id="4" name="Slide Number Placeholder 5">
            <a:extLst>
              <a:ext uri="{FF2B5EF4-FFF2-40B4-BE49-F238E27FC236}">
                <a16:creationId xmlns:a16="http://schemas.microsoft.com/office/drawing/2014/main" id="{954FA9EC-C4A8-4E1E-A19F-87B54A74F42C}"/>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10</a:t>
            </a:fld>
            <a:endParaRPr lang="en-US" sz="800" dirty="0"/>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a:t>Challenges to Utilitarian Ethics </a:t>
            </a:r>
            <a:r>
              <a:rPr lang="en-US" sz="1000" noProof="0" dirty="0"/>
              <a:t>1</a:t>
            </a:r>
            <a:endParaRPr lang="en-US" sz="1000" b="1" noProof="0" dirty="0"/>
          </a:p>
        </p:txBody>
      </p:sp>
      <p:sp>
        <p:nvSpPr>
          <p:cNvPr id="3" name="Content Placeholder 2"/>
          <p:cNvSpPr>
            <a:spLocks noGrp="1"/>
          </p:cNvSpPr>
          <p:nvPr>
            <p:ph idx="1"/>
          </p:nvPr>
        </p:nvSpPr>
        <p:spPr/>
        <p:txBody>
          <a:bodyPr/>
          <a:lstStyle/>
          <a:p>
            <a:pPr marL="0" indent="0">
              <a:buNone/>
            </a:pPr>
            <a:endParaRPr lang="en-US" noProof="0" dirty="0"/>
          </a:p>
          <a:p>
            <a:pPr marL="0" indent="0">
              <a:buNone/>
            </a:pPr>
            <a:r>
              <a:rPr lang="en-US" noProof="0" dirty="0" err="1"/>
              <a:t>Permasalahannya</a:t>
            </a:r>
            <a:r>
              <a:rPr lang="en-US" noProof="0" dirty="0"/>
              <a:t> </a:t>
            </a:r>
            <a:r>
              <a:rPr lang="en-US" noProof="0" dirty="0" err="1"/>
              <a:t>menyangkut</a:t>
            </a:r>
            <a:r>
              <a:rPr lang="en-US" noProof="0" dirty="0"/>
              <a:t> </a:t>
            </a:r>
            <a:r>
              <a:rPr lang="en-US" noProof="0" dirty="0" err="1"/>
              <a:t>kebutuhan</a:t>
            </a:r>
            <a:r>
              <a:rPr lang="en-US" noProof="0" dirty="0"/>
              <a:t> </a:t>
            </a:r>
            <a:r>
              <a:rPr lang="en-US" noProof="0" dirty="0" err="1"/>
              <a:t>untuk</a:t>
            </a:r>
            <a:r>
              <a:rPr lang="en-US" noProof="0" dirty="0"/>
              <a:t> </a:t>
            </a:r>
            <a:r>
              <a:rPr lang="en-US" noProof="0" dirty="0" err="1"/>
              <a:t>menghitung</a:t>
            </a:r>
            <a:r>
              <a:rPr lang="en-US" noProof="0" dirty="0"/>
              <a:t>, </a:t>
            </a:r>
            <a:r>
              <a:rPr lang="en-US" noProof="0" dirty="0" err="1"/>
              <a:t>mengukur</a:t>
            </a:r>
            <a:r>
              <a:rPr lang="en-US" noProof="0" dirty="0"/>
              <a:t>, </a:t>
            </a:r>
            <a:r>
              <a:rPr lang="en-US" noProof="0" dirty="0" err="1"/>
              <a:t>membandingkan</a:t>
            </a:r>
            <a:r>
              <a:rPr lang="en-US" noProof="0" dirty="0"/>
              <a:t>, dan </a:t>
            </a:r>
            <a:r>
              <a:rPr lang="en-US" noProof="0" dirty="0" err="1"/>
              <a:t>mengukur</a:t>
            </a:r>
            <a:r>
              <a:rPr lang="en-US" noProof="0" dirty="0"/>
              <a:t> </a:t>
            </a:r>
            <a:r>
              <a:rPr lang="en-US" noProof="0" dirty="0" err="1"/>
              <a:t>konsekuensi</a:t>
            </a:r>
            <a:r>
              <a:rPr lang="en-US" noProof="0" dirty="0"/>
              <a:t>.</a:t>
            </a:r>
          </a:p>
          <a:p>
            <a:pPr marL="0" indent="0">
              <a:buNone/>
            </a:pPr>
            <a:r>
              <a:rPr lang="sv-SE" noProof="0" dirty="0"/>
              <a:t>Kaum utilitarian menentukan tindakan etis dan tidak etis </a:t>
            </a:r>
            <a:r>
              <a:rPr lang="sv-SE" b="1" noProof="0" dirty="0">
                <a:solidFill>
                  <a:srgbClr val="C00000"/>
                </a:solidFill>
              </a:rPr>
              <a:t>berdasarkan konsekuensinya</a:t>
            </a:r>
            <a:r>
              <a:rPr lang="sv-SE" noProof="0" dirty="0"/>
              <a:t>—jadi tujuan menghalalkan cara yang dilakukan.</a:t>
            </a:r>
            <a:endParaRPr lang="en-US" noProof="0" dirty="0"/>
          </a:p>
          <a:p>
            <a:r>
              <a:rPr lang="en-US" sz="2000" b="1" noProof="0" dirty="0">
                <a:solidFill>
                  <a:srgbClr val="006699"/>
                </a:solidFill>
              </a:rPr>
              <a:t>Hal </a:t>
            </a:r>
            <a:r>
              <a:rPr lang="en-US" sz="2000" b="1" noProof="0" dirty="0" err="1">
                <a:solidFill>
                  <a:srgbClr val="006699"/>
                </a:solidFill>
              </a:rPr>
              <a:t>ini</a:t>
            </a:r>
            <a:r>
              <a:rPr lang="en-US" sz="2000" b="1" noProof="0" dirty="0">
                <a:solidFill>
                  <a:srgbClr val="006699"/>
                </a:solidFill>
              </a:rPr>
              <a:t> </a:t>
            </a:r>
            <a:r>
              <a:rPr lang="en-US" sz="2000" b="1" noProof="0" dirty="0" err="1">
                <a:solidFill>
                  <a:srgbClr val="006699"/>
                </a:solidFill>
              </a:rPr>
              <a:t>tampaknya</a:t>
            </a:r>
            <a:r>
              <a:rPr lang="en-US" sz="2000" b="1" noProof="0" dirty="0">
                <a:solidFill>
                  <a:srgbClr val="006699"/>
                </a:solidFill>
              </a:rPr>
              <a:t> </a:t>
            </a:r>
            <a:r>
              <a:rPr lang="en-US" sz="2000" b="1" noProof="0" dirty="0" err="1">
                <a:solidFill>
                  <a:srgbClr val="006699"/>
                </a:solidFill>
              </a:rPr>
              <a:t>menyangkal</a:t>
            </a:r>
            <a:r>
              <a:rPr lang="en-US" sz="2000" b="1" noProof="0" dirty="0">
                <a:solidFill>
                  <a:srgbClr val="006699"/>
                </a:solidFill>
              </a:rPr>
              <a:t> salah </a:t>
            </a:r>
            <a:r>
              <a:rPr lang="en-US" sz="2000" b="1" noProof="0" dirty="0" err="1">
                <a:solidFill>
                  <a:srgbClr val="006699"/>
                </a:solidFill>
              </a:rPr>
              <a:t>satu</a:t>
            </a:r>
            <a:r>
              <a:rPr lang="en-US" sz="2000" b="1" noProof="0" dirty="0">
                <a:solidFill>
                  <a:srgbClr val="006699"/>
                </a:solidFill>
              </a:rPr>
              <a:t> </a:t>
            </a:r>
            <a:r>
              <a:rPr lang="en-US" sz="2000" b="1" noProof="0" dirty="0" err="1">
                <a:solidFill>
                  <a:srgbClr val="006699"/>
                </a:solidFill>
              </a:rPr>
              <a:t>prinsip</a:t>
            </a:r>
            <a:r>
              <a:rPr lang="en-US" sz="2000" b="1" noProof="0" dirty="0">
                <a:solidFill>
                  <a:srgbClr val="006699"/>
                </a:solidFill>
              </a:rPr>
              <a:t> </a:t>
            </a:r>
            <a:r>
              <a:rPr lang="en-US" sz="2000" b="1" noProof="0" dirty="0" err="1">
                <a:solidFill>
                  <a:srgbClr val="006699"/>
                </a:solidFill>
              </a:rPr>
              <a:t>etika</a:t>
            </a:r>
            <a:r>
              <a:rPr lang="en-US" sz="2000" b="1" noProof="0" dirty="0">
                <a:solidFill>
                  <a:srgbClr val="006699"/>
                </a:solidFill>
              </a:rPr>
              <a:t> paling </a:t>
            </a:r>
            <a:r>
              <a:rPr lang="en-US" sz="2000" b="1" noProof="0" dirty="0" err="1">
                <a:solidFill>
                  <a:srgbClr val="006699"/>
                </a:solidFill>
              </a:rPr>
              <a:t>awal</a:t>
            </a:r>
            <a:r>
              <a:rPr lang="en-US" sz="2000" b="1" noProof="0" dirty="0">
                <a:solidFill>
                  <a:srgbClr val="006699"/>
                </a:solidFill>
              </a:rPr>
              <a:t> yang </a:t>
            </a:r>
            <a:r>
              <a:rPr lang="en-US" sz="2000" b="1" noProof="0" dirty="0" err="1">
                <a:solidFill>
                  <a:srgbClr val="006699"/>
                </a:solidFill>
              </a:rPr>
              <a:t>menyatakan</a:t>
            </a:r>
            <a:r>
              <a:rPr lang="en-US" sz="2000" b="1" noProof="0" dirty="0">
                <a:solidFill>
                  <a:srgbClr val="006699"/>
                </a:solidFill>
              </a:rPr>
              <a:t> </a:t>
            </a:r>
            <a:r>
              <a:rPr lang="en-US" sz="2000" b="1" noProof="0" dirty="0" err="1">
                <a:solidFill>
                  <a:srgbClr val="006699"/>
                </a:solidFill>
              </a:rPr>
              <a:t>bahwa</a:t>
            </a:r>
            <a:r>
              <a:rPr lang="en-US" sz="2000" b="1" noProof="0" dirty="0">
                <a:solidFill>
                  <a:srgbClr val="006699"/>
                </a:solidFill>
              </a:rPr>
              <a:t> </a:t>
            </a:r>
            <a:r>
              <a:rPr lang="en-US" sz="2000" b="1" noProof="0" dirty="0" err="1">
                <a:solidFill>
                  <a:srgbClr val="C00000"/>
                </a:solidFill>
              </a:rPr>
              <a:t>tujuan</a:t>
            </a:r>
            <a:r>
              <a:rPr lang="en-US" sz="2000" b="1" noProof="0" dirty="0">
                <a:solidFill>
                  <a:srgbClr val="C00000"/>
                </a:solidFill>
              </a:rPr>
              <a:t> </a:t>
            </a:r>
            <a:r>
              <a:rPr lang="en-US" sz="2000" b="1" noProof="0" dirty="0" err="1">
                <a:solidFill>
                  <a:srgbClr val="C00000"/>
                </a:solidFill>
              </a:rPr>
              <a:t>tidak</a:t>
            </a:r>
            <a:r>
              <a:rPr lang="en-US" sz="2000" b="1" noProof="0" dirty="0">
                <a:solidFill>
                  <a:srgbClr val="C00000"/>
                </a:solidFill>
              </a:rPr>
              <a:t> </a:t>
            </a:r>
            <a:r>
              <a:rPr lang="en-US" sz="2000" b="1" noProof="0" dirty="0" err="1">
                <a:solidFill>
                  <a:srgbClr val="C00000"/>
                </a:solidFill>
              </a:rPr>
              <a:t>selalu</a:t>
            </a:r>
            <a:r>
              <a:rPr lang="en-US" sz="2000" b="1" noProof="0" dirty="0">
                <a:solidFill>
                  <a:srgbClr val="C00000"/>
                </a:solidFill>
              </a:rPr>
              <a:t> </a:t>
            </a:r>
            <a:r>
              <a:rPr lang="en-US" sz="2000" b="1" noProof="0" dirty="0" err="1">
                <a:solidFill>
                  <a:srgbClr val="C00000"/>
                </a:solidFill>
              </a:rPr>
              <a:t>menghalalkan</a:t>
            </a:r>
            <a:r>
              <a:rPr lang="en-US" sz="2000" b="1" noProof="0" dirty="0">
                <a:solidFill>
                  <a:srgbClr val="C00000"/>
                </a:solidFill>
              </a:rPr>
              <a:t> </a:t>
            </a:r>
            <a:r>
              <a:rPr lang="en-US" sz="2000" b="1" noProof="0" dirty="0" err="1">
                <a:solidFill>
                  <a:srgbClr val="C00000"/>
                </a:solidFill>
              </a:rPr>
              <a:t>cara</a:t>
            </a:r>
            <a:r>
              <a:rPr lang="en-US" sz="2000" b="1" noProof="0" dirty="0">
                <a:solidFill>
                  <a:srgbClr val="C00000"/>
                </a:solidFill>
              </a:rPr>
              <a:t>.</a:t>
            </a:r>
          </a:p>
          <a:p>
            <a:r>
              <a:rPr lang="en-US" sz="2000" b="1" noProof="0" dirty="0">
                <a:solidFill>
                  <a:srgbClr val="006699"/>
                </a:solidFill>
              </a:rPr>
              <a:t>Kita </a:t>
            </a:r>
            <a:r>
              <a:rPr lang="en-US" sz="2000" b="1" noProof="0" dirty="0" err="1">
                <a:solidFill>
                  <a:srgbClr val="006699"/>
                </a:solidFill>
              </a:rPr>
              <a:t>mempunyai</a:t>
            </a:r>
            <a:r>
              <a:rPr lang="en-US" sz="2000" b="1" noProof="0" dirty="0">
                <a:solidFill>
                  <a:srgbClr val="006699"/>
                </a:solidFill>
              </a:rPr>
              <a:t> </a:t>
            </a:r>
            <a:r>
              <a:rPr lang="en-US" sz="2000" b="1" noProof="0" dirty="0" err="1">
                <a:solidFill>
                  <a:srgbClr val="006699"/>
                </a:solidFill>
              </a:rPr>
              <a:t>tugas</a:t>
            </a:r>
            <a:r>
              <a:rPr lang="en-US" sz="2000" b="1" noProof="0" dirty="0">
                <a:solidFill>
                  <a:srgbClr val="006699"/>
                </a:solidFill>
              </a:rPr>
              <a:t> </a:t>
            </a:r>
            <a:r>
              <a:rPr lang="en-US" sz="2000" b="1" noProof="0" dirty="0" err="1">
                <a:solidFill>
                  <a:srgbClr val="006699"/>
                </a:solidFill>
              </a:rPr>
              <a:t>atau</a:t>
            </a:r>
            <a:r>
              <a:rPr lang="en-US" sz="2000" b="1" noProof="0" dirty="0">
                <a:solidFill>
                  <a:srgbClr val="006699"/>
                </a:solidFill>
              </a:rPr>
              <a:t> </a:t>
            </a:r>
            <a:r>
              <a:rPr lang="en-US" sz="2000" b="1" noProof="0" dirty="0" err="1">
                <a:solidFill>
                  <a:srgbClr val="006699"/>
                </a:solidFill>
              </a:rPr>
              <a:t>tanggung</a:t>
            </a:r>
            <a:r>
              <a:rPr lang="en-US" sz="2000" b="1" noProof="0" dirty="0">
                <a:solidFill>
                  <a:srgbClr val="006699"/>
                </a:solidFill>
              </a:rPr>
              <a:t> </a:t>
            </a:r>
            <a:r>
              <a:rPr lang="en-US" sz="2000" b="1" noProof="0" dirty="0" err="1">
                <a:solidFill>
                  <a:srgbClr val="006699"/>
                </a:solidFill>
              </a:rPr>
              <a:t>jawab</a:t>
            </a:r>
            <a:r>
              <a:rPr lang="en-US" sz="2000" b="1" noProof="0" dirty="0">
                <a:solidFill>
                  <a:srgbClr val="006699"/>
                </a:solidFill>
              </a:rPr>
              <a:t> </a:t>
            </a:r>
            <a:r>
              <a:rPr lang="en-US" sz="2000" b="1" noProof="0" dirty="0" err="1">
                <a:solidFill>
                  <a:srgbClr val="006699"/>
                </a:solidFill>
              </a:rPr>
              <a:t>tertentu</a:t>
            </a:r>
            <a:r>
              <a:rPr lang="en-US" sz="2000" b="1" noProof="0" dirty="0">
                <a:solidFill>
                  <a:srgbClr val="006699"/>
                </a:solidFill>
              </a:rPr>
              <a:t> yang </a:t>
            </a:r>
            <a:r>
              <a:rPr lang="en-US" sz="2000" b="1" noProof="0" dirty="0" err="1">
                <a:solidFill>
                  <a:srgbClr val="006699"/>
                </a:solidFill>
              </a:rPr>
              <a:t>harus</a:t>
            </a:r>
            <a:r>
              <a:rPr lang="en-US" sz="2000" b="1" noProof="0" dirty="0">
                <a:solidFill>
                  <a:srgbClr val="006699"/>
                </a:solidFill>
              </a:rPr>
              <a:t> </a:t>
            </a:r>
            <a:r>
              <a:rPr lang="en-US" sz="2000" b="1" noProof="0" dirty="0" err="1">
                <a:solidFill>
                  <a:srgbClr val="006699"/>
                </a:solidFill>
              </a:rPr>
              <a:t>kita</a:t>
            </a:r>
            <a:r>
              <a:rPr lang="en-US" sz="2000" b="1" noProof="0" dirty="0">
                <a:solidFill>
                  <a:srgbClr val="006699"/>
                </a:solidFill>
              </a:rPr>
              <a:t> </a:t>
            </a:r>
            <a:r>
              <a:rPr lang="en-US" sz="2000" b="1" noProof="0" dirty="0" err="1">
                <a:solidFill>
                  <a:srgbClr val="006699"/>
                </a:solidFill>
              </a:rPr>
              <a:t>patuhi</a:t>
            </a:r>
            <a:r>
              <a:rPr lang="en-US" sz="2000" b="1" noProof="0" dirty="0">
                <a:solidFill>
                  <a:srgbClr val="006699"/>
                </a:solidFill>
              </a:rPr>
              <a:t> </a:t>
            </a:r>
            <a:r>
              <a:rPr lang="en-US" sz="2000" b="1" noProof="0" dirty="0" err="1">
                <a:solidFill>
                  <a:srgbClr val="006699"/>
                </a:solidFill>
              </a:rPr>
              <a:t>meskipun</a:t>
            </a:r>
            <a:r>
              <a:rPr lang="en-US" sz="2000" b="1" noProof="0" dirty="0">
                <a:solidFill>
                  <a:srgbClr val="006699"/>
                </a:solidFill>
              </a:rPr>
              <a:t> </a:t>
            </a:r>
            <a:r>
              <a:rPr lang="en-US" sz="2000" b="1" noProof="0" dirty="0" err="1">
                <a:solidFill>
                  <a:srgbClr val="006699"/>
                </a:solidFill>
              </a:rPr>
              <a:t>hal</a:t>
            </a:r>
            <a:r>
              <a:rPr lang="en-US" sz="2000" b="1" noProof="0" dirty="0">
                <a:solidFill>
                  <a:srgbClr val="006699"/>
                </a:solidFill>
              </a:rPr>
              <a:t> </a:t>
            </a:r>
            <a:r>
              <a:rPr lang="en-US" sz="2000" b="1" noProof="0" dirty="0" err="1">
                <a:solidFill>
                  <a:srgbClr val="006699"/>
                </a:solidFill>
              </a:rPr>
              <a:t>tersebut</a:t>
            </a:r>
            <a:r>
              <a:rPr lang="en-US" sz="2000" b="1" noProof="0" dirty="0">
                <a:solidFill>
                  <a:srgbClr val="006699"/>
                </a:solidFill>
              </a:rPr>
              <a:t> </a:t>
            </a:r>
            <a:r>
              <a:rPr lang="en-US" sz="2000" b="1" noProof="0" dirty="0" err="1">
                <a:solidFill>
                  <a:srgbClr val="006699"/>
                </a:solidFill>
              </a:rPr>
              <a:t>tidak</a:t>
            </a:r>
            <a:r>
              <a:rPr lang="en-US" sz="2000" b="1" noProof="0" dirty="0">
                <a:solidFill>
                  <a:srgbClr val="006699"/>
                </a:solidFill>
              </a:rPr>
              <a:t> </a:t>
            </a:r>
            <a:r>
              <a:rPr lang="en-US" sz="2000" b="1" noProof="0" dirty="0" err="1">
                <a:solidFill>
                  <a:srgbClr val="006699"/>
                </a:solidFill>
              </a:rPr>
              <a:t>menghasilkan</a:t>
            </a:r>
            <a:r>
              <a:rPr lang="en-US" sz="2000" b="1" noProof="0" dirty="0">
                <a:solidFill>
                  <a:srgbClr val="006699"/>
                </a:solidFill>
              </a:rPr>
              <a:t> </a:t>
            </a:r>
            <a:r>
              <a:rPr lang="en-US" sz="2000" b="1" noProof="0" dirty="0" err="1">
                <a:solidFill>
                  <a:srgbClr val="006699"/>
                </a:solidFill>
              </a:rPr>
              <a:t>peningkatan</a:t>
            </a:r>
            <a:r>
              <a:rPr lang="en-US" sz="2000" b="1" noProof="0" dirty="0">
                <a:solidFill>
                  <a:srgbClr val="006699"/>
                </a:solidFill>
              </a:rPr>
              <a:t> </a:t>
            </a:r>
            <a:r>
              <a:rPr lang="en-US" sz="2000" b="1" noProof="0" dirty="0" err="1">
                <a:solidFill>
                  <a:srgbClr val="006699"/>
                </a:solidFill>
              </a:rPr>
              <a:t>kebahagiaan</a:t>
            </a:r>
            <a:r>
              <a:rPr lang="en-US" sz="2000" b="1" noProof="0" dirty="0">
                <a:solidFill>
                  <a:srgbClr val="006699"/>
                </a:solidFill>
              </a:rPr>
              <a:t> </a:t>
            </a:r>
            <a:r>
              <a:rPr lang="en-US" sz="2000" b="1" noProof="0" dirty="0" err="1">
                <a:solidFill>
                  <a:srgbClr val="006699"/>
                </a:solidFill>
              </a:rPr>
              <a:t>secara</a:t>
            </a:r>
            <a:r>
              <a:rPr lang="en-US" sz="2000" b="1" noProof="0" dirty="0">
                <a:solidFill>
                  <a:srgbClr val="006699"/>
                </a:solidFill>
              </a:rPr>
              <a:t> </a:t>
            </a:r>
            <a:r>
              <a:rPr lang="en-US" sz="2000" b="1" noProof="0" dirty="0" err="1">
                <a:solidFill>
                  <a:srgbClr val="006699"/>
                </a:solidFill>
              </a:rPr>
              <a:t>keseluruhan</a:t>
            </a:r>
            <a:r>
              <a:rPr lang="en-US" sz="2000" b="1" noProof="0" dirty="0">
                <a:solidFill>
                  <a:srgbClr val="006699"/>
                </a:solidFill>
              </a:rPr>
              <a:t>.</a:t>
            </a:r>
          </a:p>
          <a:p>
            <a:endParaRPr lang="en-US" sz="2000" noProof="0" dirty="0"/>
          </a:p>
        </p:txBody>
      </p:sp>
      <p:sp>
        <p:nvSpPr>
          <p:cNvPr id="4" name="Slide Number Placeholder 5">
            <a:extLst>
              <a:ext uri="{FF2B5EF4-FFF2-40B4-BE49-F238E27FC236}">
                <a16:creationId xmlns:a16="http://schemas.microsoft.com/office/drawing/2014/main" id="{4D437941-98B3-420B-8949-EC6EC194C5AF}"/>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11</a:t>
            </a:fld>
            <a:endParaRPr lang="en-US" sz="800" dirty="0"/>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5FD223-DD42-4243-A19B-25F31F72067E}"/>
              </a:ext>
            </a:extLst>
          </p:cNvPr>
          <p:cNvSpPr>
            <a:spLocks noGrp="1"/>
          </p:cNvSpPr>
          <p:nvPr>
            <p:ph type="title"/>
          </p:nvPr>
        </p:nvSpPr>
        <p:spPr/>
        <p:txBody>
          <a:bodyPr/>
          <a:lstStyle/>
          <a:p>
            <a:r>
              <a:rPr lang="en-US" noProof="0" dirty="0"/>
              <a:t>Challenges to Utilitarian Ethics </a:t>
            </a:r>
            <a:r>
              <a:rPr lang="en-US" sz="1000" noProof="0" dirty="0"/>
              <a:t>2</a:t>
            </a:r>
            <a:endParaRPr lang="en-US" noProof="0" dirty="0"/>
          </a:p>
        </p:txBody>
      </p:sp>
      <p:sp>
        <p:nvSpPr>
          <p:cNvPr id="3" name="Content Placeholder 2">
            <a:extLst>
              <a:ext uri="{FF2B5EF4-FFF2-40B4-BE49-F238E27FC236}">
                <a16:creationId xmlns:a16="http://schemas.microsoft.com/office/drawing/2014/main" id="{F163BA04-F7D0-4718-A123-C03B5FE15A99}"/>
              </a:ext>
            </a:extLst>
          </p:cNvPr>
          <p:cNvSpPr>
            <a:spLocks noGrp="1"/>
          </p:cNvSpPr>
          <p:nvPr>
            <p:ph idx="1"/>
          </p:nvPr>
        </p:nvSpPr>
        <p:spPr/>
        <p:txBody>
          <a:bodyPr/>
          <a:lstStyle/>
          <a:p>
            <a:pPr marL="0" indent="0">
              <a:buNone/>
            </a:pPr>
            <a:endParaRPr lang="en-US" dirty="0"/>
          </a:p>
          <a:p>
            <a:pPr marL="0" indent="0">
              <a:buNone/>
            </a:pPr>
            <a:r>
              <a:rPr lang="en-US" noProof="0" dirty="0" err="1">
                <a:solidFill>
                  <a:srgbClr val="0033CC"/>
                </a:solidFill>
              </a:rPr>
              <a:t>Alasan</a:t>
            </a:r>
            <a:r>
              <a:rPr lang="en-US" noProof="0" dirty="0">
                <a:solidFill>
                  <a:srgbClr val="0033CC"/>
                </a:solidFill>
              </a:rPr>
              <a:t> utilitarian </a:t>
            </a:r>
            <a:r>
              <a:rPr lang="en-US" noProof="0" dirty="0" err="1">
                <a:solidFill>
                  <a:srgbClr val="0033CC"/>
                </a:solidFill>
              </a:rPr>
              <a:t>berkontribusi</a:t>
            </a:r>
            <a:r>
              <a:rPr lang="en-US" noProof="0" dirty="0">
                <a:solidFill>
                  <a:srgbClr val="0033CC"/>
                </a:solidFill>
              </a:rPr>
              <a:t> </a:t>
            </a:r>
            <a:r>
              <a:rPr lang="en-US" noProof="0" dirty="0" err="1">
                <a:solidFill>
                  <a:srgbClr val="0033CC"/>
                </a:solidFill>
              </a:rPr>
              <a:t>terhadap</a:t>
            </a:r>
            <a:r>
              <a:rPr lang="en-US" noProof="0" dirty="0">
                <a:solidFill>
                  <a:srgbClr val="0033CC"/>
                </a:solidFill>
              </a:rPr>
              <a:t> </a:t>
            </a:r>
            <a:r>
              <a:rPr lang="en-US" noProof="0" dirty="0" err="1">
                <a:solidFill>
                  <a:srgbClr val="0033CC"/>
                </a:solidFill>
              </a:rPr>
              <a:t>keputusan</a:t>
            </a:r>
            <a:r>
              <a:rPr lang="en-US" noProof="0" dirty="0">
                <a:solidFill>
                  <a:srgbClr val="0033CC"/>
                </a:solidFill>
              </a:rPr>
              <a:t> </a:t>
            </a:r>
            <a:r>
              <a:rPr lang="en-US" noProof="0" dirty="0" err="1">
                <a:solidFill>
                  <a:srgbClr val="0033CC"/>
                </a:solidFill>
              </a:rPr>
              <a:t>etis</a:t>
            </a:r>
            <a:r>
              <a:rPr lang="en-US" noProof="0" dirty="0">
                <a:solidFill>
                  <a:srgbClr val="0033CC"/>
                </a:solidFill>
              </a:rPr>
              <a:t> </a:t>
            </a:r>
            <a:r>
              <a:rPr lang="en-US" noProof="0" dirty="0" err="1">
                <a:solidFill>
                  <a:srgbClr val="0033CC"/>
                </a:solidFill>
              </a:rPr>
              <a:t>dengan</a:t>
            </a:r>
            <a:r>
              <a:rPr lang="en-US" noProof="0" dirty="0">
                <a:solidFill>
                  <a:srgbClr val="0033CC"/>
                </a:solidFill>
              </a:rPr>
              <a:t> </a:t>
            </a:r>
            <a:r>
              <a:rPr lang="en-US" noProof="0" dirty="0" err="1">
                <a:solidFill>
                  <a:srgbClr val="0033CC"/>
                </a:solidFill>
              </a:rPr>
              <a:t>mengharuskan</a:t>
            </a:r>
            <a:r>
              <a:rPr lang="en-US" noProof="0" dirty="0">
                <a:solidFill>
                  <a:srgbClr val="0033CC"/>
                </a:solidFill>
              </a:rPr>
              <a:t> </a:t>
            </a:r>
            <a:r>
              <a:rPr lang="en-US" noProof="0" dirty="0" err="1">
                <a:solidFill>
                  <a:srgbClr val="0033CC"/>
                </a:solidFill>
              </a:rPr>
              <a:t>kita</a:t>
            </a:r>
            <a:r>
              <a:rPr lang="en-US" noProof="0" dirty="0">
                <a:solidFill>
                  <a:srgbClr val="0033CC"/>
                </a:solidFill>
              </a:rPr>
              <a:t> </a:t>
            </a:r>
            <a:r>
              <a:rPr lang="en-US" noProof="0" dirty="0" err="1">
                <a:solidFill>
                  <a:srgbClr val="0033CC"/>
                </a:solidFill>
              </a:rPr>
              <a:t>mempertimbangkan</a:t>
            </a:r>
            <a:r>
              <a:rPr lang="en-US" noProof="0" dirty="0">
                <a:solidFill>
                  <a:srgbClr val="0033CC"/>
                </a:solidFill>
              </a:rPr>
              <a:t> </a:t>
            </a:r>
            <a:r>
              <a:rPr lang="en-US" noProof="0" dirty="0" err="1">
                <a:solidFill>
                  <a:srgbClr val="0033CC"/>
                </a:solidFill>
              </a:rPr>
              <a:t>konsekuensi</a:t>
            </a:r>
            <a:r>
              <a:rPr lang="en-US" noProof="0" dirty="0">
                <a:solidFill>
                  <a:srgbClr val="0033CC"/>
                </a:solidFill>
              </a:rPr>
              <a:t> </a:t>
            </a:r>
            <a:r>
              <a:rPr lang="en-US" noProof="0" dirty="0" err="1">
                <a:solidFill>
                  <a:srgbClr val="0033CC"/>
                </a:solidFill>
              </a:rPr>
              <a:t>tindakan</a:t>
            </a:r>
            <a:r>
              <a:rPr lang="en-US" noProof="0" dirty="0">
                <a:solidFill>
                  <a:srgbClr val="0033CC"/>
                </a:solidFill>
              </a:rPr>
              <a:t> </a:t>
            </a:r>
            <a:r>
              <a:rPr lang="en-US" noProof="0" dirty="0" err="1">
                <a:solidFill>
                  <a:srgbClr val="0033CC"/>
                </a:solidFill>
              </a:rPr>
              <a:t>kita</a:t>
            </a:r>
            <a:r>
              <a:rPr lang="en-US" noProof="0" dirty="0">
                <a:solidFill>
                  <a:srgbClr val="0033CC"/>
                </a:solidFill>
              </a:rPr>
              <a:t>.</a:t>
            </a:r>
          </a:p>
          <a:p>
            <a:r>
              <a:rPr lang="en-US" sz="2000" noProof="0" dirty="0" err="1"/>
              <a:t>Penting</a:t>
            </a:r>
            <a:r>
              <a:rPr lang="en-US" sz="2000" noProof="0" dirty="0"/>
              <a:t> </a:t>
            </a:r>
            <a:r>
              <a:rPr lang="en-US" sz="2000" noProof="0" dirty="0" err="1"/>
              <a:t>untuk</a:t>
            </a:r>
            <a:r>
              <a:rPr lang="en-US" sz="2000" noProof="0" dirty="0"/>
              <a:t> </a:t>
            </a:r>
            <a:r>
              <a:rPr lang="en-US" sz="2000" noProof="0" dirty="0" err="1"/>
              <a:t>diingat</a:t>
            </a:r>
            <a:r>
              <a:rPr lang="en-US" sz="2000" noProof="0" dirty="0"/>
              <a:t> </a:t>
            </a:r>
            <a:r>
              <a:rPr lang="en-US" sz="2000" noProof="0" dirty="0" err="1"/>
              <a:t>bahwa</a:t>
            </a:r>
            <a:r>
              <a:rPr lang="en-US" sz="2000" noProof="0" dirty="0"/>
              <a:t> </a:t>
            </a:r>
            <a:r>
              <a:rPr lang="en-US" sz="2000" noProof="0" dirty="0" err="1"/>
              <a:t>penalaran</a:t>
            </a:r>
            <a:r>
              <a:rPr lang="en-US" sz="2000" noProof="0" dirty="0"/>
              <a:t> utilitarian </a:t>
            </a:r>
            <a:r>
              <a:rPr lang="en-US" sz="2000" noProof="0" dirty="0" err="1"/>
              <a:t>tidak</a:t>
            </a:r>
            <a:r>
              <a:rPr lang="en-US" sz="2000" noProof="0" dirty="0"/>
              <a:t> </a:t>
            </a:r>
            <a:r>
              <a:rPr lang="en-US" sz="2000" noProof="0" dirty="0" err="1"/>
              <a:t>mencakup</a:t>
            </a:r>
            <a:r>
              <a:rPr lang="en-US" sz="2000" noProof="0" dirty="0"/>
              <a:t> </a:t>
            </a:r>
            <a:r>
              <a:rPr lang="en-US" sz="2000" noProof="0" dirty="0" err="1"/>
              <a:t>seluruh</a:t>
            </a:r>
            <a:r>
              <a:rPr lang="en-US" sz="2000" noProof="0" dirty="0"/>
              <a:t> </a:t>
            </a:r>
            <a:r>
              <a:rPr lang="en-US" sz="2000" noProof="0" dirty="0" err="1"/>
              <a:t>permasalahan</a:t>
            </a:r>
            <a:r>
              <a:rPr lang="en-US" sz="2000" noProof="0" dirty="0"/>
              <a:t> </a:t>
            </a:r>
            <a:r>
              <a:rPr lang="en-US" sz="2000" noProof="0" dirty="0" err="1"/>
              <a:t>etika</a:t>
            </a:r>
            <a:r>
              <a:rPr lang="en-US" sz="2000" noProof="0" dirty="0"/>
              <a:t>.</a:t>
            </a:r>
          </a:p>
          <a:p>
            <a:r>
              <a:rPr lang="en-US" sz="2000" noProof="0" dirty="0" err="1"/>
              <a:t>Pengambilan</a:t>
            </a:r>
            <a:r>
              <a:rPr lang="en-US" sz="2000" noProof="0" dirty="0"/>
              <a:t> </a:t>
            </a:r>
            <a:r>
              <a:rPr lang="en-US" sz="2000" noProof="0" dirty="0" err="1"/>
              <a:t>keputusan</a:t>
            </a:r>
            <a:r>
              <a:rPr lang="en-US" sz="2000" noProof="0" dirty="0"/>
              <a:t> </a:t>
            </a:r>
            <a:r>
              <a:rPr lang="en-US" sz="2000" noProof="0" dirty="0" err="1"/>
              <a:t>etis</a:t>
            </a:r>
            <a:r>
              <a:rPr lang="en-US" sz="2000" noProof="0" dirty="0"/>
              <a:t> yang </a:t>
            </a:r>
            <a:r>
              <a:rPr lang="en-US" sz="2000" noProof="0" dirty="0" err="1"/>
              <a:t>bertanggung</a:t>
            </a:r>
            <a:r>
              <a:rPr lang="en-US" sz="2000" noProof="0" dirty="0"/>
              <a:t> </a:t>
            </a:r>
            <a:r>
              <a:rPr lang="en-US" sz="2000" noProof="0" dirty="0" err="1"/>
              <a:t>jawab</a:t>
            </a:r>
            <a:r>
              <a:rPr lang="en-US" sz="2000" noProof="0" dirty="0"/>
              <a:t> juga </a:t>
            </a:r>
            <a:r>
              <a:rPr lang="en-US" sz="2000" b="1" noProof="0" dirty="0" err="1">
                <a:solidFill>
                  <a:srgbClr val="E66618"/>
                </a:solidFill>
              </a:rPr>
              <a:t>melibatkan</a:t>
            </a:r>
            <a:r>
              <a:rPr lang="en-US" sz="2000" b="1" noProof="0" dirty="0">
                <a:solidFill>
                  <a:srgbClr val="E66618"/>
                </a:solidFill>
              </a:rPr>
              <a:t> </a:t>
            </a:r>
            <a:r>
              <a:rPr lang="en-US" sz="2000" b="1" noProof="0" dirty="0" err="1">
                <a:solidFill>
                  <a:srgbClr val="E66618"/>
                </a:solidFill>
              </a:rPr>
              <a:t>tugas</a:t>
            </a:r>
            <a:r>
              <a:rPr lang="en-US" sz="2000" b="1" noProof="0" dirty="0">
                <a:solidFill>
                  <a:srgbClr val="E66618"/>
                </a:solidFill>
              </a:rPr>
              <a:t>, </a:t>
            </a:r>
            <a:r>
              <a:rPr lang="en-US" sz="2000" b="1" noProof="0" dirty="0" err="1">
                <a:solidFill>
                  <a:srgbClr val="E66618"/>
                </a:solidFill>
              </a:rPr>
              <a:t>prinsip</a:t>
            </a:r>
            <a:r>
              <a:rPr lang="en-US" sz="2000" b="1" noProof="0" dirty="0">
                <a:solidFill>
                  <a:srgbClr val="E66618"/>
                </a:solidFill>
              </a:rPr>
              <a:t>, dan </a:t>
            </a:r>
            <a:r>
              <a:rPr lang="en-US" sz="2000" b="1" noProof="0" dirty="0" err="1">
                <a:solidFill>
                  <a:srgbClr val="E66618"/>
                </a:solidFill>
              </a:rPr>
              <a:t>integritas</a:t>
            </a:r>
            <a:r>
              <a:rPr lang="en-US" sz="2000" b="1" noProof="0" dirty="0">
                <a:solidFill>
                  <a:srgbClr val="E66618"/>
                </a:solidFill>
              </a:rPr>
              <a:t> </a:t>
            </a:r>
            <a:r>
              <a:rPr lang="en-US" sz="2000" b="1" noProof="0" dirty="0" err="1">
                <a:solidFill>
                  <a:srgbClr val="E66618"/>
                </a:solidFill>
              </a:rPr>
              <a:t>pribadi</a:t>
            </a:r>
            <a:r>
              <a:rPr lang="en-US" sz="2000" b="1" noProof="0" dirty="0">
                <a:solidFill>
                  <a:srgbClr val="E66618"/>
                </a:solidFill>
              </a:rPr>
              <a:t>.</a:t>
            </a:r>
          </a:p>
          <a:p>
            <a:endParaRPr lang="en-US" sz="2000" noProof="0" dirty="0"/>
          </a:p>
          <a:p>
            <a:pPr marL="0" indent="0">
              <a:buNone/>
            </a:pPr>
            <a:r>
              <a:rPr lang="en-US" b="1" noProof="0" dirty="0">
                <a:solidFill>
                  <a:schemeClr val="bg2"/>
                </a:solidFill>
              </a:rPr>
              <a:t>Principles </a:t>
            </a:r>
            <a:r>
              <a:rPr lang="en-US" noProof="0" dirty="0"/>
              <a:t> </a:t>
            </a:r>
            <a:r>
              <a:rPr lang="en-US" noProof="0" dirty="0" err="1"/>
              <a:t>adalah</a:t>
            </a:r>
            <a:r>
              <a:rPr lang="en-US" noProof="0" dirty="0"/>
              <a:t> </a:t>
            </a:r>
            <a:r>
              <a:rPr lang="en-US" noProof="0" dirty="0" err="1"/>
              <a:t>aturan</a:t>
            </a:r>
            <a:r>
              <a:rPr lang="en-US" noProof="0" dirty="0"/>
              <a:t> </a:t>
            </a:r>
            <a:r>
              <a:rPr lang="en-US" noProof="0" dirty="0" err="1"/>
              <a:t>etika</a:t>
            </a:r>
            <a:r>
              <a:rPr lang="en-US" noProof="0" dirty="0"/>
              <a:t> yang </a:t>
            </a:r>
            <a:r>
              <a:rPr lang="en-US" noProof="0" dirty="0" err="1"/>
              <a:t>menerapkan</a:t>
            </a:r>
            <a:r>
              <a:rPr lang="en-US" noProof="0" dirty="0"/>
              <a:t> </a:t>
            </a:r>
            <a:r>
              <a:rPr lang="en-US" noProof="0" dirty="0" err="1"/>
              <a:t>apa</a:t>
            </a:r>
            <a:r>
              <a:rPr lang="en-US" noProof="0" dirty="0"/>
              <a:t> yang </a:t>
            </a:r>
            <a:r>
              <a:rPr lang="en-US" noProof="0" dirty="0" err="1"/>
              <a:t>kita</a:t>
            </a:r>
            <a:r>
              <a:rPr lang="en-US" noProof="0" dirty="0"/>
              <a:t> </a:t>
            </a:r>
            <a:r>
              <a:rPr lang="en-US" noProof="0" dirty="0" err="1"/>
              <a:t>hargai</a:t>
            </a:r>
            <a:r>
              <a:rPr lang="en-US" noProof="0" dirty="0"/>
              <a:t> </a:t>
            </a:r>
            <a:r>
              <a:rPr lang="en-US" noProof="0" dirty="0" err="1"/>
              <a:t>ke</a:t>
            </a:r>
            <a:r>
              <a:rPr lang="en-US" noProof="0" dirty="0"/>
              <a:t> </a:t>
            </a:r>
            <a:r>
              <a:rPr lang="en-US" noProof="0" dirty="0" err="1"/>
              <a:t>dalam</a:t>
            </a:r>
            <a:r>
              <a:rPr lang="en-US" noProof="0" dirty="0"/>
              <a:t> </a:t>
            </a:r>
            <a:r>
              <a:rPr lang="en-US" noProof="0" dirty="0" err="1"/>
              <a:t>tindakan</a:t>
            </a:r>
            <a:r>
              <a:rPr lang="en-US" noProof="0" dirty="0"/>
              <a:t>.</a:t>
            </a:r>
          </a:p>
        </p:txBody>
      </p:sp>
      <p:sp>
        <p:nvSpPr>
          <p:cNvPr id="4" name="Slide Number Placeholder 5">
            <a:extLst>
              <a:ext uri="{FF2B5EF4-FFF2-40B4-BE49-F238E27FC236}">
                <a16:creationId xmlns:a16="http://schemas.microsoft.com/office/drawing/2014/main" id="{FA615323-7F9A-4D74-8E67-7D78DF7DB571}"/>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12</a:t>
            </a:fld>
            <a:endParaRPr lang="en-US" sz="800" dirty="0"/>
          </a:p>
        </p:txBody>
      </p:sp>
    </p:spTree>
    <p:extLst>
      <p:ext uri="{BB962C8B-B14F-4D97-AF65-F5344CB8AC3E}">
        <p14:creationId xmlns:p14="http://schemas.microsoft.com/office/powerpoint/2010/main" val="221442353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a:t>An Ethics of Principles and Rights </a:t>
            </a:r>
            <a:r>
              <a:rPr lang="en-US" sz="1000" noProof="0" dirty="0"/>
              <a:t>1</a:t>
            </a:r>
          </a:p>
        </p:txBody>
      </p:sp>
      <p:sp>
        <p:nvSpPr>
          <p:cNvPr id="3" name="Content Placeholder 2"/>
          <p:cNvSpPr>
            <a:spLocks noGrp="1"/>
          </p:cNvSpPr>
          <p:nvPr>
            <p:ph idx="1"/>
          </p:nvPr>
        </p:nvSpPr>
        <p:spPr>
          <a:xfrm>
            <a:off x="1066800" y="990600"/>
            <a:ext cx="7620000" cy="5562600"/>
          </a:xfrm>
        </p:spPr>
        <p:txBody>
          <a:bodyPr/>
          <a:lstStyle/>
          <a:p>
            <a:pPr marL="0" indent="0">
              <a:buNone/>
            </a:pPr>
            <a:r>
              <a:rPr lang="en-US" noProof="0" dirty="0" err="1">
                <a:solidFill>
                  <a:srgbClr val="6600FF"/>
                </a:solidFill>
              </a:rPr>
              <a:t>Beberapa</a:t>
            </a:r>
            <a:r>
              <a:rPr lang="en-US" noProof="0" dirty="0">
                <a:solidFill>
                  <a:srgbClr val="6600FF"/>
                </a:solidFill>
              </a:rPr>
              <a:t> </a:t>
            </a:r>
            <a:r>
              <a:rPr lang="en-US" noProof="0" dirty="0" err="1">
                <a:solidFill>
                  <a:srgbClr val="6600FF"/>
                </a:solidFill>
              </a:rPr>
              <a:t>keputusan</a:t>
            </a:r>
            <a:r>
              <a:rPr lang="en-US" noProof="0" dirty="0">
                <a:solidFill>
                  <a:srgbClr val="6600FF"/>
                </a:solidFill>
              </a:rPr>
              <a:t> </a:t>
            </a:r>
            <a:r>
              <a:rPr lang="en-US" noProof="0" dirty="0" err="1">
                <a:solidFill>
                  <a:srgbClr val="6600FF"/>
                </a:solidFill>
              </a:rPr>
              <a:t>haruslah</a:t>
            </a:r>
            <a:r>
              <a:rPr lang="en-US" noProof="0" dirty="0">
                <a:solidFill>
                  <a:srgbClr val="6600FF"/>
                </a:solidFill>
              </a:rPr>
              <a:t> </a:t>
            </a:r>
            <a:r>
              <a:rPr lang="en-US" noProof="0" dirty="0" err="1">
                <a:solidFill>
                  <a:srgbClr val="6600FF"/>
                </a:solidFill>
              </a:rPr>
              <a:t>merupakan</a:t>
            </a:r>
            <a:r>
              <a:rPr lang="en-US" noProof="0" dirty="0">
                <a:solidFill>
                  <a:srgbClr val="6600FF"/>
                </a:solidFill>
              </a:rPr>
              <a:t> </a:t>
            </a:r>
            <a:r>
              <a:rPr lang="en-US" b="1" noProof="0" dirty="0" err="1">
                <a:solidFill>
                  <a:srgbClr val="E66618"/>
                </a:solidFill>
              </a:rPr>
              <a:t>masalah</a:t>
            </a:r>
            <a:r>
              <a:rPr lang="en-US" b="1" noProof="0" dirty="0">
                <a:solidFill>
                  <a:srgbClr val="E66618"/>
                </a:solidFill>
              </a:rPr>
              <a:t> </a:t>
            </a:r>
            <a:r>
              <a:rPr lang="en-US" b="1" noProof="0" dirty="0" err="1">
                <a:solidFill>
                  <a:srgbClr val="E66618"/>
                </a:solidFill>
              </a:rPr>
              <a:t>prinsip</a:t>
            </a:r>
            <a:r>
              <a:rPr lang="en-US" b="1" noProof="0" dirty="0">
                <a:solidFill>
                  <a:srgbClr val="E66618"/>
                </a:solidFill>
              </a:rPr>
              <a:t>, </a:t>
            </a:r>
            <a:r>
              <a:rPr lang="en-US" b="1" noProof="0" dirty="0" err="1">
                <a:solidFill>
                  <a:srgbClr val="E66618"/>
                </a:solidFill>
              </a:rPr>
              <a:t>bukan</a:t>
            </a:r>
            <a:r>
              <a:rPr lang="en-US" b="1" noProof="0" dirty="0">
                <a:solidFill>
                  <a:srgbClr val="E66618"/>
                </a:solidFill>
              </a:rPr>
              <a:t> </a:t>
            </a:r>
            <a:r>
              <a:rPr lang="en-US" b="1" noProof="0" dirty="0" err="1">
                <a:solidFill>
                  <a:srgbClr val="E66618"/>
                </a:solidFill>
              </a:rPr>
              <a:t>konsekuensi</a:t>
            </a:r>
            <a:r>
              <a:rPr lang="en-US" noProof="0" dirty="0">
                <a:solidFill>
                  <a:srgbClr val="6600FF"/>
                </a:solidFill>
              </a:rPr>
              <a:t>—</a:t>
            </a:r>
            <a:r>
              <a:rPr lang="en-US" noProof="0" dirty="0" err="1">
                <a:solidFill>
                  <a:srgbClr val="6600FF"/>
                </a:solidFill>
              </a:rPr>
              <a:t>tujuan</a:t>
            </a:r>
            <a:r>
              <a:rPr lang="en-US" noProof="0" dirty="0">
                <a:solidFill>
                  <a:srgbClr val="6600FF"/>
                </a:solidFill>
              </a:rPr>
              <a:t> </a:t>
            </a:r>
            <a:r>
              <a:rPr lang="en-US" noProof="0" dirty="0" err="1">
                <a:solidFill>
                  <a:srgbClr val="6600FF"/>
                </a:solidFill>
              </a:rPr>
              <a:t>tidak</a:t>
            </a:r>
            <a:r>
              <a:rPr lang="en-US" noProof="0" dirty="0">
                <a:solidFill>
                  <a:srgbClr val="6600FF"/>
                </a:solidFill>
              </a:rPr>
              <a:t> </a:t>
            </a:r>
            <a:r>
              <a:rPr lang="en-US" noProof="0" dirty="0" err="1">
                <a:solidFill>
                  <a:srgbClr val="6600FF"/>
                </a:solidFill>
              </a:rPr>
              <a:t>selalu</a:t>
            </a:r>
            <a:r>
              <a:rPr lang="en-US" noProof="0" dirty="0">
                <a:solidFill>
                  <a:srgbClr val="6600FF"/>
                </a:solidFill>
              </a:rPr>
              <a:t> </a:t>
            </a:r>
            <a:r>
              <a:rPr lang="en-US" noProof="0" dirty="0" err="1">
                <a:solidFill>
                  <a:srgbClr val="6600FF"/>
                </a:solidFill>
              </a:rPr>
              <a:t>menghalalkan</a:t>
            </a:r>
            <a:r>
              <a:rPr lang="en-US" noProof="0" dirty="0">
                <a:solidFill>
                  <a:srgbClr val="6600FF"/>
                </a:solidFill>
              </a:rPr>
              <a:t> </a:t>
            </a:r>
            <a:r>
              <a:rPr lang="en-US" noProof="0" dirty="0" err="1">
                <a:solidFill>
                  <a:srgbClr val="6600FF"/>
                </a:solidFill>
              </a:rPr>
              <a:t>cara</a:t>
            </a:r>
            <a:r>
              <a:rPr lang="en-US" noProof="0" dirty="0">
                <a:solidFill>
                  <a:srgbClr val="6600FF"/>
                </a:solidFill>
              </a:rPr>
              <a:t> yang </a:t>
            </a:r>
            <a:r>
              <a:rPr lang="en-US" noProof="0" dirty="0" err="1">
                <a:solidFill>
                  <a:srgbClr val="6600FF"/>
                </a:solidFill>
              </a:rPr>
              <a:t>dilakukan</a:t>
            </a:r>
            <a:r>
              <a:rPr lang="en-US" noProof="0" dirty="0">
                <a:solidFill>
                  <a:srgbClr val="6600FF"/>
                </a:solidFill>
              </a:rPr>
              <a:t>.</a:t>
            </a:r>
          </a:p>
          <a:p>
            <a:pPr marL="0" indent="0">
              <a:buNone/>
            </a:pPr>
            <a:r>
              <a:rPr lang="en-US" sz="2200" b="1" noProof="0" dirty="0" err="1">
                <a:solidFill>
                  <a:schemeClr val="accent1">
                    <a:lumMod val="75000"/>
                  </a:schemeClr>
                </a:solidFill>
              </a:rPr>
              <a:t>Kerangka</a:t>
            </a:r>
            <a:r>
              <a:rPr lang="en-US" sz="2200" b="1" noProof="0" dirty="0">
                <a:solidFill>
                  <a:schemeClr val="accent1">
                    <a:lumMod val="75000"/>
                  </a:schemeClr>
                </a:solidFill>
              </a:rPr>
              <a:t> </a:t>
            </a:r>
            <a:r>
              <a:rPr lang="en-US" sz="2200" b="1" noProof="0" dirty="0" err="1">
                <a:solidFill>
                  <a:schemeClr val="accent1">
                    <a:lumMod val="75000"/>
                  </a:schemeClr>
                </a:solidFill>
              </a:rPr>
              <a:t>etika</a:t>
            </a:r>
            <a:r>
              <a:rPr lang="en-US" sz="2200" b="1" noProof="0" dirty="0">
                <a:solidFill>
                  <a:schemeClr val="accent1">
                    <a:lumMod val="75000"/>
                  </a:schemeClr>
                </a:solidFill>
              </a:rPr>
              <a:t> yang </a:t>
            </a:r>
            <a:r>
              <a:rPr lang="en-US" sz="2200" b="1" noProof="0" dirty="0" err="1">
                <a:solidFill>
                  <a:schemeClr val="accent1">
                    <a:lumMod val="75000"/>
                  </a:schemeClr>
                </a:solidFill>
              </a:rPr>
              <a:t>terbukti</a:t>
            </a:r>
            <a:r>
              <a:rPr lang="en-US" sz="2200" b="1" noProof="0" dirty="0">
                <a:solidFill>
                  <a:schemeClr val="accent1">
                    <a:lumMod val="75000"/>
                  </a:schemeClr>
                </a:solidFill>
              </a:rPr>
              <a:t> </a:t>
            </a:r>
            <a:r>
              <a:rPr lang="en-US" sz="2200" b="1" noProof="0" dirty="0" err="1">
                <a:solidFill>
                  <a:schemeClr val="accent1">
                    <a:lumMod val="75000"/>
                  </a:schemeClr>
                </a:solidFill>
              </a:rPr>
              <a:t>penting</a:t>
            </a:r>
            <a:r>
              <a:rPr lang="en-US" sz="2200" b="1" noProof="0" dirty="0">
                <a:solidFill>
                  <a:schemeClr val="accent1">
                    <a:lumMod val="75000"/>
                  </a:schemeClr>
                </a:solidFill>
              </a:rPr>
              <a:t> </a:t>
            </a:r>
            <a:r>
              <a:rPr lang="en-US" sz="2200" b="1" noProof="0" dirty="0" err="1">
                <a:solidFill>
                  <a:schemeClr val="accent1">
                    <a:lumMod val="75000"/>
                  </a:schemeClr>
                </a:solidFill>
              </a:rPr>
              <a:t>bagi</a:t>
            </a:r>
            <a:r>
              <a:rPr lang="en-US" sz="2200" b="1" noProof="0" dirty="0">
                <a:solidFill>
                  <a:schemeClr val="accent1">
                    <a:lumMod val="75000"/>
                  </a:schemeClr>
                </a:solidFill>
              </a:rPr>
              <a:t> </a:t>
            </a:r>
            <a:r>
              <a:rPr lang="en-US" sz="2200" b="1" noProof="0" dirty="0" err="1">
                <a:solidFill>
                  <a:schemeClr val="accent1">
                    <a:lumMod val="75000"/>
                  </a:schemeClr>
                </a:solidFill>
              </a:rPr>
              <a:t>etika</a:t>
            </a:r>
            <a:r>
              <a:rPr lang="en-US" sz="2200" b="1" noProof="0" dirty="0">
                <a:solidFill>
                  <a:schemeClr val="accent1">
                    <a:lumMod val="75000"/>
                  </a:schemeClr>
                </a:solidFill>
              </a:rPr>
              <a:t> </a:t>
            </a:r>
            <a:r>
              <a:rPr lang="en-US" sz="2200" b="1" noProof="0" dirty="0" err="1">
                <a:solidFill>
                  <a:schemeClr val="accent1">
                    <a:lumMod val="75000"/>
                  </a:schemeClr>
                </a:solidFill>
              </a:rPr>
              <a:t>bisnis</a:t>
            </a:r>
            <a:r>
              <a:rPr lang="en-US" sz="2200" b="1" noProof="0" dirty="0">
                <a:solidFill>
                  <a:schemeClr val="accent1">
                    <a:lumMod val="75000"/>
                  </a:schemeClr>
                </a:solidFill>
              </a:rPr>
              <a:t> </a:t>
            </a:r>
            <a:r>
              <a:rPr lang="en-US" sz="2200" b="1" noProof="0" dirty="0" err="1">
                <a:solidFill>
                  <a:schemeClr val="accent1">
                    <a:lumMod val="75000"/>
                  </a:schemeClr>
                </a:solidFill>
              </a:rPr>
              <a:t>dimulai</a:t>
            </a:r>
            <a:r>
              <a:rPr lang="en-US" sz="2200" b="1" noProof="0" dirty="0">
                <a:solidFill>
                  <a:schemeClr val="accent1">
                    <a:lumMod val="75000"/>
                  </a:schemeClr>
                </a:solidFill>
              </a:rPr>
              <a:t> </a:t>
            </a:r>
            <a:r>
              <a:rPr lang="en-US" sz="2200" b="1" noProof="0" dirty="0" err="1">
                <a:solidFill>
                  <a:schemeClr val="accent1">
                    <a:lumMod val="75000"/>
                  </a:schemeClr>
                </a:solidFill>
              </a:rPr>
              <a:t>dengan</a:t>
            </a:r>
            <a:r>
              <a:rPr lang="en-US" sz="2200" b="1" noProof="0" dirty="0">
                <a:solidFill>
                  <a:schemeClr val="accent1">
                    <a:lumMod val="75000"/>
                  </a:schemeClr>
                </a:solidFill>
              </a:rPr>
              <a:t> </a:t>
            </a:r>
            <a:r>
              <a:rPr lang="en-US" sz="2200" b="1" noProof="0" dirty="0" err="1">
                <a:solidFill>
                  <a:schemeClr val="accent1">
                    <a:lumMod val="75000"/>
                  </a:schemeClr>
                </a:solidFill>
              </a:rPr>
              <a:t>pemahaman</a:t>
            </a:r>
            <a:r>
              <a:rPr lang="en-US" sz="2200" b="1" noProof="0" dirty="0">
                <a:solidFill>
                  <a:schemeClr val="accent1">
                    <a:lumMod val="75000"/>
                  </a:schemeClr>
                </a:solidFill>
              </a:rPr>
              <a:t> </a:t>
            </a:r>
            <a:r>
              <a:rPr lang="en-US" sz="2200" b="1" noProof="0" dirty="0" err="1">
                <a:solidFill>
                  <a:schemeClr val="accent1">
                    <a:lumMod val="75000"/>
                  </a:schemeClr>
                </a:solidFill>
              </a:rPr>
              <a:t>bahwa</a:t>
            </a:r>
            <a:r>
              <a:rPr lang="en-US" sz="2200" b="1" noProof="0" dirty="0">
                <a:solidFill>
                  <a:schemeClr val="accent1">
                    <a:lumMod val="75000"/>
                  </a:schemeClr>
                </a:solidFill>
              </a:rPr>
              <a:t> </a:t>
            </a:r>
            <a:r>
              <a:rPr lang="en-US" sz="2200" b="1" noProof="0" dirty="0" err="1">
                <a:solidFill>
                  <a:schemeClr val="accent1">
                    <a:lumMod val="75000"/>
                  </a:schemeClr>
                </a:solidFill>
              </a:rPr>
              <a:t>kita</a:t>
            </a:r>
            <a:r>
              <a:rPr lang="en-US" sz="2200" b="1" noProof="0" dirty="0">
                <a:solidFill>
                  <a:schemeClr val="accent1">
                    <a:lumMod val="75000"/>
                  </a:schemeClr>
                </a:solidFill>
              </a:rPr>
              <a:t> </a:t>
            </a:r>
            <a:r>
              <a:rPr lang="en-US" sz="2200" b="1" noProof="0" dirty="0" err="1">
                <a:solidFill>
                  <a:schemeClr val="accent1">
                    <a:lumMod val="75000"/>
                  </a:schemeClr>
                </a:solidFill>
              </a:rPr>
              <a:t>harus</a:t>
            </a:r>
            <a:r>
              <a:rPr lang="en-US" sz="2200" b="1" noProof="0" dirty="0">
                <a:solidFill>
                  <a:schemeClr val="accent1">
                    <a:lumMod val="75000"/>
                  </a:schemeClr>
                </a:solidFill>
              </a:rPr>
              <a:t> </a:t>
            </a:r>
            <a:r>
              <a:rPr lang="en-US" sz="2200" b="1" noProof="0" dirty="0" err="1">
                <a:solidFill>
                  <a:schemeClr val="accent1">
                    <a:lumMod val="75000"/>
                  </a:schemeClr>
                </a:solidFill>
              </a:rPr>
              <a:t>membuat</a:t>
            </a:r>
            <a:r>
              <a:rPr lang="en-US" sz="2200" b="1" noProof="0" dirty="0">
                <a:solidFill>
                  <a:schemeClr val="accent1">
                    <a:lumMod val="75000"/>
                  </a:schemeClr>
                </a:solidFill>
              </a:rPr>
              <a:t> </a:t>
            </a:r>
            <a:r>
              <a:rPr lang="en-US" sz="2200" b="1" noProof="0" dirty="0" err="1">
                <a:solidFill>
                  <a:schemeClr val="accent1">
                    <a:lumMod val="75000"/>
                  </a:schemeClr>
                </a:solidFill>
              </a:rPr>
              <a:t>beberapa</a:t>
            </a:r>
            <a:r>
              <a:rPr lang="en-US" sz="2200" b="1" noProof="0" dirty="0">
                <a:solidFill>
                  <a:schemeClr val="accent1">
                    <a:lumMod val="75000"/>
                  </a:schemeClr>
                </a:solidFill>
              </a:rPr>
              <a:t> </a:t>
            </a:r>
            <a:r>
              <a:rPr lang="en-US" sz="2200" b="1" noProof="0" dirty="0" err="1">
                <a:solidFill>
                  <a:schemeClr val="accent1">
                    <a:lumMod val="75000"/>
                  </a:schemeClr>
                </a:solidFill>
              </a:rPr>
              <a:t>keputusan</a:t>
            </a:r>
            <a:r>
              <a:rPr lang="en-US" sz="2200" b="1" noProof="0" dirty="0">
                <a:solidFill>
                  <a:schemeClr val="accent1">
                    <a:lumMod val="75000"/>
                  </a:schemeClr>
                </a:solidFill>
              </a:rPr>
              <a:t> </a:t>
            </a:r>
            <a:r>
              <a:rPr lang="en-US" sz="2200" b="1" noProof="0" dirty="0" err="1">
                <a:solidFill>
                  <a:schemeClr val="accent1">
                    <a:lumMod val="75000"/>
                  </a:schemeClr>
                </a:solidFill>
              </a:rPr>
              <a:t>etis</a:t>
            </a:r>
            <a:r>
              <a:rPr lang="en-US" sz="2200" b="1" noProof="0" dirty="0">
                <a:solidFill>
                  <a:schemeClr val="accent1">
                    <a:lumMod val="75000"/>
                  </a:schemeClr>
                </a:solidFill>
              </a:rPr>
              <a:t> </a:t>
            </a:r>
            <a:r>
              <a:rPr lang="en-US" sz="2200" b="1" noProof="0" dirty="0" err="1">
                <a:solidFill>
                  <a:srgbClr val="E66618"/>
                </a:solidFill>
              </a:rPr>
              <a:t>sebagai</a:t>
            </a:r>
            <a:r>
              <a:rPr lang="en-US" sz="2200" b="1" noProof="0" dirty="0">
                <a:solidFill>
                  <a:srgbClr val="E66618"/>
                </a:solidFill>
              </a:rPr>
              <a:t> </a:t>
            </a:r>
            <a:r>
              <a:rPr lang="en-US" sz="2200" b="1" noProof="0" dirty="0" err="1">
                <a:solidFill>
                  <a:srgbClr val="E66618"/>
                </a:solidFill>
              </a:rPr>
              <a:t>masalah</a:t>
            </a:r>
            <a:r>
              <a:rPr lang="en-US" sz="2200" b="1" noProof="0" dirty="0">
                <a:solidFill>
                  <a:srgbClr val="E66618"/>
                </a:solidFill>
              </a:rPr>
              <a:t> </a:t>
            </a:r>
            <a:r>
              <a:rPr lang="en-US" sz="2200" b="1" noProof="0" dirty="0" err="1">
                <a:solidFill>
                  <a:srgbClr val="E66618"/>
                </a:solidFill>
              </a:rPr>
              <a:t>prinsip</a:t>
            </a:r>
            <a:r>
              <a:rPr lang="en-US" sz="2200" b="1" noProof="0" dirty="0">
                <a:solidFill>
                  <a:srgbClr val="E66618"/>
                </a:solidFill>
              </a:rPr>
              <a:t> dan </a:t>
            </a:r>
            <a:r>
              <a:rPr lang="en-US" sz="2200" b="1" noProof="0" dirty="0" err="1">
                <a:solidFill>
                  <a:srgbClr val="E66618"/>
                </a:solidFill>
              </a:rPr>
              <a:t>bukan</a:t>
            </a:r>
            <a:r>
              <a:rPr lang="en-US" sz="2200" b="1" noProof="0" dirty="0">
                <a:solidFill>
                  <a:srgbClr val="E66618"/>
                </a:solidFill>
              </a:rPr>
              <a:t> </a:t>
            </a:r>
            <a:r>
              <a:rPr lang="en-US" sz="2200" b="1" noProof="0" dirty="0" err="1">
                <a:solidFill>
                  <a:srgbClr val="E66618"/>
                </a:solidFill>
              </a:rPr>
              <a:t>konsekuensi</a:t>
            </a:r>
            <a:r>
              <a:rPr lang="en-US" b="1" noProof="0" dirty="0"/>
              <a:t>.</a:t>
            </a:r>
          </a:p>
          <a:p>
            <a:r>
              <a:rPr lang="en-US" sz="2000" noProof="0" dirty="0" err="1"/>
              <a:t>Prinsip</a:t>
            </a:r>
            <a:r>
              <a:rPr lang="en-US" sz="2000" noProof="0" dirty="0"/>
              <a:t> </a:t>
            </a:r>
            <a:r>
              <a:rPr lang="en-US" sz="2000" noProof="0" dirty="0" err="1"/>
              <a:t>menciptakan</a:t>
            </a:r>
            <a:r>
              <a:rPr lang="en-US" sz="2000" noProof="0" dirty="0"/>
              <a:t> </a:t>
            </a:r>
            <a:r>
              <a:rPr lang="en-US" sz="2000" b="1" noProof="0" dirty="0" err="1">
                <a:solidFill>
                  <a:srgbClr val="C00000"/>
                </a:solidFill>
              </a:rPr>
              <a:t>kewajiban</a:t>
            </a:r>
            <a:r>
              <a:rPr lang="en-US" sz="2000" b="1" noProof="0" dirty="0">
                <a:solidFill>
                  <a:srgbClr val="C00000"/>
                </a:solidFill>
              </a:rPr>
              <a:t> </a:t>
            </a:r>
            <a:r>
              <a:rPr lang="en-US" sz="2000" b="1" noProof="0" dirty="0" err="1">
                <a:solidFill>
                  <a:srgbClr val="C00000"/>
                </a:solidFill>
              </a:rPr>
              <a:t>etis</a:t>
            </a:r>
            <a:r>
              <a:rPr lang="en-US" sz="2000" b="1" noProof="0" dirty="0">
                <a:solidFill>
                  <a:srgbClr val="C00000"/>
                </a:solidFill>
              </a:rPr>
              <a:t> </a:t>
            </a:r>
            <a:r>
              <a:rPr lang="en-US" sz="2000" noProof="0" dirty="0"/>
              <a:t>yang </a:t>
            </a:r>
            <a:r>
              <a:rPr lang="en-US" sz="2000" noProof="0" dirty="0" err="1"/>
              <a:t>mengikat</a:t>
            </a:r>
            <a:r>
              <a:rPr lang="en-US" sz="2000" noProof="0" dirty="0"/>
              <a:t> </a:t>
            </a:r>
            <a:r>
              <a:rPr lang="en-US" sz="2000" noProof="0" dirty="0" err="1"/>
              <a:t>kita</a:t>
            </a:r>
            <a:r>
              <a:rPr lang="en-US" sz="2000" noProof="0" dirty="0"/>
              <a:t> </a:t>
            </a:r>
            <a:r>
              <a:rPr lang="en-US" sz="2000" noProof="0" dirty="0" err="1"/>
              <a:t>untuk</a:t>
            </a:r>
            <a:r>
              <a:rPr lang="en-US" sz="2000" noProof="0" dirty="0"/>
              <a:t> </a:t>
            </a:r>
            <a:r>
              <a:rPr lang="en-US" sz="2000" noProof="0" dirty="0" err="1"/>
              <a:t>bertindak</a:t>
            </a:r>
            <a:r>
              <a:rPr lang="en-US" sz="2000" noProof="0" dirty="0"/>
              <a:t> </a:t>
            </a:r>
            <a:r>
              <a:rPr lang="en-US" sz="2000" noProof="0" dirty="0" err="1"/>
              <a:t>atau</a:t>
            </a:r>
            <a:r>
              <a:rPr lang="en-US" sz="2000" noProof="0" dirty="0"/>
              <a:t> </a:t>
            </a:r>
            <a:r>
              <a:rPr lang="en-US" sz="2000" noProof="0" dirty="0" err="1"/>
              <a:t>memutuskan</a:t>
            </a:r>
            <a:r>
              <a:rPr lang="en-US" sz="2000" noProof="0" dirty="0"/>
              <a:t> </a:t>
            </a:r>
            <a:r>
              <a:rPr lang="en-US" sz="2000" noProof="0" dirty="0" err="1"/>
              <a:t>dengan</a:t>
            </a:r>
            <a:r>
              <a:rPr lang="en-US" sz="2000" noProof="0" dirty="0"/>
              <a:t> </a:t>
            </a:r>
            <a:r>
              <a:rPr lang="en-US" sz="2000" noProof="0" dirty="0" err="1"/>
              <a:t>cara</a:t>
            </a:r>
            <a:r>
              <a:rPr lang="en-US" sz="2000" noProof="0" dirty="0"/>
              <a:t> </a:t>
            </a:r>
            <a:r>
              <a:rPr lang="en-US" sz="2000" noProof="0" dirty="0" err="1"/>
              <a:t>tertentu</a:t>
            </a:r>
            <a:r>
              <a:rPr lang="en-US" sz="2000" noProof="0" dirty="0"/>
              <a:t>.</a:t>
            </a:r>
          </a:p>
          <a:p>
            <a:r>
              <a:rPr lang="sv-SE" sz="2000" noProof="0" dirty="0"/>
              <a:t>Salah satu pendekatan etika yang menekankan tugas, kewajiban, dan prinsip disebut sebagai </a:t>
            </a:r>
            <a:r>
              <a:rPr lang="sv-SE" sz="2000" b="1" noProof="0" dirty="0">
                <a:solidFill>
                  <a:srgbClr val="C00000"/>
                </a:solidFill>
              </a:rPr>
              <a:t>deontologi.</a:t>
            </a:r>
            <a:endParaRPr lang="en-US" sz="2000" b="1" noProof="0" dirty="0">
              <a:solidFill>
                <a:srgbClr val="C00000"/>
              </a:solidFill>
            </a:endParaRPr>
          </a:p>
        </p:txBody>
      </p:sp>
      <p:sp>
        <p:nvSpPr>
          <p:cNvPr id="4" name="Slide Number Placeholder 5">
            <a:extLst>
              <a:ext uri="{FF2B5EF4-FFF2-40B4-BE49-F238E27FC236}">
                <a16:creationId xmlns:a16="http://schemas.microsoft.com/office/drawing/2014/main" id="{DFF76CDB-8FDC-484C-9DEA-D3DD5B95865A}"/>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13</a:t>
            </a:fld>
            <a:endParaRPr lang="en-US" sz="800" dirty="0"/>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C659F4-7F05-4F1D-A882-C454D9FE7FC1}"/>
              </a:ext>
            </a:extLst>
          </p:cNvPr>
          <p:cNvSpPr>
            <a:spLocks noGrp="1"/>
          </p:cNvSpPr>
          <p:nvPr>
            <p:ph type="title"/>
          </p:nvPr>
        </p:nvSpPr>
        <p:spPr/>
        <p:txBody>
          <a:bodyPr/>
          <a:lstStyle/>
          <a:p>
            <a:r>
              <a:rPr lang="en-US" noProof="0" dirty="0"/>
              <a:t>An Ethics of Principles and Rights </a:t>
            </a:r>
            <a:r>
              <a:rPr lang="en-US" sz="1000" noProof="0" dirty="0"/>
              <a:t>2</a:t>
            </a:r>
            <a:endParaRPr lang="en-US" noProof="0" dirty="0"/>
          </a:p>
        </p:txBody>
      </p:sp>
      <p:sp>
        <p:nvSpPr>
          <p:cNvPr id="3" name="Content Placeholder 2">
            <a:extLst>
              <a:ext uri="{FF2B5EF4-FFF2-40B4-BE49-F238E27FC236}">
                <a16:creationId xmlns:a16="http://schemas.microsoft.com/office/drawing/2014/main" id="{B67C7224-2DCD-48FC-9353-6CA8747129DA}"/>
              </a:ext>
            </a:extLst>
          </p:cNvPr>
          <p:cNvSpPr>
            <a:spLocks noGrp="1"/>
          </p:cNvSpPr>
          <p:nvPr>
            <p:ph idx="1"/>
          </p:nvPr>
        </p:nvSpPr>
        <p:spPr/>
        <p:txBody>
          <a:bodyPr/>
          <a:lstStyle/>
          <a:p>
            <a:pPr marL="0" indent="0">
              <a:buNone/>
            </a:pPr>
            <a:r>
              <a:rPr lang="en-US" noProof="0" dirty="0" err="1"/>
              <a:t>Prinsip</a:t>
            </a:r>
            <a:r>
              <a:rPr lang="en-US" noProof="0" dirty="0"/>
              <a:t> </a:t>
            </a:r>
            <a:r>
              <a:rPr lang="en-US" noProof="0" dirty="0" err="1"/>
              <a:t>atau</a:t>
            </a:r>
            <a:r>
              <a:rPr lang="en-US" noProof="0" dirty="0"/>
              <a:t> </a:t>
            </a:r>
            <a:r>
              <a:rPr lang="en-US" noProof="0" dirty="0" err="1"/>
              <a:t>aturan</a:t>
            </a:r>
            <a:r>
              <a:rPr lang="en-US" noProof="0" dirty="0"/>
              <a:t> </a:t>
            </a:r>
            <a:r>
              <a:rPr lang="en-US" noProof="0" dirty="0" err="1"/>
              <a:t>apa</a:t>
            </a:r>
            <a:r>
              <a:rPr lang="en-US" noProof="0" dirty="0"/>
              <a:t> yang </a:t>
            </a:r>
            <a:r>
              <a:rPr lang="en-US" noProof="0" dirty="0" err="1"/>
              <a:t>harus</a:t>
            </a:r>
            <a:r>
              <a:rPr lang="en-US" noProof="0" dirty="0"/>
              <a:t> </a:t>
            </a:r>
            <a:r>
              <a:rPr lang="en-US" noProof="0" dirty="0" err="1"/>
              <a:t>memandu</a:t>
            </a:r>
            <a:r>
              <a:rPr lang="en-US" noProof="0" dirty="0"/>
              <a:t> </a:t>
            </a:r>
            <a:r>
              <a:rPr lang="en-US" noProof="0" dirty="0" err="1"/>
              <a:t>keputusan</a:t>
            </a:r>
            <a:r>
              <a:rPr lang="en-US" noProof="0" dirty="0"/>
              <a:t> </a:t>
            </a:r>
            <a:r>
              <a:rPr lang="en-US" noProof="0" dirty="0" err="1"/>
              <a:t>kita</a:t>
            </a:r>
            <a:r>
              <a:rPr lang="en-US" noProof="0" dirty="0"/>
              <a:t> ?</a:t>
            </a:r>
          </a:p>
          <a:p>
            <a:r>
              <a:rPr lang="en-US" sz="2000" noProof="0" dirty="0"/>
              <a:t>Legal rules.</a:t>
            </a:r>
          </a:p>
          <a:p>
            <a:r>
              <a:rPr lang="en-US" sz="2000" noProof="0" dirty="0"/>
              <a:t>Organizational rules.</a:t>
            </a:r>
          </a:p>
          <a:p>
            <a:r>
              <a:rPr lang="en-US" sz="2000" noProof="0" dirty="0"/>
              <a:t>Role-based rules.</a:t>
            </a:r>
          </a:p>
          <a:p>
            <a:r>
              <a:rPr lang="en-US" sz="2000" noProof="0" dirty="0"/>
              <a:t>Professional rules.</a:t>
            </a:r>
          </a:p>
          <a:p>
            <a:pPr marL="0" indent="0">
              <a:buNone/>
            </a:pPr>
            <a:r>
              <a:rPr lang="en-US" noProof="0" dirty="0" err="1"/>
              <a:t>Kewajiban</a:t>
            </a:r>
            <a:r>
              <a:rPr lang="en-US" noProof="0" dirty="0"/>
              <a:t> </a:t>
            </a:r>
            <a:r>
              <a:rPr lang="en-US" noProof="0" dirty="0" err="1"/>
              <a:t>etis</a:t>
            </a:r>
            <a:r>
              <a:rPr lang="en-US" noProof="0" dirty="0"/>
              <a:t> </a:t>
            </a:r>
            <a:r>
              <a:rPr lang="en-US" noProof="0" dirty="0" err="1"/>
              <a:t>harus</a:t>
            </a:r>
            <a:r>
              <a:rPr lang="en-US" noProof="0" dirty="0"/>
              <a:t> </a:t>
            </a:r>
            <a:r>
              <a:rPr lang="en-US" noProof="0" dirty="0" err="1"/>
              <a:t>bersifat</a:t>
            </a:r>
            <a:r>
              <a:rPr lang="en-US" noProof="0" dirty="0"/>
              <a:t> </a:t>
            </a:r>
            <a:r>
              <a:rPr lang="en-US" b="1" noProof="0" dirty="0" err="1">
                <a:solidFill>
                  <a:srgbClr val="C00000"/>
                </a:solidFill>
              </a:rPr>
              <a:t>keharusan</a:t>
            </a:r>
            <a:r>
              <a:rPr lang="en-US" b="1" noProof="0" dirty="0">
                <a:solidFill>
                  <a:srgbClr val="C00000"/>
                </a:solidFill>
              </a:rPr>
              <a:t> </a:t>
            </a:r>
            <a:r>
              <a:rPr lang="en-US" noProof="0" dirty="0"/>
              <a:t>dan </a:t>
            </a:r>
            <a:r>
              <a:rPr lang="en-US" noProof="0" dirty="0" err="1"/>
              <a:t>bukan</a:t>
            </a:r>
            <a:r>
              <a:rPr lang="en-US" noProof="0" dirty="0"/>
              <a:t> </a:t>
            </a:r>
            <a:r>
              <a:rPr lang="en-US" noProof="0" dirty="0" err="1"/>
              <a:t>bersifat</a:t>
            </a:r>
            <a:r>
              <a:rPr lang="en-US" noProof="0" dirty="0"/>
              <a:t> </a:t>
            </a:r>
            <a:r>
              <a:rPr lang="en-US" noProof="0" dirty="0" err="1"/>
              <a:t>hipotetis</a:t>
            </a:r>
            <a:r>
              <a:rPr lang="en-US" noProof="0" dirty="0"/>
              <a:t>.</a:t>
            </a:r>
          </a:p>
          <a:p>
            <a:r>
              <a:rPr lang="en-US" sz="2000" b="1" noProof="0" dirty="0" err="1">
                <a:solidFill>
                  <a:srgbClr val="C00000"/>
                </a:solidFill>
              </a:rPr>
              <a:t>Imperatif</a:t>
            </a:r>
            <a:r>
              <a:rPr lang="en-US" sz="2000" b="1" noProof="0" dirty="0">
                <a:solidFill>
                  <a:srgbClr val="C00000"/>
                </a:solidFill>
              </a:rPr>
              <a:t> </a:t>
            </a:r>
            <a:r>
              <a:rPr lang="en-US" sz="2000" b="1" noProof="0" dirty="0" err="1">
                <a:solidFill>
                  <a:srgbClr val="C00000"/>
                </a:solidFill>
              </a:rPr>
              <a:t>kategoris</a:t>
            </a:r>
            <a:r>
              <a:rPr lang="en-US" sz="2000" b="1" noProof="0" dirty="0">
                <a:solidFill>
                  <a:srgbClr val="C00000"/>
                </a:solidFill>
              </a:rPr>
              <a:t> </a:t>
            </a:r>
            <a:r>
              <a:rPr lang="en-US" sz="2000" noProof="0" dirty="0" err="1"/>
              <a:t>adalah</a:t>
            </a:r>
            <a:r>
              <a:rPr lang="en-US" sz="2000" noProof="0" dirty="0"/>
              <a:t> </a:t>
            </a:r>
            <a:r>
              <a:rPr lang="en-US" sz="2000" noProof="0" dirty="0" err="1"/>
              <a:t>prinsip</a:t>
            </a:r>
            <a:r>
              <a:rPr lang="en-US" sz="2000" noProof="0" dirty="0"/>
              <a:t> </a:t>
            </a:r>
            <a:r>
              <a:rPr lang="en-US" sz="2000" noProof="0" dirty="0" err="1"/>
              <a:t>etika</a:t>
            </a:r>
            <a:r>
              <a:rPr lang="en-US" sz="2000" noProof="0" dirty="0"/>
              <a:t> yang </a:t>
            </a:r>
            <a:r>
              <a:rPr lang="en-US" sz="2000" noProof="0" dirty="0" err="1"/>
              <a:t>utama</a:t>
            </a:r>
            <a:r>
              <a:rPr lang="en-US" sz="2000" noProof="0" dirty="0"/>
              <a:t> </a:t>
            </a:r>
            <a:endParaRPr lang="en-US" sz="1800" noProof="0" dirty="0"/>
          </a:p>
        </p:txBody>
      </p:sp>
      <p:sp>
        <p:nvSpPr>
          <p:cNvPr id="4" name="Slide Number Placeholder 5">
            <a:extLst>
              <a:ext uri="{FF2B5EF4-FFF2-40B4-BE49-F238E27FC236}">
                <a16:creationId xmlns:a16="http://schemas.microsoft.com/office/drawing/2014/main" id="{BA1758CE-42F6-40E6-B618-0C9BBDB958C6}"/>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14</a:t>
            </a:fld>
            <a:endParaRPr lang="en-US" sz="800" dirty="0"/>
          </a:p>
        </p:txBody>
      </p:sp>
    </p:spTree>
    <p:extLst>
      <p:ext uri="{BB962C8B-B14F-4D97-AF65-F5344CB8AC3E}">
        <p14:creationId xmlns:p14="http://schemas.microsoft.com/office/powerpoint/2010/main" val="64571799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68D6BC6-73E1-4AB7-AB20-64A277878D01}"/>
              </a:ext>
            </a:extLst>
          </p:cNvPr>
          <p:cNvSpPr>
            <a:spLocks noGrp="1"/>
          </p:cNvSpPr>
          <p:nvPr>
            <p:ph type="title"/>
          </p:nvPr>
        </p:nvSpPr>
        <p:spPr/>
        <p:txBody>
          <a:bodyPr/>
          <a:lstStyle/>
          <a:p>
            <a:r>
              <a:rPr lang="en-US" noProof="0" dirty="0"/>
              <a:t>An Ethics of Principles and Rights </a:t>
            </a:r>
            <a:r>
              <a:rPr lang="en-US" sz="1000" noProof="0" dirty="0"/>
              <a:t>3</a:t>
            </a:r>
            <a:endParaRPr lang="en-US" noProof="0" dirty="0"/>
          </a:p>
        </p:txBody>
      </p:sp>
      <p:sp>
        <p:nvSpPr>
          <p:cNvPr id="7" name="Content Placeholder 6">
            <a:extLst>
              <a:ext uri="{FF2B5EF4-FFF2-40B4-BE49-F238E27FC236}">
                <a16:creationId xmlns:a16="http://schemas.microsoft.com/office/drawing/2014/main" id="{A8DCBED7-DB26-4D6D-AEBE-22270A1A7922}"/>
              </a:ext>
            </a:extLst>
          </p:cNvPr>
          <p:cNvSpPr>
            <a:spLocks noGrp="1"/>
          </p:cNvSpPr>
          <p:nvPr>
            <p:ph idx="1"/>
          </p:nvPr>
        </p:nvSpPr>
        <p:spPr/>
        <p:txBody>
          <a:bodyPr/>
          <a:lstStyle/>
          <a:p>
            <a:pPr marL="0" lvl="0" indent="0">
              <a:buNone/>
            </a:pPr>
            <a:endParaRPr lang="en-US" noProof="0" dirty="0"/>
          </a:p>
          <a:p>
            <a:pPr marL="0" lvl="0" indent="0">
              <a:buNone/>
            </a:pPr>
            <a:r>
              <a:rPr lang="en-US" noProof="0" dirty="0"/>
              <a:t>Hypothetical duties.</a:t>
            </a:r>
          </a:p>
          <a:p>
            <a:r>
              <a:rPr lang="en-US" sz="2000" noProof="0" dirty="0" err="1"/>
              <a:t>Dapat</a:t>
            </a:r>
            <a:r>
              <a:rPr lang="en-US" sz="2000" noProof="0" dirty="0"/>
              <a:t> </a:t>
            </a:r>
            <a:r>
              <a:rPr lang="en-US" sz="2000" noProof="0" dirty="0" err="1"/>
              <a:t>mencakup</a:t>
            </a:r>
            <a:r>
              <a:rPr lang="en-US" sz="2000" noProof="0" dirty="0"/>
              <a:t> </a:t>
            </a:r>
            <a:r>
              <a:rPr lang="en-US" sz="2000" noProof="0" dirty="0" err="1"/>
              <a:t>kode</a:t>
            </a:r>
            <a:r>
              <a:rPr lang="en-US" sz="2000" noProof="0" dirty="0"/>
              <a:t> </a:t>
            </a:r>
            <a:r>
              <a:rPr lang="en-US" sz="2000" noProof="0" dirty="0" err="1"/>
              <a:t>etik</a:t>
            </a:r>
            <a:r>
              <a:rPr lang="en-US" sz="2000" noProof="0" dirty="0"/>
              <a:t> </a:t>
            </a:r>
            <a:r>
              <a:rPr lang="en-US" sz="2000" noProof="0" dirty="0" err="1"/>
              <a:t>profesional</a:t>
            </a:r>
            <a:r>
              <a:rPr lang="en-US" sz="2000" noProof="0" dirty="0"/>
              <a:t> yang </a:t>
            </a:r>
            <a:r>
              <a:rPr lang="en-US" sz="2000" noProof="0" dirty="0" err="1"/>
              <a:t>mengikat</a:t>
            </a:r>
            <a:r>
              <a:rPr lang="en-US" sz="2000" noProof="0" dirty="0"/>
              <a:t> Anda </a:t>
            </a:r>
            <a:r>
              <a:rPr lang="en-US" sz="2000" noProof="0" dirty="0" err="1"/>
              <a:t>hanya</a:t>
            </a:r>
            <a:r>
              <a:rPr lang="en-US" sz="2000" noProof="0" dirty="0"/>
              <a:t> </a:t>
            </a:r>
            <a:r>
              <a:rPr lang="en-US" sz="2000" noProof="0" dirty="0" err="1"/>
              <a:t>jika</a:t>
            </a:r>
            <a:r>
              <a:rPr lang="en-US" sz="2000" noProof="0" dirty="0"/>
              <a:t> Anda </a:t>
            </a:r>
            <a:r>
              <a:rPr lang="en-US" sz="2000" noProof="0" dirty="0" err="1"/>
              <a:t>menjalankan</a:t>
            </a:r>
            <a:r>
              <a:rPr lang="en-US" sz="2000" noProof="0" dirty="0"/>
              <a:t> </a:t>
            </a:r>
            <a:r>
              <a:rPr lang="en-US" sz="2000" noProof="0" dirty="0" err="1"/>
              <a:t>profesi</a:t>
            </a:r>
            <a:r>
              <a:rPr lang="en-US" sz="2000" noProof="0" dirty="0"/>
              <a:t> </a:t>
            </a:r>
            <a:r>
              <a:rPr lang="en-US" sz="2000" noProof="0" dirty="0" err="1"/>
              <a:t>tersebut</a:t>
            </a:r>
            <a:r>
              <a:rPr lang="en-US" sz="2000" noProof="0" dirty="0"/>
              <a:t>.</a:t>
            </a:r>
            <a:endParaRPr lang="en-US" noProof="0" dirty="0"/>
          </a:p>
          <a:p>
            <a:pPr marL="0" lvl="0" indent="0">
              <a:buNone/>
            </a:pPr>
            <a:r>
              <a:rPr lang="en-US" noProof="0" dirty="0"/>
              <a:t>Categorical duties.</a:t>
            </a:r>
          </a:p>
          <a:p>
            <a:r>
              <a:rPr lang="en-US" sz="2000" noProof="0" dirty="0" err="1"/>
              <a:t>Tidak</a:t>
            </a:r>
            <a:r>
              <a:rPr lang="en-US" sz="2000" noProof="0" dirty="0"/>
              <a:t> </a:t>
            </a:r>
            <a:r>
              <a:rPr lang="en-US" sz="2000" noProof="0" dirty="0" err="1"/>
              <a:t>mengandung</a:t>
            </a:r>
            <a:r>
              <a:rPr lang="en-US" sz="2000" noProof="0" dirty="0"/>
              <a:t> </a:t>
            </a:r>
            <a:r>
              <a:rPr lang="en-US" sz="2000" noProof="0" dirty="0" err="1"/>
              <a:t>klausa</a:t>
            </a:r>
            <a:r>
              <a:rPr lang="en-US" sz="2000" noProof="0" dirty="0"/>
              <a:t> "</a:t>
            </a:r>
            <a:r>
              <a:rPr lang="en-US" sz="2000" noProof="0" dirty="0" err="1"/>
              <a:t>jika</a:t>
            </a:r>
            <a:r>
              <a:rPr lang="en-US" sz="2000" noProof="0" dirty="0"/>
              <a:t>".</a:t>
            </a:r>
          </a:p>
          <a:p>
            <a:r>
              <a:rPr lang="en-US" sz="2000" i="1" noProof="0" dirty="0"/>
              <a:t>Saya </a:t>
            </a:r>
            <a:r>
              <a:rPr lang="en-US" sz="2000" i="1" noProof="0" dirty="0" err="1"/>
              <a:t>harus</a:t>
            </a:r>
            <a:r>
              <a:rPr lang="en-US" sz="2000" i="1" noProof="0" dirty="0"/>
              <a:t> </a:t>
            </a:r>
            <a:r>
              <a:rPr lang="en-US" sz="2000" i="1" noProof="0" dirty="0" err="1"/>
              <a:t>atau</a:t>
            </a:r>
            <a:r>
              <a:rPr lang="en-US" sz="2000" i="1" noProof="0" dirty="0"/>
              <a:t> </a:t>
            </a:r>
            <a:r>
              <a:rPr lang="en-US" sz="2000" i="1" noProof="0" dirty="0" err="1"/>
              <a:t>harus</a:t>
            </a:r>
            <a:r>
              <a:rPr lang="en-US" sz="2000" i="1" noProof="0" dirty="0"/>
              <a:t> </a:t>
            </a:r>
            <a:r>
              <a:rPr lang="en-US" sz="2000" i="1" noProof="0" dirty="0" err="1"/>
              <a:t>mematuhi</a:t>
            </a:r>
            <a:r>
              <a:rPr lang="en-US" sz="2000" i="1" noProof="0" dirty="0"/>
              <a:t> </a:t>
            </a:r>
            <a:r>
              <a:rPr lang="en-US" sz="2000" i="1" noProof="0" dirty="0" err="1"/>
              <a:t>aturan</a:t>
            </a:r>
            <a:r>
              <a:rPr lang="en-US" sz="2000" i="1" noProof="0" dirty="0"/>
              <a:t> </a:t>
            </a:r>
            <a:r>
              <a:rPr lang="en-US" sz="2000" i="1" noProof="0" dirty="0" err="1"/>
              <a:t>etika</a:t>
            </a:r>
            <a:r>
              <a:rPr lang="en-US" sz="2000" i="1" noProof="0" dirty="0"/>
              <a:t> </a:t>
            </a:r>
            <a:r>
              <a:rPr lang="en-US" sz="2000" i="1" noProof="0" dirty="0" err="1"/>
              <a:t>dasar</a:t>
            </a:r>
            <a:r>
              <a:rPr lang="en-US" sz="2000" i="1" noProof="0" dirty="0"/>
              <a:t> </a:t>
            </a:r>
            <a:r>
              <a:rPr lang="en-US" sz="2000" i="1" noProof="0" dirty="0" err="1"/>
              <a:t>apa</a:t>
            </a:r>
            <a:r>
              <a:rPr lang="en-US" sz="2000" i="1" noProof="0" dirty="0"/>
              <a:t> pun yang </a:t>
            </a:r>
            <a:r>
              <a:rPr lang="en-US" sz="2000" i="1" noProof="0" dirty="0" err="1"/>
              <a:t>terjadi</a:t>
            </a:r>
            <a:r>
              <a:rPr lang="en-US" sz="2000" i="1" noProof="0" dirty="0"/>
              <a:t>.</a:t>
            </a:r>
          </a:p>
        </p:txBody>
      </p:sp>
      <p:sp>
        <p:nvSpPr>
          <p:cNvPr id="4" name="Slide Number Placeholder 5">
            <a:extLst>
              <a:ext uri="{FF2B5EF4-FFF2-40B4-BE49-F238E27FC236}">
                <a16:creationId xmlns:a16="http://schemas.microsoft.com/office/drawing/2014/main" id="{45199C5B-2F28-4029-ADD8-3BCBCC78E197}"/>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15</a:t>
            </a:fld>
            <a:endParaRPr lang="en-US" sz="800" dirty="0"/>
          </a:p>
        </p:txBody>
      </p:sp>
    </p:spTree>
    <p:extLst>
      <p:ext uri="{BB962C8B-B14F-4D97-AF65-F5344CB8AC3E}">
        <p14:creationId xmlns:p14="http://schemas.microsoft.com/office/powerpoint/2010/main" val="289499298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AA69CBF-D082-4093-97EC-A0BD120207F2}"/>
              </a:ext>
            </a:extLst>
          </p:cNvPr>
          <p:cNvSpPr>
            <a:spLocks noGrp="1"/>
          </p:cNvSpPr>
          <p:nvPr>
            <p:ph type="title"/>
          </p:nvPr>
        </p:nvSpPr>
        <p:spPr/>
        <p:txBody>
          <a:bodyPr/>
          <a:lstStyle/>
          <a:p>
            <a:r>
              <a:rPr lang="en-US" noProof="0" dirty="0"/>
              <a:t>Human Rights and Duties </a:t>
            </a:r>
            <a:r>
              <a:rPr lang="en-US" sz="1000" noProof="0" dirty="0"/>
              <a:t>1</a:t>
            </a:r>
          </a:p>
        </p:txBody>
      </p:sp>
      <p:sp>
        <p:nvSpPr>
          <p:cNvPr id="7" name="Content Placeholder 6">
            <a:extLst>
              <a:ext uri="{FF2B5EF4-FFF2-40B4-BE49-F238E27FC236}">
                <a16:creationId xmlns:a16="http://schemas.microsoft.com/office/drawing/2014/main" id="{85A866B3-945A-4CE4-90F4-9033B62A9764}"/>
              </a:ext>
            </a:extLst>
          </p:cNvPr>
          <p:cNvSpPr>
            <a:spLocks noGrp="1"/>
          </p:cNvSpPr>
          <p:nvPr>
            <p:ph idx="1"/>
          </p:nvPr>
        </p:nvSpPr>
        <p:spPr/>
        <p:txBody>
          <a:bodyPr/>
          <a:lstStyle/>
          <a:p>
            <a:pPr marL="0" indent="0">
              <a:buNone/>
            </a:pPr>
            <a:r>
              <a:rPr lang="en-US" noProof="0" dirty="0"/>
              <a:t> </a:t>
            </a:r>
            <a:r>
              <a:rPr lang="sv-SE" noProof="0" dirty="0"/>
              <a:t>Apakah ada tugas mendasar atau "kategoris"</a:t>
            </a:r>
            <a:r>
              <a:rPr lang="en-US" noProof="0" dirty="0"/>
              <a:t>?</a:t>
            </a:r>
          </a:p>
          <a:p>
            <a:r>
              <a:rPr lang="en-US" sz="2000" noProof="0" dirty="0"/>
              <a:t>Immanuel Kant </a:t>
            </a:r>
            <a:r>
              <a:rPr lang="en-US" sz="2000" noProof="0" dirty="0" err="1"/>
              <a:t>percaya</a:t>
            </a:r>
            <a:r>
              <a:rPr lang="en-US" sz="2000" noProof="0" dirty="0"/>
              <a:t> </a:t>
            </a:r>
            <a:r>
              <a:rPr lang="en-US" sz="2000" noProof="0" dirty="0" err="1"/>
              <a:t>bahwa</a:t>
            </a:r>
            <a:r>
              <a:rPr lang="en-US" sz="2000" noProof="0" dirty="0"/>
              <a:t> </a:t>
            </a:r>
            <a:r>
              <a:rPr lang="en-US" sz="2000" noProof="0" dirty="0" err="1"/>
              <a:t>kita</a:t>
            </a:r>
            <a:r>
              <a:rPr lang="en-US" sz="2000" noProof="0" dirty="0"/>
              <a:t> </a:t>
            </a:r>
            <a:r>
              <a:rPr lang="en-US" sz="2000" noProof="0" dirty="0" err="1"/>
              <a:t>semua</a:t>
            </a:r>
            <a:r>
              <a:rPr lang="en-US" sz="2000" noProof="0" dirty="0"/>
              <a:t> </a:t>
            </a:r>
            <a:r>
              <a:rPr lang="en-US" sz="2000" noProof="0" dirty="0" err="1"/>
              <a:t>mempunyai</a:t>
            </a:r>
            <a:r>
              <a:rPr lang="en-US" sz="2000" noProof="0" dirty="0"/>
              <a:t> </a:t>
            </a:r>
            <a:r>
              <a:rPr lang="en-US" sz="2000" noProof="0" dirty="0" err="1"/>
              <a:t>kewajiban</a:t>
            </a:r>
            <a:r>
              <a:rPr lang="en-US" sz="2000" noProof="0" dirty="0"/>
              <a:t> </a:t>
            </a:r>
            <a:r>
              <a:rPr lang="en-US" sz="2000" noProof="0" dirty="0" err="1"/>
              <a:t>untuk</a:t>
            </a:r>
            <a:r>
              <a:rPr lang="en-US" sz="2000" noProof="0" dirty="0"/>
              <a:t> </a:t>
            </a:r>
            <a:r>
              <a:rPr lang="en-US" sz="2000" noProof="0" dirty="0" err="1"/>
              <a:t>memperlakukan</a:t>
            </a:r>
            <a:r>
              <a:rPr lang="en-US" sz="2000" noProof="0" dirty="0"/>
              <a:t> </a:t>
            </a:r>
            <a:r>
              <a:rPr lang="en-US" sz="2000" noProof="0" dirty="0" err="1"/>
              <a:t>setiap</a:t>
            </a:r>
            <a:r>
              <a:rPr lang="en-US" sz="2000" noProof="0" dirty="0"/>
              <a:t> orang </a:t>
            </a:r>
            <a:r>
              <a:rPr lang="en-US" sz="2000" noProof="0" dirty="0" err="1"/>
              <a:t>sebagai</a:t>
            </a:r>
            <a:r>
              <a:rPr lang="en-US" sz="2000" noProof="0" dirty="0"/>
              <a:t> </a:t>
            </a:r>
            <a:r>
              <a:rPr lang="en-US" sz="2000" noProof="0" dirty="0" err="1"/>
              <a:t>tujuan</a:t>
            </a:r>
            <a:r>
              <a:rPr lang="en-US" sz="2000" noProof="0" dirty="0"/>
              <a:t> </a:t>
            </a:r>
            <a:r>
              <a:rPr lang="en-US" sz="2000" noProof="0" dirty="0" err="1"/>
              <a:t>mereka</a:t>
            </a:r>
            <a:r>
              <a:rPr lang="en-US" sz="2000" noProof="0" dirty="0"/>
              <a:t> </a:t>
            </a:r>
            <a:r>
              <a:rPr lang="en-US" sz="2000" noProof="0" dirty="0" err="1"/>
              <a:t>sendiri</a:t>
            </a:r>
            <a:r>
              <a:rPr lang="en-US" sz="2000" noProof="0" dirty="0"/>
              <a:t> dan </a:t>
            </a:r>
            <a:r>
              <a:rPr lang="en-US" sz="2000" noProof="0" dirty="0" err="1"/>
              <a:t>tidak</a:t>
            </a:r>
            <a:r>
              <a:rPr lang="en-US" sz="2000" noProof="0" dirty="0"/>
              <a:t> </a:t>
            </a:r>
            <a:r>
              <a:rPr lang="en-US" sz="2000" noProof="0" dirty="0" err="1"/>
              <a:t>pernah</a:t>
            </a:r>
            <a:r>
              <a:rPr lang="en-US" sz="2000" noProof="0" dirty="0"/>
              <a:t> </a:t>
            </a:r>
            <a:r>
              <a:rPr lang="en-US" sz="2000" noProof="0" dirty="0" err="1"/>
              <a:t>hanya</a:t>
            </a:r>
            <a:r>
              <a:rPr lang="en-US" sz="2000" noProof="0" dirty="0"/>
              <a:t> </a:t>
            </a:r>
            <a:r>
              <a:rPr lang="en-US" sz="2000" noProof="0" dirty="0" err="1"/>
              <a:t>sebagai</a:t>
            </a:r>
            <a:r>
              <a:rPr lang="en-US" sz="2000" noProof="0" dirty="0"/>
              <a:t> </a:t>
            </a:r>
            <a:r>
              <a:rPr lang="en-US" sz="2000" noProof="0" dirty="0" err="1"/>
              <a:t>alat</a:t>
            </a:r>
            <a:r>
              <a:rPr lang="en-US" sz="2000" noProof="0" dirty="0"/>
              <a:t> </a:t>
            </a:r>
            <a:r>
              <a:rPr lang="en-US" sz="2000" noProof="0" dirty="0" err="1"/>
              <a:t>untuk</a:t>
            </a:r>
            <a:r>
              <a:rPr lang="en-US" sz="2000" noProof="0" dirty="0"/>
              <a:t> </a:t>
            </a:r>
            <a:r>
              <a:rPr lang="en-US" sz="2000" noProof="0" dirty="0" err="1"/>
              <a:t>mencapai</a:t>
            </a:r>
            <a:r>
              <a:rPr lang="en-US" sz="2000" noProof="0" dirty="0"/>
              <a:t> </a:t>
            </a:r>
            <a:r>
              <a:rPr lang="en-US" sz="2000" noProof="0" dirty="0" err="1"/>
              <a:t>tujuan</a:t>
            </a:r>
            <a:r>
              <a:rPr lang="en-US" sz="2000" noProof="0" dirty="0"/>
              <a:t> </a:t>
            </a:r>
            <a:r>
              <a:rPr lang="en-US" sz="2000" noProof="0" dirty="0" err="1"/>
              <a:t>kita</a:t>
            </a:r>
            <a:r>
              <a:rPr lang="en-US" sz="2000" noProof="0" dirty="0"/>
              <a:t> </a:t>
            </a:r>
            <a:r>
              <a:rPr lang="en-US" sz="2000" noProof="0" dirty="0" err="1"/>
              <a:t>sendiri</a:t>
            </a:r>
            <a:r>
              <a:rPr lang="en-US" sz="2000" noProof="0" dirty="0"/>
              <a:t>.</a:t>
            </a:r>
          </a:p>
          <a:p>
            <a:r>
              <a:rPr lang="en-US" sz="2000" noProof="0" dirty="0" err="1"/>
              <a:t>Manusia</a:t>
            </a:r>
            <a:r>
              <a:rPr lang="en-US" sz="2000" noProof="0" dirty="0"/>
              <a:t> </a:t>
            </a:r>
            <a:r>
              <a:rPr lang="en-US" sz="2000" noProof="0" dirty="0" err="1"/>
              <a:t>tidak</a:t>
            </a:r>
            <a:r>
              <a:rPr lang="en-US" sz="2000" noProof="0" dirty="0"/>
              <a:t> </a:t>
            </a:r>
            <a:r>
              <a:rPr lang="en-US" sz="2000" noProof="0" dirty="0" err="1"/>
              <a:t>boleh</a:t>
            </a:r>
            <a:r>
              <a:rPr lang="en-US" sz="2000" noProof="0" dirty="0"/>
              <a:t> </a:t>
            </a:r>
            <a:r>
              <a:rPr lang="en-US" sz="2000" noProof="0" dirty="0" err="1"/>
              <a:t>diperlakukan</a:t>
            </a:r>
            <a:r>
              <a:rPr lang="en-US" sz="2000" noProof="0" dirty="0"/>
              <a:t> </a:t>
            </a:r>
            <a:r>
              <a:rPr lang="en-US" sz="2000" noProof="0" dirty="0" err="1"/>
              <a:t>hanya</a:t>
            </a:r>
            <a:r>
              <a:rPr lang="en-US" sz="2000" noProof="0" dirty="0"/>
              <a:t> </a:t>
            </a:r>
            <a:r>
              <a:rPr lang="en-US" sz="2000" noProof="0" dirty="0" err="1"/>
              <a:t>sebagai</a:t>
            </a:r>
            <a:r>
              <a:rPr lang="en-US" sz="2000" noProof="0" dirty="0"/>
              <a:t> </a:t>
            </a:r>
            <a:r>
              <a:rPr lang="en-US" sz="2000" noProof="0" dirty="0" err="1"/>
              <a:t>alat</a:t>
            </a:r>
            <a:r>
              <a:rPr lang="en-US" sz="2000" noProof="0" dirty="0"/>
              <a:t>.</a:t>
            </a:r>
          </a:p>
          <a:p>
            <a:pPr marL="0" indent="0">
              <a:buNone/>
            </a:pPr>
            <a:r>
              <a:rPr lang="en-US" noProof="0" dirty="0" err="1"/>
              <a:t>Deklarasi</a:t>
            </a:r>
            <a:r>
              <a:rPr lang="en-US" noProof="0" dirty="0"/>
              <a:t> </a:t>
            </a:r>
            <a:r>
              <a:rPr lang="en-US" noProof="0" dirty="0" err="1"/>
              <a:t>Kemerdekaan</a:t>
            </a:r>
            <a:r>
              <a:rPr lang="en-US" noProof="0" dirty="0"/>
              <a:t> AS </a:t>
            </a:r>
            <a:r>
              <a:rPr lang="en-US" noProof="0" dirty="0" err="1"/>
              <a:t>menyatakan</a:t>
            </a:r>
            <a:r>
              <a:rPr lang="en-US" noProof="0" dirty="0"/>
              <a:t> “</a:t>
            </a:r>
            <a:r>
              <a:rPr lang="en-US" noProof="0" dirty="0" err="1"/>
              <a:t>hak-hak</a:t>
            </a:r>
            <a:r>
              <a:rPr lang="en-US" noProof="0" dirty="0"/>
              <a:t> yang </a:t>
            </a:r>
            <a:r>
              <a:rPr lang="en-US" noProof="0" dirty="0" err="1"/>
              <a:t>tidak</a:t>
            </a:r>
            <a:r>
              <a:rPr lang="en-US" noProof="0" dirty="0"/>
              <a:t> </a:t>
            </a:r>
            <a:r>
              <a:rPr lang="en-US" noProof="0" dirty="0" err="1"/>
              <a:t>dapat</a:t>
            </a:r>
            <a:r>
              <a:rPr lang="en-US" noProof="0" dirty="0"/>
              <a:t> </a:t>
            </a:r>
            <a:r>
              <a:rPr lang="en-US" noProof="0" dirty="0" err="1"/>
              <a:t>dicabut</a:t>
            </a:r>
            <a:r>
              <a:rPr lang="en-US" noProof="0" dirty="0"/>
              <a:t>” yang </a:t>
            </a:r>
            <a:r>
              <a:rPr lang="en-US" noProof="0" dirty="0" err="1"/>
              <a:t>tidak</a:t>
            </a:r>
            <a:r>
              <a:rPr lang="en-US" noProof="0" dirty="0"/>
              <a:t> </a:t>
            </a:r>
            <a:r>
              <a:rPr lang="en-US" noProof="0" dirty="0" err="1"/>
              <a:t>dapat</a:t>
            </a:r>
            <a:r>
              <a:rPr lang="en-US" noProof="0" dirty="0"/>
              <a:t> </a:t>
            </a:r>
            <a:r>
              <a:rPr lang="en-US" noProof="0" dirty="0" err="1"/>
              <a:t>dicabut</a:t>
            </a:r>
            <a:r>
              <a:rPr lang="en-US" noProof="0" dirty="0"/>
              <a:t> oleh </a:t>
            </a:r>
            <a:r>
              <a:rPr lang="en-US" noProof="0" dirty="0" err="1"/>
              <a:t>pemerintah</a:t>
            </a:r>
            <a:r>
              <a:rPr lang="en-US" noProof="0" dirty="0"/>
              <a:t>.</a:t>
            </a:r>
          </a:p>
          <a:p>
            <a:pPr marL="0" indent="0">
              <a:buNone/>
            </a:pPr>
            <a:r>
              <a:rPr lang="sv-SE" b="1" noProof="0" dirty="0">
                <a:solidFill>
                  <a:srgbClr val="E21A23"/>
                </a:solidFill>
              </a:rPr>
              <a:t>Hak asasi manusia atau hak moral adalah inti dari etika berbasis prinsip.</a:t>
            </a:r>
            <a:endParaRPr lang="en-US" b="1" noProof="0" dirty="0">
              <a:solidFill>
                <a:srgbClr val="E21A23"/>
              </a:solidFill>
            </a:endParaRPr>
          </a:p>
          <a:p>
            <a:r>
              <a:rPr lang="sv-SE" sz="1800" noProof="0" dirty="0"/>
              <a:t>Martabat yang melekat pada setiap individu berarti bahwa kita tidak dapat melakukan apa pun yang kita pilih kepada orang lain.</a:t>
            </a:r>
            <a:endParaRPr lang="en-US" sz="1800" noProof="0" dirty="0"/>
          </a:p>
        </p:txBody>
      </p:sp>
      <p:sp>
        <p:nvSpPr>
          <p:cNvPr id="4" name="Slide Number Placeholder 5">
            <a:extLst>
              <a:ext uri="{FF2B5EF4-FFF2-40B4-BE49-F238E27FC236}">
                <a16:creationId xmlns:a16="http://schemas.microsoft.com/office/drawing/2014/main" id="{2F2D8FF1-30B2-449B-B0FE-81A822F60A7F}"/>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16</a:t>
            </a:fld>
            <a:endParaRPr lang="en-US" sz="800" dirty="0"/>
          </a:p>
        </p:txBody>
      </p:sp>
    </p:spTree>
    <p:extLst>
      <p:ext uri="{BB962C8B-B14F-4D97-AF65-F5344CB8AC3E}">
        <p14:creationId xmlns:p14="http://schemas.microsoft.com/office/powerpoint/2010/main" val="969259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F09F60-06BD-4EF2-95E0-8B211A0F1346}"/>
              </a:ext>
            </a:extLst>
          </p:cNvPr>
          <p:cNvSpPr>
            <a:spLocks noGrp="1"/>
          </p:cNvSpPr>
          <p:nvPr>
            <p:ph type="title"/>
          </p:nvPr>
        </p:nvSpPr>
        <p:spPr/>
        <p:txBody>
          <a:bodyPr/>
          <a:lstStyle/>
          <a:p>
            <a:r>
              <a:rPr lang="en-US" noProof="0" dirty="0"/>
              <a:t>Human Rights and Duties </a:t>
            </a:r>
            <a:r>
              <a:rPr lang="en-US" sz="1000" noProof="0" dirty="0"/>
              <a:t>2</a:t>
            </a:r>
            <a:endParaRPr lang="en-US" noProof="0" dirty="0"/>
          </a:p>
        </p:txBody>
      </p:sp>
      <p:sp>
        <p:nvSpPr>
          <p:cNvPr id="3" name="Content Placeholder 2">
            <a:extLst>
              <a:ext uri="{FF2B5EF4-FFF2-40B4-BE49-F238E27FC236}">
                <a16:creationId xmlns:a16="http://schemas.microsoft.com/office/drawing/2014/main" id="{F022DA8E-FF73-4247-A12A-50FF56CC53C9}"/>
              </a:ext>
            </a:extLst>
          </p:cNvPr>
          <p:cNvSpPr>
            <a:spLocks noGrp="1"/>
          </p:cNvSpPr>
          <p:nvPr>
            <p:ph idx="1"/>
          </p:nvPr>
        </p:nvSpPr>
        <p:spPr/>
        <p:txBody>
          <a:bodyPr/>
          <a:lstStyle/>
          <a:p>
            <a:pPr marL="0" indent="0">
              <a:buNone/>
            </a:pPr>
            <a:r>
              <a:rPr lang="en-US" sz="2200" dirty="0"/>
              <a:t>Hak </a:t>
            </a:r>
            <a:r>
              <a:rPr lang="en-US" sz="2200" dirty="0" err="1"/>
              <a:t>asasi</a:t>
            </a:r>
            <a:r>
              <a:rPr lang="en-US" sz="2200" dirty="0"/>
              <a:t> </a:t>
            </a:r>
            <a:r>
              <a:rPr lang="en-US" sz="2200" dirty="0" err="1"/>
              <a:t>manusia</a:t>
            </a:r>
            <a:r>
              <a:rPr lang="en-US" sz="2200" dirty="0"/>
              <a:t> </a:t>
            </a:r>
            <a:r>
              <a:rPr lang="en-US" sz="2200" dirty="0" err="1"/>
              <a:t>atau</a:t>
            </a:r>
            <a:r>
              <a:rPr lang="en-US" sz="2200" dirty="0"/>
              <a:t> </a:t>
            </a:r>
            <a:r>
              <a:rPr lang="en-US" sz="2200" dirty="0" err="1"/>
              <a:t>hak</a:t>
            </a:r>
            <a:r>
              <a:rPr lang="en-US" sz="2200" dirty="0"/>
              <a:t> moral </a:t>
            </a:r>
            <a:r>
              <a:rPr lang="en-US" sz="2200" dirty="0" err="1"/>
              <a:t>adalah</a:t>
            </a:r>
            <a:r>
              <a:rPr lang="en-US" sz="2200" dirty="0"/>
              <a:t> inti </a:t>
            </a:r>
            <a:r>
              <a:rPr lang="en-US" sz="2200" dirty="0" err="1"/>
              <a:t>dari</a:t>
            </a:r>
            <a:r>
              <a:rPr lang="en-US" sz="2200" dirty="0"/>
              <a:t> </a:t>
            </a:r>
            <a:r>
              <a:rPr lang="en-US" sz="2200" dirty="0" err="1"/>
              <a:t>etika</a:t>
            </a:r>
            <a:r>
              <a:rPr lang="en-US" sz="2200" dirty="0"/>
              <a:t> </a:t>
            </a:r>
            <a:r>
              <a:rPr lang="en-US" sz="2200" dirty="0" err="1"/>
              <a:t>berbasis</a:t>
            </a:r>
            <a:r>
              <a:rPr lang="en-US" sz="2200" dirty="0"/>
              <a:t> </a:t>
            </a:r>
            <a:r>
              <a:rPr lang="en-US" sz="2200" dirty="0" err="1"/>
              <a:t>prinsip</a:t>
            </a:r>
            <a:r>
              <a:rPr lang="en-US" sz="2200" dirty="0"/>
              <a:t>.</a:t>
            </a:r>
          </a:p>
          <a:p>
            <a:pPr marL="0" indent="0">
              <a:buNone/>
            </a:pPr>
            <a:r>
              <a:rPr lang="en-US" sz="2000" b="1" dirty="0" err="1">
                <a:solidFill>
                  <a:schemeClr val="accent1">
                    <a:lumMod val="50000"/>
                  </a:schemeClr>
                </a:solidFill>
              </a:rPr>
              <a:t>Martabat</a:t>
            </a:r>
            <a:r>
              <a:rPr lang="en-US" sz="2000" b="1" dirty="0">
                <a:solidFill>
                  <a:schemeClr val="accent1">
                    <a:lumMod val="50000"/>
                  </a:schemeClr>
                </a:solidFill>
              </a:rPr>
              <a:t> yang </a:t>
            </a:r>
            <a:r>
              <a:rPr lang="en-US" sz="2000" b="1" dirty="0" err="1">
                <a:solidFill>
                  <a:schemeClr val="accent1">
                    <a:lumMod val="50000"/>
                  </a:schemeClr>
                </a:solidFill>
              </a:rPr>
              <a:t>melekat</a:t>
            </a:r>
            <a:r>
              <a:rPr lang="en-US" sz="2000" b="1" dirty="0">
                <a:solidFill>
                  <a:schemeClr val="accent1">
                    <a:lumMod val="50000"/>
                  </a:schemeClr>
                </a:solidFill>
              </a:rPr>
              <a:t> pada </a:t>
            </a:r>
            <a:r>
              <a:rPr lang="en-US" sz="2000" b="1" dirty="0" err="1">
                <a:solidFill>
                  <a:schemeClr val="accent1">
                    <a:lumMod val="50000"/>
                  </a:schemeClr>
                </a:solidFill>
              </a:rPr>
              <a:t>setiap</a:t>
            </a:r>
            <a:r>
              <a:rPr lang="en-US" sz="2000" b="1" dirty="0">
                <a:solidFill>
                  <a:schemeClr val="accent1">
                    <a:lumMod val="50000"/>
                  </a:schemeClr>
                </a:solidFill>
              </a:rPr>
              <a:t> </a:t>
            </a:r>
            <a:r>
              <a:rPr lang="en-US" sz="2000" b="1" dirty="0" err="1">
                <a:solidFill>
                  <a:schemeClr val="accent1">
                    <a:lumMod val="50000"/>
                  </a:schemeClr>
                </a:solidFill>
              </a:rPr>
              <a:t>individu</a:t>
            </a:r>
            <a:r>
              <a:rPr lang="en-US" sz="2000" b="1" dirty="0">
                <a:solidFill>
                  <a:schemeClr val="accent1">
                    <a:lumMod val="50000"/>
                  </a:schemeClr>
                </a:solidFill>
              </a:rPr>
              <a:t> </a:t>
            </a:r>
            <a:r>
              <a:rPr lang="en-US" sz="2000" b="1" dirty="0" err="1">
                <a:solidFill>
                  <a:schemeClr val="accent1">
                    <a:lumMod val="50000"/>
                  </a:schemeClr>
                </a:solidFill>
              </a:rPr>
              <a:t>berarti</a:t>
            </a:r>
            <a:r>
              <a:rPr lang="en-US" sz="2000" b="1" dirty="0">
                <a:solidFill>
                  <a:schemeClr val="accent1">
                    <a:lumMod val="50000"/>
                  </a:schemeClr>
                </a:solidFill>
              </a:rPr>
              <a:t> </a:t>
            </a:r>
            <a:r>
              <a:rPr lang="en-US" sz="2000" b="1" dirty="0" err="1">
                <a:solidFill>
                  <a:schemeClr val="accent1">
                    <a:lumMod val="50000"/>
                  </a:schemeClr>
                </a:solidFill>
              </a:rPr>
              <a:t>bahwa</a:t>
            </a:r>
            <a:r>
              <a:rPr lang="en-US" sz="2000" b="1" dirty="0">
                <a:solidFill>
                  <a:schemeClr val="accent1">
                    <a:lumMod val="50000"/>
                  </a:schemeClr>
                </a:solidFill>
              </a:rPr>
              <a:t> </a:t>
            </a:r>
            <a:r>
              <a:rPr lang="en-US" sz="2000" b="1" dirty="0" err="1">
                <a:solidFill>
                  <a:schemeClr val="accent1">
                    <a:lumMod val="50000"/>
                  </a:schemeClr>
                </a:solidFill>
              </a:rPr>
              <a:t>kita</a:t>
            </a:r>
            <a:r>
              <a:rPr lang="en-US" sz="2000" b="1" dirty="0">
                <a:solidFill>
                  <a:schemeClr val="accent1">
                    <a:lumMod val="50000"/>
                  </a:schemeClr>
                </a:solidFill>
              </a:rPr>
              <a:t> </a:t>
            </a:r>
            <a:r>
              <a:rPr lang="en-US" sz="2000" b="1" dirty="0" err="1">
                <a:solidFill>
                  <a:schemeClr val="accent1">
                    <a:lumMod val="50000"/>
                  </a:schemeClr>
                </a:solidFill>
              </a:rPr>
              <a:t>tidak</a:t>
            </a:r>
            <a:r>
              <a:rPr lang="en-US" sz="2000" b="1" dirty="0">
                <a:solidFill>
                  <a:schemeClr val="accent1">
                    <a:lumMod val="50000"/>
                  </a:schemeClr>
                </a:solidFill>
              </a:rPr>
              <a:t> </a:t>
            </a:r>
            <a:r>
              <a:rPr lang="en-US" sz="2000" b="1" dirty="0" err="1">
                <a:solidFill>
                  <a:schemeClr val="accent1">
                    <a:lumMod val="50000"/>
                  </a:schemeClr>
                </a:solidFill>
              </a:rPr>
              <a:t>dapat</a:t>
            </a:r>
            <a:r>
              <a:rPr lang="en-US" sz="2000" b="1" dirty="0">
                <a:solidFill>
                  <a:schemeClr val="accent1">
                    <a:lumMod val="50000"/>
                  </a:schemeClr>
                </a:solidFill>
              </a:rPr>
              <a:t> </a:t>
            </a:r>
            <a:r>
              <a:rPr lang="en-US" sz="2000" b="1" dirty="0" err="1">
                <a:solidFill>
                  <a:schemeClr val="accent1">
                    <a:lumMod val="50000"/>
                  </a:schemeClr>
                </a:solidFill>
              </a:rPr>
              <a:t>melakukan</a:t>
            </a:r>
            <a:r>
              <a:rPr lang="en-US" sz="2000" b="1" dirty="0">
                <a:solidFill>
                  <a:schemeClr val="accent1">
                    <a:lumMod val="50000"/>
                  </a:schemeClr>
                </a:solidFill>
              </a:rPr>
              <a:t> </a:t>
            </a:r>
            <a:r>
              <a:rPr lang="en-US" sz="2000" b="1" dirty="0" err="1">
                <a:solidFill>
                  <a:schemeClr val="accent1">
                    <a:lumMod val="50000"/>
                  </a:schemeClr>
                </a:solidFill>
              </a:rPr>
              <a:t>apa</a:t>
            </a:r>
            <a:r>
              <a:rPr lang="en-US" sz="2000" b="1" dirty="0">
                <a:solidFill>
                  <a:schemeClr val="accent1">
                    <a:lumMod val="50000"/>
                  </a:schemeClr>
                </a:solidFill>
              </a:rPr>
              <a:t> pun yang </a:t>
            </a:r>
            <a:r>
              <a:rPr lang="en-US" sz="2000" b="1" dirty="0" err="1">
                <a:solidFill>
                  <a:schemeClr val="accent1">
                    <a:lumMod val="50000"/>
                  </a:schemeClr>
                </a:solidFill>
              </a:rPr>
              <a:t>kita</a:t>
            </a:r>
            <a:r>
              <a:rPr lang="en-US" sz="2000" b="1" dirty="0">
                <a:solidFill>
                  <a:schemeClr val="accent1">
                    <a:lumMod val="50000"/>
                  </a:schemeClr>
                </a:solidFill>
              </a:rPr>
              <a:t> </a:t>
            </a:r>
            <a:r>
              <a:rPr lang="en-US" sz="2000" b="1" dirty="0" err="1">
                <a:solidFill>
                  <a:schemeClr val="accent1">
                    <a:lumMod val="50000"/>
                  </a:schemeClr>
                </a:solidFill>
              </a:rPr>
              <a:t>pilih</a:t>
            </a:r>
            <a:r>
              <a:rPr lang="en-US" sz="2000" b="1" dirty="0">
                <a:solidFill>
                  <a:schemeClr val="accent1">
                    <a:lumMod val="50000"/>
                  </a:schemeClr>
                </a:solidFill>
              </a:rPr>
              <a:t> </a:t>
            </a:r>
            <a:r>
              <a:rPr lang="en-US" sz="2000" b="1" dirty="0" err="1">
                <a:solidFill>
                  <a:schemeClr val="accent1">
                    <a:lumMod val="50000"/>
                  </a:schemeClr>
                </a:solidFill>
              </a:rPr>
              <a:t>kepada</a:t>
            </a:r>
            <a:r>
              <a:rPr lang="en-US" sz="2000" b="1" dirty="0">
                <a:solidFill>
                  <a:schemeClr val="accent1">
                    <a:lumMod val="50000"/>
                  </a:schemeClr>
                </a:solidFill>
              </a:rPr>
              <a:t> orang lain.</a:t>
            </a:r>
          </a:p>
          <a:p>
            <a:pPr marL="0" indent="0">
              <a:buNone/>
            </a:pPr>
            <a:r>
              <a:rPr lang="en-US" noProof="0" dirty="0"/>
              <a:t>Human rights protect individual dignity.(</a:t>
            </a:r>
            <a:r>
              <a:rPr lang="en-US" sz="1400" b="1" noProof="0" dirty="0"/>
              <a:t>Hak </a:t>
            </a:r>
            <a:r>
              <a:rPr lang="en-US" sz="1400" b="1" noProof="0" dirty="0" err="1"/>
              <a:t>asasi</a:t>
            </a:r>
            <a:r>
              <a:rPr lang="en-US" sz="1400" b="1" noProof="0" dirty="0"/>
              <a:t> </a:t>
            </a:r>
            <a:r>
              <a:rPr lang="en-US" sz="1400" b="1" noProof="0" dirty="0" err="1"/>
              <a:t>manusia</a:t>
            </a:r>
            <a:r>
              <a:rPr lang="en-US" sz="1400" b="1" noProof="0" dirty="0"/>
              <a:t> </a:t>
            </a:r>
            <a:r>
              <a:rPr lang="en-US" sz="1400" b="1" noProof="0" dirty="0" err="1"/>
              <a:t>melindungi</a:t>
            </a:r>
            <a:r>
              <a:rPr lang="en-US" sz="1400" b="1" noProof="0" dirty="0"/>
              <a:t> </a:t>
            </a:r>
            <a:r>
              <a:rPr lang="en-US" sz="1400" b="1" noProof="0" dirty="0" err="1"/>
              <a:t>martabat</a:t>
            </a:r>
            <a:r>
              <a:rPr lang="en-US" sz="1400" b="1" noProof="0" dirty="0"/>
              <a:t> </a:t>
            </a:r>
            <a:r>
              <a:rPr lang="en-US" sz="1400" b="1" noProof="0" dirty="0" err="1"/>
              <a:t>individu</a:t>
            </a:r>
            <a:r>
              <a:rPr lang="en-US" sz="1400" b="1" noProof="0" dirty="0"/>
              <a:t>.</a:t>
            </a:r>
            <a:r>
              <a:rPr lang="en-US" noProof="0" dirty="0"/>
              <a:t>)</a:t>
            </a:r>
          </a:p>
          <a:p>
            <a:pPr marL="0" indent="0">
              <a:buNone/>
            </a:pPr>
            <a:r>
              <a:rPr lang="sv-SE" b="1" noProof="0" dirty="0">
                <a:solidFill>
                  <a:srgbClr val="003366"/>
                </a:solidFill>
              </a:rPr>
              <a:t>Hak menyiratkan bahwa beberapa tindakan dan beberapa keputusan “terlarang”.</a:t>
            </a:r>
            <a:endParaRPr lang="en-US" b="1" noProof="0" dirty="0">
              <a:solidFill>
                <a:srgbClr val="003366"/>
              </a:solidFill>
            </a:endParaRPr>
          </a:p>
          <a:p>
            <a:r>
              <a:rPr lang="en-US" sz="2000" b="1" noProof="0" dirty="0" err="1">
                <a:solidFill>
                  <a:srgbClr val="E21A23"/>
                </a:solidFill>
              </a:rPr>
              <a:t>Kewajiban</a:t>
            </a:r>
            <a:r>
              <a:rPr lang="en-US" sz="2000" b="1" noProof="0" dirty="0">
                <a:solidFill>
                  <a:srgbClr val="E21A23"/>
                </a:solidFill>
              </a:rPr>
              <a:t> moral </a:t>
            </a:r>
            <a:r>
              <a:rPr lang="en-US" sz="2000" b="1" noProof="0" dirty="0" err="1">
                <a:solidFill>
                  <a:srgbClr val="E21A23"/>
                </a:solidFill>
              </a:rPr>
              <a:t>kita</a:t>
            </a:r>
            <a:r>
              <a:rPr lang="en-US" sz="2000" b="1" noProof="0" dirty="0">
                <a:solidFill>
                  <a:srgbClr val="E21A23"/>
                </a:solidFill>
              </a:rPr>
              <a:t> </a:t>
            </a:r>
            <a:r>
              <a:rPr lang="en-US" sz="2000" b="1" noProof="0" dirty="0" err="1">
                <a:solidFill>
                  <a:srgbClr val="E21A23"/>
                </a:solidFill>
              </a:rPr>
              <a:t>adalah</a:t>
            </a:r>
            <a:r>
              <a:rPr lang="en-US" sz="2000" b="1" noProof="0" dirty="0">
                <a:solidFill>
                  <a:srgbClr val="E21A23"/>
                </a:solidFill>
              </a:rPr>
              <a:t> </a:t>
            </a:r>
            <a:r>
              <a:rPr lang="en-US" sz="2000" b="1" noProof="0" dirty="0" err="1">
                <a:solidFill>
                  <a:srgbClr val="E21A23"/>
                </a:solidFill>
              </a:rPr>
              <a:t>menghormati</a:t>
            </a:r>
            <a:r>
              <a:rPr lang="en-US" sz="2000" b="1" noProof="0" dirty="0">
                <a:solidFill>
                  <a:srgbClr val="E21A23"/>
                </a:solidFill>
              </a:rPr>
              <a:t> </a:t>
            </a:r>
            <a:r>
              <a:rPr lang="en-US" sz="2000" b="1" noProof="0" dirty="0" err="1">
                <a:solidFill>
                  <a:srgbClr val="E21A23"/>
                </a:solidFill>
              </a:rPr>
              <a:t>hak</a:t>
            </a:r>
            <a:r>
              <a:rPr lang="en-US" sz="2000" b="1" noProof="0" dirty="0">
                <a:solidFill>
                  <a:srgbClr val="E21A23"/>
                </a:solidFill>
              </a:rPr>
              <a:t> </a:t>
            </a:r>
            <a:r>
              <a:rPr lang="en-US" sz="2000" b="1" noProof="0" dirty="0" err="1">
                <a:solidFill>
                  <a:srgbClr val="E21A23"/>
                </a:solidFill>
              </a:rPr>
              <a:t>asasi</a:t>
            </a:r>
            <a:r>
              <a:rPr lang="en-US" sz="2000" b="1" noProof="0" dirty="0">
                <a:solidFill>
                  <a:srgbClr val="E21A23"/>
                </a:solidFill>
              </a:rPr>
              <a:t> </a:t>
            </a:r>
            <a:r>
              <a:rPr lang="en-US" sz="2000" b="1" noProof="0" dirty="0" err="1">
                <a:solidFill>
                  <a:srgbClr val="E21A23"/>
                </a:solidFill>
              </a:rPr>
              <a:t>manusia</a:t>
            </a:r>
            <a:r>
              <a:rPr lang="en-US" sz="2000" b="1" noProof="0" dirty="0">
                <a:solidFill>
                  <a:srgbClr val="E21A23"/>
                </a:solidFill>
              </a:rPr>
              <a:t> orang lain.</a:t>
            </a:r>
            <a:endParaRPr lang="en-US" b="1" noProof="0" dirty="0">
              <a:solidFill>
                <a:srgbClr val="E21A23"/>
              </a:solidFill>
            </a:endParaRPr>
          </a:p>
          <a:p>
            <a:pPr marL="0" indent="0">
              <a:buNone/>
            </a:pPr>
            <a:r>
              <a:rPr lang="en-US" noProof="0" dirty="0" err="1"/>
              <a:t>Manusia</a:t>
            </a:r>
            <a:r>
              <a:rPr lang="en-US" noProof="0" dirty="0"/>
              <a:t> </a:t>
            </a:r>
            <a:r>
              <a:rPr lang="en-US" noProof="0" dirty="0" err="1"/>
              <a:t>memiliki</a:t>
            </a:r>
            <a:r>
              <a:rPr lang="en-US" noProof="0" dirty="0"/>
              <a:t> </a:t>
            </a:r>
            <a:r>
              <a:rPr lang="en-US" b="1" noProof="0" dirty="0" err="1">
                <a:solidFill>
                  <a:srgbClr val="E21A23"/>
                </a:solidFill>
              </a:rPr>
              <a:t>hak</a:t>
            </a:r>
            <a:r>
              <a:rPr lang="en-US" b="1" noProof="0" dirty="0">
                <a:solidFill>
                  <a:srgbClr val="E21A23"/>
                </a:solidFill>
              </a:rPr>
              <a:t> </a:t>
            </a:r>
            <a:r>
              <a:rPr lang="en-US" b="1" noProof="0" dirty="0" err="1">
                <a:solidFill>
                  <a:srgbClr val="E21A23"/>
                </a:solidFill>
              </a:rPr>
              <a:t>asasi</a:t>
            </a:r>
            <a:r>
              <a:rPr lang="en-US" b="1" noProof="0" dirty="0">
                <a:solidFill>
                  <a:srgbClr val="E21A23"/>
                </a:solidFill>
              </a:rPr>
              <a:t> </a:t>
            </a:r>
            <a:r>
              <a:rPr lang="en-US" noProof="0" dirty="0"/>
              <a:t>yang </a:t>
            </a:r>
            <a:r>
              <a:rPr lang="en-US" noProof="0" dirty="0" err="1"/>
              <a:t>mendasar</a:t>
            </a:r>
            <a:r>
              <a:rPr lang="en-US" noProof="0" dirty="0"/>
              <a:t> </a:t>
            </a:r>
            <a:r>
              <a:rPr lang="en-US" noProof="0" dirty="0" err="1"/>
              <a:t>berupa</a:t>
            </a:r>
            <a:r>
              <a:rPr lang="en-US" noProof="0" dirty="0"/>
              <a:t> </a:t>
            </a:r>
            <a:r>
              <a:rPr lang="en-US" b="1" noProof="0" dirty="0" err="1">
                <a:solidFill>
                  <a:srgbClr val="E21A23"/>
                </a:solidFill>
              </a:rPr>
              <a:t>otonomi</a:t>
            </a:r>
            <a:r>
              <a:rPr lang="en-US" noProof="0" dirty="0"/>
              <a:t>, </a:t>
            </a:r>
            <a:r>
              <a:rPr lang="en-US" noProof="0" dirty="0" err="1"/>
              <a:t>atau</a:t>
            </a:r>
            <a:r>
              <a:rPr lang="en-US" noProof="0" dirty="0"/>
              <a:t> "</a:t>
            </a:r>
            <a:r>
              <a:rPr lang="en-US" b="1" noProof="0" dirty="0" err="1">
                <a:solidFill>
                  <a:srgbClr val="E21A23"/>
                </a:solidFill>
              </a:rPr>
              <a:t>pemerintahan</a:t>
            </a:r>
            <a:r>
              <a:rPr lang="en-US" b="1" noProof="0" dirty="0">
                <a:solidFill>
                  <a:srgbClr val="E21A23"/>
                </a:solidFill>
              </a:rPr>
              <a:t> </a:t>
            </a:r>
            <a:r>
              <a:rPr lang="en-US" b="1" noProof="0" dirty="0" err="1">
                <a:solidFill>
                  <a:srgbClr val="E21A23"/>
                </a:solidFill>
              </a:rPr>
              <a:t>sendiri</a:t>
            </a:r>
            <a:r>
              <a:rPr lang="en-US" noProof="0" dirty="0"/>
              <a:t>".</a:t>
            </a:r>
          </a:p>
        </p:txBody>
      </p:sp>
      <p:sp>
        <p:nvSpPr>
          <p:cNvPr id="4" name="Slide Number Placeholder 5">
            <a:extLst>
              <a:ext uri="{FF2B5EF4-FFF2-40B4-BE49-F238E27FC236}">
                <a16:creationId xmlns:a16="http://schemas.microsoft.com/office/drawing/2014/main" id="{5F2B5761-6741-44B2-A4EB-E0E61F3D74CB}"/>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17</a:t>
            </a:fld>
            <a:endParaRPr lang="en-US" sz="800" dirty="0"/>
          </a:p>
        </p:txBody>
      </p:sp>
    </p:spTree>
    <p:extLst>
      <p:ext uri="{BB962C8B-B14F-4D97-AF65-F5344CB8AC3E}">
        <p14:creationId xmlns:p14="http://schemas.microsoft.com/office/powerpoint/2010/main" val="209510791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ECFC89A-A4C6-4A35-B07F-91ABFDE4FF41}"/>
              </a:ext>
            </a:extLst>
          </p:cNvPr>
          <p:cNvSpPr>
            <a:spLocks noGrp="1"/>
          </p:cNvSpPr>
          <p:nvPr>
            <p:ph type="title"/>
          </p:nvPr>
        </p:nvSpPr>
        <p:spPr/>
        <p:txBody>
          <a:bodyPr/>
          <a:lstStyle/>
          <a:p>
            <a:r>
              <a:rPr lang="en-US" noProof="0" dirty="0"/>
              <a:t>Human Rights and Social Justice </a:t>
            </a:r>
            <a:r>
              <a:rPr lang="en-US" sz="1000" noProof="0" dirty="0"/>
              <a:t>1</a:t>
            </a:r>
          </a:p>
        </p:txBody>
      </p:sp>
      <p:sp>
        <p:nvSpPr>
          <p:cNvPr id="7" name="Content Placeholder 6">
            <a:extLst>
              <a:ext uri="{FF2B5EF4-FFF2-40B4-BE49-F238E27FC236}">
                <a16:creationId xmlns:a16="http://schemas.microsoft.com/office/drawing/2014/main" id="{2231112B-E5F3-4A45-9C76-78CBBF008B91}"/>
              </a:ext>
            </a:extLst>
          </p:cNvPr>
          <p:cNvSpPr>
            <a:spLocks noGrp="1"/>
          </p:cNvSpPr>
          <p:nvPr>
            <p:ph idx="1"/>
          </p:nvPr>
        </p:nvSpPr>
        <p:spPr/>
        <p:txBody>
          <a:bodyPr/>
          <a:lstStyle/>
          <a:p>
            <a:pPr marL="0" indent="0">
              <a:buNone/>
            </a:pPr>
            <a:endParaRPr lang="en-US" noProof="0" dirty="0"/>
          </a:p>
          <a:p>
            <a:pPr marL="0" indent="0">
              <a:buNone/>
            </a:pPr>
            <a:r>
              <a:rPr lang="en-US" noProof="0" dirty="0"/>
              <a:t>Dua </a:t>
            </a:r>
            <a:r>
              <a:rPr lang="en-US" noProof="0" dirty="0" err="1"/>
              <a:t>hak</a:t>
            </a:r>
            <a:r>
              <a:rPr lang="en-US" noProof="0" dirty="0"/>
              <a:t> </a:t>
            </a:r>
            <a:r>
              <a:rPr lang="en-US" noProof="0" dirty="0" err="1"/>
              <a:t>muncul</a:t>
            </a:r>
            <a:r>
              <a:rPr lang="en-US" noProof="0" dirty="0"/>
              <a:t> </a:t>
            </a:r>
            <a:r>
              <a:rPr lang="en-US" noProof="0" dirty="0" err="1"/>
              <a:t>sebagai</a:t>
            </a:r>
            <a:r>
              <a:rPr lang="en-US" noProof="0" dirty="0"/>
              <a:t> </a:t>
            </a:r>
            <a:r>
              <a:rPr lang="en-US" noProof="0" dirty="0" err="1"/>
              <a:t>komponen</a:t>
            </a:r>
            <a:r>
              <a:rPr lang="en-US" noProof="0" dirty="0"/>
              <a:t> </a:t>
            </a:r>
            <a:r>
              <a:rPr lang="en-US" noProof="0" dirty="0" err="1"/>
              <a:t>mendasar</a:t>
            </a:r>
            <a:r>
              <a:rPr lang="en-US" noProof="0" dirty="0"/>
              <a:t> </a:t>
            </a:r>
            <a:r>
              <a:rPr lang="en-US" noProof="0" dirty="0" err="1"/>
              <a:t>dari</a:t>
            </a:r>
            <a:r>
              <a:rPr lang="en-US" noProof="0" dirty="0"/>
              <a:t> </a:t>
            </a:r>
            <a:r>
              <a:rPr lang="en-US" noProof="0" dirty="0" err="1"/>
              <a:t>keadilan</a:t>
            </a:r>
            <a:r>
              <a:rPr lang="en-US" noProof="0" dirty="0"/>
              <a:t> </a:t>
            </a:r>
            <a:r>
              <a:rPr lang="en-US" noProof="0" dirty="0" err="1"/>
              <a:t>sosial</a:t>
            </a:r>
            <a:r>
              <a:rPr lang="en-US" noProof="0" dirty="0"/>
              <a:t>—</a:t>
            </a:r>
            <a:r>
              <a:rPr lang="en-US" b="1" noProof="0" dirty="0" err="1">
                <a:solidFill>
                  <a:srgbClr val="003366"/>
                </a:solidFill>
              </a:rPr>
              <a:t>kebebasan</a:t>
            </a:r>
            <a:r>
              <a:rPr lang="en-US" b="1" noProof="0" dirty="0">
                <a:solidFill>
                  <a:srgbClr val="003366"/>
                </a:solidFill>
              </a:rPr>
              <a:t> dan </a:t>
            </a:r>
            <a:r>
              <a:rPr lang="en-US" b="1" noProof="0" dirty="0" err="1">
                <a:solidFill>
                  <a:srgbClr val="003366"/>
                </a:solidFill>
              </a:rPr>
              <a:t>kesetaraan</a:t>
            </a:r>
            <a:r>
              <a:rPr lang="en-US" noProof="0" dirty="0"/>
              <a:t>.</a:t>
            </a:r>
          </a:p>
          <a:p>
            <a:r>
              <a:rPr lang="en-US" sz="2000" noProof="0" dirty="0" err="1"/>
              <a:t>Lebih</a:t>
            </a:r>
            <a:r>
              <a:rPr lang="en-US" sz="2000" noProof="0" dirty="0"/>
              <a:t> </a:t>
            </a:r>
            <a:r>
              <a:rPr lang="en-US" sz="2000" noProof="0" dirty="0" err="1"/>
              <a:t>mendasar</a:t>
            </a:r>
            <a:r>
              <a:rPr lang="en-US" sz="2000" noProof="0" dirty="0"/>
              <a:t> dan </a:t>
            </a:r>
            <a:r>
              <a:rPr lang="en-US" sz="2000" noProof="0" dirty="0" err="1"/>
              <a:t>gigih</a:t>
            </a:r>
            <a:r>
              <a:rPr lang="en-US" sz="2000" noProof="0" dirty="0"/>
              <a:t> </a:t>
            </a:r>
            <a:r>
              <a:rPr lang="en-US" sz="2000" noProof="0" dirty="0" err="1"/>
              <a:t>dibandingkan</a:t>
            </a:r>
            <a:r>
              <a:rPr lang="en-US" sz="2000" noProof="0" dirty="0"/>
              <a:t> </a:t>
            </a:r>
            <a:r>
              <a:rPr lang="en-US" sz="2000" noProof="0" dirty="0" err="1"/>
              <a:t>hak-hak</a:t>
            </a:r>
            <a:r>
              <a:rPr lang="en-US" sz="2000" noProof="0" dirty="0"/>
              <a:t> </a:t>
            </a:r>
            <a:r>
              <a:rPr lang="en-US" sz="2000" noProof="0" dirty="0" err="1"/>
              <a:t>hukum</a:t>
            </a:r>
            <a:r>
              <a:rPr lang="en-US" sz="2000" noProof="0" dirty="0"/>
              <a:t> yang </a:t>
            </a:r>
            <a:r>
              <a:rPr lang="en-US" sz="2000" noProof="0" dirty="0" err="1"/>
              <a:t>diciptakan</a:t>
            </a:r>
            <a:r>
              <a:rPr lang="en-US" sz="2000" noProof="0" dirty="0"/>
              <a:t> oleh </a:t>
            </a:r>
            <a:r>
              <a:rPr lang="en-US" sz="2000" noProof="0" dirty="0" err="1"/>
              <a:t>pemerintah</a:t>
            </a:r>
            <a:r>
              <a:rPr lang="en-US" sz="2000" noProof="0" dirty="0"/>
              <a:t> dan </a:t>
            </a:r>
            <a:r>
              <a:rPr lang="en-US" sz="2000" noProof="0" dirty="0" err="1"/>
              <a:t>masyarakat</a:t>
            </a:r>
            <a:r>
              <a:rPr lang="en-US" sz="2000" noProof="0" dirty="0"/>
              <a:t>.</a:t>
            </a:r>
          </a:p>
          <a:p>
            <a:r>
              <a:rPr lang="en-US" sz="2000" noProof="0" dirty="0"/>
              <a:t>Hal-</a:t>
            </a:r>
            <a:r>
              <a:rPr lang="en-US" sz="2000" noProof="0" dirty="0" err="1"/>
              <a:t>hal</a:t>
            </a:r>
            <a:r>
              <a:rPr lang="en-US" sz="2000" noProof="0" dirty="0"/>
              <a:t> </a:t>
            </a:r>
            <a:r>
              <a:rPr lang="en-US" sz="2000" noProof="0" dirty="0" err="1"/>
              <a:t>tersebut</a:t>
            </a:r>
            <a:r>
              <a:rPr lang="en-US" sz="2000" noProof="0" dirty="0"/>
              <a:t> sangat </a:t>
            </a:r>
            <a:r>
              <a:rPr lang="en-US" sz="2000" noProof="0" dirty="0" err="1"/>
              <a:t>mendasar</a:t>
            </a:r>
            <a:r>
              <a:rPr lang="en-US" sz="2000" noProof="0" dirty="0"/>
              <a:t> </a:t>
            </a:r>
            <a:r>
              <a:rPr lang="en-US" sz="2000" noProof="0" dirty="0" err="1"/>
              <a:t>dalam</a:t>
            </a:r>
            <a:r>
              <a:rPr lang="en-US" sz="2000" noProof="0" dirty="0"/>
              <a:t> </a:t>
            </a:r>
            <a:r>
              <a:rPr lang="en-US" sz="2000" noProof="0" dirty="0" err="1"/>
              <a:t>teori</a:t>
            </a:r>
            <a:r>
              <a:rPr lang="en-US" sz="2000" noProof="0" dirty="0"/>
              <a:t> </a:t>
            </a:r>
            <a:r>
              <a:rPr lang="en-US" sz="2000" noProof="0" dirty="0" err="1"/>
              <a:t>keadilan</a:t>
            </a:r>
            <a:r>
              <a:rPr lang="en-US" sz="2000" noProof="0" dirty="0"/>
              <a:t> </a:t>
            </a:r>
            <a:r>
              <a:rPr lang="en-US" sz="2000" noProof="0" dirty="0" err="1"/>
              <a:t>sosial</a:t>
            </a:r>
            <a:r>
              <a:rPr lang="en-US" sz="2000" noProof="0" dirty="0"/>
              <a:t> yang </a:t>
            </a:r>
            <a:r>
              <a:rPr lang="en-US" sz="2000" noProof="0" dirty="0" err="1"/>
              <a:t>menjadi</a:t>
            </a:r>
            <a:r>
              <a:rPr lang="en-US" sz="2000" noProof="0" dirty="0"/>
              <a:t> </a:t>
            </a:r>
            <a:r>
              <a:rPr lang="en-US" sz="2000" noProof="0" dirty="0" err="1"/>
              <a:t>dasar</a:t>
            </a:r>
            <a:r>
              <a:rPr lang="en-US" sz="2000" noProof="0" dirty="0"/>
              <a:t> </a:t>
            </a:r>
            <a:r>
              <a:rPr lang="en-US" sz="2000" noProof="0" dirty="0" err="1"/>
              <a:t>dibangunnya</a:t>
            </a:r>
            <a:r>
              <a:rPr lang="en-US" sz="2000" noProof="0" dirty="0"/>
              <a:t> </a:t>
            </a:r>
            <a:r>
              <a:rPr lang="en-US" sz="2000" noProof="0" dirty="0" err="1"/>
              <a:t>masyarakat</a:t>
            </a:r>
            <a:r>
              <a:rPr lang="en-US" sz="2000" noProof="0" dirty="0"/>
              <a:t> </a:t>
            </a:r>
            <a:r>
              <a:rPr lang="en-US" sz="2000" noProof="0" dirty="0" err="1"/>
              <a:t>demokratis</a:t>
            </a:r>
            <a:r>
              <a:rPr lang="en-US" sz="2000" noProof="0" dirty="0"/>
              <a:t> dan </a:t>
            </a:r>
            <a:r>
              <a:rPr lang="en-US" sz="2000" noProof="0" dirty="0" err="1"/>
              <a:t>ekonomi</a:t>
            </a:r>
            <a:r>
              <a:rPr lang="en-US" sz="2000" noProof="0" dirty="0"/>
              <a:t> </a:t>
            </a:r>
            <a:r>
              <a:rPr lang="en-US" sz="2000" noProof="0" dirty="0" err="1"/>
              <a:t>kapitalis</a:t>
            </a:r>
            <a:r>
              <a:rPr lang="en-US" sz="2000" noProof="0" dirty="0"/>
              <a:t>.</a:t>
            </a:r>
          </a:p>
          <a:p>
            <a:r>
              <a:rPr lang="en-US" sz="2000" noProof="0" dirty="0" err="1"/>
              <a:t>Penting</a:t>
            </a:r>
            <a:r>
              <a:rPr lang="en-US" sz="2000" noProof="0" dirty="0"/>
              <a:t> </a:t>
            </a:r>
            <a:r>
              <a:rPr lang="en-US" sz="2000" noProof="0" dirty="0" err="1"/>
              <a:t>untuk</a:t>
            </a:r>
            <a:r>
              <a:rPr lang="en-US" sz="2000" noProof="0" dirty="0"/>
              <a:t> </a:t>
            </a:r>
            <a:r>
              <a:rPr lang="en-US" sz="2000" noProof="0" dirty="0" err="1"/>
              <a:t>memahami</a:t>
            </a:r>
            <a:r>
              <a:rPr lang="en-US" sz="2000" noProof="0" dirty="0"/>
              <a:t> </a:t>
            </a:r>
            <a:r>
              <a:rPr lang="en-US" sz="2000" noProof="0" dirty="0" err="1"/>
              <a:t>etika</a:t>
            </a:r>
            <a:r>
              <a:rPr lang="en-US" sz="2000" noProof="0" dirty="0"/>
              <a:t> </a:t>
            </a:r>
            <a:r>
              <a:rPr lang="en-US" sz="2000" noProof="0" dirty="0" err="1"/>
              <a:t>bisnis</a:t>
            </a:r>
            <a:r>
              <a:rPr lang="en-US" sz="2000" noProof="0" dirty="0"/>
              <a:t>.</a:t>
            </a:r>
          </a:p>
        </p:txBody>
      </p:sp>
      <p:sp>
        <p:nvSpPr>
          <p:cNvPr id="4" name="Slide Number Placeholder 5">
            <a:extLst>
              <a:ext uri="{FF2B5EF4-FFF2-40B4-BE49-F238E27FC236}">
                <a16:creationId xmlns:a16="http://schemas.microsoft.com/office/drawing/2014/main" id="{03B9D9A0-C12D-477A-BF38-C3AB6E00C9D0}"/>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18</a:t>
            </a:fld>
            <a:endParaRPr lang="en-US" sz="800" dirty="0"/>
          </a:p>
        </p:txBody>
      </p:sp>
    </p:spTree>
    <p:extLst>
      <p:ext uri="{BB962C8B-B14F-4D97-AF65-F5344CB8AC3E}">
        <p14:creationId xmlns:p14="http://schemas.microsoft.com/office/powerpoint/2010/main" val="29718516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a:t>Human Rights and Social Justice </a:t>
            </a:r>
            <a:r>
              <a:rPr lang="en-US" sz="1000" noProof="0" dirty="0"/>
              <a:t>2</a:t>
            </a:r>
            <a:endParaRPr lang="en-US" noProof="0" dirty="0"/>
          </a:p>
        </p:txBody>
      </p:sp>
      <p:sp>
        <p:nvSpPr>
          <p:cNvPr id="3" name="Text Placeholder 2"/>
          <p:cNvSpPr>
            <a:spLocks noGrp="1"/>
          </p:cNvSpPr>
          <p:nvPr>
            <p:ph type="body" idx="1"/>
          </p:nvPr>
        </p:nvSpPr>
        <p:spPr/>
        <p:txBody>
          <a:bodyPr/>
          <a:lstStyle/>
          <a:p>
            <a:r>
              <a:rPr lang="en-US" noProof="0" dirty="0"/>
              <a:t>Libertarian </a:t>
            </a:r>
          </a:p>
        </p:txBody>
      </p:sp>
      <p:sp>
        <p:nvSpPr>
          <p:cNvPr id="4" name="Content Placeholder 3"/>
          <p:cNvSpPr>
            <a:spLocks noGrp="1"/>
          </p:cNvSpPr>
          <p:nvPr>
            <p:ph sz="half" idx="2"/>
          </p:nvPr>
        </p:nvSpPr>
        <p:spPr/>
        <p:txBody>
          <a:bodyPr/>
          <a:lstStyle/>
          <a:p>
            <a:pPr marL="0" indent="0">
              <a:buNone/>
            </a:pPr>
            <a:r>
              <a:rPr lang="it-IT" sz="2200" noProof="0" dirty="0">
                <a:solidFill>
                  <a:srgbClr val="000099"/>
                </a:solidFill>
              </a:rPr>
              <a:t>Di sini, kebebasan individu adalah elemen utama keadilan.</a:t>
            </a:r>
            <a:r>
              <a:rPr lang="en-US" sz="2200" noProof="0" dirty="0">
                <a:solidFill>
                  <a:srgbClr val="000099"/>
                </a:solidFill>
              </a:rPr>
              <a:t> </a:t>
            </a:r>
          </a:p>
          <a:p>
            <a:r>
              <a:rPr lang="en-US" sz="1800" noProof="0" dirty="0"/>
              <a:t>Masyarakat yang </a:t>
            </a:r>
            <a:r>
              <a:rPr lang="en-US" sz="1800" noProof="0" dirty="0" err="1"/>
              <a:t>adil</a:t>
            </a:r>
            <a:r>
              <a:rPr lang="en-US" sz="1800" noProof="0" dirty="0"/>
              <a:t> </a:t>
            </a:r>
            <a:r>
              <a:rPr lang="en-US" sz="1800" noProof="0" dirty="0" err="1"/>
              <a:t>adalah</a:t>
            </a:r>
            <a:r>
              <a:rPr lang="en-US" sz="1800" noProof="0" dirty="0"/>
              <a:t> </a:t>
            </a:r>
            <a:r>
              <a:rPr lang="en-US" sz="1800" noProof="0" dirty="0" err="1"/>
              <a:t>masyarakat</a:t>
            </a:r>
            <a:r>
              <a:rPr lang="en-US" sz="1800" noProof="0" dirty="0"/>
              <a:t> yang </a:t>
            </a:r>
            <a:r>
              <a:rPr lang="en-US" sz="1800" noProof="0" dirty="0" err="1"/>
              <a:t>individunya</a:t>
            </a:r>
            <a:r>
              <a:rPr lang="en-US" sz="1800" noProof="0" dirty="0"/>
              <a:t> </a:t>
            </a:r>
            <a:r>
              <a:rPr lang="en-US" sz="1800" noProof="0" dirty="0" err="1"/>
              <a:t>bebas</a:t>
            </a:r>
            <a:r>
              <a:rPr lang="en-US" sz="1800" noProof="0" dirty="0"/>
              <a:t> </a:t>
            </a:r>
            <a:r>
              <a:rPr lang="en-US" sz="1800" noProof="0" dirty="0" err="1"/>
              <a:t>dari</a:t>
            </a:r>
            <a:r>
              <a:rPr lang="en-US" sz="1800" noProof="0" dirty="0"/>
              <a:t> </a:t>
            </a:r>
            <a:r>
              <a:rPr lang="en-US" sz="1800" noProof="0" dirty="0" err="1"/>
              <a:t>campur</a:t>
            </a:r>
            <a:r>
              <a:rPr lang="en-US" sz="1800" noProof="0" dirty="0"/>
              <a:t> </a:t>
            </a:r>
            <a:r>
              <a:rPr lang="en-US" sz="1800" noProof="0" dirty="0" err="1"/>
              <a:t>tangan</a:t>
            </a:r>
            <a:r>
              <a:rPr lang="en-US" sz="1800" noProof="0" dirty="0"/>
              <a:t> </a:t>
            </a:r>
            <a:r>
              <a:rPr lang="en-US" sz="1800" noProof="0" dirty="0" err="1"/>
              <a:t>pemerintah</a:t>
            </a:r>
            <a:r>
              <a:rPr lang="en-US" sz="1800" noProof="0" dirty="0"/>
              <a:t> </a:t>
            </a:r>
            <a:r>
              <a:rPr lang="en-US" sz="1800" noProof="0" dirty="0" err="1"/>
              <a:t>selama</a:t>
            </a:r>
            <a:r>
              <a:rPr lang="en-US" sz="1800" noProof="0" dirty="0"/>
              <a:t> </a:t>
            </a:r>
            <a:r>
              <a:rPr lang="en-US" sz="1800" noProof="0" dirty="0" err="1"/>
              <a:t>tidak</a:t>
            </a:r>
            <a:r>
              <a:rPr lang="en-US" sz="1800" noProof="0" dirty="0"/>
              <a:t> </a:t>
            </a:r>
            <a:r>
              <a:rPr lang="en-US" sz="1800" noProof="0" dirty="0" err="1"/>
              <a:t>merugikan</a:t>
            </a:r>
            <a:r>
              <a:rPr lang="en-US" sz="1800" noProof="0" dirty="0"/>
              <a:t> orang lain.</a:t>
            </a:r>
          </a:p>
          <a:p>
            <a:pPr marL="0" indent="0">
              <a:buNone/>
            </a:pPr>
            <a:r>
              <a:rPr lang="en-US" sz="2200" noProof="0" dirty="0" err="1">
                <a:solidFill>
                  <a:srgbClr val="000099"/>
                </a:solidFill>
              </a:rPr>
              <a:t>Bisnis</a:t>
            </a:r>
            <a:r>
              <a:rPr lang="en-US" sz="2200" noProof="0" dirty="0">
                <a:solidFill>
                  <a:srgbClr val="000099"/>
                </a:solidFill>
              </a:rPr>
              <a:t> </a:t>
            </a:r>
            <a:r>
              <a:rPr lang="en-US" sz="2200" noProof="0" dirty="0" err="1">
                <a:solidFill>
                  <a:srgbClr val="000099"/>
                </a:solidFill>
              </a:rPr>
              <a:t>etis</a:t>
            </a:r>
            <a:r>
              <a:rPr lang="en-US" sz="2200" noProof="0" dirty="0">
                <a:solidFill>
                  <a:srgbClr val="000099"/>
                </a:solidFill>
              </a:rPr>
              <a:t> </a:t>
            </a:r>
            <a:r>
              <a:rPr lang="en-US" sz="2200" noProof="0" dirty="0" err="1">
                <a:solidFill>
                  <a:srgbClr val="000099"/>
                </a:solidFill>
              </a:rPr>
              <a:t>mengejar</a:t>
            </a:r>
            <a:r>
              <a:rPr lang="en-US" sz="2200" noProof="0" dirty="0">
                <a:solidFill>
                  <a:srgbClr val="000099"/>
                </a:solidFill>
              </a:rPr>
              <a:t> </a:t>
            </a:r>
            <a:r>
              <a:rPr lang="en-US" sz="2200" noProof="0" dirty="0" err="1">
                <a:solidFill>
                  <a:srgbClr val="000099"/>
                </a:solidFill>
              </a:rPr>
              <a:t>keuntungan</a:t>
            </a:r>
            <a:r>
              <a:rPr lang="en-US" sz="2200" noProof="0" dirty="0">
                <a:solidFill>
                  <a:srgbClr val="000099"/>
                </a:solidFill>
              </a:rPr>
              <a:t> </a:t>
            </a:r>
            <a:r>
              <a:rPr lang="en-US" sz="2200" noProof="0" dirty="0" err="1">
                <a:solidFill>
                  <a:srgbClr val="000099"/>
                </a:solidFill>
              </a:rPr>
              <a:t>sesuai</a:t>
            </a:r>
            <a:r>
              <a:rPr lang="en-US" sz="2200" noProof="0" dirty="0">
                <a:solidFill>
                  <a:srgbClr val="000099"/>
                </a:solidFill>
              </a:rPr>
              <a:t> </a:t>
            </a:r>
            <a:r>
              <a:rPr lang="en-US" sz="2200" noProof="0" dirty="0" err="1">
                <a:solidFill>
                  <a:srgbClr val="000099"/>
                </a:solidFill>
              </a:rPr>
              <a:t>hukum</a:t>
            </a:r>
            <a:r>
              <a:rPr lang="en-US" sz="2200" noProof="0" dirty="0"/>
              <a:t>.</a:t>
            </a:r>
          </a:p>
          <a:p>
            <a:r>
              <a:rPr lang="sv-SE" sz="1800" noProof="0" dirty="0"/>
              <a:t>Bisnis yang tidak etis mencakup penipuan, penipuan, dan perilaku antikompetitif.</a:t>
            </a:r>
            <a:endParaRPr lang="en-US" sz="1800" noProof="0" dirty="0"/>
          </a:p>
        </p:txBody>
      </p:sp>
      <p:sp>
        <p:nvSpPr>
          <p:cNvPr id="5" name="Text Placeholder 4"/>
          <p:cNvSpPr>
            <a:spLocks noGrp="1"/>
          </p:cNvSpPr>
          <p:nvPr>
            <p:ph type="body" sz="quarter" idx="3"/>
          </p:nvPr>
        </p:nvSpPr>
        <p:spPr/>
        <p:txBody>
          <a:bodyPr/>
          <a:lstStyle/>
          <a:p>
            <a:r>
              <a:rPr lang="en-US" noProof="0" dirty="0"/>
              <a:t>Egalitarian </a:t>
            </a:r>
          </a:p>
        </p:txBody>
      </p:sp>
      <p:sp>
        <p:nvSpPr>
          <p:cNvPr id="6" name="Content Placeholder 5"/>
          <p:cNvSpPr>
            <a:spLocks noGrp="1"/>
          </p:cNvSpPr>
          <p:nvPr>
            <p:ph sz="quarter" idx="4"/>
          </p:nvPr>
        </p:nvSpPr>
        <p:spPr/>
        <p:txBody>
          <a:bodyPr/>
          <a:lstStyle/>
          <a:p>
            <a:r>
              <a:rPr lang="en-US" sz="2000" b="1" noProof="0" dirty="0">
                <a:solidFill>
                  <a:srgbClr val="008080"/>
                </a:solidFill>
              </a:rPr>
              <a:t>Di </a:t>
            </a:r>
            <a:r>
              <a:rPr lang="en-US" sz="2000" b="1" noProof="0" dirty="0" err="1">
                <a:solidFill>
                  <a:srgbClr val="008080"/>
                </a:solidFill>
              </a:rPr>
              <a:t>sini</a:t>
            </a:r>
            <a:r>
              <a:rPr lang="en-US" sz="2000" b="1" noProof="0" dirty="0">
                <a:solidFill>
                  <a:srgbClr val="008080"/>
                </a:solidFill>
              </a:rPr>
              <a:t>, </a:t>
            </a:r>
            <a:r>
              <a:rPr lang="en-US" sz="2000" b="1" noProof="0" dirty="0" err="1">
                <a:solidFill>
                  <a:srgbClr val="008080"/>
                </a:solidFill>
              </a:rPr>
              <a:t>kesetaraan</a:t>
            </a:r>
            <a:r>
              <a:rPr lang="en-US" sz="2000" b="1" noProof="0" dirty="0">
                <a:solidFill>
                  <a:srgbClr val="008080"/>
                </a:solidFill>
              </a:rPr>
              <a:t> </a:t>
            </a:r>
            <a:r>
              <a:rPr lang="en-US" sz="2000" b="1" noProof="0" dirty="0" err="1">
                <a:solidFill>
                  <a:srgbClr val="008080"/>
                </a:solidFill>
              </a:rPr>
              <a:t>adalah</a:t>
            </a:r>
            <a:r>
              <a:rPr lang="en-US" sz="2000" b="1" noProof="0" dirty="0">
                <a:solidFill>
                  <a:srgbClr val="008080"/>
                </a:solidFill>
              </a:rPr>
              <a:t> </a:t>
            </a:r>
            <a:r>
              <a:rPr lang="en-US" sz="2000" b="1" noProof="0" dirty="0" err="1">
                <a:solidFill>
                  <a:srgbClr val="008080"/>
                </a:solidFill>
              </a:rPr>
              <a:t>elemen</a:t>
            </a:r>
            <a:r>
              <a:rPr lang="en-US" sz="2000" b="1" noProof="0" dirty="0">
                <a:solidFill>
                  <a:srgbClr val="008080"/>
                </a:solidFill>
              </a:rPr>
              <a:t> </a:t>
            </a:r>
            <a:r>
              <a:rPr lang="en-US" sz="2000" b="1" noProof="0" dirty="0" err="1">
                <a:solidFill>
                  <a:srgbClr val="008080"/>
                </a:solidFill>
              </a:rPr>
              <a:t>utama</a:t>
            </a:r>
            <a:r>
              <a:rPr lang="en-US" sz="2000" b="1" noProof="0" dirty="0">
                <a:solidFill>
                  <a:srgbClr val="008080"/>
                </a:solidFill>
              </a:rPr>
              <a:t> </a:t>
            </a:r>
            <a:r>
              <a:rPr lang="en-US" sz="2000" b="1" noProof="0" dirty="0" err="1">
                <a:solidFill>
                  <a:srgbClr val="008080"/>
                </a:solidFill>
              </a:rPr>
              <a:t>keadilan</a:t>
            </a:r>
            <a:r>
              <a:rPr lang="en-US" sz="2000" b="1" noProof="0" dirty="0">
                <a:solidFill>
                  <a:srgbClr val="008080"/>
                </a:solidFill>
              </a:rPr>
              <a:t>.</a:t>
            </a:r>
          </a:p>
          <a:p>
            <a:r>
              <a:rPr lang="en-US" sz="2000" noProof="0" dirty="0" err="1"/>
              <a:t>Teori</a:t>
            </a:r>
            <a:r>
              <a:rPr lang="en-US" sz="2000" noProof="0" dirty="0"/>
              <a:t> </a:t>
            </a:r>
            <a:r>
              <a:rPr lang="en-US" sz="2000" noProof="0" dirty="0" err="1"/>
              <a:t>egaliter</a:t>
            </a:r>
            <a:r>
              <a:rPr lang="en-US" sz="2000" noProof="0" dirty="0"/>
              <a:t> </a:t>
            </a:r>
            <a:r>
              <a:rPr lang="en-US" sz="2000" noProof="0" dirty="0" err="1"/>
              <a:t>sosialis</a:t>
            </a:r>
            <a:r>
              <a:rPr lang="en-US" sz="2000" noProof="0" dirty="0"/>
              <a:t> </a:t>
            </a:r>
            <a:r>
              <a:rPr lang="en-US" sz="2000" noProof="0" dirty="0" err="1"/>
              <a:t>menganjurkan</a:t>
            </a:r>
            <a:r>
              <a:rPr lang="en-US" sz="2000" noProof="0" dirty="0"/>
              <a:t> </a:t>
            </a:r>
            <a:r>
              <a:rPr lang="en-US" sz="2000" noProof="0" dirty="0" err="1"/>
              <a:t>pemerataan</a:t>
            </a:r>
            <a:r>
              <a:rPr lang="en-US" sz="2000" noProof="0" dirty="0"/>
              <a:t> </a:t>
            </a:r>
            <a:r>
              <a:rPr lang="en-US" sz="2000" noProof="0" dirty="0" err="1"/>
              <a:t>barang</a:t>
            </a:r>
            <a:r>
              <a:rPr lang="en-US" sz="2000" noProof="0" dirty="0"/>
              <a:t> dan </a:t>
            </a:r>
            <a:r>
              <a:rPr lang="en-US" sz="2000" noProof="0" dirty="0" err="1"/>
              <a:t>jasa</a:t>
            </a:r>
            <a:r>
              <a:rPr lang="en-US" sz="2000" noProof="0" dirty="0"/>
              <a:t> </a:t>
            </a:r>
            <a:r>
              <a:rPr lang="en-US" sz="2000" noProof="0" dirty="0" err="1"/>
              <a:t>dasar</a:t>
            </a:r>
            <a:r>
              <a:rPr lang="en-US" sz="2000" noProof="0" dirty="0"/>
              <a:t>.</a:t>
            </a:r>
          </a:p>
          <a:p>
            <a:r>
              <a:rPr lang="en-US" sz="2000" noProof="0" dirty="0" err="1"/>
              <a:t>Teori</a:t>
            </a:r>
            <a:r>
              <a:rPr lang="en-US" sz="2000" noProof="0" dirty="0"/>
              <a:t> lain </a:t>
            </a:r>
            <a:r>
              <a:rPr lang="en-US" sz="2000" noProof="0" dirty="0" err="1"/>
              <a:t>berpendapat</a:t>
            </a:r>
            <a:r>
              <a:rPr lang="en-US" sz="2000" noProof="0" dirty="0"/>
              <a:t> </a:t>
            </a:r>
            <a:r>
              <a:rPr lang="en-US" sz="2000" noProof="0" dirty="0" err="1"/>
              <a:t>bahwa</a:t>
            </a:r>
            <a:r>
              <a:rPr lang="en-US" sz="2000" noProof="0" dirty="0"/>
              <a:t> </a:t>
            </a:r>
            <a:r>
              <a:rPr lang="en-US" sz="2000" noProof="0" dirty="0" err="1"/>
              <a:t>kesempatan</a:t>
            </a:r>
            <a:r>
              <a:rPr lang="en-US" sz="2000" noProof="0" dirty="0"/>
              <a:t> yang </a:t>
            </a:r>
            <a:r>
              <a:rPr lang="en-US" sz="2000" noProof="0" dirty="0" err="1"/>
              <a:t>sama</a:t>
            </a:r>
            <a:r>
              <a:rPr lang="en-US" sz="2000" noProof="0" dirty="0"/>
              <a:t> </a:t>
            </a:r>
            <a:r>
              <a:rPr lang="en-US" sz="2000" noProof="0" dirty="0" err="1"/>
              <a:t>sangatlah</a:t>
            </a:r>
            <a:r>
              <a:rPr lang="en-US" sz="2000" noProof="0" dirty="0"/>
              <a:t> </a:t>
            </a:r>
            <a:r>
              <a:rPr lang="en-US" sz="2000" noProof="0" dirty="0" err="1"/>
              <a:t>penting</a:t>
            </a:r>
            <a:r>
              <a:rPr lang="en-US" sz="2000" noProof="0" dirty="0"/>
              <a:t>.</a:t>
            </a:r>
          </a:p>
          <a:p>
            <a:r>
              <a:rPr lang="en-US" sz="2000" noProof="0" dirty="0" err="1"/>
              <a:t>Mendukung</a:t>
            </a:r>
            <a:r>
              <a:rPr lang="en-US" sz="2000" noProof="0" dirty="0"/>
              <a:t> </a:t>
            </a:r>
            <a:r>
              <a:rPr lang="en-US" sz="2000" noProof="0" dirty="0" err="1"/>
              <a:t>tanggung</a:t>
            </a:r>
            <a:r>
              <a:rPr lang="en-US" sz="2000" noProof="0" dirty="0"/>
              <a:t> </a:t>
            </a:r>
            <a:r>
              <a:rPr lang="en-US" sz="2000" noProof="0" dirty="0" err="1"/>
              <a:t>jawab</a:t>
            </a:r>
            <a:r>
              <a:rPr lang="en-US" sz="2000" noProof="0" dirty="0"/>
              <a:t> </a:t>
            </a:r>
            <a:r>
              <a:rPr lang="en-US" sz="2000" noProof="0" dirty="0" err="1"/>
              <a:t>pemerintah</a:t>
            </a:r>
            <a:r>
              <a:rPr lang="en-US" sz="2000" noProof="0" dirty="0"/>
              <a:t> yang </a:t>
            </a:r>
            <a:r>
              <a:rPr lang="en-US" sz="2000" noProof="0" dirty="0" err="1"/>
              <a:t>lebih</a:t>
            </a:r>
            <a:r>
              <a:rPr lang="en-US" sz="2000" noProof="0" dirty="0"/>
              <a:t> </a:t>
            </a:r>
            <a:r>
              <a:rPr lang="en-US" sz="2000" noProof="0" dirty="0" err="1"/>
              <a:t>besar</a:t>
            </a:r>
            <a:r>
              <a:rPr lang="en-US" sz="2000" noProof="0" dirty="0"/>
              <a:t> </a:t>
            </a:r>
            <a:r>
              <a:rPr lang="en-US" sz="2000" noProof="0" dirty="0" err="1"/>
              <a:t>dalam</a:t>
            </a:r>
            <a:r>
              <a:rPr lang="en-US" sz="2000" noProof="0" dirty="0"/>
              <a:t> </a:t>
            </a:r>
            <a:r>
              <a:rPr lang="en-US" sz="2000" noProof="0" dirty="0" err="1"/>
              <a:t>perekonomian</a:t>
            </a:r>
            <a:r>
              <a:rPr lang="en-US" sz="2000" noProof="0" dirty="0"/>
              <a:t> </a:t>
            </a:r>
            <a:r>
              <a:rPr lang="en-US" sz="2000" noProof="0" dirty="0" err="1"/>
              <a:t>untuk</a:t>
            </a:r>
            <a:r>
              <a:rPr lang="en-US" sz="2000" noProof="0" dirty="0"/>
              <a:t> </a:t>
            </a:r>
            <a:r>
              <a:rPr lang="en-US" sz="2000" noProof="0" dirty="0" err="1"/>
              <a:t>menjamin</a:t>
            </a:r>
            <a:r>
              <a:rPr lang="en-US" sz="2000" noProof="0" dirty="0"/>
              <a:t> </a:t>
            </a:r>
            <a:r>
              <a:rPr lang="en-US" sz="2000" noProof="0" dirty="0" err="1"/>
              <a:t>kesetaraan</a:t>
            </a:r>
            <a:r>
              <a:rPr lang="en-US" sz="2000" noProof="0" dirty="0"/>
              <a:t> </a:t>
            </a:r>
            <a:r>
              <a:rPr lang="en-US" sz="2000" noProof="0" dirty="0" err="1"/>
              <a:t>hasil</a:t>
            </a:r>
            <a:r>
              <a:rPr lang="en-US" sz="2000" noProof="0" dirty="0"/>
              <a:t> </a:t>
            </a:r>
            <a:r>
              <a:rPr lang="en-US" sz="2000" noProof="0" dirty="0" err="1"/>
              <a:t>peluang</a:t>
            </a:r>
            <a:r>
              <a:rPr lang="en-US" sz="2000" noProof="0" dirty="0"/>
              <a:t>.</a:t>
            </a:r>
          </a:p>
        </p:txBody>
      </p:sp>
      <p:sp>
        <p:nvSpPr>
          <p:cNvPr id="7" name="Slide Number Placeholder 5">
            <a:extLst>
              <a:ext uri="{FF2B5EF4-FFF2-40B4-BE49-F238E27FC236}">
                <a16:creationId xmlns:a16="http://schemas.microsoft.com/office/drawing/2014/main" id="{B840B902-8D12-42F8-8047-0413A88780A0}"/>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19</a:t>
            </a:fld>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a:t>Ethical Frameworks </a:t>
            </a:r>
            <a:r>
              <a:rPr lang="en-US" sz="1000" noProof="0" dirty="0"/>
              <a:t>1</a:t>
            </a:r>
          </a:p>
        </p:txBody>
      </p:sp>
      <p:sp>
        <p:nvSpPr>
          <p:cNvPr id="3" name="Content Placeholder 2"/>
          <p:cNvSpPr>
            <a:spLocks noGrp="1"/>
          </p:cNvSpPr>
          <p:nvPr>
            <p:ph idx="1"/>
          </p:nvPr>
        </p:nvSpPr>
        <p:spPr/>
        <p:txBody>
          <a:bodyPr/>
          <a:lstStyle/>
          <a:p>
            <a:pPr marL="0" indent="0">
              <a:buNone/>
            </a:pPr>
            <a:endParaRPr lang="en-US" b="1" noProof="0" dirty="0">
              <a:solidFill>
                <a:schemeClr val="accent5">
                  <a:lumMod val="50000"/>
                </a:schemeClr>
              </a:solidFill>
            </a:endParaRPr>
          </a:p>
          <a:p>
            <a:pPr marL="0" indent="0">
              <a:buNone/>
            </a:pPr>
            <a:r>
              <a:rPr lang="en-US" b="1" noProof="0" dirty="0" err="1">
                <a:solidFill>
                  <a:schemeClr val="accent5">
                    <a:lumMod val="50000"/>
                  </a:schemeClr>
                </a:solidFill>
              </a:rPr>
              <a:t>Kerangka</a:t>
            </a:r>
            <a:r>
              <a:rPr lang="en-US" b="1" noProof="0" dirty="0">
                <a:solidFill>
                  <a:schemeClr val="accent5">
                    <a:lumMod val="50000"/>
                  </a:schemeClr>
                </a:solidFill>
              </a:rPr>
              <a:t> </a:t>
            </a:r>
            <a:r>
              <a:rPr lang="en-US" b="1" noProof="0" dirty="0" err="1">
                <a:solidFill>
                  <a:schemeClr val="accent5">
                    <a:lumMod val="50000"/>
                  </a:schemeClr>
                </a:solidFill>
              </a:rPr>
              <a:t>etika</a:t>
            </a:r>
            <a:r>
              <a:rPr lang="en-US" b="1" noProof="0" dirty="0">
                <a:solidFill>
                  <a:schemeClr val="accent5">
                    <a:lumMod val="50000"/>
                  </a:schemeClr>
                </a:solidFill>
              </a:rPr>
              <a:t> </a:t>
            </a:r>
            <a:r>
              <a:rPr lang="en-US" b="1" noProof="0" dirty="0" err="1">
                <a:solidFill>
                  <a:schemeClr val="accent5">
                    <a:lumMod val="50000"/>
                  </a:schemeClr>
                </a:solidFill>
              </a:rPr>
              <a:t>tidak</a:t>
            </a:r>
            <a:r>
              <a:rPr lang="en-US" b="1" noProof="0" dirty="0">
                <a:solidFill>
                  <a:schemeClr val="accent5">
                    <a:lumMod val="50000"/>
                  </a:schemeClr>
                </a:solidFill>
              </a:rPr>
              <a:t> </a:t>
            </a:r>
            <a:r>
              <a:rPr lang="en-US" b="1" noProof="0" dirty="0" err="1">
                <a:solidFill>
                  <a:schemeClr val="accent5">
                    <a:lumMod val="50000"/>
                  </a:schemeClr>
                </a:solidFill>
              </a:rPr>
              <a:t>lebih</a:t>
            </a:r>
            <a:r>
              <a:rPr lang="en-US" b="1" noProof="0" dirty="0">
                <a:solidFill>
                  <a:schemeClr val="accent5">
                    <a:lumMod val="50000"/>
                  </a:schemeClr>
                </a:solidFill>
              </a:rPr>
              <a:t> </a:t>
            </a:r>
            <a:r>
              <a:rPr lang="en-US" b="1" noProof="0" dirty="0" err="1">
                <a:solidFill>
                  <a:schemeClr val="accent5">
                    <a:lumMod val="50000"/>
                  </a:schemeClr>
                </a:solidFill>
              </a:rPr>
              <a:t>dari</a:t>
            </a:r>
            <a:r>
              <a:rPr lang="en-US" b="1" noProof="0" dirty="0">
                <a:solidFill>
                  <a:schemeClr val="accent5">
                    <a:lumMod val="50000"/>
                  </a:schemeClr>
                </a:solidFill>
              </a:rPr>
              <a:t> </a:t>
            </a:r>
            <a:r>
              <a:rPr lang="en-US" b="1" noProof="0" dirty="0" err="1">
                <a:solidFill>
                  <a:schemeClr val="accent5">
                    <a:lumMod val="50000"/>
                  </a:schemeClr>
                </a:solidFill>
              </a:rPr>
              <a:t>upaya</a:t>
            </a:r>
            <a:r>
              <a:rPr lang="en-US" b="1" noProof="0" dirty="0">
                <a:solidFill>
                  <a:schemeClr val="accent5">
                    <a:lumMod val="50000"/>
                  </a:schemeClr>
                </a:solidFill>
              </a:rPr>
              <a:t> </a:t>
            </a:r>
            <a:r>
              <a:rPr lang="en-US" b="1" noProof="0" dirty="0" err="1">
                <a:solidFill>
                  <a:schemeClr val="accent5">
                    <a:lumMod val="50000"/>
                  </a:schemeClr>
                </a:solidFill>
              </a:rPr>
              <a:t>untuk</a:t>
            </a:r>
            <a:r>
              <a:rPr lang="en-US" b="1" noProof="0" dirty="0">
                <a:solidFill>
                  <a:schemeClr val="accent5">
                    <a:lumMod val="50000"/>
                  </a:schemeClr>
                </a:solidFill>
              </a:rPr>
              <a:t> </a:t>
            </a:r>
            <a:r>
              <a:rPr lang="en-US" b="1" noProof="0" dirty="0" err="1">
                <a:solidFill>
                  <a:schemeClr val="accent5">
                    <a:lumMod val="50000"/>
                  </a:schemeClr>
                </a:solidFill>
              </a:rPr>
              <a:t>memberikan</a:t>
            </a:r>
            <a:r>
              <a:rPr lang="en-US" b="1" noProof="0" dirty="0">
                <a:solidFill>
                  <a:schemeClr val="accent5">
                    <a:lumMod val="50000"/>
                  </a:schemeClr>
                </a:solidFill>
              </a:rPr>
              <a:t> </a:t>
            </a:r>
            <a:r>
              <a:rPr lang="en-US" b="1" noProof="0" dirty="0" err="1">
                <a:solidFill>
                  <a:schemeClr val="accent5">
                    <a:lumMod val="50000"/>
                  </a:schemeClr>
                </a:solidFill>
              </a:rPr>
              <a:t>jawaban</a:t>
            </a:r>
            <a:r>
              <a:rPr lang="en-US" b="1" noProof="0" dirty="0">
                <a:solidFill>
                  <a:schemeClr val="accent5">
                    <a:lumMod val="50000"/>
                  </a:schemeClr>
                </a:solidFill>
              </a:rPr>
              <a:t> </a:t>
            </a:r>
            <a:r>
              <a:rPr lang="en-US" b="1" noProof="0" dirty="0" err="1">
                <a:solidFill>
                  <a:schemeClr val="accent5">
                    <a:lumMod val="50000"/>
                  </a:schemeClr>
                </a:solidFill>
              </a:rPr>
              <a:t>sistematis</a:t>
            </a:r>
            <a:r>
              <a:rPr lang="en-US" b="1" noProof="0" dirty="0">
                <a:solidFill>
                  <a:schemeClr val="accent5">
                    <a:lumMod val="50000"/>
                  </a:schemeClr>
                </a:solidFill>
              </a:rPr>
              <a:t> </a:t>
            </a:r>
            <a:r>
              <a:rPr lang="en-US" b="1" noProof="0" dirty="0" err="1">
                <a:solidFill>
                  <a:schemeClr val="accent5">
                    <a:lumMod val="50000"/>
                  </a:schemeClr>
                </a:solidFill>
              </a:rPr>
              <a:t>terhadap</a:t>
            </a:r>
            <a:r>
              <a:rPr lang="en-US" b="1" noProof="0" dirty="0">
                <a:solidFill>
                  <a:schemeClr val="accent5">
                    <a:lumMod val="50000"/>
                  </a:schemeClr>
                </a:solidFill>
              </a:rPr>
              <a:t> </a:t>
            </a:r>
            <a:r>
              <a:rPr lang="en-US" b="1" noProof="0" dirty="0" err="1">
                <a:solidFill>
                  <a:schemeClr val="accent5">
                    <a:lumMod val="50000"/>
                  </a:schemeClr>
                </a:solidFill>
              </a:rPr>
              <a:t>pertanyaan</a:t>
            </a:r>
            <a:r>
              <a:rPr lang="en-US" b="1" noProof="0" dirty="0">
                <a:solidFill>
                  <a:schemeClr val="accent5">
                    <a:lumMod val="50000"/>
                  </a:schemeClr>
                </a:solidFill>
              </a:rPr>
              <a:t> </a:t>
            </a:r>
            <a:r>
              <a:rPr lang="en-US" b="1" noProof="0" dirty="0" err="1">
                <a:solidFill>
                  <a:schemeClr val="accent5">
                    <a:lumMod val="50000"/>
                  </a:schemeClr>
                </a:solidFill>
              </a:rPr>
              <a:t>etika</a:t>
            </a:r>
            <a:r>
              <a:rPr lang="en-US" b="1" noProof="0" dirty="0">
                <a:solidFill>
                  <a:schemeClr val="accent5">
                    <a:lumMod val="50000"/>
                  </a:schemeClr>
                </a:solidFill>
              </a:rPr>
              <a:t> </a:t>
            </a:r>
            <a:r>
              <a:rPr lang="en-US" b="1" noProof="0" dirty="0" err="1">
                <a:solidFill>
                  <a:schemeClr val="accent5">
                    <a:lumMod val="50000"/>
                  </a:schemeClr>
                </a:solidFill>
              </a:rPr>
              <a:t>mendasar</a:t>
            </a:r>
            <a:r>
              <a:rPr lang="en-US" b="1" noProof="0" dirty="0">
                <a:solidFill>
                  <a:schemeClr val="accent5">
                    <a:lumMod val="50000"/>
                  </a:schemeClr>
                </a:solidFill>
              </a:rPr>
              <a:t>.</a:t>
            </a:r>
          </a:p>
          <a:p>
            <a:r>
              <a:rPr lang="en-US" b="1" noProof="0" dirty="0" err="1">
                <a:solidFill>
                  <a:srgbClr val="006699"/>
                </a:solidFill>
              </a:rPr>
              <a:t>Bagaimana</a:t>
            </a:r>
            <a:r>
              <a:rPr lang="en-US" b="1" noProof="0" dirty="0">
                <a:solidFill>
                  <a:srgbClr val="006699"/>
                </a:solidFill>
              </a:rPr>
              <a:t> </a:t>
            </a:r>
            <a:r>
              <a:rPr lang="en-US" b="1" noProof="0" dirty="0" err="1">
                <a:solidFill>
                  <a:srgbClr val="006699"/>
                </a:solidFill>
              </a:rPr>
              <a:t>seharusnya</a:t>
            </a:r>
            <a:r>
              <a:rPr lang="en-US" b="1" noProof="0" dirty="0">
                <a:solidFill>
                  <a:srgbClr val="006699"/>
                </a:solidFill>
              </a:rPr>
              <a:t> </a:t>
            </a:r>
            <a:r>
              <a:rPr lang="en-US" b="1" noProof="0" dirty="0" err="1">
                <a:solidFill>
                  <a:srgbClr val="006699"/>
                </a:solidFill>
              </a:rPr>
              <a:t>manusia</a:t>
            </a:r>
            <a:r>
              <a:rPr lang="en-US" b="1" noProof="0" dirty="0">
                <a:solidFill>
                  <a:srgbClr val="006699"/>
                </a:solidFill>
              </a:rPr>
              <a:t> </a:t>
            </a:r>
            <a:r>
              <a:rPr lang="en-US" b="1" noProof="0" dirty="0" err="1">
                <a:solidFill>
                  <a:srgbClr val="006699"/>
                </a:solidFill>
              </a:rPr>
              <a:t>menjalani</a:t>
            </a:r>
            <a:r>
              <a:rPr lang="en-US" b="1" noProof="0" dirty="0">
                <a:solidFill>
                  <a:srgbClr val="006699"/>
                </a:solidFill>
              </a:rPr>
              <a:t> </a:t>
            </a:r>
            <a:r>
              <a:rPr lang="en-US" b="1" noProof="0" dirty="0" err="1">
                <a:solidFill>
                  <a:srgbClr val="006699"/>
                </a:solidFill>
              </a:rPr>
              <a:t>hidupnya</a:t>
            </a:r>
            <a:r>
              <a:rPr lang="en-US" b="1" noProof="0" dirty="0">
                <a:solidFill>
                  <a:srgbClr val="006699"/>
                </a:solidFill>
              </a:rPr>
              <a:t>? </a:t>
            </a:r>
          </a:p>
          <a:p>
            <a:r>
              <a:rPr lang="en-US" b="1" noProof="0" dirty="0">
                <a:solidFill>
                  <a:srgbClr val="006699"/>
                </a:solidFill>
              </a:rPr>
              <a:t>Etika </a:t>
            </a:r>
            <a:r>
              <a:rPr lang="en-US" b="1" noProof="0" dirty="0" err="1">
                <a:solidFill>
                  <a:srgbClr val="006699"/>
                </a:solidFill>
              </a:rPr>
              <a:t>dapat</a:t>
            </a:r>
            <a:r>
              <a:rPr lang="en-US" b="1" noProof="0" dirty="0">
                <a:solidFill>
                  <a:srgbClr val="006699"/>
                </a:solidFill>
              </a:rPr>
              <a:t> </a:t>
            </a:r>
            <a:r>
              <a:rPr lang="en-US" b="1" noProof="0" dirty="0" err="1">
                <a:solidFill>
                  <a:srgbClr val="006699"/>
                </a:solidFill>
              </a:rPr>
              <a:t>dipahami</a:t>
            </a:r>
            <a:r>
              <a:rPr lang="en-US" b="1" noProof="0" dirty="0">
                <a:solidFill>
                  <a:srgbClr val="006699"/>
                </a:solidFill>
              </a:rPr>
              <a:t> </a:t>
            </a:r>
            <a:r>
              <a:rPr lang="en-US" b="1" noProof="0" dirty="0" err="1">
                <a:solidFill>
                  <a:srgbClr val="006699"/>
                </a:solidFill>
              </a:rPr>
              <a:t>sebagai</a:t>
            </a:r>
            <a:r>
              <a:rPr lang="en-US" b="1" noProof="0" dirty="0">
                <a:solidFill>
                  <a:srgbClr val="006699"/>
                </a:solidFill>
              </a:rPr>
              <a:t> </a:t>
            </a:r>
            <a:r>
              <a:rPr lang="en-US" b="1" noProof="0" dirty="0" err="1">
                <a:solidFill>
                  <a:srgbClr val="006699"/>
                </a:solidFill>
              </a:rPr>
              <a:t>praktik</a:t>
            </a:r>
            <a:r>
              <a:rPr lang="en-US" b="1" noProof="0" dirty="0">
                <a:solidFill>
                  <a:srgbClr val="006699"/>
                </a:solidFill>
              </a:rPr>
              <a:t> </a:t>
            </a:r>
            <a:r>
              <a:rPr lang="en-US" b="1" noProof="0" dirty="0" err="1">
                <a:solidFill>
                  <a:srgbClr val="006699"/>
                </a:solidFill>
              </a:rPr>
              <a:t>memeriksa</a:t>
            </a:r>
            <a:r>
              <a:rPr lang="en-US" b="1" noProof="0" dirty="0">
                <a:solidFill>
                  <a:srgbClr val="006699"/>
                </a:solidFill>
              </a:rPr>
              <a:t> </a:t>
            </a:r>
            <a:r>
              <a:rPr lang="en-US" b="1" noProof="0" dirty="0" err="1">
                <a:solidFill>
                  <a:srgbClr val="006699"/>
                </a:solidFill>
              </a:rPr>
              <a:t>keputusan-keputusan</a:t>
            </a:r>
            <a:r>
              <a:rPr lang="en-US" b="1" noProof="0" dirty="0">
                <a:solidFill>
                  <a:srgbClr val="006699"/>
                </a:solidFill>
              </a:rPr>
              <a:t> dan </a:t>
            </a:r>
            <a:r>
              <a:rPr lang="en-US" b="1" noProof="0" dirty="0" err="1">
                <a:solidFill>
                  <a:srgbClr val="006699"/>
                </a:solidFill>
              </a:rPr>
              <a:t>memikirkan</a:t>
            </a:r>
            <a:r>
              <a:rPr lang="en-US" b="1" noProof="0" dirty="0">
                <a:solidFill>
                  <a:srgbClr val="006699"/>
                </a:solidFill>
              </a:rPr>
              <a:t> </a:t>
            </a:r>
            <a:r>
              <a:rPr lang="en-US" b="1" noProof="0" dirty="0" err="1">
                <a:solidFill>
                  <a:srgbClr val="006699"/>
                </a:solidFill>
              </a:rPr>
              <a:t>jawaban</a:t>
            </a:r>
            <a:r>
              <a:rPr lang="en-US" b="1" noProof="0" dirty="0">
                <a:solidFill>
                  <a:srgbClr val="006699"/>
                </a:solidFill>
              </a:rPr>
              <a:t> </a:t>
            </a:r>
            <a:r>
              <a:rPr lang="en-US" b="1" noProof="0" dirty="0" err="1">
                <a:solidFill>
                  <a:srgbClr val="006699"/>
                </a:solidFill>
              </a:rPr>
              <a:t>atas</a:t>
            </a:r>
            <a:r>
              <a:rPr lang="en-US" b="1" noProof="0" dirty="0">
                <a:solidFill>
                  <a:srgbClr val="006699"/>
                </a:solidFill>
              </a:rPr>
              <a:t> </a:t>
            </a:r>
            <a:r>
              <a:rPr lang="en-US" b="1" noProof="0" dirty="0" err="1">
                <a:solidFill>
                  <a:srgbClr val="006699"/>
                </a:solidFill>
              </a:rPr>
              <a:t>pertanyaan</a:t>
            </a:r>
            <a:r>
              <a:rPr lang="en-US" b="1" noProof="0" dirty="0">
                <a:solidFill>
                  <a:srgbClr val="006699"/>
                </a:solidFill>
              </a:rPr>
              <a:t>: </a:t>
            </a:r>
            <a:r>
              <a:rPr lang="en-US" b="1" noProof="0" dirty="0" err="1">
                <a:solidFill>
                  <a:srgbClr val="006699"/>
                </a:solidFill>
              </a:rPr>
              <a:t>Mengapa</a:t>
            </a:r>
            <a:r>
              <a:rPr lang="en-US" b="1" noProof="0" dirty="0">
                <a:solidFill>
                  <a:srgbClr val="006699"/>
                </a:solidFill>
              </a:rPr>
              <a:t>?</a:t>
            </a:r>
          </a:p>
          <a:p>
            <a:r>
              <a:rPr lang="en-US" b="1" noProof="0" dirty="0">
                <a:solidFill>
                  <a:srgbClr val="006699"/>
                </a:solidFill>
              </a:rPr>
              <a:t>Etika </a:t>
            </a:r>
            <a:r>
              <a:rPr lang="en-US" b="1" noProof="0" dirty="0" err="1">
                <a:solidFill>
                  <a:srgbClr val="006699"/>
                </a:solidFill>
              </a:rPr>
              <a:t>berupaya</a:t>
            </a:r>
            <a:r>
              <a:rPr lang="en-US" b="1" noProof="0" dirty="0">
                <a:solidFill>
                  <a:srgbClr val="006699"/>
                </a:solidFill>
              </a:rPr>
              <a:t> </a:t>
            </a:r>
            <a:r>
              <a:rPr lang="en-US" b="1" noProof="0" dirty="0" err="1">
                <a:solidFill>
                  <a:srgbClr val="006699"/>
                </a:solidFill>
              </a:rPr>
              <a:t>menjawab</a:t>
            </a:r>
            <a:r>
              <a:rPr lang="en-US" b="1" noProof="0" dirty="0">
                <a:solidFill>
                  <a:srgbClr val="006699"/>
                </a:solidFill>
              </a:rPr>
              <a:t> </a:t>
            </a:r>
            <a:r>
              <a:rPr lang="en-US" b="1" noProof="0" dirty="0" err="1">
                <a:solidFill>
                  <a:srgbClr val="006699"/>
                </a:solidFill>
              </a:rPr>
              <a:t>pertanyaan</a:t>
            </a:r>
            <a:r>
              <a:rPr lang="en-US" b="1" noProof="0" dirty="0">
                <a:solidFill>
                  <a:srgbClr val="006699"/>
                </a:solidFill>
              </a:rPr>
              <a:t> </a:t>
            </a:r>
            <a:r>
              <a:rPr lang="en-US" b="1" noProof="0" dirty="0" err="1">
                <a:solidFill>
                  <a:srgbClr val="006699"/>
                </a:solidFill>
              </a:rPr>
              <a:t>tentang</a:t>
            </a:r>
            <a:r>
              <a:rPr lang="en-US" b="1" noProof="0" dirty="0">
                <a:solidFill>
                  <a:srgbClr val="006699"/>
                </a:solidFill>
              </a:rPr>
              <a:t> </a:t>
            </a:r>
            <a:r>
              <a:rPr lang="en-US" b="1" noProof="0" dirty="0" err="1">
                <a:solidFill>
                  <a:srgbClr val="006699"/>
                </a:solidFill>
              </a:rPr>
              <a:t>bagaimana</a:t>
            </a:r>
            <a:r>
              <a:rPr lang="en-US" b="1" noProof="0" dirty="0">
                <a:solidFill>
                  <a:srgbClr val="006699"/>
                </a:solidFill>
              </a:rPr>
              <a:t> </a:t>
            </a:r>
            <a:r>
              <a:rPr lang="en-US" b="1" noProof="0" dirty="0" err="1">
                <a:solidFill>
                  <a:srgbClr val="006699"/>
                </a:solidFill>
              </a:rPr>
              <a:t>kita</a:t>
            </a:r>
            <a:r>
              <a:rPr lang="en-US" b="1" noProof="0" dirty="0">
                <a:solidFill>
                  <a:srgbClr val="006699"/>
                </a:solidFill>
              </a:rPr>
              <a:t> </a:t>
            </a:r>
            <a:r>
              <a:rPr lang="en-US" b="1" noProof="0" dirty="0" err="1">
                <a:solidFill>
                  <a:srgbClr val="006699"/>
                </a:solidFill>
              </a:rPr>
              <a:t>seharusnya</a:t>
            </a:r>
            <a:r>
              <a:rPr lang="en-US" b="1" noProof="0" dirty="0">
                <a:solidFill>
                  <a:srgbClr val="006699"/>
                </a:solidFill>
              </a:rPr>
              <a:t> </a:t>
            </a:r>
            <a:r>
              <a:rPr lang="en-US" b="1" noProof="0" dirty="0" err="1">
                <a:solidFill>
                  <a:srgbClr val="006699"/>
                </a:solidFill>
              </a:rPr>
              <a:t>hidup</a:t>
            </a:r>
            <a:r>
              <a:rPr lang="en-US" b="1" noProof="0" dirty="0">
                <a:solidFill>
                  <a:srgbClr val="006699"/>
                </a:solidFill>
              </a:rPr>
              <a:t>, </a:t>
            </a:r>
            <a:r>
              <a:rPr lang="en-US" b="1" noProof="0" dirty="0" err="1">
                <a:solidFill>
                  <a:srgbClr val="006699"/>
                </a:solidFill>
              </a:rPr>
              <a:t>namun</a:t>
            </a:r>
            <a:r>
              <a:rPr lang="en-US" b="1" noProof="0" dirty="0">
                <a:solidFill>
                  <a:srgbClr val="006699"/>
                </a:solidFill>
              </a:rPr>
              <a:t> </a:t>
            </a:r>
            <a:r>
              <a:rPr lang="en-US" b="1" noProof="0" dirty="0" err="1">
                <a:solidFill>
                  <a:srgbClr val="006699"/>
                </a:solidFill>
              </a:rPr>
              <a:t>etika</a:t>
            </a:r>
            <a:r>
              <a:rPr lang="en-US" b="1" noProof="0" dirty="0">
                <a:solidFill>
                  <a:srgbClr val="006699"/>
                </a:solidFill>
              </a:rPr>
              <a:t> juga </a:t>
            </a:r>
            <a:r>
              <a:rPr lang="en-US" b="1" noProof="0" dirty="0" err="1">
                <a:solidFill>
                  <a:srgbClr val="006699"/>
                </a:solidFill>
              </a:rPr>
              <a:t>memberikan</a:t>
            </a:r>
            <a:r>
              <a:rPr lang="en-US" b="1" noProof="0" dirty="0">
                <a:solidFill>
                  <a:srgbClr val="006699"/>
                </a:solidFill>
              </a:rPr>
              <a:t> </a:t>
            </a:r>
            <a:r>
              <a:rPr lang="en-US" b="1" noProof="0" dirty="0" err="1">
                <a:solidFill>
                  <a:srgbClr val="006699"/>
                </a:solidFill>
              </a:rPr>
              <a:t>alasan</a:t>
            </a:r>
            <a:r>
              <a:rPr lang="en-US" b="1" noProof="0" dirty="0">
                <a:solidFill>
                  <a:srgbClr val="006699"/>
                </a:solidFill>
              </a:rPr>
              <a:t> </a:t>
            </a:r>
            <a:r>
              <a:rPr lang="en-US" b="1" noProof="0" dirty="0" err="1">
                <a:solidFill>
                  <a:srgbClr val="006699"/>
                </a:solidFill>
              </a:rPr>
              <a:t>untuk</a:t>
            </a:r>
            <a:r>
              <a:rPr lang="en-US" b="1" noProof="0" dirty="0">
                <a:solidFill>
                  <a:srgbClr val="006699"/>
                </a:solidFill>
              </a:rPr>
              <a:t> </a:t>
            </a:r>
            <a:r>
              <a:rPr lang="en-US" b="1" noProof="0" dirty="0" err="1">
                <a:solidFill>
                  <a:srgbClr val="006699"/>
                </a:solidFill>
              </a:rPr>
              <a:t>mendukung</a:t>
            </a:r>
            <a:r>
              <a:rPr lang="en-US" b="1" noProof="0" dirty="0">
                <a:solidFill>
                  <a:srgbClr val="006699"/>
                </a:solidFill>
              </a:rPr>
              <a:t> </a:t>
            </a:r>
            <a:r>
              <a:rPr lang="en-US" b="1" noProof="0" dirty="0" err="1">
                <a:solidFill>
                  <a:srgbClr val="006699"/>
                </a:solidFill>
              </a:rPr>
              <a:t>jawaban</a:t>
            </a:r>
            <a:r>
              <a:rPr lang="en-US" b="1" noProof="0" dirty="0">
                <a:solidFill>
                  <a:srgbClr val="006699"/>
                </a:solidFill>
              </a:rPr>
              <a:t> </a:t>
            </a:r>
            <a:r>
              <a:rPr lang="en-US" b="1" noProof="0" dirty="0" err="1">
                <a:solidFill>
                  <a:srgbClr val="006699"/>
                </a:solidFill>
              </a:rPr>
              <a:t>tersebut</a:t>
            </a:r>
            <a:r>
              <a:rPr lang="en-US" b="1" noProof="0" dirty="0">
                <a:solidFill>
                  <a:srgbClr val="006699"/>
                </a:solidFill>
              </a:rPr>
              <a:t>.</a:t>
            </a:r>
          </a:p>
          <a:p>
            <a:endParaRPr lang="en-US" sz="2000" noProof="0" dirty="0"/>
          </a:p>
        </p:txBody>
      </p:sp>
      <p:sp>
        <p:nvSpPr>
          <p:cNvPr id="4" name="Slide Number Placeholder 5">
            <a:extLst>
              <a:ext uri="{FF2B5EF4-FFF2-40B4-BE49-F238E27FC236}">
                <a16:creationId xmlns:a16="http://schemas.microsoft.com/office/drawing/2014/main" id="{4FF6DD23-4F6E-4FB8-B751-D08D69CD08D3}"/>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2</a:t>
            </a:fld>
            <a:endParaRPr lang="en-US" sz="800" dirty="0"/>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a:t>Human Rights and Legal Rights </a:t>
            </a:r>
            <a:r>
              <a:rPr lang="en-US" sz="1000" noProof="0" dirty="0"/>
              <a:t>1</a:t>
            </a:r>
          </a:p>
        </p:txBody>
      </p:sp>
      <p:sp>
        <p:nvSpPr>
          <p:cNvPr id="3" name="Content Placeholder 2"/>
          <p:cNvSpPr>
            <a:spLocks noGrp="1"/>
          </p:cNvSpPr>
          <p:nvPr>
            <p:ph idx="1"/>
          </p:nvPr>
        </p:nvSpPr>
        <p:spPr/>
        <p:txBody>
          <a:bodyPr/>
          <a:lstStyle/>
          <a:p>
            <a:pPr marL="0" indent="0">
              <a:buNone/>
            </a:pPr>
            <a:r>
              <a:rPr lang="fi-FI" noProof="0" dirty="0"/>
              <a:t>Apa perbedaan antara </a:t>
            </a:r>
            <a:r>
              <a:rPr lang="fi-FI" b="1" noProof="0" dirty="0">
                <a:solidFill>
                  <a:srgbClr val="C00000"/>
                </a:solidFill>
              </a:rPr>
              <a:t>hak asasi manusia </a:t>
            </a:r>
            <a:r>
              <a:rPr lang="fi-FI" noProof="0" dirty="0"/>
              <a:t>dan hak hukum?</a:t>
            </a:r>
            <a:endParaRPr lang="en-US" noProof="0" dirty="0"/>
          </a:p>
          <a:p>
            <a:r>
              <a:rPr lang="en-US" sz="2000" noProof="0" dirty="0" err="1"/>
              <a:t>Dengan</a:t>
            </a:r>
            <a:r>
              <a:rPr lang="en-US" sz="2000" noProof="0" dirty="0"/>
              <a:t> </a:t>
            </a:r>
            <a:r>
              <a:rPr lang="en-US" sz="2000" noProof="0" dirty="0" err="1"/>
              <a:t>menggunakan</a:t>
            </a:r>
            <a:r>
              <a:rPr lang="en-US" sz="2000" noProof="0" dirty="0"/>
              <a:t> </a:t>
            </a:r>
            <a:r>
              <a:rPr lang="en-US" sz="2000" noProof="0" dirty="0" err="1"/>
              <a:t>hak</a:t>
            </a:r>
            <a:r>
              <a:rPr lang="en-US" sz="2000" noProof="0" dirty="0"/>
              <a:t> </a:t>
            </a:r>
            <a:r>
              <a:rPr lang="en-US" sz="2000" noProof="0" dirty="0" err="1"/>
              <a:t>karyawan</a:t>
            </a:r>
            <a:r>
              <a:rPr lang="en-US" sz="2000" noProof="0" dirty="0"/>
              <a:t> </a:t>
            </a:r>
            <a:r>
              <a:rPr lang="en-US" sz="2000" noProof="0" dirty="0" err="1"/>
              <a:t>sebagai</a:t>
            </a:r>
            <a:r>
              <a:rPr lang="en-US" sz="2000" noProof="0" dirty="0"/>
              <a:t> </a:t>
            </a:r>
            <a:r>
              <a:rPr lang="en-US" sz="2000" noProof="0" dirty="0" err="1"/>
              <a:t>contoh</a:t>
            </a:r>
            <a:r>
              <a:rPr lang="en-US" sz="2000" noProof="0" dirty="0"/>
              <a:t>, </a:t>
            </a:r>
            <a:r>
              <a:rPr lang="en-US" sz="2000" b="1" noProof="0" dirty="0" err="1">
                <a:solidFill>
                  <a:srgbClr val="000099"/>
                </a:solidFill>
              </a:rPr>
              <a:t>ada</a:t>
            </a:r>
            <a:r>
              <a:rPr lang="en-US" sz="2000" b="1" noProof="0" dirty="0">
                <a:solidFill>
                  <a:srgbClr val="000099"/>
                </a:solidFill>
              </a:rPr>
              <a:t> </a:t>
            </a:r>
            <a:r>
              <a:rPr lang="en-US" sz="2000" b="1" noProof="0" dirty="0" err="1">
                <a:solidFill>
                  <a:srgbClr val="000099"/>
                </a:solidFill>
              </a:rPr>
              <a:t>tiga</a:t>
            </a:r>
            <a:r>
              <a:rPr lang="en-US" sz="2000" b="1" noProof="0" dirty="0">
                <a:solidFill>
                  <a:srgbClr val="000099"/>
                </a:solidFill>
              </a:rPr>
              <a:t> </a:t>
            </a:r>
            <a:r>
              <a:rPr lang="en-US" sz="2000" b="1" noProof="0" dirty="0" err="1">
                <a:solidFill>
                  <a:srgbClr val="000099"/>
                </a:solidFill>
              </a:rPr>
              <a:t>jenis</a:t>
            </a:r>
            <a:r>
              <a:rPr lang="en-US" sz="2000" b="1" noProof="0" dirty="0">
                <a:solidFill>
                  <a:srgbClr val="000099"/>
                </a:solidFill>
              </a:rPr>
              <a:t> </a:t>
            </a:r>
            <a:r>
              <a:rPr lang="en-US" sz="2000" b="1" noProof="0" dirty="0" err="1">
                <a:solidFill>
                  <a:srgbClr val="000099"/>
                </a:solidFill>
              </a:rPr>
              <a:t>hak</a:t>
            </a:r>
            <a:r>
              <a:rPr lang="en-US" sz="2000" b="1" noProof="0" dirty="0">
                <a:solidFill>
                  <a:srgbClr val="000099"/>
                </a:solidFill>
              </a:rPr>
              <a:t> </a:t>
            </a:r>
            <a:r>
              <a:rPr lang="en-US" sz="2000" b="1" noProof="0" dirty="0" err="1">
                <a:solidFill>
                  <a:srgbClr val="000099"/>
                </a:solidFill>
              </a:rPr>
              <a:t>karyawan</a:t>
            </a:r>
            <a:r>
              <a:rPr lang="en-US" sz="2000" b="1" noProof="0" dirty="0">
                <a:solidFill>
                  <a:srgbClr val="000099"/>
                </a:solidFill>
              </a:rPr>
              <a:t> yang </a:t>
            </a:r>
            <a:r>
              <a:rPr lang="en-US" sz="2000" b="1" noProof="0" dirty="0" err="1">
                <a:solidFill>
                  <a:srgbClr val="000099"/>
                </a:solidFill>
              </a:rPr>
              <a:t>umum</a:t>
            </a:r>
            <a:r>
              <a:rPr lang="en-US" sz="2000" b="1" noProof="0" dirty="0">
                <a:solidFill>
                  <a:srgbClr val="000099"/>
                </a:solidFill>
              </a:rPr>
              <a:t> </a:t>
            </a:r>
            <a:r>
              <a:rPr lang="en-US" sz="2000" b="1" noProof="0" dirty="0" err="1">
                <a:solidFill>
                  <a:srgbClr val="000099"/>
                </a:solidFill>
              </a:rPr>
              <a:t>dalam</a:t>
            </a:r>
            <a:r>
              <a:rPr lang="en-US" sz="2000" b="1" noProof="0" dirty="0">
                <a:solidFill>
                  <a:srgbClr val="000099"/>
                </a:solidFill>
              </a:rPr>
              <a:t> </a:t>
            </a:r>
            <a:r>
              <a:rPr lang="en-US" sz="2000" b="1" noProof="0" dirty="0" err="1">
                <a:solidFill>
                  <a:srgbClr val="000099"/>
                </a:solidFill>
              </a:rPr>
              <a:t>bisnis</a:t>
            </a:r>
            <a:r>
              <a:rPr lang="en-US" sz="2000" b="1" noProof="0" dirty="0">
                <a:solidFill>
                  <a:srgbClr val="000099"/>
                </a:solidFill>
              </a:rPr>
              <a:t>.</a:t>
            </a:r>
          </a:p>
          <a:p>
            <a:pPr lvl="1"/>
            <a:r>
              <a:rPr lang="sv-SE" sz="1800" b="1" noProof="0" dirty="0">
                <a:solidFill>
                  <a:srgbClr val="CC0066"/>
                </a:solidFill>
              </a:rPr>
              <a:t>Pertama</a:t>
            </a:r>
            <a:r>
              <a:rPr lang="sv-SE" sz="1800" noProof="0" dirty="0"/>
              <a:t>, hak-hak hukum yang diberikan kepada pekerja berdasarkan peraturan perundang-undangan atau putusan pengadilan.</a:t>
            </a:r>
            <a:endParaRPr lang="en-US" sz="1800" noProof="0" dirty="0"/>
          </a:p>
          <a:p>
            <a:pPr lvl="2"/>
            <a:r>
              <a:rPr lang="en-US" b="1" noProof="0" dirty="0"/>
              <a:t>Minimum wage and equal opportunity are some examples.</a:t>
            </a:r>
          </a:p>
          <a:p>
            <a:pPr lvl="1"/>
            <a:r>
              <a:rPr lang="en-US" sz="1800" b="1" noProof="0" dirty="0" err="1">
                <a:solidFill>
                  <a:srgbClr val="CC0066"/>
                </a:solidFill>
              </a:rPr>
              <a:t>Kedua</a:t>
            </a:r>
            <a:r>
              <a:rPr lang="en-US" sz="1800" b="1" noProof="0" dirty="0">
                <a:solidFill>
                  <a:srgbClr val="CC0066"/>
                </a:solidFill>
              </a:rPr>
              <a:t>, </a:t>
            </a:r>
            <a:r>
              <a:rPr lang="en-US" sz="1800" noProof="0" dirty="0" err="1"/>
              <a:t>pekerja</a:t>
            </a:r>
            <a:r>
              <a:rPr lang="en-US" sz="1800" noProof="0" dirty="0"/>
              <a:t> </a:t>
            </a:r>
            <a:r>
              <a:rPr lang="en-US" sz="1800" noProof="0" dirty="0" err="1"/>
              <a:t>mempunyai</a:t>
            </a:r>
            <a:r>
              <a:rPr lang="en-US" sz="1800" noProof="0" dirty="0"/>
              <a:t> </a:t>
            </a:r>
            <a:r>
              <a:rPr lang="en-US" sz="1800" noProof="0" dirty="0" err="1"/>
              <a:t>hak</a:t>
            </a:r>
            <a:r>
              <a:rPr lang="en-US" sz="1800" noProof="0" dirty="0"/>
              <a:t> </a:t>
            </a:r>
            <a:r>
              <a:rPr lang="en-US" sz="1800" noProof="0" dirty="0" err="1"/>
              <a:t>atas</a:t>
            </a:r>
            <a:r>
              <a:rPr lang="en-US" sz="1800" noProof="0" dirty="0"/>
              <a:t> </a:t>
            </a:r>
            <a:r>
              <a:rPr lang="en-US" sz="1800" noProof="0" dirty="0" err="1"/>
              <a:t>barang-barang</a:t>
            </a:r>
            <a:r>
              <a:rPr lang="en-US" sz="1800" noProof="0" dirty="0"/>
              <a:t> yang </a:t>
            </a:r>
            <a:r>
              <a:rPr lang="en-US" sz="1800" noProof="0" dirty="0" err="1"/>
              <a:t>menjadi</a:t>
            </a:r>
            <a:r>
              <a:rPr lang="en-US" sz="1800" noProof="0" dirty="0"/>
              <a:t> </a:t>
            </a:r>
            <a:r>
              <a:rPr lang="en-US" sz="1800" noProof="0" dirty="0" err="1"/>
              <a:t>haknya</a:t>
            </a:r>
            <a:r>
              <a:rPr lang="en-US" sz="1800" noProof="0" dirty="0"/>
              <a:t> </a:t>
            </a:r>
            <a:r>
              <a:rPr lang="en-US" sz="1800" noProof="0" dirty="0" err="1"/>
              <a:t>berdasarkan</a:t>
            </a:r>
            <a:r>
              <a:rPr lang="en-US" sz="1800" noProof="0" dirty="0"/>
              <a:t> </a:t>
            </a:r>
            <a:r>
              <a:rPr lang="en-US" sz="1800" noProof="0" dirty="0" err="1"/>
              <a:t>perjanjian</a:t>
            </a:r>
            <a:r>
              <a:rPr lang="en-US" sz="1800" noProof="0" dirty="0"/>
              <a:t> </a:t>
            </a:r>
            <a:r>
              <a:rPr lang="en-US" sz="1800" noProof="0" dirty="0" err="1"/>
              <a:t>kontrak</a:t>
            </a:r>
            <a:r>
              <a:rPr lang="en-US" sz="1800" noProof="0" dirty="0"/>
              <a:t> </a:t>
            </a:r>
            <a:r>
              <a:rPr lang="en-US" sz="1800" noProof="0" dirty="0" err="1"/>
              <a:t>dengan</a:t>
            </a:r>
            <a:r>
              <a:rPr lang="en-US" sz="1800" noProof="0" dirty="0"/>
              <a:t> </a:t>
            </a:r>
            <a:r>
              <a:rPr lang="en-US" sz="1800" noProof="0" dirty="0" err="1"/>
              <a:t>pemberi</a:t>
            </a:r>
            <a:r>
              <a:rPr lang="en-US" sz="1800" noProof="0" dirty="0"/>
              <a:t> </a:t>
            </a:r>
            <a:r>
              <a:rPr lang="en-US" sz="1800" noProof="0" dirty="0" err="1"/>
              <a:t>kerja</a:t>
            </a:r>
            <a:r>
              <a:rPr lang="en-US" sz="1800" noProof="0" dirty="0"/>
              <a:t>.</a:t>
            </a:r>
          </a:p>
          <a:p>
            <a:pPr lvl="2"/>
            <a:r>
              <a:rPr lang="en-US" b="1" noProof="0" dirty="0"/>
              <a:t>Health care, pension, and paid holidays are examples.</a:t>
            </a:r>
          </a:p>
          <a:p>
            <a:pPr lvl="1"/>
            <a:r>
              <a:rPr lang="en-US" sz="1800" noProof="0" dirty="0"/>
              <a:t> </a:t>
            </a:r>
            <a:r>
              <a:rPr lang="en-US" sz="1800" b="1" noProof="0" dirty="0">
                <a:solidFill>
                  <a:srgbClr val="CC0066"/>
                </a:solidFill>
              </a:rPr>
              <a:t>Yang </a:t>
            </a:r>
            <a:r>
              <a:rPr lang="en-US" sz="1800" b="1" noProof="0" dirty="0" err="1">
                <a:solidFill>
                  <a:srgbClr val="CC0066"/>
                </a:solidFill>
              </a:rPr>
              <a:t>terakhir</a:t>
            </a:r>
            <a:r>
              <a:rPr lang="en-US" sz="1800" b="1" noProof="0" dirty="0">
                <a:solidFill>
                  <a:srgbClr val="CC0066"/>
                </a:solidFill>
              </a:rPr>
              <a:t>, </a:t>
            </a:r>
            <a:r>
              <a:rPr lang="en-US" sz="1800" noProof="0" dirty="0" err="1"/>
              <a:t>karyawan</a:t>
            </a:r>
            <a:r>
              <a:rPr lang="en-US" sz="1800" noProof="0" dirty="0"/>
              <a:t> </a:t>
            </a:r>
            <a:r>
              <a:rPr lang="en-US" sz="1800" noProof="0" dirty="0" err="1"/>
              <a:t>mempunyai</a:t>
            </a:r>
            <a:r>
              <a:rPr lang="en-US" sz="1800" noProof="0" dirty="0"/>
              <a:t> </a:t>
            </a:r>
            <a:r>
              <a:rPr lang="en-US" sz="1800" noProof="0" dirty="0" err="1"/>
              <a:t>hak</a:t>
            </a:r>
            <a:r>
              <a:rPr lang="en-US" sz="1800" noProof="0" dirty="0"/>
              <a:t> yang </a:t>
            </a:r>
            <a:r>
              <a:rPr lang="en-US" sz="1800" noProof="0" dirty="0" err="1"/>
              <a:t>didasarkan</a:t>
            </a:r>
            <a:r>
              <a:rPr lang="en-US" sz="1800" noProof="0" dirty="0"/>
              <a:t> pada </a:t>
            </a:r>
            <a:r>
              <a:rPr lang="en-US" sz="1800" noProof="0" dirty="0" err="1"/>
              <a:t>hak</a:t>
            </a:r>
            <a:r>
              <a:rPr lang="en-US" sz="1800" noProof="0" dirty="0"/>
              <a:t> moral yang </a:t>
            </a:r>
            <a:r>
              <a:rPr lang="en-US" sz="1800" noProof="0" dirty="0" err="1"/>
              <a:t>menjadi</a:t>
            </a:r>
            <a:r>
              <a:rPr lang="en-US" sz="1800" noProof="0" dirty="0"/>
              <a:t> </a:t>
            </a:r>
            <a:r>
              <a:rPr lang="en-US" sz="1800" noProof="0" dirty="0" err="1"/>
              <a:t>hak</a:t>
            </a:r>
            <a:r>
              <a:rPr lang="en-US" sz="1800" noProof="0" dirty="0"/>
              <a:t> </a:t>
            </a:r>
            <a:r>
              <a:rPr lang="en-US" sz="1800" noProof="0" dirty="0" err="1"/>
              <a:t>karyawan</a:t>
            </a:r>
            <a:r>
              <a:rPr lang="en-US" sz="1800" noProof="0" dirty="0"/>
              <a:t>, </a:t>
            </a:r>
            <a:r>
              <a:rPr lang="en-US" sz="1800" noProof="0" dirty="0" err="1"/>
              <a:t>terlepas</a:t>
            </a:r>
            <a:r>
              <a:rPr lang="en-US" sz="1800" noProof="0" dirty="0"/>
              <a:t> </a:t>
            </a:r>
            <a:r>
              <a:rPr lang="en-US" sz="1800" noProof="0" dirty="0" err="1"/>
              <a:t>dari</a:t>
            </a:r>
            <a:r>
              <a:rPr lang="en-US" sz="1800" noProof="0" dirty="0"/>
              <a:t> </a:t>
            </a:r>
            <a:r>
              <a:rPr lang="en-US" sz="1800" noProof="0" dirty="0" err="1"/>
              <a:t>faktor</a:t>
            </a:r>
            <a:r>
              <a:rPr lang="en-US" sz="1800" noProof="0" dirty="0"/>
              <a:t> </a:t>
            </a:r>
            <a:r>
              <a:rPr lang="en-US" sz="1800" noProof="0" dirty="0" err="1"/>
              <a:t>hukum</a:t>
            </a:r>
            <a:r>
              <a:rPr lang="en-US" sz="1800" noProof="0" dirty="0"/>
              <a:t> </a:t>
            </a:r>
            <a:r>
              <a:rPr lang="en-US" sz="1800" noProof="0" dirty="0" err="1"/>
              <a:t>atau</a:t>
            </a:r>
            <a:r>
              <a:rPr lang="en-US" sz="1800" noProof="0" dirty="0"/>
              <a:t> </a:t>
            </a:r>
            <a:r>
              <a:rPr lang="en-US" sz="1800" noProof="0" dirty="0" err="1"/>
              <a:t>kontrak</a:t>
            </a:r>
            <a:r>
              <a:rPr lang="en-US" sz="1800" noProof="0" dirty="0"/>
              <a:t> </a:t>
            </a:r>
            <a:r>
              <a:rPr lang="en-US" sz="1800" noProof="0" dirty="0" err="1"/>
              <a:t>tertentu</a:t>
            </a:r>
            <a:r>
              <a:rPr lang="en-US" sz="1800" noProof="0" dirty="0"/>
              <a:t>.</a:t>
            </a:r>
          </a:p>
          <a:p>
            <a:pPr lvl="2"/>
            <a:r>
              <a:rPr lang="en-US" noProof="0" dirty="0" err="1"/>
              <a:t>Contohnya</a:t>
            </a:r>
            <a:r>
              <a:rPr lang="en-US" noProof="0" dirty="0"/>
              <a:t> </a:t>
            </a:r>
            <a:r>
              <a:rPr lang="en-US" noProof="0" dirty="0" err="1"/>
              <a:t>adalah</a:t>
            </a:r>
            <a:r>
              <a:rPr lang="en-US" noProof="0" dirty="0"/>
              <a:t> </a:t>
            </a:r>
            <a:r>
              <a:rPr lang="en-US" noProof="0" dirty="0" err="1"/>
              <a:t>hak</a:t>
            </a:r>
            <a:r>
              <a:rPr lang="en-US" noProof="0" dirty="0"/>
              <a:t> </a:t>
            </a:r>
            <a:r>
              <a:rPr lang="en-US" noProof="0" dirty="0" err="1"/>
              <a:t>untuk</a:t>
            </a:r>
            <a:r>
              <a:rPr lang="en-US" noProof="0" dirty="0"/>
              <a:t> </a:t>
            </a:r>
            <a:r>
              <a:rPr lang="en-US" noProof="0" dirty="0" err="1"/>
              <a:t>tidak</a:t>
            </a:r>
            <a:r>
              <a:rPr lang="en-US" noProof="0" dirty="0"/>
              <a:t> </a:t>
            </a:r>
            <a:r>
              <a:rPr lang="en-US" noProof="0" dirty="0" err="1"/>
              <a:t>diintimidasi</a:t>
            </a:r>
            <a:r>
              <a:rPr lang="en-US" noProof="0" dirty="0"/>
              <a:t>, </a:t>
            </a:r>
            <a:r>
              <a:rPr lang="en-US" noProof="0" dirty="0" err="1"/>
              <a:t>hak</a:t>
            </a:r>
            <a:r>
              <a:rPr lang="en-US" noProof="0" dirty="0"/>
              <a:t> </a:t>
            </a:r>
            <a:r>
              <a:rPr lang="en-US" noProof="0" dirty="0" err="1"/>
              <a:t>untuk</a:t>
            </a:r>
            <a:r>
              <a:rPr lang="en-US" noProof="0" dirty="0"/>
              <a:t> </a:t>
            </a:r>
            <a:r>
              <a:rPr lang="en-US" noProof="0" dirty="0" err="1"/>
              <a:t>tidak</a:t>
            </a:r>
            <a:r>
              <a:rPr lang="en-US" noProof="0" dirty="0"/>
              <a:t> </a:t>
            </a:r>
            <a:r>
              <a:rPr lang="en-US" noProof="0" dirty="0" err="1"/>
              <a:t>dibohongi</a:t>
            </a:r>
            <a:r>
              <a:rPr lang="en-US" noProof="0" dirty="0"/>
              <a:t>, dan </a:t>
            </a:r>
            <a:r>
              <a:rPr lang="en-US" noProof="0" dirty="0" err="1"/>
              <a:t>hak</a:t>
            </a:r>
            <a:r>
              <a:rPr lang="en-US" noProof="0" dirty="0"/>
              <a:t> </a:t>
            </a:r>
            <a:r>
              <a:rPr lang="en-US" noProof="0" dirty="0" err="1"/>
              <a:t>untuk</a:t>
            </a:r>
            <a:r>
              <a:rPr lang="en-US" noProof="0" dirty="0"/>
              <a:t> </a:t>
            </a:r>
            <a:r>
              <a:rPr lang="en-US" noProof="0" dirty="0" err="1"/>
              <a:t>tidak</a:t>
            </a:r>
            <a:r>
              <a:rPr lang="en-US" noProof="0" dirty="0"/>
              <a:t> </a:t>
            </a:r>
            <a:r>
              <a:rPr lang="en-US" noProof="0" dirty="0" err="1"/>
              <a:t>dilecehkan</a:t>
            </a:r>
            <a:r>
              <a:rPr lang="en-US" noProof="0" dirty="0"/>
              <a:t> </a:t>
            </a:r>
            <a:r>
              <a:rPr lang="en-US" noProof="0" dirty="0" err="1"/>
              <a:t>secara</a:t>
            </a:r>
            <a:r>
              <a:rPr lang="en-US" noProof="0" dirty="0"/>
              <a:t> </a:t>
            </a:r>
            <a:r>
              <a:rPr lang="en-US" noProof="0" dirty="0" err="1"/>
              <a:t>seksual</a:t>
            </a:r>
            <a:r>
              <a:rPr lang="en-US" noProof="0" dirty="0"/>
              <a:t>.</a:t>
            </a:r>
          </a:p>
        </p:txBody>
      </p:sp>
      <p:sp>
        <p:nvSpPr>
          <p:cNvPr id="4" name="Slide Number Placeholder 5">
            <a:extLst>
              <a:ext uri="{FF2B5EF4-FFF2-40B4-BE49-F238E27FC236}">
                <a16:creationId xmlns:a16="http://schemas.microsoft.com/office/drawing/2014/main" id="{EFC2797C-6F01-4E8A-9CDF-B05D8B66CE19}"/>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20</a:t>
            </a:fld>
            <a:endParaRPr lang="en-US" sz="800" dirty="0"/>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C8CCA-0476-4D29-AB89-ED2AA17EC0C0}"/>
              </a:ext>
            </a:extLst>
          </p:cNvPr>
          <p:cNvSpPr>
            <a:spLocks noGrp="1"/>
          </p:cNvSpPr>
          <p:nvPr>
            <p:ph type="title"/>
          </p:nvPr>
        </p:nvSpPr>
        <p:spPr/>
        <p:txBody>
          <a:bodyPr/>
          <a:lstStyle/>
          <a:p>
            <a:r>
              <a:rPr lang="en-US" noProof="0" dirty="0"/>
              <a:t>Human Rights and Legal Rights </a:t>
            </a:r>
            <a:r>
              <a:rPr lang="en-US" sz="1000" noProof="0" dirty="0"/>
              <a:t>2</a:t>
            </a:r>
            <a:endParaRPr lang="en-US" noProof="0" dirty="0"/>
          </a:p>
        </p:txBody>
      </p:sp>
      <p:sp>
        <p:nvSpPr>
          <p:cNvPr id="3" name="Content Placeholder 2">
            <a:extLst>
              <a:ext uri="{FF2B5EF4-FFF2-40B4-BE49-F238E27FC236}">
                <a16:creationId xmlns:a16="http://schemas.microsoft.com/office/drawing/2014/main" id="{C43189F5-E9F4-468D-818A-BE53DD7C875F}"/>
              </a:ext>
            </a:extLst>
          </p:cNvPr>
          <p:cNvSpPr>
            <a:spLocks noGrp="1"/>
          </p:cNvSpPr>
          <p:nvPr>
            <p:ph idx="1"/>
          </p:nvPr>
        </p:nvSpPr>
        <p:spPr/>
        <p:txBody>
          <a:bodyPr/>
          <a:lstStyle/>
          <a:p>
            <a:pPr marL="0" indent="0">
              <a:buNone/>
            </a:pPr>
            <a:endParaRPr lang="en-US" noProof="0" dirty="0"/>
          </a:p>
          <a:p>
            <a:pPr marL="0" indent="0">
              <a:buNone/>
            </a:pPr>
            <a:r>
              <a:rPr lang="en-US" noProof="0" dirty="0"/>
              <a:t>Hak </a:t>
            </a:r>
            <a:r>
              <a:rPr lang="en-US" noProof="0" dirty="0" err="1"/>
              <a:t>hukum</a:t>
            </a:r>
            <a:r>
              <a:rPr lang="en-US" noProof="0" dirty="0"/>
              <a:t> </a:t>
            </a:r>
            <a:r>
              <a:rPr lang="en-US" noProof="0" dirty="0" err="1"/>
              <a:t>menempatkan</a:t>
            </a:r>
            <a:r>
              <a:rPr lang="en-US" noProof="0" dirty="0"/>
              <a:t> </a:t>
            </a:r>
            <a:r>
              <a:rPr lang="en-US" noProof="0" dirty="0" err="1"/>
              <a:t>permasalahan</a:t>
            </a:r>
            <a:r>
              <a:rPr lang="en-US" noProof="0" dirty="0"/>
              <a:t> </a:t>
            </a:r>
            <a:r>
              <a:rPr lang="en-US" noProof="0" dirty="0" err="1"/>
              <a:t>tertentu</a:t>
            </a:r>
            <a:r>
              <a:rPr lang="en-US" noProof="0" dirty="0"/>
              <a:t> di </a:t>
            </a:r>
            <a:r>
              <a:rPr lang="en-US" noProof="0" dirty="0" err="1"/>
              <a:t>luar</a:t>
            </a:r>
            <a:r>
              <a:rPr lang="en-US" noProof="0" dirty="0"/>
              <a:t> </a:t>
            </a:r>
            <a:r>
              <a:rPr lang="en-US" noProof="0" dirty="0" err="1"/>
              <a:t>lingkup</a:t>
            </a:r>
            <a:r>
              <a:rPr lang="en-US" noProof="0" dirty="0"/>
              <a:t> </a:t>
            </a:r>
            <a:r>
              <a:rPr lang="en-US" noProof="0" dirty="0" err="1"/>
              <a:t>kontrak</a:t>
            </a:r>
            <a:r>
              <a:rPr lang="en-US" noProof="0" dirty="0"/>
              <a:t> </a:t>
            </a:r>
            <a:r>
              <a:rPr lang="en-US" noProof="0" dirty="0" err="1"/>
              <a:t>kerja</a:t>
            </a:r>
            <a:r>
              <a:rPr lang="en-US" noProof="0" dirty="0"/>
              <a:t>.</a:t>
            </a:r>
          </a:p>
          <a:p>
            <a:r>
              <a:rPr lang="en-US" sz="2000" noProof="0" dirty="0"/>
              <a:t>Hak-</a:t>
            </a:r>
            <a:r>
              <a:rPr lang="en-US" sz="2000" noProof="0" dirty="0" err="1"/>
              <a:t>hak</a:t>
            </a:r>
            <a:r>
              <a:rPr lang="en-US" sz="2000" noProof="0" dirty="0"/>
              <a:t> </a:t>
            </a:r>
            <a:r>
              <a:rPr lang="en-US" sz="2000" noProof="0" dirty="0" err="1"/>
              <a:t>hukum</a:t>
            </a:r>
            <a:r>
              <a:rPr lang="en-US" sz="2000" noProof="0" dirty="0"/>
              <a:t> </a:t>
            </a:r>
            <a:r>
              <a:rPr lang="en-US" sz="2000" noProof="0" dirty="0" err="1"/>
              <a:t>tersebut</a:t>
            </a:r>
            <a:r>
              <a:rPr lang="en-US" sz="2000" noProof="0" dirty="0"/>
              <a:t> </a:t>
            </a:r>
            <a:r>
              <a:rPr lang="en-US" sz="2000" noProof="0" dirty="0" err="1"/>
              <a:t>menetapkan</a:t>
            </a:r>
            <a:r>
              <a:rPr lang="en-US" sz="2000" noProof="0" dirty="0"/>
              <a:t> </a:t>
            </a:r>
            <a:r>
              <a:rPr lang="en-US" sz="2000" noProof="0" dirty="0" err="1"/>
              <a:t>kerangka</a:t>
            </a:r>
            <a:r>
              <a:rPr lang="en-US" sz="2000" noProof="0" dirty="0"/>
              <a:t> </a:t>
            </a:r>
            <a:r>
              <a:rPr lang="en-US" sz="2000" noProof="0" dirty="0" err="1"/>
              <a:t>hukum</a:t>
            </a:r>
            <a:r>
              <a:rPr lang="en-US" sz="2000" noProof="0" dirty="0"/>
              <a:t> </a:t>
            </a:r>
            <a:r>
              <a:rPr lang="en-US" sz="2000" noProof="0" dirty="0" err="1"/>
              <a:t>dasar</a:t>
            </a:r>
            <a:r>
              <a:rPr lang="en-US" sz="2000" noProof="0" dirty="0"/>
              <a:t> di mana </a:t>
            </a:r>
            <a:r>
              <a:rPr lang="en-US" sz="2000" noProof="0" dirty="0" err="1"/>
              <a:t>bisnis</a:t>
            </a:r>
            <a:r>
              <a:rPr lang="en-US" sz="2000" noProof="0" dirty="0"/>
              <a:t> </a:t>
            </a:r>
            <a:r>
              <a:rPr lang="en-US" sz="2000" noProof="0" dirty="0" err="1"/>
              <a:t>beroperasi</a:t>
            </a:r>
            <a:r>
              <a:rPr lang="en-US" sz="2000" noProof="0" dirty="0"/>
              <a:t>.</a:t>
            </a:r>
            <a:endParaRPr lang="en-US" noProof="0" dirty="0"/>
          </a:p>
          <a:p>
            <a:pPr marL="0" indent="0">
              <a:buNone/>
            </a:pPr>
            <a:r>
              <a:rPr lang="en-US" noProof="0" dirty="0"/>
              <a:t>Hak </a:t>
            </a:r>
            <a:r>
              <a:rPr lang="en-US" noProof="0" dirty="0" err="1"/>
              <a:t>asasi</a:t>
            </a:r>
            <a:r>
              <a:rPr lang="en-US" noProof="0" dirty="0"/>
              <a:t> </a:t>
            </a:r>
            <a:r>
              <a:rPr lang="en-US" noProof="0" dirty="0" err="1"/>
              <a:t>manusia</a:t>
            </a:r>
            <a:r>
              <a:rPr lang="en-US" noProof="0" dirty="0"/>
              <a:t> </a:t>
            </a:r>
            <a:r>
              <a:rPr lang="en-US" noProof="0" dirty="0" err="1"/>
              <a:t>berada</a:t>
            </a:r>
            <a:r>
              <a:rPr lang="en-US" noProof="0" dirty="0"/>
              <a:t> di </a:t>
            </a:r>
            <a:r>
              <a:rPr lang="en-US" noProof="0" dirty="0" err="1"/>
              <a:t>luar</a:t>
            </a:r>
            <a:r>
              <a:rPr lang="en-US" noProof="0" dirty="0"/>
              <a:t> </a:t>
            </a:r>
            <a:r>
              <a:rPr lang="en-US" noProof="0" dirty="0" err="1"/>
              <a:t>tawar-menawar</a:t>
            </a:r>
            <a:r>
              <a:rPr lang="en-US" noProof="0" dirty="0"/>
              <a:t> yang </a:t>
            </a:r>
            <a:r>
              <a:rPr lang="en-US" noProof="0" dirty="0" err="1"/>
              <a:t>terjadi</a:t>
            </a:r>
            <a:r>
              <a:rPr lang="en-US" noProof="0" dirty="0"/>
              <a:t> </a:t>
            </a:r>
            <a:r>
              <a:rPr lang="en-US" noProof="0" dirty="0" err="1"/>
              <a:t>antara</a:t>
            </a:r>
            <a:r>
              <a:rPr lang="en-US" noProof="0" dirty="0"/>
              <a:t> </a:t>
            </a:r>
            <a:r>
              <a:rPr lang="en-US" noProof="0" dirty="0" err="1"/>
              <a:t>pengusaha</a:t>
            </a:r>
            <a:r>
              <a:rPr lang="en-US" noProof="0" dirty="0"/>
              <a:t> dan </a:t>
            </a:r>
            <a:r>
              <a:rPr lang="en-US" noProof="0" dirty="0" err="1"/>
              <a:t>pekerja</a:t>
            </a:r>
            <a:r>
              <a:rPr lang="en-US" noProof="0" dirty="0"/>
              <a:t>.</a:t>
            </a:r>
          </a:p>
        </p:txBody>
      </p:sp>
      <p:sp>
        <p:nvSpPr>
          <p:cNvPr id="4" name="Slide Number Placeholder 5">
            <a:extLst>
              <a:ext uri="{FF2B5EF4-FFF2-40B4-BE49-F238E27FC236}">
                <a16:creationId xmlns:a16="http://schemas.microsoft.com/office/drawing/2014/main" id="{B508DB95-F7E8-4769-BFEF-D4E5364E5D1C}"/>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21</a:t>
            </a:fld>
            <a:endParaRPr lang="en-US" sz="800" dirty="0"/>
          </a:p>
        </p:txBody>
      </p:sp>
    </p:spTree>
    <p:extLst>
      <p:ext uri="{BB962C8B-B14F-4D97-AF65-F5344CB8AC3E}">
        <p14:creationId xmlns:p14="http://schemas.microsoft.com/office/powerpoint/2010/main" val="68350036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a:t>Challenges to an Ethics of Rights and Duties</a:t>
            </a:r>
          </a:p>
        </p:txBody>
      </p:sp>
      <p:sp>
        <p:nvSpPr>
          <p:cNvPr id="3" name="Content Placeholder 2"/>
          <p:cNvSpPr>
            <a:spLocks noGrp="1"/>
          </p:cNvSpPr>
          <p:nvPr>
            <p:ph idx="1"/>
          </p:nvPr>
        </p:nvSpPr>
        <p:spPr/>
        <p:txBody>
          <a:bodyPr/>
          <a:lstStyle/>
          <a:p>
            <a:pPr marL="0" indent="0">
              <a:buNone/>
            </a:pPr>
            <a:endParaRPr lang="pt-BR" b="1" noProof="0" dirty="0">
              <a:solidFill>
                <a:srgbClr val="000099"/>
              </a:solidFill>
            </a:endParaRPr>
          </a:p>
          <a:p>
            <a:pPr marL="0" indent="0">
              <a:buNone/>
            </a:pPr>
            <a:r>
              <a:rPr lang="pt-BR" b="1" noProof="0" dirty="0">
                <a:solidFill>
                  <a:srgbClr val="000099"/>
                </a:solidFill>
              </a:rPr>
              <a:t>Ada dua tantangan besar dalam memahami keberagaman hak.</a:t>
            </a:r>
            <a:endParaRPr lang="en-US" b="1" noProof="0" dirty="0">
              <a:solidFill>
                <a:srgbClr val="000099"/>
              </a:solidFill>
            </a:endParaRPr>
          </a:p>
          <a:p>
            <a:r>
              <a:rPr lang="en-US" sz="2200" noProof="0" dirty="0"/>
              <a:t>Ada </a:t>
            </a:r>
            <a:r>
              <a:rPr lang="en-US" sz="2200" noProof="0" dirty="0" err="1"/>
              <a:t>perbedaan</a:t>
            </a:r>
            <a:r>
              <a:rPr lang="en-US" sz="2200" noProof="0" dirty="0"/>
              <a:t> </a:t>
            </a:r>
            <a:r>
              <a:rPr lang="en-US" sz="2200" noProof="0" dirty="0" err="1"/>
              <a:t>pendapat</a:t>
            </a:r>
            <a:r>
              <a:rPr lang="en-US" sz="2200" noProof="0" dirty="0"/>
              <a:t> </a:t>
            </a:r>
            <a:r>
              <a:rPr lang="en-US" sz="2200" noProof="0" dirty="0" err="1"/>
              <a:t>mengenai</a:t>
            </a:r>
            <a:r>
              <a:rPr lang="en-US" sz="2200" noProof="0" dirty="0"/>
              <a:t> </a:t>
            </a:r>
            <a:r>
              <a:rPr lang="en-US" sz="2200" noProof="0" dirty="0" err="1"/>
              <a:t>hak</a:t>
            </a:r>
            <a:r>
              <a:rPr lang="en-US" sz="2200" noProof="0" dirty="0"/>
              <a:t> </a:t>
            </a:r>
            <a:r>
              <a:rPr lang="en-US" sz="2200" noProof="0" dirty="0" err="1"/>
              <a:t>apa</a:t>
            </a:r>
            <a:r>
              <a:rPr lang="en-US" sz="2200" noProof="0" dirty="0"/>
              <a:t> yang </a:t>
            </a:r>
            <a:r>
              <a:rPr lang="en-US" sz="2200" noProof="0" dirty="0" err="1"/>
              <a:t>sebenarnya</a:t>
            </a:r>
            <a:r>
              <a:rPr lang="en-US" sz="2200" noProof="0" dirty="0"/>
              <a:t> </a:t>
            </a:r>
            <a:r>
              <a:rPr lang="en-US" sz="2200" noProof="0" dirty="0" err="1"/>
              <a:t>merupakan</a:t>
            </a:r>
            <a:r>
              <a:rPr lang="en-US" sz="2200" noProof="0" dirty="0"/>
              <a:t> </a:t>
            </a:r>
            <a:r>
              <a:rPr lang="en-US" sz="2200" noProof="0" dirty="0" err="1"/>
              <a:t>hak</a:t>
            </a:r>
            <a:r>
              <a:rPr lang="en-US" sz="2200" noProof="0" dirty="0"/>
              <a:t> </a:t>
            </a:r>
            <a:r>
              <a:rPr lang="en-US" sz="2200" noProof="0" dirty="0" err="1"/>
              <a:t>asasi</a:t>
            </a:r>
            <a:r>
              <a:rPr lang="en-US" sz="2200" noProof="0" dirty="0"/>
              <a:t> </a:t>
            </a:r>
            <a:r>
              <a:rPr lang="en-US" sz="2200" noProof="0" dirty="0" err="1"/>
              <a:t>manusia</a:t>
            </a:r>
            <a:r>
              <a:rPr lang="en-US" sz="2200" noProof="0" dirty="0"/>
              <a:t>.</a:t>
            </a:r>
          </a:p>
          <a:p>
            <a:r>
              <a:rPr lang="en-US" sz="2200" noProof="0" dirty="0"/>
              <a:t>Tidak </a:t>
            </a:r>
            <a:r>
              <a:rPr lang="en-US" sz="2200" noProof="0" dirty="0" err="1"/>
              <a:t>jelas</a:t>
            </a:r>
            <a:r>
              <a:rPr lang="en-US" sz="2200" noProof="0" dirty="0"/>
              <a:t> </a:t>
            </a:r>
            <a:r>
              <a:rPr lang="en-US" sz="2200" noProof="0" dirty="0" err="1"/>
              <a:t>bagaimana</a:t>
            </a:r>
            <a:r>
              <a:rPr lang="en-US" sz="2200" noProof="0" dirty="0"/>
              <a:t> </a:t>
            </a:r>
            <a:r>
              <a:rPr lang="en-US" sz="2200" noProof="0" dirty="0" err="1"/>
              <a:t>menerapkan</a:t>
            </a:r>
            <a:r>
              <a:rPr lang="en-US" sz="2200" noProof="0" dirty="0"/>
              <a:t> </a:t>
            </a:r>
            <a:r>
              <a:rPr lang="en-US" sz="2200" noProof="0" dirty="0" err="1"/>
              <a:t>pendekatan</a:t>
            </a:r>
            <a:r>
              <a:rPr lang="en-US" sz="2200" noProof="0" dirty="0"/>
              <a:t> </a:t>
            </a:r>
            <a:r>
              <a:rPr lang="en-US" sz="2200" noProof="0" dirty="0" err="1"/>
              <a:t>ini</a:t>
            </a:r>
            <a:r>
              <a:rPr lang="en-US" sz="2200" noProof="0" dirty="0"/>
              <a:t> pada </a:t>
            </a:r>
            <a:r>
              <a:rPr lang="en-US" sz="2200" noProof="0" dirty="0" err="1"/>
              <a:t>situasi</a:t>
            </a:r>
            <a:r>
              <a:rPr lang="en-US" sz="2200" noProof="0" dirty="0"/>
              <a:t> </a:t>
            </a:r>
            <a:r>
              <a:rPr lang="en-US" sz="2200" noProof="0" dirty="0" err="1"/>
              <a:t>praktis</a:t>
            </a:r>
            <a:r>
              <a:rPr lang="en-US" sz="2200" noProof="0" dirty="0"/>
              <a:t>, </a:t>
            </a:r>
            <a:r>
              <a:rPr lang="en-US" sz="2200" noProof="0" dirty="0" err="1"/>
              <a:t>terutama</a:t>
            </a:r>
            <a:r>
              <a:rPr lang="en-US" sz="2200" noProof="0" dirty="0"/>
              <a:t> </a:t>
            </a:r>
            <a:r>
              <a:rPr lang="en-US" sz="2200" noProof="0" dirty="0" err="1"/>
              <a:t>dalam</a:t>
            </a:r>
            <a:r>
              <a:rPr lang="en-US" sz="2200" noProof="0" dirty="0"/>
              <a:t> </a:t>
            </a:r>
            <a:r>
              <a:rPr lang="en-US" sz="2200" noProof="0" dirty="0" err="1"/>
              <a:t>kasus-kasus</a:t>
            </a:r>
            <a:r>
              <a:rPr lang="en-US" sz="2200" noProof="0" dirty="0"/>
              <a:t> di mana </a:t>
            </a:r>
            <a:r>
              <a:rPr lang="en-US" sz="2200" noProof="0" dirty="0" err="1"/>
              <a:t>hak-hak</a:t>
            </a:r>
            <a:r>
              <a:rPr lang="en-US" sz="2200" noProof="0" dirty="0"/>
              <a:t> </a:t>
            </a:r>
            <a:r>
              <a:rPr lang="en-US" sz="2200" noProof="0" dirty="0" err="1"/>
              <a:t>nampaknya</a:t>
            </a:r>
            <a:r>
              <a:rPr lang="en-US" sz="2200" noProof="0" dirty="0"/>
              <a:t> </a:t>
            </a:r>
            <a:r>
              <a:rPr lang="en-US" sz="2200" noProof="0" dirty="0" err="1"/>
              <a:t>bertentangan</a:t>
            </a:r>
            <a:endParaRPr lang="en-US" sz="2200" noProof="0" dirty="0"/>
          </a:p>
        </p:txBody>
      </p:sp>
      <p:sp>
        <p:nvSpPr>
          <p:cNvPr id="4" name="Slide Number Placeholder 5">
            <a:extLst>
              <a:ext uri="{FF2B5EF4-FFF2-40B4-BE49-F238E27FC236}">
                <a16:creationId xmlns:a16="http://schemas.microsoft.com/office/drawing/2014/main" id="{D05768D8-5E5F-4FDD-B74C-0FBBAB96FD41}"/>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22</a:t>
            </a:fld>
            <a:endParaRPr lang="en-US" sz="800" dirty="0"/>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a:t>Virtue Ethics: Integrity and Character </a:t>
            </a:r>
            <a:r>
              <a:rPr lang="en-US" sz="1000" noProof="0" dirty="0"/>
              <a:t>1</a:t>
            </a:r>
          </a:p>
        </p:txBody>
      </p:sp>
      <p:sp>
        <p:nvSpPr>
          <p:cNvPr id="3" name="Content Placeholder 2"/>
          <p:cNvSpPr>
            <a:spLocks noGrp="1"/>
          </p:cNvSpPr>
          <p:nvPr>
            <p:ph idx="1"/>
          </p:nvPr>
        </p:nvSpPr>
        <p:spPr/>
        <p:txBody>
          <a:bodyPr/>
          <a:lstStyle/>
          <a:p>
            <a:pPr marL="0" indent="0">
              <a:buNone/>
            </a:pPr>
            <a:r>
              <a:rPr lang="en-US" noProof="0" dirty="0"/>
              <a:t>Virtues /Kebajikan </a:t>
            </a:r>
            <a:r>
              <a:rPr lang="en-US" noProof="0" dirty="0" err="1"/>
              <a:t>adalah</a:t>
            </a:r>
            <a:r>
              <a:rPr lang="en-US" noProof="0" dirty="0"/>
              <a:t> </a:t>
            </a:r>
            <a:r>
              <a:rPr lang="en-US" noProof="0" dirty="0" err="1"/>
              <a:t>ciri-ciri</a:t>
            </a:r>
            <a:r>
              <a:rPr lang="en-US" noProof="0" dirty="0"/>
              <a:t> </a:t>
            </a:r>
            <a:r>
              <a:rPr lang="en-US" noProof="0" dirty="0" err="1"/>
              <a:t>karakter</a:t>
            </a:r>
            <a:r>
              <a:rPr lang="en-US" noProof="0" dirty="0"/>
              <a:t> yang </a:t>
            </a:r>
            <a:r>
              <a:rPr lang="en-US" noProof="0" dirty="0" err="1"/>
              <a:t>akan</a:t>
            </a:r>
            <a:r>
              <a:rPr lang="en-US" noProof="0" dirty="0"/>
              <a:t> </a:t>
            </a:r>
            <a:r>
              <a:rPr lang="en-US" noProof="0" dirty="0" err="1"/>
              <a:t>menjadi</a:t>
            </a:r>
            <a:r>
              <a:rPr lang="en-US" noProof="0" dirty="0"/>
              <a:t> </a:t>
            </a:r>
            <a:r>
              <a:rPr lang="en-US" noProof="0" dirty="0" err="1"/>
              <a:t>bagian</a:t>
            </a:r>
            <a:r>
              <a:rPr lang="en-US" noProof="0" dirty="0"/>
              <a:t> </a:t>
            </a:r>
            <a:r>
              <a:rPr lang="en-US" noProof="0" dirty="0" err="1"/>
              <a:t>dari</a:t>
            </a:r>
            <a:r>
              <a:rPr lang="en-US" noProof="0" dirty="0"/>
              <a:t> </a:t>
            </a:r>
            <a:r>
              <a:rPr lang="en-US" noProof="0" dirty="0" err="1"/>
              <a:t>kehidupan</a:t>
            </a:r>
            <a:r>
              <a:rPr lang="en-US" noProof="0" dirty="0"/>
              <a:t> </a:t>
            </a:r>
            <a:r>
              <a:rPr lang="en-US" noProof="0" dirty="0" err="1"/>
              <a:t>manusia</a:t>
            </a:r>
            <a:r>
              <a:rPr lang="en-US" noProof="0" dirty="0"/>
              <a:t> yang </a:t>
            </a:r>
            <a:r>
              <a:rPr lang="en-US" noProof="0" dirty="0" err="1"/>
              <a:t>baik</a:t>
            </a:r>
            <a:r>
              <a:rPr lang="en-US" noProof="0" dirty="0"/>
              <a:t> dan </a:t>
            </a:r>
            <a:r>
              <a:rPr lang="en-US" noProof="0" dirty="0" err="1"/>
              <a:t>bermakna</a:t>
            </a:r>
            <a:r>
              <a:rPr lang="en-US" noProof="0" dirty="0"/>
              <a:t>.</a:t>
            </a:r>
          </a:p>
          <a:p>
            <a:r>
              <a:rPr lang="en-US" sz="2000" b="1" noProof="0" dirty="0" err="1">
                <a:solidFill>
                  <a:srgbClr val="0070C0"/>
                </a:solidFill>
              </a:rPr>
              <a:t>Tempat</a:t>
            </a:r>
            <a:r>
              <a:rPr lang="en-US" sz="2000" b="1" noProof="0" dirty="0">
                <a:solidFill>
                  <a:srgbClr val="0070C0"/>
                </a:solidFill>
              </a:rPr>
              <a:t> </a:t>
            </a:r>
            <a:r>
              <a:rPr lang="en-US" sz="2000" b="1" noProof="0" dirty="0" err="1">
                <a:solidFill>
                  <a:srgbClr val="0070C0"/>
                </a:solidFill>
              </a:rPr>
              <a:t>terbaik</a:t>
            </a:r>
            <a:r>
              <a:rPr lang="en-US" sz="2000" b="1" noProof="0" dirty="0">
                <a:solidFill>
                  <a:srgbClr val="0070C0"/>
                </a:solidFill>
              </a:rPr>
              <a:t> </a:t>
            </a:r>
            <a:r>
              <a:rPr lang="en-US" sz="2000" b="1" noProof="0" dirty="0" err="1">
                <a:solidFill>
                  <a:srgbClr val="0070C0"/>
                </a:solidFill>
              </a:rPr>
              <a:t>untuk</a:t>
            </a:r>
            <a:r>
              <a:rPr lang="en-US" sz="2000" b="1" noProof="0" dirty="0">
                <a:solidFill>
                  <a:srgbClr val="0070C0"/>
                </a:solidFill>
              </a:rPr>
              <a:t> </a:t>
            </a:r>
            <a:r>
              <a:rPr lang="en-US" sz="2000" b="1" noProof="0" dirty="0" err="1">
                <a:solidFill>
                  <a:srgbClr val="0070C0"/>
                </a:solidFill>
              </a:rPr>
              <a:t>melihat</a:t>
            </a:r>
            <a:r>
              <a:rPr lang="en-US" sz="2000" b="1" noProof="0" dirty="0">
                <a:solidFill>
                  <a:srgbClr val="0070C0"/>
                </a:solidFill>
              </a:rPr>
              <a:t> </a:t>
            </a:r>
            <a:r>
              <a:rPr lang="en-US" sz="2000" b="1" noProof="0" dirty="0" err="1">
                <a:solidFill>
                  <a:srgbClr val="0070C0"/>
                </a:solidFill>
              </a:rPr>
              <a:t>etika</a:t>
            </a:r>
            <a:r>
              <a:rPr lang="en-US" sz="2000" b="1" noProof="0" dirty="0">
                <a:solidFill>
                  <a:srgbClr val="0070C0"/>
                </a:solidFill>
              </a:rPr>
              <a:t> </a:t>
            </a:r>
            <a:r>
              <a:rPr lang="en-US" sz="2000" b="1" noProof="0" dirty="0" err="1">
                <a:solidFill>
                  <a:srgbClr val="0070C0"/>
                </a:solidFill>
              </a:rPr>
              <a:t>kebajikan</a:t>
            </a:r>
            <a:r>
              <a:rPr lang="en-US" sz="2000" b="1" noProof="0" dirty="0">
                <a:solidFill>
                  <a:srgbClr val="0070C0"/>
                </a:solidFill>
              </a:rPr>
              <a:t> </a:t>
            </a:r>
            <a:r>
              <a:rPr lang="en-US" sz="2000" b="1" noProof="0" dirty="0" err="1">
                <a:solidFill>
                  <a:srgbClr val="0070C0"/>
                </a:solidFill>
              </a:rPr>
              <a:t>adalah</a:t>
            </a:r>
            <a:r>
              <a:rPr lang="en-US" sz="2000" b="1" noProof="0" dirty="0">
                <a:solidFill>
                  <a:srgbClr val="0070C0"/>
                </a:solidFill>
              </a:rPr>
              <a:t> pada </a:t>
            </a:r>
            <a:r>
              <a:rPr lang="en-US" sz="2000" b="1" noProof="0" dirty="0" err="1">
                <a:solidFill>
                  <a:srgbClr val="0070C0"/>
                </a:solidFill>
              </a:rPr>
              <a:t>tujuan</a:t>
            </a:r>
            <a:r>
              <a:rPr lang="en-US" sz="2000" b="1" noProof="0" dirty="0">
                <a:solidFill>
                  <a:srgbClr val="0070C0"/>
                </a:solidFill>
              </a:rPr>
              <a:t> </a:t>
            </a:r>
            <a:r>
              <a:rPr lang="en-US" sz="2000" b="1" noProof="0" dirty="0" err="1">
                <a:solidFill>
                  <a:srgbClr val="0070C0"/>
                </a:solidFill>
              </a:rPr>
              <a:t>setiap</a:t>
            </a:r>
            <a:r>
              <a:rPr lang="en-US" sz="2000" b="1" noProof="0" dirty="0">
                <a:solidFill>
                  <a:srgbClr val="0070C0"/>
                </a:solidFill>
              </a:rPr>
              <a:t> orang </a:t>
            </a:r>
            <a:r>
              <a:rPr lang="en-US" sz="2000" b="1" noProof="0" dirty="0" err="1">
                <a:solidFill>
                  <a:srgbClr val="0070C0"/>
                </a:solidFill>
              </a:rPr>
              <a:t>tua</a:t>
            </a:r>
            <a:r>
              <a:rPr lang="en-US" sz="2000" b="1" noProof="0" dirty="0">
                <a:solidFill>
                  <a:srgbClr val="0070C0"/>
                </a:solidFill>
              </a:rPr>
              <a:t> yang </a:t>
            </a:r>
            <a:r>
              <a:rPr lang="en-US" sz="2000" b="1" noProof="0" dirty="0" err="1">
                <a:solidFill>
                  <a:srgbClr val="0070C0"/>
                </a:solidFill>
              </a:rPr>
              <a:t>baik</a:t>
            </a:r>
            <a:r>
              <a:rPr lang="en-US" sz="2000" b="1" noProof="0" dirty="0">
                <a:solidFill>
                  <a:srgbClr val="0070C0"/>
                </a:solidFill>
              </a:rPr>
              <a:t> yang </a:t>
            </a:r>
            <a:r>
              <a:rPr lang="en-US" sz="2000" b="1" noProof="0" dirty="0" err="1">
                <a:solidFill>
                  <a:srgbClr val="0070C0"/>
                </a:solidFill>
              </a:rPr>
              <a:t>berharap</a:t>
            </a:r>
            <a:r>
              <a:rPr lang="en-US" sz="2000" b="1" noProof="0" dirty="0">
                <a:solidFill>
                  <a:srgbClr val="0070C0"/>
                </a:solidFill>
              </a:rPr>
              <a:t> </a:t>
            </a:r>
            <a:r>
              <a:rPr lang="en-US" sz="2000" b="1" noProof="0" dirty="0" err="1">
                <a:solidFill>
                  <a:srgbClr val="0070C0"/>
                </a:solidFill>
              </a:rPr>
              <a:t>dapat</a:t>
            </a:r>
            <a:r>
              <a:rPr lang="en-US" sz="2000" b="1" noProof="0" dirty="0">
                <a:solidFill>
                  <a:srgbClr val="0070C0"/>
                </a:solidFill>
              </a:rPr>
              <a:t> </a:t>
            </a:r>
            <a:r>
              <a:rPr lang="en-US" sz="2000" b="1" noProof="0" dirty="0" err="1">
                <a:solidFill>
                  <a:srgbClr val="0070C0"/>
                </a:solidFill>
              </a:rPr>
              <a:t>membesarkan</a:t>
            </a:r>
            <a:r>
              <a:rPr lang="en-US" sz="2000" b="1" noProof="0" dirty="0">
                <a:solidFill>
                  <a:srgbClr val="0070C0"/>
                </a:solidFill>
              </a:rPr>
              <a:t> </a:t>
            </a:r>
            <a:r>
              <a:rPr lang="en-US" sz="2000" b="1" noProof="0" dirty="0" err="1">
                <a:solidFill>
                  <a:srgbClr val="0070C0"/>
                </a:solidFill>
              </a:rPr>
              <a:t>anak-anak</a:t>
            </a:r>
            <a:r>
              <a:rPr lang="en-US" sz="2000" b="1" noProof="0" dirty="0">
                <a:solidFill>
                  <a:srgbClr val="0070C0"/>
                </a:solidFill>
              </a:rPr>
              <a:t> yang </a:t>
            </a:r>
            <a:r>
              <a:rPr lang="en-US" sz="2000" b="1" noProof="0" dirty="0" err="1">
                <a:solidFill>
                  <a:srgbClr val="0070C0"/>
                </a:solidFill>
              </a:rPr>
              <a:t>bahagia</a:t>
            </a:r>
            <a:r>
              <a:rPr lang="en-US" sz="2000" b="1" noProof="0" dirty="0">
                <a:solidFill>
                  <a:srgbClr val="0070C0"/>
                </a:solidFill>
              </a:rPr>
              <a:t> dan </a:t>
            </a:r>
            <a:r>
              <a:rPr lang="en-US" sz="2000" b="1" noProof="0" dirty="0" err="1">
                <a:solidFill>
                  <a:srgbClr val="0070C0"/>
                </a:solidFill>
              </a:rPr>
              <a:t>bermartabat</a:t>
            </a:r>
            <a:r>
              <a:rPr lang="en-US" sz="2000" b="1" noProof="0" dirty="0">
                <a:solidFill>
                  <a:srgbClr val="0070C0"/>
                </a:solidFill>
              </a:rPr>
              <a:t>.</a:t>
            </a:r>
          </a:p>
          <a:p>
            <a:pPr marL="0" indent="0">
              <a:buNone/>
            </a:pPr>
            <a:r>
              <a:rPr lang="en-US" noProof="0" dirty="0" err="1"/>
              <a:t>Untuk</a:t>
            </a:r>
            <a:r>
              <a:rPr lang="en-US" noProof="0" dirty="0"/>
              <a:t> </a:t>
            </a:r>
            <a:r>
              <a:rPr lang="en-US" noProof="0" dirty="0" err="1"/>
              <a:t>memahami</a:t>
            </a:r>
            <a:r>
              <a:rPr lang="en-US" noProof="0" dirty="0"/>
              <a:t> </a:t>
            </a:r>
            <a:r>
              <a:rPr lang="en-US" noProof="0" dirty="0" err="1"/>
              <a:t>bagaimana</a:t>
            </a:r>
            <a:r>
              <a:rPr lang="en-US" noProof="0" dirty="0"/>
              <a:t> </a:t>
            </a:r>
            <a:r>
              <a:rPr lang="en-US" noProof="0" dirty="0" err="1"/>
              <a:t>etika</a:t>
            </a:r>
            <a:r>
              <a:rPr lang="en-US" noProof="0" dirty="0"/>
              <a:t> </a:t>
            </a:r>
            <a:r>
              <a:rPr lang="en-US" noProof="0" dirty="0" err="1"/>
              <a:t>kebajikan</a:t>
            </a:r>
            <a:r>
              <a:rPr lang="en-US" noProof="0" dirty="0"/>
              <a:t> </a:t>
            </a:r>
            <a:r>
              <a:rPr lang="en-US" noProof="0" dirty="0" err="1"/>
              <a:t>berbeda</a:t>
            </a:r>
            <a:r>
              <a:rPr lang="en-US" noProof="0" dirty="0"/>
              <a:t> </a:t>
            </a:r>
            <a:r>
              <a:rPr lang="en-US" noProof="0" dirty="0" err="1"/>
              <a:t>dari</a:t>
            </a:r>
            <a:r>
              <a:rPr lang="en-US" noProof="0" dirty="0"/>
              <a:t> </a:t>
            </a:r>
            <a:r>
              <a:rPr lang="en-US" noProof="0" dirty="0" err="1"/>
              <a:t>kerangka</a:t>
            </a:r>
            <a:r>
              <a:rPr lang="en-US" noProof="0" dirty="0"/>
              <a:t> utilitarian dan </a:t>
            </a:r>
            <a:r>
              <a:rPr lang="en-US" noProof="0" dirty="0" err="1"/>
              <a:t>berbasis</a:t>
            </a:r>
            <a:r>
              <a:rPr lang="en-US" noProof="0" dirty="0"/>
              <a:t> </a:t>
            </a:r>
            <a:r>
              <a:rPr lang="en-US" noProof="0" dirty="0" err="1"/>
              <a:t>prinsip</a:t>
            </a:r>
            <a:r>
              <a:rPr lang="en-US" noProof="0" dirty="0"/>
              <a:t>, </a:t>
            </a:r>
            <a:r>
              <a:rPr lang="en-US" noProof="0" dirty="0" err="1"/>
              <a:t>pertimbangkan</a:t>
            </a:r>
            <a:r>
              <a:rPr lang="en-US" noProof="0" dirty="0"/>
              <a:t> </a:t>
            </a:r>
            <a:r>
              <a:rPr lang="en-US" noProof="0" dirty="0" err="1"/>
              <a:t>egoisme</a:t>
            </a:r>
            <a:r>
              <a:rPr lang="en-US" noProof="0" dirty="0"/>
              <a:t>.</a:t>
            </a:r>
          </a:p>
          <a:p>
            <a:r>
              <a:rPr lang="en-US" sz="2000" noProof="0" dirty="0"/>
              <a:t>Ada </a:t>
            </a:r>
            <a:r>
              <a:rPr lang="en-US" sz="2000" noProof="0" dirty="0" err="1"/>
              <a:t>kesenjangan</a:t>
            </a:r>
            <a:r>
              <a:rPr lang="en-US" sz="2000" noProof="0" dirty="0"/>
              <a:t> </a:t>
            </a:r>
            <a:r>
              <a:rPr lang="en-US" sz="2000" noProof="0" dirty="0" err="1"/>
              <a:t>antara</a:t>
            </a:r>
            <a:r>
              <a:rPr lang="en-US" sz="2000" noProof="0" dirty="0"/>
              <a:t> </a:t>
            </a:r>
            <a:r>
              <a:rPr lang="en-US" sz="2000" noProof="0" dirty="0" err="1"/>
              <a:t>kepentingan</a:t>
            </a:r>
            <a:r>
              <a:rPr lang="en-US" sz="2000" noProof="0" dirty="0"/>
              <a:t> </a:t>
            </a:r>
            <a:r>
              <a:rPr lang="en-US" sz="2000" noProof="0" dirty="0" err="1"/>
              <a:t>pribadi</a:t>
            </a:r>
            <a:r>
              <a:rPr lang="en-US" sz="2000" noProof="0" dirty="0"/>
              <a:t> dan </a:t>
            </a:r>
            <a:r>
              <a:rPr lang="en-US" sz="2000" b="1" i="1" noProof="0" dirty="0">
                <a:solidFill>
                  <a:srgbClr val="005A9E"/>
                </a:solidFill>
              </a:rPr>
              <a:t>altruism</a:t>
            </a:r>
            <a:r>
              <a:rPr lang="en-US" sz="2000" b="1" noProof="0" dirty="0">
                <a:solidFill>
                  <a:srgbClr val="005A9E"/>
                </a:solidFill>
              </a:rPr>
              <a:t> ( </a:t>
            </a:r>
            <a:r>
              <a:rPr lang="en-US" sz="2000" b="1" noProof="0" dirty="0" err="1">
                <a:solidFill>
                  <a:srgbClr val="005A9E"/>
                </a:solidFill>
              </a:rPr>
              <a:t>sikap</a:t>
            </a:r>
            <a:r>
              <a:rPr lang="en-US" sz="2000" b="1" noProof="0" dirty="0">
                <a:solidFill>
                  <a:srgbClr val="005A9E"/>
                </a:solidFill>
              </a:rPr>
              <a:t> </a:t>
            </a:r>
            <a:r>
              <a:rPr lang="en-US" sz="2000" b="1" noProof="0" dirty="0" err="1">
                <a:solidFill>
                  <a:srgbClr val="005A9E"/>
                </a:solidFill>
              </a:rPr>
              <a:t>atau</a:t>
            </a:r>
            <a:r>
              <a:rPr lang="en-US" sz="2000" b="1" noProof="0" dirty="0">
                <a:solidFill>
                  <a:srgbClr val="005A9E"/>
                </a:solidFill>
              </a:rPr>
              <a:t> </a:t>
            </a:r>
            <a:r>
              <a:rPr lang="en-US" sz="2000" b="1" noProof="0" dirty="0" err="1">
                <a:solidFill>
                  <a:srgbClr val="005A9E"/>
                </a:solidFill>
              </a:rPr>
              <a:t>naluri</a:t>
            </a:r>
            <a:r>
              <a:rPr lang="en-US" sz="2000" b="1" noProof="0" dirty="0">
                <a:solidFill>
                  <a:srgbClr val="005A9E"/>
                </a:solidFill>
              </a:rPr>
              <a:t> yang </a:t>
            </a:r>
            <a:r>
              <a:rPr lang="en-US" sz="2000" b="1" noProof="0" dirty="0" err="1">
                <a:solidFill>
                  <a:srgbClr val="005A9E"/>
                </a:solidFill>
              </a:rPr>
              <a:t>mengutamakan</a:t>
            </a:r>
            <a:r>
              <a:rPr lang="en-US" sz="2000" b="1" noProof="0" dirty="0">
                <a:solidFill>
                  <a:srgbClr val="005A9E"/>
                </a:solidFill>
              </a:rPr>
              <a:t> </a:t>
            </a:r>
            <a:r>
              <a:rPr lang="en-US" sz="2000" b="1" noProof="0" dirty="0" err="1">
                <a:solidFill>
                  <a:srgbClr val="005A9E"/>
                </a:solidFill>
              </a:rPr>
              <a:t>kepentingan</a:t>
            </a:r>
            <a:r>
              <a:rPr lang="en-US" sz="2000" b="1" noProof="0" dirty="0">
                <a:solidFill>
                  <a:srgbClr val="005A9E"/>
                </a:solidFill>
              </a:rPr>
              <a:t> dan </a:t>
            </a:r>
            <a:r>
              <a:rPr lang="en-US" sz="2000" b="1" noProof="0" dirty="0" err="1">
                <a:solidFill>
                  <a:srgbClr val="005A9E"/>
                </a:solidFill>
              </a:rPr>
              <a:t>kabaikan</a:t>
            </a:r>
            <a:r>
              <a:rPr lang="en-US" sz="2000" b="1" noProof="0" dirty="0">
                <a:solidFill>
                  <a:srgbClr val="005A9E"/>
                </a:solidFill>
              </a:rPr>
              <a:t> orang lain </a:t>
            </a:r>
            <a:r>
              <a:rPr lang="en-US" sz="2000" b="1" noProof="0" dirty="0" err="1">
                <a:solidFill>
                  <a:srgbClr val="005A9E"/>
                </a:solidFill>
              </a:rPr>
              <a:t>diatas</a:t>
            </a:r>
            <a:r>
              <a:rPr lang="en-US" sz="2000" b="1" noProof="0" dirty="0">
                <a:solidFill>
                  <a:srgbClr val="005A9E"/>
                </a:solidFill>
              </a:rPr>
              <a:t> </a:t>
            </a:r>
            <a:r>
              <a:rPr lang="en-US" sz="2000" b="1" noProof="0" dirty="0" err="1">
                <a:solidFill>
                  <a:srgbClr val="005A9E"/>
                </a:solidFill>
              </a:rPr>
              <a:t>kepentingan</a:t>
            </a:r>
            <a:r>
              <a:rPr lang="en-US" sz="2000" b="1" noProof="0" dirty="0">
                <a:solidFill>
                  <a:srgbClr val="005A9E"/>
                </a:solidFill>
              </a:rPr>
              <a:t> </a:t>
            </a:r>
            <a:r>
              <a:rPr lang="en-US" sz="2000" b="1" noProof="0" dirty="0" err="1">
                <a:solidFill>
                  <a:srgbClr val="005A9E"/>
                </a:solidFill>
              </a:rPr>
              <a:t>diri</a:t>
            </a:r>
            <a:r>
              <a:rPr lang="en-US" sz="2000" b="1" noProof="0" dirty="0">
                <a:solidFill>
                  <a:srgbClr val="005A9E"/>
                </a:solidFill>
              </a:rPr>
              <a:t> </a:t>
            </a:r>
            <a:r>
              <a:rPr lang="en-US" sz="2000" b="1" noProof="0" dirty="0" err="1">
                <a:solidFill>
                  <a:srgbClr val="005A9E"/>
                </a:solidFill>
              </a:rPr>
              <a:t>sendiri</a:t>
            </a:r>
            <a:r>
              <a:rPr lang="en-US" sz="2000" b="1" noProof="0" dirty="0">
                <a:solidFill>
                  <a:srgbClr val="005A9E"/>
                </a:solidFill>
              </a:rPr>
              <a:t>).</a:t>
            </a:r>
          </a:p>
          <a:p>
            <a:r>
              <a:rPr lang="en-US" sz="2000" noProof="0" dirty="0"/>
              <a:t>Etika </a:t>
            </a:r>
            <a:r>
              <a:rPr lang="en-US" sz="2000" noProof="0" dirty="0" err="1"/>
              <a:t>terkadang</a:t>
            </a:r>
            <a:r>
              <a:rPr lang="en-US" sz="2000" noProof="0" dirty="0"/>
              <a:t> </a:t>
            </a:r>
            <a:r>
              <a:rPr lang="en-US" sz="2000" noProof="0" dirty="0" err="1"/>
              <a:t>mengharuskan</a:t>
            </a:r>
            <a:r>
              <a:rPr lang="en-US" sz="2000" noProof="0" dirty="0"/>
              <a:t> </a:t>
            </a:r>
            <a:r>
              <a:rPr lang="en-US" sz="2000" noProof="0" dirty="0" err="1"/>
              <a:t>kita</a:t>
            </a:r>
            <a:r>
              <a:rPr lang="en-US" sz="2000" noProof="0" dirty="0"/>
              <a:t> </a:t>
            </a:r>
            <a:r>
              <a:rPr lang="en-US" sz="2000" noProof="0" dirty="0" err="1"/>
              <a:t>bertindak</a:t>
            </a:r>
            <a:r>
              <a:rPr lang="en-US" sz="2000" noProof="0" dirty="0"/>
              <a:t> demi </a:t>
            </a:r>
            <a:r>
              <a:rPr lang="en-US" sz="2000" noProof="0" dirty="0" err="1"/>
              <a:t>kesejahteraan</a:t>
            </a:r>
            <a:r>
              <a:rPr lang="en-US" sz="2000" noProof="0" dirty="0"/>
              <a:t> orang lain, </a:t>
            </a:r>
            <a:r>
              <a:rPr lang="en-US" sz="2000" noProof="0" dirty="0" err="1"/>
              <a:t>sesuatu</a:t>
            </a:r>
            <a:r>
              <a:rPr lang="en-US" sz="2000" noProof="0" dirty="0"/>
              <a:t> yang </a:t>
            </a:r>
            <a:r>
              <a:rPr lang="en-US" sz="2000" noProof="0" dirty="0" err="1"/>
              <a:t>menurut</a:t>
            </a:r>
            <a:r>
              <a:rPr lang="en-US" sz="2000" noProof="0" dirty="0"/>
              <a:t> </a:t>
            </a:r>
            <a:r>
              <a:rPr lang="en-US" sz="2000" noProof="0" dirty="0" err="1"/>
              <a:t>egoisme</a:t>
            </a:r>
            <a:r>
              <a:rPr lang="en-US" sz="2000" noProof="0" dirty="0"/>
              <a:t> </a:t>
            </a:r>
            <a:r>
              <a:rPr lang="en-US" sz="2000" noProof="0" dirty="0" err="1"/>
              <a:t>tidak</a:t>
            </a:r>
            <a:r>
              <a:rPr lang="en-US" sz="2000" noProof="0" dirty="0"/>
              <a:t> </a:t>
            </a:r>
            <a:r>
              <a:rPr lang="en-US" sz="2000" noProof="0" dirty="0" err="1"/>
              <a:t>mungkin</a:t>
            </a:r>
            <a:r>
              <a:rPr lang="en-US" sz="2000" noProof="0" dirty="0"/>
              <a:t> </a:t>
            </a:r>
            <a:r>
              <a:rPr lang="en-US" sz="2000" noProof="0" dirty="0" err="1"/>
              <a:t>dilakukan</a:t>
            </a:r>
            <a:r>
              <a:rPr lang="en-US" sz="2000" noProof="0" dirty="0"/>
              <a:t>.</a:t>
            </a:r>
          </a:p>
        </p:txBody>
      </p:sp>
      <p:sp>
        <p:nvSpPr>
          <p:cNvPr id="4" name="Slide Number Placeholder 5">
            <a:extLst>
              <a:ext uri="{FF2B5EF4-FFF2-40B4-BE49-F238E27FC236}">
                <a16:creationId xmlns:a16="http://schemas.microsoft.com/office/drawing/2014/main" id="{6597D67B-5559-49DB-8FD7-70B2B2A8F141}"/>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23</a:t>
            </a:fld>
            <a:endParaRPr lang="en-US" sz="800" dirty="0"/>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3B2BA00-F011-4106-9A2F-39A028932D5E}"/>
              </a:ext>
            </a:extLst>
          </p:cNvPr>
          <p:cNvSpPr>
            <a:spLocks noGrp="1"/>
          </p:cNvSpPr>
          <p:nvPr>
            <p:ph type="title"/>
          </p:nvPr>
        </p:nvSpPr>
        <p:spPr/>
        <p:txBody>
          <a:bodyPr/>
          <a:lstStyle/>
          <a:p>
            <a:r>
              <a:rPr lang="en-US" noProof="0" dirty="0"/>
              <a:t>Virtue Ethics: Integrity and Character </a:t>
            </a:r>
            <a:r>
              <a:rPr lang="en-US" sz="1000" noProof="0" dirty="0"/>
              <a:t>2</a:t>
            </a:r>
            <a:endParaRPr lang="en-US" noProof="0" dirty="0"/>
          </a:p>
        </p:txBody>
      </p:sp>
      <p:sp>
        <p:nvSpPr>
          <p:cNvPr id="7" name="Content Placeholder 6">
            <a:extLst>
              <a:ext uri="{FF2B5EF4-FFF2-40B4-BE49-F238E27FC236}">
                <a16:creationId xmlns:a16="http://schemas.microsoft.com/office/drawing/2014/main" id="{000D7A31-90B3-4EFB-9C0A-B9C7C4EBF52C}"/>
              </a:ext>
            </a:extLst>
          </p:cNvPr>
          <p:cNvSpPr>
            <a:spLocks noGrp="1"/>
          </p:cNvSpPr>
          <p:nvPr>
            <p:ph idx="1"/>
          </p:nvPr>
        </p:nvSpPr>
        <p:spPr>
          <a:xfrm>
            <a:off x="383458" y="1295399"/>
            <a:ext cx="8229600" cy="4809203"/>
          </a:xfrm>
        </p:spPr>
        <p:txBody>
          <a:bodyPr/>
          <a:lstStyle/>
          <a:p>
            <a:pPr marL="0" indent="0">
              <a:buNone/>
            </a:pPr>
            <a:r>
              <a:rPr lang="en-US" noProof="0" dirty="0"/>
              <a:t>Etika </a:t>
            </a:r>
            <a:r>
              <a:rPr lang="en-US" noProof="0" dirty="0" err="1"/>
              <a:t>kebajikan</a:t>
            </a:r>
            <a:r>
              <a:rPr lang="en-US" noProof="0" dirty="0"/>
              <a:t> </a:t>
            </a:r>
            <a:r>
              <a:rPr lang="en-US" noProof="0" dirty="0" err="1"/>
              <a:t>mengalihkan</a:t>
            </a:r>
            <a:r>
              <a:rPr lang="en-US" noProof="0" dirty="0"/>
              <a:t> </a:t>
            </a:r>
            <a:r>
              <a:rPr lang="en-US" noProof="0" dirty="0" err="1"/>
              <a:t>fokus</a:t>
            </a:r>
            <a:r>
              <a:rPr lang="en-US" noProof="0" dirty="0"/>
              <a:t> </a:t>
            </a:r>
            <a:r>
              <a:rPr lang="en-US" noProof="0" dirty="0" err="1"/>
              <a:t>dari</a:t>
            </a:r>
            <a:r>
              <a:rPr lang="en-US" noProof="0" dirty="0"/>
              <a:t> </a:t>
            </a:r>
            <a:r>
              <a:rPr lang="en-US" noProof="0" dirty="0" err="1"/>
              <a:t>pertanyaan</a:t>
            </a:r>
            <a:r>
              <a:rPr lang="en-US" noProof="0" dirty="0"/>
              <a:t> </a:t>
            </a:r>
            <a:r>
              <a:rPr lang="en-US" noProof="0" dirty="0" err="1"/>
              <a:t>tentang</a:t>
            </a:r>
            <a:r>
              <a:rPr lang="en-US" noProof="0" dirty="0"/>
              <a:t> </a:t>
            </a:r>
            <a:r>
              <a:rPr lang="en-US" noProof="0" dirty="0" err="1"/>
              <a:t>apa</a:t>
            </a:r>
            <a:r>
              <a:rPr lang="en-US" noProof="0" dirty="0"/>
              <a:t> yang </a:t>
            </a:r>
            <a:r>
              <a:rPr lang="en-US" noProof="0" dirty="0" err="1"/>
              <a:t>harus</a:t>
            </a:r>
            <a:r>
              <a:rPr lang="en-US" noProof="0" dirty="0"/>
              <a:t> </a:t>
            </a:r>
            <a:r>
              <a:rPr lang="en-US" noProof="0" dirty="0" err="1"/>
              <a:t>dilakukan</a:t>
            </a:r>
            <a:r>
              <a:rPr lang="en-US" noProof="0" dirty="0"/>
              <a:t> </a:t>
            </a:r>
            <a:r>
              <a:rPr lang="en-US" noProof="0" dirty="0" err="1"/>
              <a:t>seseorang</a:t>
            </a:r>
            <a:r>
              <a:rPr lang="en-US" noProof="0" dirty="0"/>
              <a:t>, </a:t>
            </a:r>
            <a:r>
              <a:rPr lang="en-US" noProof="0" dirty="0" err="1"/>
              <a:t>ke</a:t>
            </a:r>
            <a:r>
              <a:rPr lang="en-US" noProof="0" dirty="0"/>
              <a:t> </a:t>
            </a:r>
            <a:r>
              <a:rPr lang="en-US" noProof="0" dirty="0" err="1"/>
              <a:t>fokus</a:t>
            </a:r>
            <a:r>
              <a:rPr lang="en-US" noProof="0" dirty="0"/>
              <a:t> pada </a:t>
            </a:r>
            <a:r>
              <a:rPr lang="en-US" noProof="0" dirty="0" err="1"/>
              <a:t>siapa</a:t>
            </a:r>
            <a:r>
              <a:rPr lang="en-US" noProof="0" dirty="0"/>
              <a:t> orang </a:t>
            </a:r>
            <a:r>
              <a:rPr lang="en-US" noProof="0" dirty="0" err="1"/>
              <a:t>tersebut</a:t>
            </a:r>
            <a:r>
              <a:rPr lang="en-US" noProof="0" dirty="0"/>
              <a:t>.</a:t>
            </a:r>
          </a:p>
          <a:p>
            <a:r>
              <a:rPr lang="en-US" sz="2000" b="1" noProof="0" dirty="0" err="1">
                <a:solidFill>
                  <a:srgbClr val="C00000"/>
                </a:solidFill>
              </a:rPr>
              <a:t>Karakter</a:t>
            </a:r>
            <a:r>
              <a:rPr lang="en-US" sz="2000" noProof="0" dirty="0"/>
              <a:t> </a:t>
            </a:r>
            <a:r>
              <a:rPr lang="en-US" sz="2000" noProof="0" dirty="0" err="1"/>
              <a:t>seseorang</a:t>
            </a:r>
            <a:r>
              <a:rPr lang="en-US" sz="2000" noProof="0" dirty="0"/>
              <a:t> </a:t>
            </a:r>
            <a:r>
              <a:rPr lang="en-US" sz="2000" noProof="0" dirty="0" err="1"/>
              <a:t>tidak</a:t>
            </a:r>
            <a:r>
              <a:rPr lang="en-US" sz="2000" noProof="0" dirty="0"/>
              <a:t> </a:t>
            </a:r>
            <a:r>
              <a:rPr lang="en-US" sz="2000" noProof="0" dirty="0" err="1"/>
              <a:t>terlepas</a:t>
            </a:r>
            <a:r>
              <a:rPr lang="en-US" sz="2000" noProof="0" dirty="0"/>
              <a:t> </a:t>
            </a:r>
            <a:r>
              <a:rPr lang="en-US" sz="2000" noProof="0" dirty="0" err="1"/>
              <a:t>dari</a:t>
            </a:r>
            <a:r>
              <a:rPr lang="en-US" sz="2000" noProof="0" dirty="0"/>
              <a:t> </a:t>
            </a:r>
            <a:r>
              <a:rPr lang="en-US" sz="2000" noProof="0" dirty="0" err="1"/>
              <a:t>identitas</a:t>
            </a:r>
            <a:r>
              <a:rPr lang="en-US" sz="2000" noProof="0" dirty="0"/>
              <a:t> orang </a:t>
            </a:r>
            <a:r>
              <a:rPr lang="en-US" sz="2000" noProof="0" dirty="0" err="1"/>
              <a:t>tersebut</a:t>
            </a:r>
            <a:r>
              <a:rPr lang="en-US" sz="2000" noProof="0" dirty="0"/>
              <a:t>.</a:t>
            </a:r>
          </a:p>
          <a:p>
            <a:pPr lvl="1"/>
            <a:r>
              <a:rPr lang="en-US" sz="1800" b="1" noProof="0" dirty="0" err="1">
                <a:solidFill>
                  <a:srgbClr val="000099"/>
                </a:solidFill>
              </a:rPr>
              <a:t>Karakter</a:t>
            </a:r>
            <a:r>
              <a:rPr lang="en-US" sz="1800" noProof="0" dirty="0"/>
              <a:t>: </a:t>
            </a:r>
            <a:r>
              <a:rPr lang="en-US" sz="1800" noProof="0" dirty="0" err="1"/>
              <a:t>Disposisi</a:t>
            </a:r>
            <a:r>
              <a:rPr lang="en-US" sz="1800" noProof="0" dirty="0"/>
              <a:t>, </a:t>
            </a:r>
            <a:r>
              <a:rPr lang="en-US" sz="1800" noProof="0" dirty="0" err="1"/>
              <a:t>hubungan</a:t>
            </a:r>
            <a:r>
              <a:rPr lang="en-US" sz="1800" noProof="0" dirty="0"/>
              <a:t>, </a:t>
            </a:r>
            <a:r>
              <a:rPr lang="en-US" sz="1800" noProof="0" dirty="0" err="1"/>
              <a:t>sikap</a:t>
            </a:r>
            <a:r>
              <a:rPr lang="en-US" sz="1800" noProof="0" dirty="0"/>
              <a:t>, </a:t>
            </a:r>
            <a:r>
              <a:rPr lang="en-US" sz="1800" noProof="0" dirty="0" err="1"/>
              <a:t>nilai-nilai</a:t>
            </a:r>
            <a:r>
              <a:rPr lang="en-US" sz="1800" noProof="0" dirty="0"/>
              <a:t>, dan </a:t>
            </a:r>
            <a:r>
              <a:rPr lang="en-US" sz="1800" noProof="0" dirty="0" err="1"/>
              <a:t>keyakinan</a:t>
            </a:r>
            <a:r>
              <a:rPr lang="en-US" sz="1800" noProof="0" dirty="0"/>
              <a:t> yang </a:t>
            </a:r>
            <a:r>
              <a:rPr lang="en-US" sz="1800" noProof="0" dirty="0" err="1"/>
              <a:t>secara</a:t>
            </a:r>
            <a:r>
              <a:rPr lang="en-US" sz="1800" noProof="0" dirty="0"/>
              <a:t> </a:t>
            </a:r>
            <a:r>
              <a:rPr lang="en-US" sz="1800" noProof="0" dirty="0" err="1"/>
              <a:t>populer</a:t>
            </a:r>
            <a:r>
              <a:rPr lang="en-US" sz="1800" noProof="0" dirty="0"/>
              <a:t> </a:t>
            </a:r>
            <a:r>
              <a:rPr lang="en-US" sz="1800" noProof="0" dirty="0" err="1"/>
              <a:t>disebut</a:t>
            </a:r>
            <a:r>
              <a:rPr lang="en-US" sz="1800" noProof="0" dirty="0"/>
              <a:t> "</a:t>
            </a:r>
            <a:r>
              <a:rPr lang="en-US" sz="1800" noProof="0" dirty="0" err="1"/>
              <a:t>kepribadian</a:t>
            </a:r>
            <a:r>
              <a:rPr lang="en-US" sz="1800" noProof="0" dirty="0"/>
              <a:t>".</a:t>
            </a:r>
          </a:p>
          <a:p>
            <a:r>
              <a:rPr lang="sv-SE" sz="2000" noProof="0" dirty="0"/>
              <a:t> </a:t>
            </a:r>
            <a:r>
              <a:rPr lang="sv-SE" sz="2000" b="1" noProof="0" dirty="0">
                <a:solidFill>
                  <a:srgbClr val="990033"/>
                </a:solidFill>
              </a:rPr>
              <a:t>Pergeseran ini mengubah sifat pembenaran dalam etika.</a:t>
            </a:r>
            <a:endParaRPr lang="en-US" b="1" noProof="0" dirty="0">
              <a:solidFill>
                <a:srgbClr val="990033"/>
              </a:solidFill>
            </a:endParaRPr>
          </a:p>
          <a:p>
            <a:pPr marL="0" indent="0">
              <a:buNone/>
            </a:pPr>
            <a:r>
              <a:rPr lang="en-US" noProof="0" dirty="0" err="1"/>
              <a:t>Kontroversi</a:t>
            </a:r>
            <a:r>
              <a:rPr lang="en-US" noProof="0" dirty="0"/>
              <a:t> </a:t>
            </a:r>
            <a:r>
              <a:rPr lang="en-US" noProof="0" dirty="0" err="1"/>
              <a:t>etika</a:t>
            </a:r>
            <a:r>
              <a:rPr lang="en-US" noProof="0" dirty="0"/>
              <a:t> </a:t>
            </a:r>
            <a:r>
              <a:rPr lang="en-US" noProof="0" dirty="0" err="1"/>
              <a:t>seringkali</a:t>
            </a:r>
            <a:r>
              <a:rPr lang="en-US" noProof="0" dirty="0"/>
              <a:t> </a:t>
            </a:r>
            <a:r>
              <a:rPr lang="en-US" noProof="0" dirty="0" err="1"/>
              <a:t>melibatkan</a:t>
            </a:r>
            <a:r>
              <a:rPr lang="en-US" noProof="0" dirty="0"/>
              <a:t> </a:t>
            </a:r>
            <a:r>
              <a:rPr lang="en-US" noProof="0" dirty="0" err="1"/>
              <a:t>konflik</a:t>
            </a:r>
            <a:r>
              <a:rPr lang="en-US" noProof="0" dirty="0"/>
              <a:t> </a:t>
            </a:r>
            <a:r>
              <a:rPr lang="en-US" noProof="0" dirty="0" err="1"/>
              <a:t>antara</a:t>
            </a:r>
            <a:r>
              <a:rPr lang="en-US" noProof="0" dirty="0"/>
              <a:t> </a:t>
            </a:r>
            <a:r>
              <a:rPr lang="en-US" noProof="0" dirty="0" err="1"/>
              <a:t>kepentingan</a:t>
            </a:r>
            <a:r>
              <a:rPr lang="en-US" noProof="0" dirty="0"/>
              <a:t> </a:t>
            </a:r>
            <a:r>
              <a:rPr lang="en-US" noProof="0" dirty="0" err="1"/>
              <a:t>pribadi</a:t>
            </a:r>
            <a:r>
              <a:rPr lang="en-US" noProof="0" dirty="0"/>
              <a:t> dan </a:t>
            </a:r>
            <a:r>
              <a:rPr lang="en-US" noProof="0" dirty="0" err="1"/>
              <a:t>nilai-nilai</a:t>
            </a:r>
            <a:r>
              <a:rPr lang="en-US" noProof="0" dirty="0"/>
              <a:t> </a:t>
            </a:r>
            <a:r>
              <a:rPr lang="en-US" noProof="0" dirty="0" err="1"/>
              <a:t>etika</a:t>
            </a:r>
            <a:r>
              <a:rPr lang="en-US" noProof="0" dirty="0"/>
              <a:t>.</a:t>
            </a:r>
          </a:p>
          <a:p>
            <a:pPr marL="0" indent="0">
              <a:buNone/>
            </a:pPr>
            <a:r>
              <a:rPr lang="en-US" sz="2200" b="1" noProof="0" dirty="0" err="1">
                <a:solidFill>
                  <a:srgbClr val="E66618"/>
                </a:solidFill>
              </a:rPr>
              <a:t>Seberapa</a:t>
            </a:r>
            <a:r>
              <a:rPr lang="en-US" sz="2200" b="1" noProof="0" dirty="0">
                <a:solidFill>
                  <a:srgbClr val="E66618"/>
                </a:solidFill>
              </a:rPr>
              <a:t> </a:t>
            </a:r>
            <a:r>
              <a:rPr lang="en-US" sz="2200" b="1" noProof="0" dirty="0" err="1">
                <a:solidFill>
                  <a:srgbClr val="E66618"/>
                </a:solidFill>
              </a:rPr>
              <a:t>besar</a:t>
            </a:r>
            <a:r>
              <a:rPr lang="en-US" sz="2200" b="1" noProof="0" dirty="0">
                <a:solidFill>
                  <a:srgbClr val="E66618"/>
                </a:solidFill>
              </a:rPr>
              <a:t> </a:t>
            </a:r>
            <a:r>
              <a:rPr lang="en-US" sz="2200" b="1" noProof="0" dirty="0" err="1">
                <a:solidFill>
                  <a:srgbClr val="E66618"/>
                </a:solidFill>
              </a:rPr>
              <a:t>kita</a:t>
            </a:r>
            <a:r>
              <a:rPr lang="en-US" sz="2200" b="1" noProof="0" dirty="0">
                <a:solidFill>
                  <a:srgbClr val="E66618"/>
                </a:solidFill>
              </a:rPr>
              <a:t> </a:t>
            </a:r>
            <a:r>
              <a:rPr lang="en-US" sz="2200" b="1" noProof="0" dirty="0" err="1">
                <a:solidFill>
                  <a:srgbClr val="E66618"/>
                </a:solidFill>
              </a:rPr>
              <a:t>bertindak</a:t>
            </a:r>
            <a:r>
              <a:rPr lang="en-US" sz="2200" b="1" noProof="0" dirty="0">
                <a:solidFill>
                  <a:srgbClr val="E66618"/>
                </a:solidFill>
              </a:rPr>
              <a:t> demi </a:t>
            </a:r>
            <a:r>
              <a:rPr lang="en-US" sz="2200" b="1" noProof="0" dirty="0" err="1">
                <a:solidFill>
                  <a:srgbClr val="E66618"/>
                </a:solidFill>
              </a:rPr>
              <a:t>kesejahteraan</a:t>
            </a:r>
            <a:r>
              <a:rPr lang="en-US" sz="2200" b="1" noProof="0" dirty="0">
                <a:solidFill>
                  <a:srgbClr val="E66618"/>
                </a:solidFill>
              </a:rPr>
              <a:t> orang lain </a:t>
            </a:r>
            <a:r>
              <a:rPr lang="en-US" sz="2200" b="1" noProof="0" dirty="0" err="1">
                <a:solidFill>
                  <a:srgbClr val="E66618"/>
                </a:solidFill>
              </a:rPr>
              <a:t>bergantung</a:t>
            </a:r>
            <a:r>
              <a:rPr lang="en-US" sz="2200" b="1" noProof="0" dirty="0">
                <a:solidFill>
                  <a:srgbClr val="E66618"/>
                </a:solidFill>
              </a:rPr>
              <a:t> pada </a:t>
            </a:r>
            <a:r>
              <a:rPr lang="en-US" sz="2200" b="1" noProof="0" dirty="0" err="1">
                <a:solidFill>
                  <a:srgbClr val="E66618"/>
                </a:solidFill>
              </a:rPr>
              <a:t>karakter</a:t>
            </a:r>
            <a:r>
              <a:rPr lang="en-US" sz="2200" b="1" noProof="0" dirty="0">
                <a:solidFill>
                  <a:srgbClr val="E66618"/>
                </a:solidFill>
              </a:rPr>
              <a:t> </a:t>
            </a:r>
            <a:r>
              <a:rPr lang="en-US" sz="2200" b="1" noProof="0" dirty="0" err="1">
                <a:solidFill>
                  <a:srgbClr val="E66618"/>
                </a:solidFill>
              </a:rPr>
              <a:t>kita</a:t>
            </a:r>
            <a:r>
              <a:rPr lang="en-US" sz="2200" b="1" noProof="0" dirty="0">
                <a:solidFill>
                  <a:srgbClr val="E66618"/>
                </a:solidFill>
              </a:rPr>
              <a:t>.</a:t>
            </a:r>
          </a:p>
        </p:txBody>
      </p:sp>
      <p:sp>
        <p:nvSpPr>
          <p:cNvPr id="4" name="Slide Number Placeholder 5">
            <a:extLst>
              <a:ext uri="{FF2B5EF4-FFF2-40B4-BE49-F238E27FC236}">
                <a16:creationId xmlns:a16="http://schemas.microsoft.com/office/drawing/2014/main" id="{684994B1-9243-4DF9-B998-155CEECE3FFF}"/>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24</a:t>
            </a:fld>
            <a:endParaRPr lang="en-US" sz="800" dirty="0"/>
          </a:p>
        </p:txBody>
      </p:sp>
    </p:spTree>
    <p:extLst>
      <p:ext uri="{BB962C8B-B14F-4D97-AF65-F5344CB8AC3E}">
        <p14:creationId xmlns:p14="http://schemas.microsoft.com/office/powerpoint/2010/main" val="2011065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a:t>Virtue Ethics: Integrity and Character </a:t>
            </a:r>
            <a:r>
              <a:rPr lang="en-US" sz="1000" noProof="0" dirty="0"/>
              <a:t>3</a:t>
            </a:r>
            <a:endParaRPr lang="en-US" noProof="0" dirty="0"/>
          </a:p>
        </p:txBody>
      </p:sp>
      <p:sp>
        <p:nvSpPr>
          <p:cNvPr id="3" name="Content Placeholder 2"/>
          <p:cNvSpPr>
            <a:spLocks noGrp="1"/>
          </p:cNvSpPr>
          <p:nvPr>
            <p:ph idx="1"/>
          </p:nvPr>
        </p:nvSpPr>
        <p:spPr>
          <a:xfrm>
            <a:off x="457200" y="848032"/>
            <a:ext cx="8229600" cy="5562600"/>
          </a:xfrm>
        </p:spPr>
        <p:txBody>
          <a:bodyPr/>
          <a:lstStyle/>
          <a:p>
            <a:pPr marL="0" indent="0">
              <a:buNone/>
            </a:pPr>
            <a:r>
              <a:rPr lang="en-US" noProof="0" dirty="0"/>
              <a:t>Virtue ethics /Etika </a:t>
            </a:r>
            <a:r>
              <a:rPr lang="en-US" noProof="0" dirty="0" err="1"/>
              <a:t>kebajikan</a:t>
            </a:r>
            <a:r>
              <a:rPr lang="en-US" noProof="0" dirty="0"/>
              <a:t> </a:t>
            </a:r>
            <a:r>
              <a:rPr lang="en-US" noProof="0" dirty="0" err="1"/>
              <a:t>mengakui</a:t>
            </a:r>
            <a:r>
              <a:rPr lang="en-US" noProof="0" dirty="0"/>
              <a:t> </a:t>
            </a:r>
            <a:r>
              <a:rPr lang="en-US" noProof="0" dirty="0" err="1"/>
              <a:t>bahwa</a:t>
            </a:r>
            <a:r>
              <a:rPr lang="en-US" noProof="0" dirty="0"/>
              <a:t> </a:t>
            </a:r>
            <a:r>
              <a:rPr lang="en-US" noProof="0" dirty="0" err="1"/>
              <a:t>manusia</a:t>
            </a:r>
            <a:r>
              <a:rPr lang="en-US" noProof="0" dirty="0"/>
              <a:t> </a:t>
            </a:r>
            <a:r>
              <a:rPr lang="en-US" noProof="0" dirty="0" err="1"/>
              <a:t>bertindak</a:t>
            </a:r>
            <a:r>
              <a:rPr lang="en-US" noProof="0" dirty="0"/>
              <a:t> </a:t>
            </a:r>
            <a:r>
              <a:rPr lang="en-US" noProof="0" dirty="0" err="1"/>
              <a:t>sesuai</a:t>
            </a:r>
            <a:r>
              <a:rPr lang="en-US" noProof="0" dirty="0"/>
              <a:t> </a:t>
            </a:r>
            <a:r>
              <a:rPr lang="en-US" noProof="0" dirty="0" err="1"/>
              <a:t>dengan</a:t>
            </a:r>
            <a:r>
              <a:rPr lang="en-US" noProof="0" dirty="0"/>
              <a:t> </a:t>
            </a:r>
            <a:r>
              <a:rPr lang="en-US" noProof="0" dirty="0" err="1"/>
              <a:t>siapa</a:t>
            </a:r>
            <a:r>
              <a:rPr lang="en-US" noProof="0" dirty="0"/>
              <a:t> </a:t>
            </a:r>
            <a:r>
              <a:rPr lang="en-US" noProof="0" dirty="0" err="1"/>
              <a:t>dirinya</a:t>
            </a:r>
            <a:r>
              <a:rPr lang="en-US" noProof="0" dirty="0"/>
              <a:t>, </a:t>
            </a:r>
            <a:r>
              <a:rPr lang="en-US" noProof="0" dirty="0" err="1"/>
              <a:t>sesuai</a:t>
            </a:r>
            <a:r>
              <a:rPr lang="en-US" noProof="0" dirty="0"/>
              <a:t> </a:t>
            </a:r>
            <a:r>
              <a:rPr lang="en-US" noProof="0" dirty="0" err="1"/>
              <a:t>dengan</a:t>
            </a:r>
            <a:r>
              <a:rPr lang="en-US" noProof="0" dirty="0"/>
              <a:t> </a:t>
            </a:r>
            <a:r>
              <a:rPr lang="en-US" noProof="0" dirty="0" err="1"/>
              <a:t>karakternya</a:t>
            </a:r>
            <a:r>
              <a:rPr lang="en-US" noProof="0" dirty="0"/>
              <a:t>.</a:t>
            </a:r>
          </a:p>
          <a:p>
            <a:r>
              <a:rPr lang="en-US" sz="2000" noProof="0" dirty="0" err="1"/>
              <a:t>Mengingat</a:t>
            </a:r>
            <a:r>
              <a:rPr lang="en-US" sz="2000" noProof="0" dirty="0"/>
              <a:t> </a:t>
            </a:r>
            <a:r>
              <a:rPr lang="en-US" sz="2000" noProof="0" dirty="0" err="1"/>
              <a:t>bahwa</a:t>
            </a:r>
            <a:r>
              <a:rPr lang="en-US" sz="2000" noProof="0" dirty="0"/>
              <a:t> </a:t>
            </a:r>
            <a:r>
              <a:rPr lang="en-US" sz="2000" noProof="0" dirty="0" err="1"/>
              <a:t>karakter</a:t>
            </a:r>
            <a:r>
              <a:rPr lang="en-US" sz="2000" noProof="0" dirty="0"/>
              <a:t> </a:t>
            </a:r>
            <a:r>
              <a:rPr lang="en-US" sz="2000" noProof="0" dirty="0" err="1"/>
              <a:t>memainkan</a:t>
            </a:r>
            <a:r>
              <a:rPr lang="en-US" sz="2000" noProof="0" dirty="0"/>
              <a:t> </a:t>
            </a:r>
            <a:r>
              <a:rPr lang="en-US" sz="2000" noProof="0" dirty="0" err="1"/>
              <a:t>peran</a:t>
            </a:r>
            <a:r>
              <a:rPr lang="en-US" sz="2000" noProof="0" dirty="0"/>
              <a:t> </a:t>
            </a:r>
            <a:r>
              <a:rPr lang="en-US" sz="2000" noProof="0" dirty="0" err="1"/>
              <a:t>kunci</a:t>
            </a:r>
            <a:r>
              <a:rPr lang="en-US" sz="2000" noProof="0" dirty="0"/>
              <a:t> </a:t>
            </a:r>
            <a:r>
              <a:rPr lang="en-US" sz="2000" noProof="0" dirty="0" err="1"/>
              <a:t>dalam</a:t>
            </a:r>
            <a:r>
              <a:rPr lang="en-US" sz="2000" noProof="0" dirty="0"/>
              <a:t> </a:t>
            </a:r>
            <a:r>
              <a:rPr lang="en-US" sz="2000" noProof="0" dirty="0" err="1"/>
              <a:t>perilaku</a:t>
            </a:r>
            <a:r>
              <a:rPr lang="en-US" sz="2000" noProof="0" dirty="0"/>
              <a:t> </a:t>
            </a:r>
            <a:r>
              <a:rPr lang="en-US" sz="2000" noProof="0" dirty="0" err="1"/>
              <a:t>kita</a:t>
            </a:r>
            <a:r>
              <a:rPr lang="en-US" sz="2000" noProof="0" dirty="0"/>
              <a:t> dan </a:t>
            </a:r>
            <a:r>
              <a:rPr lang="en-US" sz="2000" noProof="0" dirty="0" err="1"/>
              <a:t>mengingat</a:t>
            </a:r>
            <a:r>
              <a:rPr lang="en-US" sz="2000" noProof="0" dirty="0"/>
              <a:t> </a:t>
            </a:r>
            <a:r>
              <a:rPr lang="en-US" sz="2000" noProof="0" dirty="0" err="1"/>
              <a:t>bahwa</a:t>
            </a:r>
            <a:r>
              <a:rPr lang="en-US" sz="2000" noProof="0" dirty="0"/>
              <a:t> </a:t>
            </a:r>
            <a:r>
              <a:rPr lang="en-US" sz="2000" noProof="0" dirty="0" err="1"/>
              <a:t>karakter</a:t>
            </a:r>
            <a:r>
              <a:rPr lang="en-US" sz="2000" noProof="0" dirty="0"/>
              <a:t> </a:t>
            </a:r>
            <a:r>
              <a:rPr lang="en-US" sz="2000" noProof="0" dirty="0" err="1"/>
              <a:t>kita</a:t>
            </a:r>
            <a:r>
              <a:rPr lang="en-US" sz="2000" noProof="0" dirty="0"/>
              <a:t> </a:t>
            </a:r>
            <a:r>
              <a:rPr lang="en-US" sz="2000" noProof="0" dirty="0" err="1"/>
              <a:t>dapat</a:t>
            </a:r>
            <a:r>
              <a:rPr lang="en-US" sz="2000" noProof="0" dirty="0"/>
              <a:t> </a:t>
            </a:r>
            <a:r>
              <a:rPr lang="en-US" sz="2000" noProof="0" dirty="0" err="1"/>
              <a:t>dibentuk</a:t>
            </a:r>
            <a:r>
              <a:rPr lang="en-US" sz="2000" noProof="0" dirty="0"/>
              <a:t> oleh </a:t>
            </a:r>
            <a:r>
              <a:rPr lang="en-US" sz="2000" noProof="0" dirty="0" err="1"/>
              <a:t>faktor-faktor</a:t>
            </a:r>
            <a:r>
              <a:rPr lang="en-US" sz="2000" noProof="0" dirty="0"/>
              <a:t> yang </a:t>
            </a:r>
            <a:r>
              <a:rPr lang="en-US" sz="2000" noProof="0" dirty="0" err="1"/>
              <a:t>dapat</a:t>
            </a:r>
            <a:r>
              <a:rPr lang="en-US" sz="2000" noProof="0" dirty="0"/>
              <a:t> </a:t>
            </a:r>
            <a:r>
              <a:rPr lang="en-US" sz="2000" noProof="0" dirty="0" err="1"/>
              <a:t>dikontrol</a:t>
            </a:r>
            <a:r>
              <a:rPr lang="en-US" sz="2000" noProof="0" dirty="0"/>
              <a:t>, </a:t>
            </a:r>
            <a:r>
              <a:rPr lang="en-US" sz="2000" noProof="0" dirty="0" err="1"/>
              <a:t>etika</a:t>
            </a:r>
            <a:r>
              <a:rPr lang="en-US" sz="2000" noProof="0" dirty="0"/>
              <a:t> </a:t>
            </a:r>
            <a:r>
              <a:rPr lang="en-US" sz="2000" noProof="0" dirty="0" err="1"/>
              <a:t>kebajikan</a:t>
            </a:r>
            <a:r>
              <a:rPr lang="en-US" sz="2000" noProof="0" dirty="0"/>
              <a:t> </a:t>
            </a:r>
            <a:r>
              <a:rPr lang="en-US" sz="2000" noProof="0" dirty="0" err="1"/>
              <a:t>berupaya</a:t>
            </a:r>
            <a:r>
              <a:rPr lang="en-US" sz="2000" noProof="0" dirty="0"/>
              <a:t> </a:t>
            </a:r>
            <a:r>
              <a:rPr lang="en-US" sz="2000" noProof="0" dirty="0" err="1"/>
              <a:t>memahami</a:t>
            </a:r>
            <a:r>
              <a:rPr lang="en-US" sz="2000" noProof="0" dirty="0"/>
              <a:t> </a:t>
            </a:r>
            <a:r>
              <a:rPr lang="en-US" sz="2000" noProof="0" dirty="0" err="1"/>
              <a:t>bagaimana</a:t>
            </a:r>
            <a:r>
              <a:rPr lang="en-US" sz="2000" noProof="0" dirty="0"/>
              <a:t> </a:t>
            </a:r>
            <a:r>
              <a:rPr lang="en-US" sz="2000" noProof="0" dirty="0" err="1"/>
              <a:t>sifat-sifat</a:t>
            </a:r>
            <a:r>
              <a:rPr lang="en-US" sz="2000" noProof="0" dirty="0"/>
              <a:t> </a:t>
            </a:r>
            <a:r>
              <a:rPr lang="en-US" sz="2000" noProof="0" dirty="0" err="1"/>
              <a:t>tersebut</a:t>
            </a:r>
            <a:r>
              <a:rPr lang="en-US" sz="2000" noProof="0" dirty="0"/>
              <a:t> </a:t>
            </a:r>
            <a:r>
              <a:rPr lang="en-US" sz="2000" noProof="0" dirty="0" err="1"/>
              <a:t>terbentuk</a:t>
            </a:r>
            <a:r>
              <a:rPr lang="en-US" sz="2000" noProof="0" dirty="0"/>
              <a:t> dan </a:t>
            </a:r>
            <a:r>
              <a:rPr lang="en-US" sz="2000" noProof="0" dirty="0" err="1"/>
              <a:t>sifat-sifat</a:t>
            </a:r>
            <a:r>
              <a:rPr lang="en-US" sz="2000" noProof="0" dirty="0"/>
              <a:t> mana yang </a:t>
            </a:r>
            <a:r>
              <a:rPr lang="en-US" sz="2000" noProof="0" dirty="0" err="1"/>
              <a:t>kondusif</a:t>
            </a:r>
            <a:r>
              <a:rPr lang="en-US" sz="2000" noProof="0" dirty="0"/>
              <a:t> dan mana yang </a:t>
            </a:r>
            <a:r>
              <a:rPr lang="en-US" sz="2000" noProof="0" dirty="0" err="1"/>
              <a:t>merusak</a:t>
            </a:r>
            <a:r>
              <a:rPr lang="en-US" sz="2000" noProof="0" dirty="0"/>
              <a:t> </a:t>
            </a:r>
            <a:r>
              <a:rPr lang="en-US" sz="2000" noProof="0" dirty="0" err="1"/>
              <a:t>kehidupan</a:t>
            </a:r>
            <a:r>
              <a:rPr lang="en-US" sz="2000" noProof="0" dirty="0"/>
              <a:t> yang </a:t>
            </a:r>
            <a:r>
              <a:rPr lang="en-US" sz="2000" noProof="0" dirty="0" err="1"/>
              <a:t>bermakna</a:t>
            </a:r>
            <a:r>
              <a:rPr lang="en-US" sz="2000" noProof="0" dirty="0"/>
              <a:t>, </a:t>
            </a:r>
            <a:r>
              <a:rPr lang="en-US" sz="2000" noProof="0" dirty="0" err="1"/>
              <a:t>bermanfaat</a:t>
            </a:r>
            <a:r>
              <a:rPr lang="en-US" sz="2000" noProof="0" dirty="0"/>
              <a:t>, dan </a:t>
            </a:r>
            <a:r>
              <a:rPr lang="en-US" sz="2000" noProof="0" dirty="0" err="1"/>
              <a:t>memuaskan</a:t>
            </a:r>
            <a:r>
              <a:rPr lang="en-US" sz="2000" noProof="0" dirty="0"/>
              <a:t>.</a:t>
            </a:r>
          </a:p>
          <a:p>
            <a:pPr marL="0" indent="0">
              <a:buNone/>
            </a:pPr>
            <a:r>
              <a:rPr lang="en-US" noProof="0" dirty="0"/>
              <a:t>Etika </a:t>
            </a:r>
            <a:r>
              <a:rPr lang="en-US" noProof="0" dirty="0" err="1"/>
              <a:t>kebajikan</a:t>
            </a:r>
            <a:r>
              <a:rPr lang="en-US" noProof="0" dirty="0"/>
              <a:t> </a:t>
            </a:r>
            <a:r>
              <a:rPr lang="en-US" noProof="0" dirty="0" err="1"/>
              <a:t>memberi</a:t>
            </a:r>
            <a:r>
              <a:rPr lang="en-US" noProof="0" dirty="0"/>
              <a:t> </a:t>
            </a:r>
            <a:r>
              <a:rPr lang="en-US" noProof="0" dirty="0" err="1"/>
              <a:t>kita</a:t>
            </a:r>
            <a:r>
              <a:rPr lang="en-US" noProof="0" dirty="0"/>
              <a:t> </a:t>
            </a:r>
            <a:r>
              <a:rPr lang="en-US" noProof="0" dirty="0" err="1"/>
              <a:t>pemahaman</a:t>
            </a:r>
            <a:r>
              <a:rPr lang="en-US" noProof="0" dirty="0"/>
              <a:t> yang </a:t>
            </a:r>
            <a:r>
              <a:rPr lang="en-US" noProof="0" dirty="0" err="1"/>
              <a:t>lebih</a:t>
            </a:r>
            <a:r>
              <a:rPr lang="en-US" noProof="0" dirty="0"/>
              <a:t> </a:t>
            </a:r>
            <a:r>
              <a:rPr lang="en-US" noProof="0" dirty="0" err="1"/>
              <a:t>terstruktur</a:t>
            </a:r>
            <a:r>
              <a:rPr lang="en-US" noProof="0" dirty="0"/>
              <a:t> </a:t>
            </a:r>
            <a:r>
              <a:rPr lang="en-US" noProof="0" dirty="0" err="1"/>
              <a:t>tentang</a:t>
            </a:r>
            <a:r>
              <a:rPr lang="en-US" noProof="0" dirty="0"/>
              <a:t> </a:t>
            </a:r>
            <a:r>
              <a:rPr lang="en-US" noProof="0" dirty="0" err="1"/>
              <a:t>kehidupan</a:t>
            </a:r>
            <a:r>
              <a:rPr lang="en-US" noProof="0" dirty="0"/>
              <a:t> </a:t>
            </a:r>
            <a:r>
              <a:rPr lang="en-US" noProof="0" dirty="0" err="1"/>
              <a:t>dalam</a:t>
            </a:r>
            <a:r>
              <a:rPr lang="en-US" noProof="0" dirty="0"/>
              <a:t> </a:t>
            </a:r>
            <a:r>
              <a:rPr lang="en-US" noProof="0" dirty="0" err="1"/>
              <a:t>bisnis</a:t>
            </a:r>
            <a:r>
              <a:rPr lang="en-US" noProof="0" dirty="0"/>
              <a:t>.</a:t>
            </a:r>
          </a:p>
          <a:p>
            <a:pPr marL="0" indent="0">
              <a:buNone/>
            </a:pPr>
            <a:r>
              <a:rPr lang="en-US" noProof="0" dirty="0"/>
              <a:t>Etika </a:t>
            </a:r>
            <a:r>
              <a:rPr lang="en-US" noProof="0" dirty="0" err="1"/>
              <a:t>kebajikan</a:t>
            </a:r>
            <a:r>
              <a:rPr lang="en-US" noProof="0" dirty="0"/>
              <a:t> </a:t>
            </a:r>
            <a:r>
              <a:rPr lang="en-US" noProof="0" dirty="0" err="1"/>
              <a:t>mengingatkan</a:t>
            </a:r>
            <a:r>
              <a:rPr lang="en-US" noProof="0" dirty="0"/>
              <a:t> </a:t>
            </a:r>
            <a:r>
              <a:rPr lang="en-US" noProof="0" dirty="0" err="1"/>
              <a:t>kita</a:t>
            </a:r>
            <a:r>
              <a:rPr lang="en-US" noProof="0" dirty="0"/>
              <a:t> </a:t>
            </a:r>
            <a:r>
              <a:rPr lang="en-US" noProof="0" dirty="0" err="1"/>
              <a:t>untuk</a:t>
            </a:r>
            <a:r>
              <a:rPr lang="en-US" noProof="0" dirty="0"/>
              <a:t> </a:t>
            </a:r>
            <a:r>
              <a:rPr lang="en-US" noProof="0" dirty="0" err="1"/>
              <a:t>mengkaji</a:t>
            </a:r>
            <a:r>
              <a:rPr lang="en-US" noProof="0" dirty="0"/>
              <a:t> </a:t>
            </a:r>
            <a:r>
              <a:rPr lang="en-US" noProof="0" dirty="0" err="1"/>
              <a:t>bagaimana</a:t>
            </a:r>
            <a:r>
              <a:rPr lang="en-US" noProof="0" dirty="0"/>
              <a:t> </a:t>
            </a:r>
            <a:r>
              <a:rPr lang="en-US" noProof="0" dirty="0" err="1"/>
              <a:t>sifat-sifat</a:t>
            </a:r>
            <a:r>
              <a:rPr lang="en-US" noProof="0" dirty="0"/>
              <a:t> </a:t>
            </a:r>
            <a:r>
              <a:rPr lang="en-US" noProof="0" dirty="0" err="1"/>
              <a:t>karakter</a:t>
            </a:r>
            <a:r>
              <a:rPr lang="en-US" noProof="0" dirty="0"/>
              <a:t> </a:t>
            </a:r>
            <a:r>
              <a:rPr lang="en-US" noProof="0" dirty="0" err="1"/>
              <a:t>dibentuk</a:t>
            </a:r>
            <a:r>
              <a:rPr lang="en-US" noProof="0" dirty="0"/>
              <a:t> dan </a:t>
            </a:r>
            <a:r>
              <a:rPr lang="en-US" noProof="0" dirty="0" err="1"/>
              <a:t>dikondisikan</a:t>
            </a:r>
            <a:r>
              <a:rPr lang="en-US" noProof="0" dirty="0"/>
              <a:t>.</a:t>
            </a:r>
          </a:p>
          <a:p>
            <a:r>
              <a:rPr lang="en-US" sz="2000" noProof="0" dirty="0"/>
              <a:t>Banyak </a:t>
            </a:r>
            <a:r>
              <a:rPr lang="en-US" sz="2000" noProof="0" dirty="0" err="1"/>
              <a:t>dilema</a:t>
            </a:r>
            <a:r>
              <a:rPr lang="en-US" sz="2000" noProof="0" dirty="0"/>
              <a:t> moral </a:t>
            </a:r>
            <a:r>
              <a:rPr lang="en-US" sz="2000" noProof="0" dirty="0" err="1"/>
              <a:t>individu</a:t>
            </a:r>
            <a:r>
              <a:rPr lang="en-US" sz="2000" noProof="0" dirty="0"/>
              <a:t> </a:t>
            </a:r>
            <a:r>
              <a:rPr lang="en-US" sz="2000" noProof="0" dirty="0" err="1"/>
              <a:t>muncul</a:t>
            </a:r>
            <a:r>
              <a:rPr lang="en-US" sz="2000" noProof="0" dirty="0"/>
              <a:t> </a:t>
            </a:r>
            <a:r>
              <a:rPr lang="en-US" sz="2000" noProof="0" dirty="0" err="1"/>
              <a:t>ketika</a:t>
            </a:r>
            <a:r>
              <a:rPr lang="en-US" sz="2000" noProof="0" dirty="0"/>
              <a:t> </a:t>
            </a:r>
            <a:r>
              <a:rPr lang="en-US" sz="2000" noProof="0" dirty="0" err="1"/>
              <a:t>terjadi</a:t>
            </a:r>
            <a:r>
              <a:rPr lang="en-US" sz="2000" noProof="0" dirty="0"/>
              <a:t> </a:t>
            </a:r>
            <a:r>
              <a:rPr lang="en-US" sz="2000" noProof="0" dirty="0" err="1"/>
              <a:t>ketegangan</a:t>
            </a:r>
            <a:r>
              <a:rPr lang="en-US" sz="2000" noProof="0" dirty="0"/>
              <a:t> </a:t>
            </a:r>
            <a:r>
              <a:rPr lang="en-US" sz="2000" noProof="0" dirty="0" err="1"/>
              <a:t>antara</a:t>
            </a:r>
            <a:r>
              <a:rPr lang="en-US" sz="2000" noProof="0" dirty="0"/>
              <a:t> </a:t>
            </a:r>
            <a:r>
              <a:rPr lang="en-US" sz="2000" noProof="0" dirty="0" err="1"/>
              <a:t>ingin</a:t>
            </a:r>
            <a:r>
              <a:rPr lang="en-US" sz="2000" noProof="0" dirty="0"/>
              <a:t> </a:t>
            </a:r>
            <a:r>
              <a:rPr lang="en-US" sz="2000" noProof="0" dirty="0" err="1"/>
              <a:t>menjadi</a:t>
            </a:r>
            <a:r>
              <a:rPr lang="en-US" sz="2000" noProof="0" dirty="0"/>
              <a:t> </a:t>
            </a:r>
            <a:r>
              <a:rPr lang="en-US" sz="2000" noProof="0" dirty="0" err="1"/>
              <a:t>siapa</a:t>
            </a:r>
            <a:r>
              <a:rPr lang="en-US" sz="2000" noProof="0" dirty="0"/>
              <a:t> dan </a:t>
            </a:r>
            <a:r>
              <a:rPr lang="en-US" sz="2000" noProof="0" dirty="0" err="1"/>
              <a:t>tipe</a:t>
            </a:r>
            <a:r>
              <a:rPr lang="en-US" sz="2000" noProof="0" dirty="0"/>
              <a:t> orang </a:t>
            </a:r>
            <a:r>
              <a:rPr lang="en-US" sz="2000" noProof="0" dirty="0" err="1"/>
              <a:t>seperti</a:t>
            </a:r>
            <a:r>
              <a:rPr lang="en-US" sz="2000" noProof="0" dirty="0"/>
              <a:t> </a:t>
            </a:r>
            <a:r>
              <a:rPr lang="en-US" sz="2000" noProof="0" dirty="0" err="1"/>
              <a:t>apa</a:t>
            </a:r>
            <a:r>
              <a:rPr lang="en-US" sz="2000" noProof="0" dirty="0"/>
              <a:t> yang </a:t>
            </a:r>
            <a:r>
              <a:rPr lang="en-US" sz="2000" noProof="0" dirty="0" err="1"/>
              <a:t>diharapkan</a:t>
            </a:r>
            <a:r>
              <a:rPr lang="en-US" sz="2000" noProof="0" dirty="0"/>
              <a:t> oleh </a:t>
            </a:r>
            <a:r>
              <a:rPr lang="en-US" sz="2000" noProof="0" dirty="0" err="1"/>
              <a:t>bisnis</a:t>
            </a:r>
            <a:r>
              <a:rPr lang="en-US" sz="2000" noProof="0" dirty="0"/>
              <a:t>.</a:t>
            </a:r>
          </a:p>
        </p:txBody>
      </p:sp>
      <p:sp>
        <p:nvSpPr>
          <p:cNvPr id="4" name="Slide Number Placeholder 5">
            <a:extLst>
              <a:ext uri="{FF2B5EF4-FFF2-40B4-BE49-F238E27FC236}">
                <a16:creationId xmlns:a16="http://schemas.microsoft.com/office/drawing/2014/main" id="{13A20B90-7CF2-4033-9130-22AC2A1A2E86}"/>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25</a:t>
            </a:fld>
            <a:endParaRPr lang="en-US" sz="800" dirty="0"/>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a:t>Virtue Ethics: Integrity and Character </a:t>
            </a:r>
            <a:r>
              <a:rPr lang="en-US" sz="1000" noProof="0" dirty="0"/>
              <a:t>4</a:t>
            </a:r>
            <a:endParaRPr lang="en-US" noProof="0" dirty="0"/>
          </a:p>
        </p:txBody>
      </p:sp>
      <p:sp>
        <p:nvSpPr>
          <p:cNvPr id="3" name="Content Placeholder 2"/>
          <p:cNvSpPr>
            <a:spLocks noGrp="1"/>
          </p:cNvSpPr>
          <p:nvPr>
            <p:ph idx="1"/>
          </p:nvPr>
        </p:nvSpPr>
        <p:spPr/>
        <p:txBody>
          <a:bodyPr/>
          <a:lstStyle/>
          <a:p>
            <a:pPr marL="0" indent="0">
              <a:buNone/>
            </a:pPr>
            <a:r>
              <a:rPr lang="en-US" b="1" noProof="0" dirty="0">
                <a:solidFill>
                  <a:srgbClr val="0070C0"/>
                </a:solidFill>
              </a:rPr>
              <a:t>Etika </a:t>
            </a:r>
            <a:r>
              <a:rPr lang="en-US" b="1" noProof="0" dirty="0" err="1">
                <a:solidFill>
                  <a:srgbClr val="0070C0"/>
                </a:solidFill>
              </a:rPr>
              <a:t>kebajikan</a:t>
            </a:r>
            <a:r>
              <a:rPr lang="en-US" b="1" noProof="0" dirty="0">
                <a:solidFill>
                  <a:srgbClr val="0070C0"/>
                </a:solidFill>
              </a:rPr>
              <a:t> </a:t>
            </a:r>
            <a:r>
              <a:rPr lang="en-US" noProof="0" dirty="0" err="1"/>
              <a:t>seharusnya</a:t>
            </a:r>
            <a:r>
              <a:rPr lang="en-US" noProof="0" dirty="0"/>
              <a:t> </a:t>
            </a:r>
            <a:r>
              <a:rPr lang="en-US" noProof="0" dirty="0" err="1"/>
              <a:t>menuntun</a:t>
            </a:r>
            <a:r>
              <a:rPr lang="en-US" noProof="0" dirty="0"/>
              <a:t> </a:t>
            </a:r>
            <a:r>
              <a:rPr lang="en-US" noProof="0" dirty="0" err="1"/>
              <a:t>kita</a:t>
            </a:r>
            <a:r>
              <a:rPr lang="en-US" noProof="0" dirty="0"/>
              <a:t> </a:t>
            </a:r>
            <a:r>
              <a:rPr lang="en-US" noProof="0" dirty="0" err="1"/>
              <a:t>untuk</a:t>
            </a:r>
            <a:r>
              <a:rPr lang="en-US" noProof="0" dirty="0"/>
              <a:t> </a:t>
            </a:r>
            <a:r>
              <a:rPr lang="en-US" noProof="0" dirty="0" err="1"/>
              <a:t>bertanya</a:t>
            </a:r>
            <a:r>
              <a:rPr lang="en-US" noProof="0" dirty="0"/>
              <a:t> </a:t>
            </a:r>
            <a:r>
              <a:rPr lang="en-US" noProof="0" dirty="0" err="1"/>
              <a:t>tentang</a:t>
            </a:r>
            <a:r>
              <a:rPr lang="en-US" noProof="0" dirty="0"/>
              <a:t> </a:t>
            </a:r>
            <a:r>
              <a:rPr lang="en-US" noProof="0" dirty="0" err="1"/>
              <a:t>pilihan</a:t>
            </a:r>
            <a:r>
              <a:rPr lang="en-US" noProof="0" dirty="0"/>
              <a:t> yang </a:t>
            </a:r>
            <a:r>
              <a:rPr lang="en-US" noProof="0" dirty="0" err="1"/>
              <a:t>kita</a:t>
            </a:r>
            <a:r>
              <a:rPr lang="en-US" noProof="0" dirty="0"/>
              <a:t> </a:t>
            </a:r>
            <a:r>
              <a:rPr lang="en-US" noProof="0" dirty="0" err="1"/>
              <a:t>buat</a:t>
            </a:r>
            <a:r>
              <a:rPr lang="en-US" noProof="0" dirty="0"/>
              <a:t> dan </a:t>
            </a:r>
            <a:r>
              <a:rPr lang="en-US" noProof="0" dirty="0" err="1"/>
              <a:t>bagaimana</a:t>
            </a:r>
            <a:r>
              <a:rPr lang="en-US" noProof="0" dirty="0"/>
              <a:t> </a:t>
            </a:r>
            <a:r>
              <a:rPr lang="en-US" noProof="0" dirty="0" err="1"/>
              <a:t>pilihan</a:t>
            </a:r>
            <a:r>
              <a:rPr lang="en-US" noProof="0" dirty="0"/>
              <a:t> </a:t>
            </a:r>
            <a:r>
              <a:rPr lang="en-US" noProof="0" dirty="0" err="1"/>
              <a:t>tersebut</a:t>
            </a:r>
            <a:r>
              <a:rPr lang="en-US" noProof="0" dirty="0"/>
              <a:t> </a:t>
            </a:r>
            <a:r>
              <a:rPr lang="en-US" noProof="0" dirty="0" err="1"/>
              <a:t>mempengaruhi</a:t>
            </a:r>
            <a:r>
              <a:rPr lang="en-US" noProof="0" dirty="0"/>
              <a:t> </a:t>
            </a:r>
            <a:r>
              <a:rPr lang="en-US" noProof="0" dirty="0" err="1"/>
              <a:t>karakter</a:t>
            </a:r>
            <a:r>
              <a:rPr lang="en-US" noProof="0" dirty="0"/>
              <a:t> </a:t>
            </a:r>
            <a:r>
              <a:rPr lang="en-US" noProof="0" dirty="0" err="1"/>
              <a:t>kita</a:t>
            </a:r>
            <a:r>
              <a:rPr lang="en-US" noProof="0" dirty="0"/>
              <a:t>.</a:t>
            </a:r>
          </a:p>
          <a:p>
            <a:pPr>
              <a:buFont typeface="Wingdings" panose="05000000000000000000" pitchFamily="2" charset="2"/>
              <a:buChar char="Ø"/>
            </a:pPr>
            <a:r>
              <a:rPr lang="en-US" sz="2000" b="1" noProof="0" dirty="0" err="1">
                <a:solidFill>
                  <a:srgbClr val="0070C0"/>
                </a:solidFill>
              </a:rPr>
              <a:t>Pertama</a:t>
            </a:r>
            <a:r>
              <a:rPr lang="en-US" sz="2000" noProof="0" dirty="0"/>
              <a:t>, </a:t>
            </a:r>
            <a:r>
              <a:rPr lang="en-US" sz="2000" noProof="0" dirty="0" err="1"/>
              <a:t>perhatikan</a:t>
            </a:r>
            <a:r>
              <a:rPr lang="en-US" sz="2000" noProof="0" dirty="0"/>
              <a:t> </a:t>
            </a:r>
            <a:r>
              <a:rPr lang="en-US" sz="2000" noProof="0" dirty="0" err="1"/>
              <a:t>bahwa</a:t>
            </a:r>
            <a:r>
              <a:rPr lang="en-US" sz="2000" noProof="0" dirty="0"/>
              <a:t> </a:t>
            </a:r>
            <a:r>
              <a:rPr lang="en-US" sz="2000" noProof="0" dirty="0" err="1"/>
              <a:t>setiap</a:t>
            </a:r>
            <a:r>
              <a:rPr lang="en-US" sz="2000" noProof="0" dirty="0"/>
              <a:t> </a:t>
            </a:r>
            <a:r>
              <a:rPr lang="en-US" sz="2000" noProof="0" dirty="0" err="1"/>
              <a:t>keputusan</a:t>
            </a:r>
            <a:r>
              <a:rPr lang="en-US" sz="2000" noProof="0" dirty="0"/>
              <a:t> yang Anda </a:t>
            </a:r>
            <a:r>
              <a:rPr lang="en-US" sz="2000" noProof="0" dirty="0" err="1"/>
              <a:t>buat</a:t>
            </a:r>
            <a:r>
              <a:rPr lang="en-US" sz="2000" noProof="0" dirty="0"/>
              <a:t> </a:t>
            </a:r>
            <a:r>
              <a:rPr lang="en-US" sz="2000" noProof="0" dirty="0" err="1"/>
              <a:t>memiliki</a:t>
            </a:r>
            <a:r>
              <a:rPr lang="en-US" sz="2000" noProof="0" dirty="0"/>
              <a:t> </a:t>
            </a:r>
            <a:r>
              <a:rPr lang="en-US" sz="2000" noProof="0" dirty="0" err="1"/>
              <a:t>dampak</a:t>
            </a:r>
            <a:r>
              <a:rPr lang="en-US" sz="2000" noProof="0" dirty="0"/>
              <a:t> yang </a:t>
            </a:r>
            <a:r>
              <a:rPr lang="en-US" sz="2000" noProof="0" dirty="0" err="1"/>
              <a:t>halus</a:t>
            </a:r>
            <a:r>
              <a:rPr lang="en-US" sz="2000" noProof="0" dirty="0"/>
              <a:t> </a:t>
            </a:r>
            <a:r>
              <a:rPr lang="en-US" sz="2000" noProof="0" dirty="0" err="1"/>
              <a:t>namun</a:t>
            </a:r>
            <a:r>
              <a:rPr lang="en-US" sz="2000" noProof="0" dirty="0"/>
              <a:t> </a:t>
            </a:r>
            <a:r>
              <a:rPr lang="en-US" sz="2000" noProof="0" dirty="0" err="1"/>
              <a:t>bermakna</a:t>
            </a:r>
            <a:r>
              <a:rPr lang="en-US" sz="2000" noProof="0" dirty="0"/>
              <a:t> pada </a:t>
            </a:r>
            <a:r>
              <a:rPr lang="en-US" sz="2000" noProof="0" dirty="0" err="1"/>
              <a:t>keputusan</a:t>
            </a:r>
            <a:r>
              <a:rPr lang="en-US" sz="2000" noProof="0" dirty="0"/>
              <a:t> </a:t>
            </a:r>
            <a:r>
              <a:rPr lang="en-US" sz="2000" noProof="0" dirty="0" err="1"/>
              <a:t>selanjutnya</a:t>
            </a:r>
            <a:r>
              <a:rPr lang="en-US" sz="2000" noProof="0" dirty="0"/>
              <a:t>.</a:t>
            </a:r>
          </a:p>
          <a:p>
            <a:pPr lvl="1"/>
            <a:r>
              <a:rPr lang="en-US" sz="1800" noProof="0" dirty="0"/>
              <a:t>Hal </a:t>
            </a:r>
            <a:r>
              <a:rPr lang="en-US" sz="1800" noProof="0" dirty="0" err="1"/>
              <a:t>ini</a:t>
            </a:r>
            <a:r>
              <a:rPr lang="en-US" sz="1800" noProof="0" dirty="0"/>
              <a:t> </a:t>
            </a:r>
            <a:r>
              <a:rPr lang="en-US" sz="1800" noProof="0" dirty="0" err="1"/>
              <a:t>menunjukkan</a:t>
            </a:r>
            <a:r>
              <a:rPr lang="en-US" sz="1800" noProof="0" dirty="0"/>
              <a:t> </a:t>
            </a:r>
            <a:r>
              <a:rPr lang="en-US" sz="1800" noProof="0" dirty="0" err="1"/>
              <a:t>adanya</a:t>
            </a:r>
            <a:r>
              <a:rPr lang="en-US" sz="1800" noProof="0" dirty="0"/>
              <a:t> </a:t>
            </a:r>
            <a:r>
              <a:rPr lang="en-US" sz="1800" noProof="0" dirty="0" err="1"/>
              <a:t>hubungan</a:t>
            </a:r>
            <a:r>
              <a:rPr lang="en-US" sz="1800" noProof="0" dirty="0"/>
              <a:t> timbal </a:t>
            </a:r>
            <a:r>
              <a:rPr lang="en-US" sz="1800" noProof="0" dirty="0" err="1"/>
              <a:t>balik</a:t>
            </a:r>
            <a:r>
              <a:rPr lang="en-US" sz="1800" noProof="0" dirty="0"/>
              <a:t> </a:t>
            </a:r>
            <a:r>
              <a:rPr lang="en-US" sz="1800" noProof="0" dirty="0" err="1"/>
              <a:t>antara</a:t>
            </a:r>
            <a:r>
              <a:rPr lang="en-US" sz="1800" noProof="0" dirty="0"/>
              <a:t> </a:t>
            </a:r>
            <a:r>
              <a:rPr lang="en-US" sz="1800" noProof="0" dirty="0" err="1"/>
              <a:t>karakter</a:t>
            </a:r>
            <a:r>
              <a:rPr lang="en-US" sz="1800" noProof="0" dirty="0"/>
              <a:t> dan </a:t>
            </a:r>
            <a:r>
              <a:rPr lang="en-US" sz="1800" noProof="0" dirty="0" err="1"/>
              <a:t>tindakan</a:t>
            </a:r>
            <a:r>
              <a:rPr lang="en-US" sz="1800" noProof="0" dirty="0"/>
              <a:t>.</a:t>
            </a:r>
          </a:p>
          <a:p>
            <a:pPr lvl="1"/>
            <a:r>
              <a:rPr lang="en-US" sz="1800" noProof="0" dirty="0" err="1"/>
              <a:t>Karakter</a:t>
            </a:r>
            <a:r>
              <a:rPr lang="en-US" sz="1800" noProof="0" dirty="0"/>
              <a:t> </a:t>
            </a:r>
            <a:r>
              <a:rPr lang="en-US" sz="1800" noProof="0" dirty="0" err="1"/>
              <a:t>kita</a:t>
            </a:r>
            <a:r>
              <a:rPr lang="en-US" sz="1800" noProof="0" dirty="0"/>
              <a:t> </a:t>
            </a:r>
            <a:r>
              <a:rPr lang="en-US" sz="1800" noProof="0" dirty="0" err="1"/>
              <a:t>mempengaruhi</a:t>
            </a:r>
            <a:r>
              <a:rPr lang="en-US" sz="1800" noProof="0" dirty="0"/>
              <a:t> </a:t>
            </a:r>
            <a:r>
              <a:rPr lang="en-US" sz="1800" noProof="0" dirty="0" err="1"/>
              <a:t>cara</a:t>
            </a:r>
            <a:r>
              <a:rPr lang="en-US" sz="1800" noProof="0" dirty="0"/>
              <a:t> </a:t>
            </a:r>
            <a:r>
              <a:rPr lang="en-US" sz="1800" noProof="0" dirty="0" err="1"/>
              <a:t>kita</a:t>
            </a:r>
            <a:r>
              <a:rPr lang="en-US" sz="1800" noProof="0" dirty="0"/>
              <a:t> </a:t>
            </a:r>
            <a:r>
              <a:rPr lang="en-US" sz="1800" noProof="0" dirty="0" err="1"/>
              <a:t>bertindak</a:t>
            </a:r>
            <a:r>
              <a:rPr lang="en-US" sz="1800" noProof="0" dirty="0"/>
              <a:t>, </a:t>
            </a:r>
            <a:r>
              <a:rPr lang="en-US" sz="1800" noProof="0" dirty="0" err="1"/>
              <a:t>namun</a:t>
            </a:r>
            <a:r>
              <a:rPr lang="en-US" sz="1800" noProof="0" dirty="0"/>
              <a:t> </a:t>
            </a:r>
            <a:r>
              <a:rPr lang="en-US" sz="1800" noProof="0" dirty="0" err="1"/>
              <a:t>cara</a:t>
            </a:r>
            <a:r>
              <a:rPr lang="en-US" sz="1800" noProof="0" dirty="0"/>
              <a:t> </a:t>
            </a:r>
            <a:r>
              <a:rPr lang="en-US" sz="1800" noProof="0" dirty="0" err="1"/>
              <a:t>kita</a:t>
            </a:r>
            <a:r>
              <a:rPr lang="en-US" sz="1800" noProof="0" dirty="0"/>
              <a:t> </a:t>
            </a:r>
            <a:r>
              <a:rPr lang="en-US" sz="1800" noProof="0" dirty="0" err="1"/>
              <a:t>bertindak</a:t>
            </a:r>
            <a:r>
              <a:rPr lang="en-US" sz="1800" noProof="0" dirty="0"/>
              <a:t> pada </a:t>
            </a:r>
            <a:r>
              <a:rPr lang="en-US" sz="1800" noProof="0" dirty="0" err="1"/>
              <a:t>akhirnya</a:t>
            </a:r>
            <a:r>
              <a:rPr lang="en-US" sz="1800" noProof="0" dirty="0"/>
              <a:t> </a:t>
            </a:r>
            <a:r>
              <a:rPr lang="en-US" sz="1800" noProof="0" dirty="0" err="1"/>
              <a:t>mempengaruhi</a:t>
            </a:r>
            <a:r>
              <a:rPr lang="en-US" sz="1800" noProof="0" dirty="0"/>
              <a:t> </a:t>
            </a:r>
            <a:r>
              <a:rPr lang="en-US" sz="1800" noProof="0" dirty="0" err="1"/>
              <a:t>karakter</a:t>
            </a:r>
            <a:r>
              <a:rPr lang="en-US" sz="1800" noProof="0" dirty="0"/>
              <a:t> </a:t>
            </a:r>
            <a:r>
              <a:rPr lang="en-US" sz="1800" noProof="0" dirty="0" err="1"/>
              <a:t>kita</a:t>
            </a:r>
            <a:r>
              <a:rPr lang="en-US" sz="1800" noProof="0" dirty="0"/>
              <a:t>.</a:t>
            </a:r>
          </a:p>
          <a:p>
            <a:pPr marL="342900" lvl="1" indent="-342900">
              <a:buFont typeface="Wingdings" panose="05000000000000000000" pitchFamily="2" charset="2"/>
              <a:buChar char="Ø"/>
            </a:pPr>
            <a:r>
              <a:rPr lang="en-US" sz="2000" b="1" noProof="0" dirty="0">
                <a:solidFill>
                  <a:srgbClr val="0070C0"/>
                </a:solidFill>
              </a:rPr>
              <a:t>Cara </a:t>
            </a:r>
            <a:r>
              <a:rPr lang="en-US" sz="2000" b="1" noProof="0" dirty="0" err="1">
                <a:solidFill>
                  <a:srgbClr val="0070C0"/>
                </a:solidFill>
              </a:rPr>
              <a:t>kedua</a:t>
            </a:r>
            <a:r>
              <a:rPr lang="en-US" sz="2000" b="1" noProof="0" dirty="0">
                <a:solidFill>
                  <a:srgbClr val="0070C0"/>
                </a:solidFill>
              </a:rPr>
              <a:t> </a:t>
            </a:r>
            <a:r>
              <a:rPr lang="en-US" sz="2000" noProof="0" dirty="0"/>
              <a:t>di mana </a:t>
            </a:r>
            <a:r>
              <a:rPr lang="en-US" sz="2000" noProof="0" dirty="0" err="1"/>
              <a:t>pilihan</a:t>
            </a:r>
            <a:r>
              <a:rPr lang="en-US" sz="2000" noProof="0" dirty="0"/>
              <a:t> </a:t>
            </a:r>
            <a:r>
              <a:rPr lang="en-US" sz="2000" noProof="0" dirty="0" err="1"/>
              <a:t>kita</a:t>
            </a:r>
            <a:r>
              <a:rPr lang="en-US" sz="2000" noProof="0" dirty="0"/>
              <a:t> </a:t>
            </a:r>
            <a:r>
              <a:rPr lang="en-US" sz="2000" noProof="0" dirty="0" err="1"/>
              <a:t>mempengaruhi</a:t>
            </a:r>
            <a:r>
              <a:rPr lang="en-US" sz="2000" noProof="0" dirty="0"/>
              <a:t> </a:t>
            </a:r>
            <a:r>
              <a:rPr lang="en-US" sz="2000" noProof="0" dirty="0" err="1"/>
              <a:t>karakter</a:t>
            </a:r>
            <a:r>
              <a:rPr lang="en-US" sz="2000" noProof="0" dirty="0"/>
              <a:t> </a:t>
            </a:r>
            <a:r>
              <a:rPr lang="en-US" sz="2000" noProof="0" dirty="0" err="1"/>
              <a:t>adalah</a:t>
            </a:r>
            <a:r>
              <a:rPr lang="en-US" sz="2000" noProof="0" dirty="0"/>
              <a:t> </a:t>
            </a:r>
            <a:r>
              <a:rPr lang="en-US" sz="2000" noProof="0" dirty="0" err="1"/>
              <a:t>melalui</a:t>
            </a:r>
            <a:r>
              <a:rPr lang="en-US" sz="2000" noProof="0" dirty="0"/>
              <a:t> orang-orang yang </a:t>
            </a:r>
            <a:r>
              <a:rPr lang="en-US" sz="2000" noProof="0" dirty="0" err="1"/>
              <a:t>kita</a:t>
            </a:r>
            <a:r>
              <a:rPr lang="en-US" sz="2000" noProof="0" dirty="0"/>
              <a:t> </a:t>
            </a:r>
            <a:r>
              <a:rPr lang="en-US" sz="2000" noProof="0" dirty="0" err="1"/>
              <a:t>pilih</a:t>
            </a:r>
            <a:r>
              <a:rPr lang="en-US" sz="2000" noProof="0" dirty="0"/>
              <a:t> </a:t>
            </a:r>
            <a:r>
              <a:rPr lang="en-US" sz="2000" noProof="0" dirty="0" err="1"/>
              <a:t>untuk</a:t>
            </a:r>
            <a:r>
              <a:rPr lang="en-US" sz="2000" noProof="0" dirty="0"/>
              <a:t> </a:t>
            </a:r>
            <a:r>
              <a:rPr lang="en-US" sz="2000" noProof="0" dirty="0" err="1"/>
              <a:t>bergaul</a:t>
            </a:r>
            <a:r>
              <a:rPr lang="en-US" sz="2000" noProof="0" dirty="0"/>
              <a:t> dan </a:t>
            </a:r>
            <a:r>
              <a:rPr lang="en-US" sz="2000" noProof="0" dirty="0" err="1"/>
              <a:t>organisasi</a:t>
            </a:r>
            <a:r>
              <a:rPr lang="en-US" sz="2000" noProof="0" dirty="0"/>
              <a:t> yang </a:t>
            </a:r>
            <a:r>
              <a:rPr lang="en-US" sz="2000" noProof="0" dirty="0" err="1"/>
              <a:t>kita</a:t>
            </a:r>
            <a:r>
              <a:rPr lang="en-US" sz="2000" noProof="0" dirty="0"/>
              <a:t> </a:t>
            </a:r>
            <a:r>
              <a:rPr lang="en-US" sz="2000" noProof="0" dirty="0" err="1"/>
              <a:t>pilih</a:t>
            </a:r>
            <a:r>
              <a:rPr lang="en-US" sz="2000" noProof="0" dirty="0"/>
              <a:t> </a:t>
            </a:r>
            <a:r>
              <a:rPr lang="en-US" sz="2000" noProof="0" dirty="0" err="1"/>
              <a:t>untuk</a:t>
            </a:r>
            <a:r>
              <a:rPr lang="en-US" sz="2000" noProof="0" dirty="0"/>
              <a:t> </a:t>
            </a:r>
            <a:r>
              <a:rPr lang="en-US" sz="2000" noProof="0" dirty="0" err="1"/>
              <a:t>menjadi</a:t>
            </a:r>
            <a:r>
              <a:rPr lang="en-US" sz="2000" noProof="0" dirty="0"/>
              <a:t> </a:t>
            </a:r>
            <a:r>
              <a:rPr lang="en-US" sz="2000" noProof="0" dirty="0" err="1"/>
              <a:t>bagiannya</a:t>
            </a:r>
            <a:r>
              <a:rPr lang="en-US" sz="2000" noProof="0" dirty="0"/>
              <a:t>.</a:t>
            </a:r>
          </a:p>
          <a:p>
            <a:pPr lvl="1"/>
            <a:r>
              <a:rPr lang="en-US" sz="1800" noProof="0" dirty="0"/>
              <a:t>Hal </a:t>
            </a:r>
            <a:r>
              <a:rPr lang="en-US" sz="1800" noProof="0" dirty="0" err="1"/>
              <a:t>ini</a:t>
            </a:r>
            <a:r>
              <a:rPr lang="en-US" sz="1800" noProof="0" dirty="0"/>
              <a:t> </a:t>
            </a:r>
            <a:r>
              <a:rPr lang="en-US" sz="1800" noProof="0" dirty="0" err="1"/>
              <a:t>mempunyai</a:t>
            </a:r>
            <a:r>
              <a:rPr lang="en-US" sz="1800" noProof="0" dirty="0"/>
              <a:t> </a:t>
            </a:r>
            <a:r>
              <a:rPr lang="en-US" sz="1800" noProof="0" dirty="0" err="1"/>
              <a:t>implikasi</a:t>
            </a:r>
            <a:r>
              <a:rPr lang="en-US" sz="1800" noProof="0" dirty="0"/>
              <a:t> </a:t>
            </a:r>
            <a:r>
              <a:rPr lang="en-US" sz="1800" noProof="0" dirty="0" err="1"/>
              <a:t>penting</a:t>
            </a:r>
            <a:r>
              <a:rPr lang="en-US" sz="1800" noProof="0" dirty="0"/>
              <a:t> </a:t>
            </a:r>
            <a:r>
              <a:rPr lang="en-US" sz="1800" noProof="0" dirty="0" err="1"/>
              <a:t>bagi</a:t>
            </a:r>
            <a:r>
              <a:rPr lang="en-US" sz="1800" noProof="0" dirty="0"/>
              <a:t> </a:t>
            </a:r>
            <a:r>
              <a:rPr lang="en-US" sz="1800" noProof="0" dirty="0" err="1"/>
              <a:t>perusahaan</a:t>
            </a:r>
            <a:r>
              <a:rPr lang="en-US" sz="1800" noProof="0" dirty="0"/>
              <a:t> </a:t>
            </a:r>
            <a:r>
              <a:rPr lang="en-US" sz="1800" noProof="0" dirty="0" err="1"/>
              <a:t>tempat</a:t>
            </a:r>
            <a:r>
              <a:rPr lang="en-US" sz="1800" noProof="0" dirty="0"/>
              <a:t> </a:t>
            </a:r>
            <a:r>
              <a:rPr lang="en-US" sz="1800" noProof="0" dirty="0" err="1"/>
              <a:t>kita</a:t>
            </a:r>
            <a:r>
              <a:rPr lang="en-US" sz="1800" noProof="0" dirty="0"/>
              <a:t> </a:t>
            </a:r>
            <a:r>
              <a:rPr lang="en-US" sz="1800" noProof="0" dirty="0" err="1"/>
              <a:t>bekerja</a:t>
            </a:r>
            <a:r>
              <a:rPr lang="en-US" sz="1800" noProof="0" dirty="0"/>
              <a:t>.</a:t>
            </a:r>
          </a:p>
          <a:p>
            <a:pPr lvl="1"/>
            <a:r>
              <a:rPr lang="en-US" sz="1800" noProof="0" dirty="0" err="1"/>
              <a:t>Budaya</a:t>
            </a:r>
            <a:r>
              <a:rPr lang="en-US" sz="1800" noProof="0" dirty="0"/>
              <a:t> </a:t>
            </a:r>
            <a:r>
              <a:rPr lang="en-US" sz="1800" noProof="0" dirty="0" err="1"/>
              <a:t>organisasi</a:t>
            </a:r>
            <a:r>
              <a:rPr lang="en-US" sz="1800" noProof="0" dirty="0"/>
              <a:t> di mana </a:t>
            </a:r>
            <a:r>
              <a:rPr lang="en-US" sz="1800" noProof="0" dirty="0" err="1"/>
              <a:t>kita</a:t>
            </a:r>
            <a:r>
              <a:rPr lang="en-US" sz="1800" noProof="0" dirty="0"/>
              <a:t> </a:t>
            </a:r>
            <a:r>
              <a:rPr lang="en-US" sz="1800" noProof="0" dirty="0" err="1"/>
              <a:t>menjadi</a:t>
            </a:r>
            <a:r>
              <a:rPr lang="en-US" sz="1800" noProof="0" dirty="0"/>
              <a:t> </a:t>
            </a:r>
            <a:r>
              <a:rPr lang="en-US" sz="1800" noProof="0" dirty="0" err="1"/>
              <a:t>bagiannya</a:t>
            </a:r>
            <a:r>
              <a:rPr lang="en-US" sz="1800" noProof="0" dirty="0"/>
              <a:t> </a:t>
            </a:r>
            <a:r>
              <a:rPr lang="en-US" sz="1800" noProof="0" dirty="0" err="1"/>
              <a:t>pasti</a:t>
            </a:r>
            <a:r>
              <a:rPr lang="en-US" sz="1800" noProof="0" dirty="0"/>
              <a:t> </a:t>
            </a:r>
            <a:r>
              <a:rPr lang="en-US" sz="1800" noProof="0" dirty="0" err="1"/>
              <a:t>akan</a:t>
            </a:r>
            <a:r>
              <a:rPr lang="en-US" sz="1800" noProof="0" dirty="0"/>
              <a:t> </a:t>
            </a:r>
            <a:r>
              <a:rPr lang="en-US" sz="1800" noProof="0" dirty="0" err="1"/>
              <a:t>mengubah</a:t>
            </a:r>
            <a:r>
              <a:rPr lang="en-US" sz="1800" noProof="0" dirty="0"/>
              <a:t> </a:t>
            </a:r>
            <a:r>
              <a:rPr lang="en-US" sz="1800" noProof="0" dirty="0" err="1"/>
              <a:t>siapa</a:t>
            </a:r>
            <a:r>
              <a:rPr lang="en-US" sz="1800" noProof="0" dirty="0"/>
              <a:t> </a:t>
            </a:r>
            <a:r>
              <a:rPr lang="en-US" sz="1800" noProof="0" dirty="0" err="1"/>
              <a:t>kita</a:t>
            </a:r>
            <a:r>
              <a:rPr lang="en-US" sz="1800" noProof="0" dirty="0"/>
              <a:t>, </a:t>
            </a:r>
            <a:r>
              <a:rPr lang="en-US" sz="1800" noProof="0" dirty="0" err="1"/>
              <a:t>jadi</a:t>
            </a:r>
            <a:r>
              <a:rPr lang="en-US" sz="1800" noProof="0" dirty="0"/>
              <a:t> </a:t>
            </a:r>
            <a:r>
              <a:rPr lang="en-US" sz="1800" noProof="0" dirty="0" err="1"/>
              <a:t>pilihlah</a:t>
            </a:r>
            <a:r>
              <a:rPr lang="en-US" sz="1800" noProof="0" dirty="0"/>
              <a:t> </a:t>
            </a:r>
            <a:r>
              <a:rPr lang="en-US" sz="1800" noProof="0" dirty="0" err="1"/>
              <a:t>dengan</a:t>
            </a:r>
            <a:r>
              <a:rPr lang="en-US" sz="1800" noProof="0" dirty="0"/>
              <a:t> </a:t>
            </a:r>
            <a:r>
              <a:rPr lang="en-US" sz="1800" noProof="0" dirty="0" err="1"/>
              <a:t>hati-hati</a:t>
            </a:r>
            <a:r>
              <a:rPr lang="en-US" sz="1800" noProof="0" dirty="0"/>
              <a:t>.</a:t>
            </a:r>
          </a:p>
        </p:txBody>
      </p:sp>
      <p:sp>
        <p:nvSpPr>
          <p:cNvPr id="4" name="Slide Number Placeholder 5">
            <a:extLst>
              <a:ext uri="{FF2B5EF4-FFF2-40B4-BE49-F238E27FC236}">
                <a16:creationId xmlns:a16="http://schemas.microsoft.com/office/drawing/2014/main" id="{9E0D7991-1CAD-474F-8956-EB07237F2A18}"/>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26</a:t>
            </a:fld>
            <a:endParaRPr lang="en-US" sz="800" dirty="0"/>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DCF57-A387-40E1-8DBF-8EB99D30E737}"/>
              </a:ext>
            </a:extLst>
          </p:cNvPr>
          <p:cNvSpPr>
            <a:spLocks noGrp="1"/>
          </p:cNvSpPr>
          <p:nvPr>
            <p:ph type="title"/>
          </p:nvPr>
        </p:nvSpPr>
        <p:spPr/>
        <p:txBody>
          <a:bodyPr/>
          <a:lstStyle/>
          <a:p>
            <a:r>
              <a:rPr lang="en-US" sz="2800" noProof="0" dirty="0"/>
              <a:t>Decision-Making Model for Business Ethics Revisited </a:t>
            </a:r>
            <a:r>
              <a:rPr lang="en-US" sz="1000" noProof="0" dirty="0"/>
              <a:t>2</a:t>
            </a:r>
            <a:endParaRPr lang="en-US" sz="3200" noProof="0" dirty="0"/>
          </a:p>
        </p:txBody>
      </p:sp>
      <p:sp>
        <p:nvSpPr>
          <p:cNvPr id="3" name="Content Placeholder 2">
            <a:extLst>
              <a:ext uri="{FF2B5EF4-FFF2-40B4-BE49-F238E27FC236}">
                <a16:creationId xmlns:a16="http://schemas.microsoft.com/office/drawing/2014/main" id="{84699CEA-2AF3-4A69-8DFE-BD3238D18A95}"/>
              </a:ext>
            </a:extLst>
          </p:cNvPr>
          <p:cNvSpPr>
            <a:spLocks noGrp="1"/>
          </p:cNvSpPr>
          <p:nvPr>
            <p:ph idx="1"/>
          </p:nvPr>
        </p:nvSpPr>
        <p:spPr/>
        <p:txBody>
          <a:bodyPr/>
          <a:lstStyle/>
          <a:p>
            <a:pPr marL="0" indent="0">
              <a:buNone/>
            </a:pPr>
            <a:endParaRPr lang="en-US" noProof="0" dirty="0"/>
          </a:p>
          <a:p>
            <a:pPr marL="0" indent="0">
              <a:buNone/>
            </a:pPr>
            <a:r>
              <a:rPr lang="en-US" noProof="0" dirty="0" err="1"/>
              <a:t>Teori</a:t>
            </a:r>
            <a:r>
              <a:rPr lang="en-US" noProof="0" dirty="0"/>
              <a:t> </a:t>
            </a:r>
            <a:r>
              <a:rPr lang="en-US" noProof="0" dirty="0" err="1"/>
              <a:t>etika</a:t>
            </a:r>
            <a:r>
              <a:rPr lang="en-US" noProof="0" dirty="0"/>
              <a:t> juga </a:t>
            </a:r>
            <a:r>
              <a:rPr lang="en-US" noProof="0" dirty="0" err="1"/>
              <a:t>memberikan</a:t>
            </a:r>
            <a:r>
              <a:rPr lang="en-US" noProof="0" dirty="0"/>
              <a:t> </a:t>
            </a:r>
            <a:r>
              <a:rPr lang="en-US" noProof="0" dirty="0" err="1"/>
              <a:t>cara</a:t>
            </a:r>
            <a:r>
              <a:rPr lang="en-US" noProof="0" dirty="0"/>
              <a:t> </a:t>
            </a:r>
            <a:r>
              <a:rPr lang="en-US" noProof="0" dirty="0" err="1"/>
              <a:t>untuk</a:t>
            </a:r>
            <a:r>
              <a:rPr lang="en-US" noProof="0" dirty="0"/>
              <a:t> </a:t>
            </a:r>
            <a:r>
              <a:rPr lang="en-US" noProof="0" dirty="0" err="1"/>
              <a:t>mengembangkan</a:t>
            </a:r>
            <a:r>
              <a:rPr lang="en-US" noProof="0" dirty="0"/>
              <a:t> model </a:t>
            </a:r>
            <a:r>
              <a:rPr lang="en-US" noProof="0" dirty="0" err="1"/>
              <a:t>pengambilan</a:t>
            </a:r>
            <a:r>
              <a:rPr lang="en-US" noProof="0" dirty="0"/>
              <a:t> </a:t>
            </a:r>
            <a:r>
              <a:rPr lang="en-US" noProof="0" dirty="0" err="1"/>
              <a:t>keputusan</a:t>
            </a:r>
            <a:r>
              <a:rPr lang="en-US" noProof="0" dirty="0"/>
              <a:t> yang </a:t>
            </a:r>
            <a:r>
              <a:rPr lang="en-US" noProof="0" dirty="0" err="1"/>
              <a:t>diperkenalkan</a:t>
            </a:r>
            <a:r>
              <a:rPr lang="en-US" noProof="0" dirty="0"/>
              <a:t> di Bab 2.</a:t>
            </a:r>
          </a:p>
          <a:p>
            <a:r>
              <a:rPr lang="en-US" sz="2000" b="1" noProof="0" dirty="0" err="1">
                <a:solidFill>
                  <a:srgbClr val="002060"/>
                </a:solidFill>
              </a:rPr>
              <a:t>Teori-teori</a:t>
            </a:r>
            <a:r>
              <a:rPr lang="en-US" sz="2000" b="1" noProof="0" dirty="0">
                <a:solidFill>
                  <a:srgbClr val="002060"/>
                </a:solidFill>
              </a:rPr>
              <a:t> </a:t>
            </a:r>
            <a:r>
              <a:rPr lang="en-US" sz="2000" b="1" noProof="0" dirty="0" err="1">
                <a:solidFill>
                  <a:srgbClr val="002060"/>
                </a:solidFill>
              </a:rPr>
              <a:t>ini</a:t>
            </a:r>
            <a:r>
              <a:rPr lang="en-US" sz="2000" b="1" noProof="0" dirty="0">
                <a:solidFill>
                  <a:srgbClr val="002060"/>
                </a:solidFill>
              </a:rPr>
              <a:t> </a:t>
            </a:r>
            <a:r>
              <a:rPr lang="en-US" sz="2000" b="1" noProof="0" dirty="0" err="1">
                <a:solidFill>
                  <a:srgbClr val="002060"/>
                </a:solidFill>
              </a:rPr>
              <a:t>memberikan</a:t>
            </a:r>
            <a:r>
              <a:rPr lang="en-US" sz="2000" b="1" noProof="0" dirty="0">
                <a:solidFill>
                  <a:srgbClr val="002060"/>
                </a:solidFill>
              </a:rPr>
              <a:t> </a:t>
            </a:r>
            <a:r>
              <a:rPr lang="en-US" sz="2000" b="1" noProof="0" dirty="0" err="1">
                <a:solidFill>
                  <a:srgbClr val="002060"/>
                </a:solidFill>
              </a:rPr>
              <a:t>cara</a:t>
            </a:r>
            <a:r>
              <a:rPr lang="en-US" sz="2000" b="1" noProof="0" dirty="0">
                <a:solidFill>
                  <a:srgbClr val="002060"/>
                </a:solidFill>
              </a:rPr>
              <a:t> </a:t>
            </a:r>
            <a:r>
              <a:rPr lang="en-US" sz="2000" b="1" noProof="0" dirty="0" err="1">
                <a:solidFill>
                  <a:srgbClr val="002060"/>
                </a:solidFill>
              </a:rPr>
              <a:t>berpikir</a:t>
            </a:r>
            <a:r>
              <a:rPr lang="en-US" sz="2000" b="1" noProof="0" dirty="0">
                <a:solidFill>
                  <a:srgbClr val="002060"/>
                </a:solidFill>
              </a:rPr>
              <a:t> dan </a:t>
            </a:r>
            <a:r>
              <a:rPr lang="en-US" sz="2000" b="1" noProof="0" dirty="0" err="1">
                <a:solidFill>
                  <a:srgbClr val="002060"/>
                </a:solidFill>
              </a:rPr>
              <a:t>bernalar</a:t>
            </a:r>
            <a:r>
              <a:rPr lang="en-US" sz="2000" b="1" noProof="0" dirty="0">
                <a:solidFill>
                  <a:srgbClr val="002060"/>
                </a:solidFill>
              </a:rPr>
              <a:t> yang </a:t>
            </a:r>
            <a:r>
              <a:rPr lang="en-US" sz="2000" b="1" noProof="0" dirty="0" err="1">
                <a:solidFill>
                  <a:srgbClr val="002060"/>
                </a:solidFill>
              </a:rPr>
              <a:t>sistematis</a:t>
            </a:r>
            <a:r>
              <a:rPr lang="en-US" sz="2000" b="1" noProof="0" dirty="0">
                <a:solidFill>
                  <a:srgbClr val="002060"/>
                </a:solidFill>
              </a:rPr>
              <a:t> dan </a:t>
            </a:r>
            <a:r>
              <a:rPr lang="en-US" sz="2000" b="1" noProof="0" dirty="0" err="1">
                <a:solidFill>
                  <a:srgbClr val="002060"/>
                </a:solidFill>
              </a:rPr>
              <a:t>canggih</a:t>
            </a:r>
            <a:r>
              <a:rPr lang="en-US" sz="2000" b="1" noProof="0" dirty="0">
                <a:solidFill>
                  <a:srgbClr val="002060"/>
                </a:solidFill>
              </a:rPr>
              <a:t> </a:t>
            </a:r>
            <a:r>
              <a:rPr lang="en-US" sz="2000" b="1" noProof="0" dirty="0" err="1">
                <a:solidFill>
                  <a:srgbClr val="002060"/>
                </a:solidFill>
              </a:rPr>
              <a:t>mengenai</a:t>
            </a:r>
            <a:r>
              <a:rPr lang="en-US" sz="2000" b="1" noProof="0" dirty="0">
                <a:solidFill>
                  <a:srgbClr val="002060"/>
                </a:solidFill>
              </a:rPr>
              <a:t> </a:t>
            </a:r>
            <a:r>
              <a:rPr lang="en-US" sz="2000" b="1" noProof="0" dirty="0" err="1">
                <a:solidFill>
                  <a:srgbClr val="002060"/>
                </a:solidFill>
              </a:rPr>
              <a:t>pertanyaan-pertanyaan</a:t>
            </a:r>
            <a:r>
              <a:rPr lang="en-US" sz="2000" b="1" noProof="0" dirty="0">
                <a:solidFill>
                  <a:srgbClr val="002060"/>
                </a:solidFill>
              </a:rPr>
              <a:t> </a:t>
            </a:r>
            <a:r>
              <a:rPr lang="en-US" sz="2000" b="1" noProof="0" dirty="0" err="1">
                <a:solidFill>
                  <a:srgbClr val="002060"/>
                </a:solidFill>
              </a:rPr>
              <a:t>etis</a:t>
            </a:r>
            <a:r>
              <a:rPr lang="en-US" sz="2000" b="1" noProof="0" dirty="0">
                <a:solidFill>
                  <a:srgbClr val="002060"/>
                </a:solidFill>
              </a:rPr>
              <a:t>.</a:t>
            </a:r>
          </a:p>
          <a:p>
            <a:r>
              <a:rPr lang="en-US" sz="2000" b="1" noProof="0" dirty="0">
                <a:solidFill>
                  <a:srgbClr val="002060"/>
                </a:solidFill>
              </a:rPr>
              <a:t>Model </a:t>
            </a:r>
            <a:r>
              <a:rPr lang="en-US" sz="2000" b="1" noProof="0" dirty="0" err="1">
                <a:solidFill>
                  <a:srgbClr val="002060"/>
                </a:solidFill>
              </a:rPr>
              <a:t>pengambilan</a:t>
            </a:r>
            <a:r>
              <a:rPr lang="en-US" sz="2000" b="1" noProof="0" dirty="0">
                <a:solidFill>
                  <a:srgbClr val="002060"/>
                </a:solidFill>
              </a:rPr>
              <a:t> </a:t>
            </a:r>
            <a:r>
              <a:rPr lang="en-US" sz="2000" b="1" noProof="0" dirty="0" err="1">
                <a:solidFill>
                  <a:srgbClr val="002060"/>
                </a:solidFill>
              </a:rPr>
              <a:t>keputusan</a:t>
            </a:r>
            <a:r>
              <a:rPr lang="en-US" sz="2000" b="1" noProof="0" dirty="0">
                <a:solidFill>
                  <a:srgbClr val="002060"/>
                </a:solidFill>
              </a:rPr>
              <a:t> </a:t>
            </a:r>
            <a:r>
              <a:rPr lang="en-US" sz="2000" b="1" noProof="0" dirty="0" err="1">
                <a:solidFill>
                  <a:srgbClr val="002060"/>
                </a:solidFill>
              </a:rPr>
              <a:t>sekarang</a:t>
            </a:r>
            <a:r>
              <a:rPr lang="en-US" sz="2000" b="1" noProof="0" dirty="0">
                <a:solidFill>
                  <a:srgbClr val="002060"/>
                </a:solidFill>
              </a:rPr>
              <a:t> </a:t>
            </a:r>
            <a:r>
              <a:rPr lang="en-US" sz="2000" b="1" noProof="0" dirty="0" err="1">
                <a:solidFill>
                  <a:srgbClr val="002060"/>
                </a:solidFill>
              </a:rPr>
              <a:t>memiliki</a:t>
            </a:r>
            <a:r>
              <a:rPr lang="en-US" sz="2000" b="1" noProof="0" dirty="0">
                <a:solidFill>
                  <a:srgbClr val="002060"/>
                </a:solidFill>
              </a:rPr>
              <a:t> </a:t>
            </a:r>
            <a:r>
              <a:rPr lang="en-US" sz="2000" b="1" noProof="0" dirty="0" err="1">
                <a:solidFill>
                  <a:srgbClr val="002060"/>
                </a:solidFill>
              </a:rPr>
              <a:t>teori</a:t>
            </a:r>
            <a:r>
              <a:rPr lang="en-US" sz="2000" b="1" noProof="0" dirty="0">
                <a:solidFill>
                  <a:srgbClr val="002060"/>
                </a:solidFill>
              </a:rPr>
              <a:t> </a:t>
            </a:r>
            <a:r>
              <a:rPr lang="en-US" sz="2000" b="1" noProof="0" dirty="0" err="1">
                <a:solidFill>
                  <a:srgbClr val="002060"/>
                </a:solidFill>
              </a:rPr>
              <a:t>etika</a:t>
            </a:r>
            <a:r>
              <a:rPr lang="en-US" sz="2000" b="1" noProof="0" dirty="0">
                <a:solidFill>
                  <a:srgbClr val="002060"/>
                </a:solidFill>
              </a:rPr>
              <a:t> yang </a:t>
            </a:r>
            <a:r>
              <a:rPr lang="en-US" sz="2000" b="1" noProof="0" dirty="0" err="1">
                <a:solidFill>
                  <a:srgbClr val="002060"/>
                </a:solidFill>
              </a:rPr>
              <a:t>diintegrasikan</a:t>
            </a:r>
            <a:r>
              <a:rPr lang="en-US" sz="2000" b="1" noProof="0" dirty="0">
                <a:solidFill>
                  <a:srgbClr val="002060"/>
                </a:solidFill>
              </a:rPr>
              <a:t> </a:t>
            </a:r>
            <a:r>
              <a:rPr lang="en-US" sz="2000" b="1" noProof="0" dirty="0" err="1">
                <a:solidFill>
                  <a:srgbClr val="002060"/>
                </a:solidFill>
              </a:rPr>
              <a:t>ke</a:t>
            </a:r>
            <a:r>
              <a:rPr lang="en-US" sz="2000" b="1" noProof="0" dirty="0">
                <a:solidFill>
                  <a:srgbClr val="002060"/>
                </a:solidFill>
              </a:rPr>
              <a:t> </a:t>
            </a:r>
            <a:r>
              <a:rPr lang="en-US" sz="2000" b="1" noProof="0" dirty="0" err="1">
                <a:solidFill>
                  <a:srgbClr val="002060"/>
                </a:solidFill>
              </a:rPr>
              <a:t>dalam</a:t>
            </a:r>
            <a:r>
              <a:rPr lang="en-US" sz="2000" b="1" noProof="0" dirty="0">
                <a:solidFill>
                  <a:srgbClr val="002060"/>
                </a:solidFill>
              </a:rPr>
              <a:t> </a:t>
            </a:r>
            <a:r>
              <a:rPr lang="en-US" sz="2000" b="1" noProof="0" dirty="0" err="1">
                <a:solidFill>
                  <a:srgbClr val="002060"/>
                </a:solidFill>
              </a:rPr>
              <a:t>prosedur</a:t>
            </a:r>
            <a:r>
              <a:rPr lang="en-US" sz="2000" b="1" noProof="0" dirty="0">
                <a:solidFill>
                  <a:srgbClr val="002060"/>
                </a:solidFill>
              </a:rPr>
              <a:t> </a:t>
            </a:r>
            <a:r>
              <a:rPr lang="en-US" sz="2000" b="1" noProof="0" dirty="0" err="1">
                <a:solidFill>
                  <a:srgbClr val="002060"/>
                </a:solidFill>
              </a:rPr>
              <a:t>pengambilan</a:t>
            </a:r>
            <a:r>
              <a:rPr lang="en-US" sz="2000" b="1" noProof="0" dirty="0">
                <a:solidFill>
                  <a:srgbClr val="002060"/>
                </a:solidFill>
              </a:rPr>
              <a:t> </a:t>
            </a:r>
            <a:r>
              <a:rPr lang="en-US" sz="2000" b="1" noProof="0" dirty="0" err="1">
                <a:solidFill>
                  <a:srgbClr val="002060"/>
                </a:solidFill>
              </a:rPr>
              <a:t>keputusan</a:t>
            </a:r>
            <a:r>
              <a:rPr lang="en-US" sz="2000" b="1" noProof="0" dirty="0">
                <a:solidFill>
                  <a:srgbClr val="002060"/>
                </a:solidFill>
              </a:rPr>
              <a:t> yang </a:t>
            </a:r>
            <a:r>
              <a:rPr lang="en-US" sz="2000" b="1" noProof="0" dirty="0" err="1">
                <a:solidFill>
                  <a:srgbClr val="002060"/>
                </a:solidFill>
              </a:rPr>
              <a:t>eksplisit</a:t>
            </a:r>
            <a:r>
              <a:rPr lang="en-US" sz="2000" noProof="0" dirty="0"/>
              <a:t>.</a:t>
            </a:r>
          </a:p>
        </p:txBody>
      </p:sp>
      <p:sp>
        <p:nvSpPr>
          <p:cNvPr id="4" name="Slide Number Placeholder 5">
            <a:extLst>
              <a:ext uri="{FF2B5EF4-FFF2-40B4-BE49-F238E27FC236}">
                <a16:creationId xmlns:a16="http://schemas.microsoft.com/office/drawing/2014/main" id="{7B504E45-829D-4F67-9C0D-C3194495044A}"/>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27</a:t>
            </a:fld>
            <a:endParaRPr lang="en-US" sz="800" dirty="0"/>
          </a:p>
        </p:txBody>
      </p:sp>
    </p:spTree>
    <p:extLst>
      <p:ext uri="{BB962C8B-B14F-4D97-AF65-F5344CB8AC3E}">
        <p14:creationId xmlns:p14="http://schemas.microsoft.com/office/powerpoint/2010/main" val="203794403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2CC5FD3-1BEA-4BFE-B91B-42C2BD626732}"/>
              </a:ext>
            </a:extLst>
          </p:cNvPr>
          <p:cNvSpPr>
            <a:spLocks noGrp="1"/>
          </p:cNvSpPr>
          <p:nvPr>
            <p:ph type="title"/>
          </p:nvPr>
        </p:nvSpPr>
        <p:spPr/>
        <p:txBody>
          <a:bodyPr/>
          <a:lstStyle/>
          <a:p>
            <a:r>
              <a:rPr lang="en-US" noProof="0" dirty="0"/>
              <a:t>Decision-Making Process  </a:t>
            </a:r>
            <a:endParaRPr lang="en-US" sz="1000" noProof="0" dirty="0"/>
          </a:p>
        </p:txBody>
      </p:sp>
      <p:sp>
        <p:nvSpPr>
          <p:cNvPr id="7" name="Content Placeholder 6">
            <a:extLst>
              <a:ext uri="{FF2B5EF4-FFF2-40B4-BE49-F238E27FC236}">
                <a16:creationId xmlns:a16="http://schemas.microsoft.com/office/drawing/2014/main" id="{7B1E1C4A-77F4-4D6D-BE64-8CB85E104C40}"/>
              </a:ext>
            </a:extLst>
          </p:cNvPr>
          <p:cNvSpPr>
            <a:spLocks noGrp="1"/>
          </p:cNvSpPr>
          <p:nvPr>
            <p:ph idx="1"/>
          </p:nvPr>
        </p:nvSpPr>
        <p:spPr/>
        <p:txBody>
          <a:bodyPr/>
          <a:lstStyle/>
          <a:p>
            <a:r>
              <a:rPr lang="en-US" b="1" noProof="0" dirty="0"/>
              <a:t>Determine the facts.</a:t>
            </a:r>
          </a:p>
          <a:p>
            <a:r>
              <a:rPr lang="en-US" b="1" noProof="0" dirty="0"/>
              <a:t>Identify the ethical issues involved.</a:t>
            </a:r>
          </a:p>
          <a:p>
            <a:r>
              <a:rPr lang="en-US" b="1" noProof="0" dirty="0"/>
              <a:t>Identify stakeholders.</a:t>
            </a:r>
          </a:p>
          <a:p>
            <a:r>
              <a:rPr lang="en-US" b="1" noProof="0" dirty="0"/>
              <a:t>Consider the available alternatives.</a:t>
            </a:r>
          </a:p>
          <a:p>
            <a:endParaRPr lang="en-US" dirty="0"/>
          </a:p>
          <a:p>
            <a:r>
              <a:rPr lang="en-US" noProof="0" dirty="0" err="1"/>
              <a:t>Tentukan</a:t>
            </a:r>
            <a:r>
              <a:rPr lang="en-US" noProof="0" dirty="0"/>
              <a:t> </a:t>
            </a:r>
            <a:r>
              <a:rPr lang="en-US" noProof="0" dirty="0" err="1"/>
              <a:t>faktanya</a:t>
            </a:r>
            <a:r>
              <a:rPr lang="en-US" noProof="0" dirty="0"/>
              <a:t>.</a:t>
            </a:r>
          </a:p>
          <a:p>
            <a:r>
              <a:rPr lang="en-US" noProof="0" dirty="0" err="1"/>
              <a:t>Identifikasi</a:t>
            </a:r>
            <a:r>
              <a:rPr lang="en-US" noProof="0" dirty="0"/>
              <a:t> </a:t>
            </a:r>
            <a:r>
              <a:rPr lang="en-US" noProof="0" dirty="0" err="1"/>
              <a:t>masalah</a:t>
            </a:r>
            <a:r>
              <a:rPr lang="en-US" noProof="0" dirty="0"/>
              <a:t> </a:t>
            </a:r>
            <a:r>
              <a:rPr lang="en-US" noProof="0" dirty="0" err="1"/>
              <a:t>etika</a:t>
            </a:r>
            <a:r>
              <a:rPr lang="en-US" noProof="0" dirty="0"/>
              <a:t> yang </a:t>
            </a:r>
            <a:r>
              <a:rPr lang="en-US" noProof="0" dirty="0" err="1"/>
              <a:t>terlibat</a:t>
            </a:r>
            <a:r>
              <a:rPr lang="en-US" noProof="0" dirty="0"/>
              <a:t>.</a:t>
            </a:r>
          </a:p>
          <a:p>
            <a:r>
              <a:rPr lang="en-US" noProof="0" dirty="0" err="1"/>
              <a:t>Identifikasi</a:t>
            </a:r>
            <a:r>
              <a:rPr lang="en-US" noProof="0" dirty="0"/>
              <a:t> </a:t>
            </a:r>
            <a:r>
              <a:rPr lang="en-US" noProof="0" dirty="0" err="1"/>
              <a:t>pemangku</a:t>
            </a:r>
            <a:r>
              <a:rPr lang="en-US" noProof="0" dirty="0"/>
              <a:t> </a:t>
            </a:r>
            <a:r>
              <a:rPr lang="en-US" noProof="0" dirty="0" err="1"/>
              <a:t>kepentingan</a:t>
            </a:r>
            <a:r>
              <a:rPr lang="en-US" noProof="0" dirty="0"/>
              <a:t>.</a:t>
            </a:r>
          </a:p>
          <a:p>
            <a:r>
              <a:rPr lang="en-US" noProof="0" dirty="0" err="1"/>
              <a:t>Pertimbangkan</a:t>
            </a:r>
            <a:r>
              <a:rPr lang="en-US" noProof="0" dirty="0"/>
              <a:t> </a:t>
            </a:r>
            <a:r>
              <a:rPr lang="en-US" noProof="0" dirty="0" err="1"/>
              <a:t>alternatif</a:t>
            </a:r>
            <a:r>
              <a:rPr lang="en-US" noProof="0" dirty="0"/>
              <a:t> yang </a:t>
            </a:r>
            <a:r>
              <a:rPr lang="en-US" noProof="0" dirty="0" err="1"/>
              <a:t>tersedia</a:t>
            </a:r>
            <a:r>
              <a:rPr lang="en-US" noProof="0" dirty="0"/>
              <a:t>.</a:t>
            </a:r>
          </a:p>
        </p:txBody>
      </p:sp>
      <p:sp>
        <p:nvSpPr>
          <p:cNvPr id="4" name="Slide Number Placeholder 5">
            <a:extLst>
              <a:ext uri="{FF2B5EF4-FFF2-40B4-BE49-F238E27FC236}">
                <a16:creationId xmlns:a16="http://schemas.microsoft.com/office/drawing/2014/main" id="{78E95A84-E4F4-42BD-B11C-411A9D693F52}"/>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28</a:t>
            </a:fld>
            <a:endParaRPr lang="en-US" sz="800" dirty="0"/>
          </a:p>
        </p:txBody>
      </p:sp>
    </p:spTree>
    <p:extLst>
      <p:ext uri="{BB962C8B-B14F-4D97-AF65-F5344CB8AC3E}">
        <p14:creationId xmlns:p14="http://schemas.microsoft.com/office/powerpoint/2010/main" val="10867524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B9AE00-9139-4FEB-B681-953139862CDE}"/>
              </a:ext>
            </a:extLst>
          </p:cNvPr>
          <p:cNvSpPr>
            <a:spLocks noGrp="1"/>
          </p:cNvSpPr>
          <p:nvPr>
            <p:ph type="title"/>
          </p:nvPr>
        </p:nvSpPr>
        <p:spPr/>
        <p:txBody>
          <a:bodyPr/>
          <a:lstStyle/>
          <a:p>
            <a:r>
              <a:rPr lang="en-US" noProof="0" dirty="0"/>
              <a:t>Decision-Making Process Revisited </a:t>
            </a:r>
            <a:r>
              <a:rPr lang="en-US" sz="1000" noProof="0" dirty="0"/>
              <a:t>2</a:t>
            </a:r>
            <a:endParaRPr lang="en-US" noProof="0" dirty="0"/>
          </a:p>
        </p:txBody>
      </p:sp>
      <p:sp>
        <p:nvSpPr>
          <p:cNvPr id="3" name="Content Placeholder 2">
            <a:extLst>
              <a:ext uri="{FF2B5EF4-FFF2-40B4-BE49-F238E27FC236}">
                <a16:creationId xmlns:a16="http://schemas.microsoft.com/office/drawing/2014/main" id="{52EC22F3-0F76-4B9E-BCAB-4BA019A438B9}"/>
              </a:ext>
            </a:extLst>
          </p:cNvPr>
          <p:cNvSpPr>
            <a:spLocks noGrp="1"/>
          </p:cNvSpPr>
          <p:nvPr>
            <p:ph idx="1"/>
          </p:nvPr>
        </p:nvSpPr>
        <p:spPr/>
        <p:txBody>
          <a:bodyPr/>
          <a:lstStyle/>
          <a:p>
            <a:pPr marL="0" indent="0">
              <a:buNone/>
            </a:pPr>
            <a:r>
              <a:rPr lang="en-US" noProof="0" dirty="0"/>
              <a:t>Compare and weigh the alternatives.</a:t>
            </a:r>
          </a:p>
          <a:p>
            <a:pPr marL="457200" indent="-457200"/>
            <a:r>
              <a:rPr lang="en-US" sz="2000" noProof="0" dirty="0"/>
              <a:t>Consequences.</a:t>
            </a:r>
          </a:p>
          <a:p>
            <a:pPr marL="457200" indent="-457200"/>
            <a:r>
              <a:rPr lang="en-US" sz="2000" noProof="0" dirty="0"/>
              <a:t>Duties, rights, and principles.</a:t>
            </a:r>
          </a:p>
          <a:p>
            <a:pPr marL="457200" indent="-457200"/>
            <a:r>
              <a:rPr lang="en-US" sz="2000" noProof="0" dirty="0"/>
              <a:t>Implications for personal integrity and character.</a:t>
            </a:r>
            <a:endParaRPr lang="en-US" noProof="0" dirty="0"/>
          </a:p>
          <a:p>
            <a:pPr marL="0" indent="0">
              <a:buNone/>
            </a:pPr>
            <a:r>
              <a:rPr lang="en-US" noProof="0" dirty="0"/>
              <a:t>Make a decision.</a:t>
            </a:r>
          </a:p>
          <a:p>
            <a:pPr marL="0" indent="0">
              <a:buNone/>
            </a:pPr>
            <a:r>
              <a:rPr lang="en-US" noProof="0" dirty="0"/>
              <a:t>Monitor and learn.</a:t>
            </a:r>
          </a:p>
        </p:txBody>
      </p:sp>
      <p:sp>
        <p:nvSpPr>
          <p:cNvPr id="4" name="Slide Number Placeholder 5">
            <a:extLst>
              <a:ext uri="{FF2B5EF4-FFF2-40B4-BE49-F238E27FC236}">
                <a16:creationId xmlns:a16="http://schemas.microsoft.com/office/drawing/2014/main" id="{548BA7CC-0900-4832-82D0-85A08BC35663}"/>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29</a:t>
            </a:fld>
            <a:endParaRPr lang="en-US" sz="800" dirty="0"/>
          </a:p>
        </p:txBody>
      </p:sp>
    </p:spTree>
    <p:extLst>
      <p:ext uri="{BB962C8B-B14F-4D97-AF65-F5344CB8AC3E}">
        <p14:creationId xmlns:p14="http://schemas.microsoft.com/office/powerpoint/2010/main" val="360193433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DB2E0-167F-4431-8459-0659263A95DA}"/>
              </a:ext>
            </a:extLst>
          </p:cNvPr>
          <p:cNvSpPr>
            <a:spLocks noGrp="1"/>
          </p:cNvSpPr>
          <p:nvPr>
            <p:ph type="title"/>
          </p:nvPr>
        </p:nvSpPr>
        <p:spPr/>
        <p:txBody>
          <a:bodyPr/>
          <a:lstStyle/>
          <a:p>
            <a:r>
              <a:rPr lang="en-US" noProof="0" dirty="0"/>
              <a:t>Ethical Frameworks </a:t>
            </a:r>
            <a:r>
              <a:rPr lang="en-US" sz="1000" noProof="0" dirty="0"/>
              <a:t>2</a:t>
            </a:r>
            <a:endParaRPr lang="en-US" noProof="0" dirty="0"/>
          </a:p>
        </p:txBody>
      </p:sp>
      <p:sp>
        <p:nvSpPr>
          <p:cNvPr id="3" name="Content Placeholder 2">
            <a:extLst>
              <a:ext uri="{FF2B5EF4-FFF2-40B4-BE49-F238E27FC236}">
                <a16:creationId xmlns:a16="http://schemas.microsoft.com/office/drawing/2014/main" id="{58280191-AF4B-430C-B0E6-85ED2FF6494E}"/>
              </a:ext>
            </a:extLst>
          </p:cNvPr>
          <p:cNvSpPr>
            <a:spLocks noGrp="1"/>
          </p:cNvSpPr>
          <p:nvPr>
            <p:ph idx="1"/>
          </p:nvPr>
        </p:nvSpPr>
        <p:spPr/>
        <p:txBody>
          <a:bodyPr/>
          <a:lstStyle/>
          <a:p>
            <a:pPr marL="0" indent="0">
              <a:buNone/>
            </a:pPr>
            <a:r>
              <a:rPr lang="en-US" b="1" noProof="0" dirty="0" err="1">
                <a:solidFill>
                  <a:srgbClr val="003366"/>
                </a:solidFill>
              </a:rPr>
              <a:t>Siapa</a:t>
            </a:r>
            <a:r>
              <a:rPr lang="en-US" b="1" noProof="0" dirty="0">
                <a:solidFill>
                  <a:srgbClr val="003366"/>
                </a:solidFill>
              </a:rPr>
              <a:t> pun </a:t>
            </a:r>
            <a:r>
              <a:rPr lang="en-US" b="1" noProof="0" dirty="0" err="1">
                <a:solidFill>
                  <a:srgbClr val="003366"/>
                </a:solidFill>
              </a:rPr>
              <a:t>dapat</a:t>
            </a:r>
            <a:r>
              <a:rPr lang="en-US" b="1" noProof="0" dirty="0">
                <a:solidFill>
                  <a:srgbClr val="003366"/>
                </a:solidFill>
              </a:rPr>
              <a:t> </a:t>
            </a:r>
            <a:r>
              <a:rPr lang="en-US" b="1" noProof="0" dirty="0" err="1">
                <a:solidFill>
                  <a:srgbClr val="003366"/>
                </a:solidFill>
              </a:rPr>
              <a:t>menawarkan</a:t>
            </a:r>
            <a:r>
              <a:rPr lang="en-US" b="1" noProof="0" dirty="0">
                <a:solidFill>
                  <a:srgbClr val="003366"/>
                </a:solidFill>
              </a:rPr>
              <a:t> </a:t>
            </a:r>
            <a:r>
              <a:rPr lang="en-US" b="1" noProof="0" dirty="0" err="1">
                <a:solidFill>
                  <a:srgbClr val="003366"/>
                </a:solidFill>
              </a:rPr>
              <a:t>resep</a:t>
            </a:r>
            <a:r>
              <a:rPr lang="en-US" b="1" noProof="0" dirty="0">
                <a:solidFill>
                  <a:srgbClr val="003366"/>
                </a:solidFill>
              </a:rPr>
              <a:t> </a:t>
            </a:r>
            <a:r>
              <a:rPr lang="en-US" b="1" noProof="0" dirty="0" err="1">
                <a:solidFill>
                  <a:srgbClr val="003366"/>
                </a:solidFill>
              </a:rPr>
              <a:t>tentang</a:t>
            </a:r>
            <a:r>
              <a:rPr lang="en-US" b="1" noProof="0" dirty="0">
                <a:solidFill>
                  <a:srgbClr val="003366"/>
                </a:solidFill>
              </a:rPr>
              <a:t> </a:t>
            </a:r>
            <a:r>
              <a:rPr lang="en-US" b="1" noProof="0" dirty="0" err="1">
                <a:solidFill>
                  <a:srgbClr val="003366"/>
                </a:solidFill>
              </a:rPr>
              <a:t>apa</a:t>
            </a:r>
            <a:r>
              <a:rPr lang="en-US" b="1" noProof="0" dirty="0">
                <a:solidFill>
                  <a:srgbClr val="003366"/>
                </a:solidFill>
              </a:rPr>
              <a:t> yang </a:t>
            </a:r>
            <a:r>
              <a:rPr lang="en-US" b="1" noProof="0" dirty="0" err="1">
                <a:solidFill>
                  <a:srgbClr val="003366"/>
                </a:solidFill>
              </a:rPr>
              <a:t>harus</a:t>
            </a:r>
            <a:r>
              <a:rPr lang="en-US" b="1" noProof="0" dirty="0">
                <a:solidFill>
                  <a:srgbClr val="003366"/>
                </a:solidFill>
              </a:rPr>
              <a:t> Anda </a:t>
            </a:r>
            <a:r>
              <a:rPr lang="en-US" b="1" noProof="0" dirty="0" err="1">
                <a:solidFill>
                  <a:srgbClr val="003366"/>
                </a:solidFill>
              </a:rPr>
              <a:t>lakukan</a:t>
            </a:r>
            <a:r>
              <a:rPr lang="en-US" b="1" noProof="0" dirty="0">
                <a:solidFill>
                  <a:srgbClr val="003366"/>
                </a:solidFill>
              </a:rPr>
              <a:t> dan </a:t>
            </a:r>
            <a:r>
              <a:rPr lang="en-US" b="1" noProof="0" dirty="0" err="1">
                <a:solidFill>
                  <a:srgbClr val="003366"/>
                </a:solidFill>
              </a:rPr>
              <a:t>bagaimana</a:t>
            </a:r>
            <a:r>
              <a:rPr lang="en-US" b="1" noProof="0" dirty="0">
                <a:solidFill>
                  <a:srgbClr val="003366"/>
                </a:solidFill>
              </a:rPr>
              <a:t> Anda </a:t>
            </a:r>
            <a:r>
              <a:rPr lang="en-US" b="1" noProof="0" dirty="0" err="1">
                <a:solidFill>
                  <a:srgbClr val="003366"/>
                </a:solidFill>
              </a:rPr>
              <a:t>harus</a:t>
            </a:r>
            <a:r>
              <a:rPr lang="en-US" b="1" noProof="0" dirty="0">
                <a:solidFill>
                  <a:srgbClr val="003366"/>
                </a:solidFill>
              </a:rPr>
              <a:t> </a:t>
            </a:r>
            <a:r>
              <a:rPr lang="en-US" b="1" noProof="0" dirty="0" err="1">
                <a:solidFill>
                  <a:srgbClr val="003366"/>
                </a:solidFill>
              </a:rPr>
              <a:t>bertindak</a:t>
            </a:r>
            <a:r>
              <a:rPr lang="en-US" b="1" noProof="0" dirty="0">
                <a:solidFill>
                  <a:srgbClr val="003366"/>
                </a:solidFill>
              </a:rPr>
              <a:t>, </a:t>
            </a:r>
            <a:r>
              <a:rPr lang="en-US" b="1" noProof="0" dirty="0" err="1">
                <a:solidFill>
                  <a:srgbClr val="003366"/>
                </a:solidFill>
              </a:rPr>
              <a:t>namun</a:t>
            </a:r>
            <a:r>
              <a:rPr lang="en-US" b="1" noProof="0" dirty="0">
                <a:solidFill>
                  <a:srgbClr val="003366"/>
                </a:solidFill>
              </a:rPr>
              <a:t> </a:t>
            </a:r>
            <a:r>
              <a:rPr lang="en-US" b="1" noProof="0" dirty="0" err="1">
                <a:solidFill>
                  <a:srgbClr val="003366"/>
                </a:solidFill>
              </a:rPr>
              <a:t>filosofis</a:t>
            </a:r>
            <a:r>
              <a:rPr lang="en-US" b="1" dirty="0">
                <a:solidFill>
                  <a:srgbClr val="003366"/>
                </a:solidFill>
              </a:rPr>
              <a:t> </a:t>
            </a:r>
            <a:r>
              <a:rPr lang="en-US" b="1" dirty="0" err="1">
                <a:solidFill>
                  <a:srgbClr val="003366"/>
                </a:solidFill>
              </a:rPr>
              <a:t>etika</a:t>
            </a:r>
            <a:r>
              <a:rPr lang="en-US" b="1" noProof="0" dirty="0">
                <a:solidFill>
                  <a:srgbClr val="003366"/>
                </a:solidFill>
              </a:rPr>
              <a:t>  </a:t>
            </a:r>
            <a:r>
              <a:rPr lang="en-US" b="1" noProof="0" dirty="0" err="1">
                <a:solidFill>
                  <a:srgbClr val="003366"/>
                </a:solidFill>
              </a:rPr>
              <a:t>beralasan</a:t>
            </a:r>
            <a:r>
              <a:rPr lang="en-US" b="1" noProof="0" dirty="0">
                <a:solidFill>
                  <a:srgbClr val="003366"/>
                </a:solidFill>
              </a:rPr>
              <a:t> juga </a:t>
            </a:r>
            <a:r>
              <a:rPr lang="en-US" b="1" noProof="0" dirty="0" err="1">
                <a:solidFill>
                  <a:srgbClr val="003366"/>
                </a:solidFill>
              </a:rPr>
              <a:t>harus</a:t>
            </a:r>
            <a:r>
              <a:rPr lang="en-US" b="1" noProof="0" dirty="0">
                <a:solidFill>
                  <a:srgbClr val="003366"/>
                </a:solidFill>
              </a:rPr>
              <a:t> </a:t>
            </a:r>
            <a:r>
              <a:rPr lang="en-US" b="1" noProof="0" dirty="0" err="1">
                <a:solidFill>
                  <a:srgbClr val="003366"/>
                </a:solidFill>
              </a:rPr>
              <a:t>menjawab</a:t>
            </a:r>
            <a:r>
              <a:rPr lang="en-US" b="1" noProof="0" dirty="0">
                <a:solidFill>
                  <a:srgbClr val="003366"/>
                </a:solidFill>
              </a:rPr>
              <a:t> </a:t>
            </a:r>
            <a:r>
              <a:rPr lang="en-US" b="1" noProof="0" dirty="0" err="1">
                <a:solidFill>
                  <a:srgbClr val="003366"/>
                </a:solidFill>
              </a:rPr>
              <a:t>pertanyaan</a:t>
            </a:r>
            <a:r>
              <a:rPr lang="en-US" b="1" noProof="0" dirty="0">
                <a:solidFill>
                  <a:srgbClr val="003366"/>
                </a:solidFill>
              </a:rPr>
              <a:t> "</a:t>
            </a:r>
            <a:r>
              <a:rPr lang="en-US" b="1" noProof="0" dirty="0" err="1">
                <a:solidFill>
                  <a:srgbClr val="C00000"/>
                </a:solidFill>
              </a:rPr>
              <a:t>mengapa</a:t>
            </a:r>
            <a:r>
              <a:rPr lang="en-US" b="1" noProof="0" dirty="0">
                <a:solidFill>
                  <a:srgbClr val="C00000"/>
                </a:solidFill>
              </a:rPr>
              <a:t>?" </a:t>
            </a:r>
            <a:r>
              <a:rPr lang="en-US" b="1" noProof="0" dirty="0" err="1">
                <a:solidFill>
                  <a:srgbClr val="003366"/>
                </a:solidFill>
              </a:rPr>
              <a:t>pertanyaan</a:t>
            </a:r>
            <a:r>
              <a:rPr lang="en-US" b="1" noProof="0" dirty="0">
                <a:solidFill>
                  <a:srgbClr val="003366"/>
                </a:solidFill>
              </a:rPr>
              <a:t> juga.</a:t>
            </a:r>
          </a:p>
          <a:p>
            <a:r>
              <a:rPr lang="en-US" sz="2000" b="1" noProof="0" dirty="0">
                <a:solidFill>
                  <a:srgbClr val="C00000"/>
                </a:solidFill>
              </a:rPr>
              <a:t>"</a:t>
            </a:r>
            <a:r>
              <a:rPr lang="en-US" noProof="0" dirty="0" err="1"/>
              <a:t>Pertanyaan</a:t>
            </a:r>
            <a:r>
              <a:rPr lang="en-US" noProof="0" dirty="0"/>
              <a:t> </a:t>
            </a:r>
            <a:r>
              <a:rPr lang="en-US" b="1" noProof="0" dirty="0">
                <a:solidFill>
                  <a:srgbClr val="C00000"/>
                </a:solidFill>
              </a:rPr>
              <a:t>“</a:t>
            </a:r>
            <a:r>
              <a:rPr lang="en-US" b="1" noProof="0" dirty="0" err="1">
                <a:solidFill>
                  <a:srgbClr val="C00000"/>
                </a:solidFill>
              </a:rPr>
              <a:t>Mengapa</a:t>
            </a:r>
            <a:r>
              <a:rPr lang="en-US" b="1" noProof="0" dirty="0">
                <a:solidFill>
                  <a:srgbClr val="C00000"/>
                </a:solidFill>
              </a:rPr>
              <a:t>” </a:t>
            </a:r>
            <a:r>
              <a:rPr lang="en-US" noProof="0" dirty="0" err="1"/>
              <a:t>penting</a:t>
            </a:r>
            <a:r>
              <a:rPr lang="en-US" noProof="0" dirty="0"/>
              <a:t> </a:t>
            </a:r>
            <a:r>
              <a:rPr lang="en-US" noProof="0" dirty="0" err="1"/>
              <a:t>karena</a:t>
            </a:r>
            <a:r>
              <a:rPr lang="en-US" noProof="0" dirty="0"/>
              <a:t> </a:t>
            </a:r>
            <a:r>
              <a:rPr lang="en-US" noProof="0" dirty="0" err="1"/>
              <a:t>kesepakatan</a:t>
            </a:r>
            <a:r>
              <a:rPr lang="en-US" noProof="0" dirty="0"/>
              <a:t> yang </a:t>
            </a:r>
            <a:r>
              <a:rPr lang="en-US" noProof="0" dirty="0" err="1"/>
              <a:t>dangkal</a:t>
            </a:r>
            <a:r>
              <a:rPr lang="en-US" noProof="0" dirty="0"/>
              <a:t> </a:t>
            </a:r>
            <a:r>
              <a:rPr lang="en-US" noProof="0" dirty="0" err="1"/>
              <a:t>dapat</a:t>
            </a:r>
            <a:r>
              <a:rPr lang="en-US" noProof="0" dirty="0"/>
              <a:t> </a:t>
            </a:r>
            <a:r>
              <a:rPr lang="en-US" noProof="0" dirty="0" err="1"/>
              <a:t>menutupi</a:t>
            </a:r>
            <a:r>
              <a:rPr lang="en-US" noProof="0" dirty="0"/>
              <a:t> </a:t>
            </a:r>
            <a:r>
              <a:rPr lang="en-US" noProof="0" dirty="0" err="1"/>
              <a:t>ketidaksepakatan</a:t>
            </a:r>
            <a:r>
              <a:rPr lang="en-US" noProof="0" dirty="0"/>
              <a:t> yang </a:t>
            </a:r>
            <a:r>
              <a:rPr lang="en-US" noProof="0" dirty="0" err="1"/>
              <a:t>mendasarinya</a:t>
            </a:r>
            <a:r>
              <a:rPr lang="en-US" noProof="0" dirty="0"/>
              <a:t>.</a:t>
            </a:r>
          </a:p>
          <a:p>
            <a:r>
              <a:rPr lang="en-US" noProof="0" dirty="0"/>
              <a:t>Banyak orang dan </a:t>
            </a:r>
            <a:r>
              <a:rPr lang="en-US" noProof="0" dirty="0" err="1"/>
              <a:t>budaya</a:t>
            </a:r>
            <a:r>
              <a:rPr lang="en-US" noProof="0" dirty="0"/>
              <a:t> </a:t>
            </a:r>
            <a:r>
              <a:rPr lang="en-US" noProof="0" dirty="0" err="1"/>
              <a:t>berusaha</a:t>
            </a:r>
            <a:r>
              <a:rPr lang="en-US" noProof="0" dirty="0"/>
              <a:t> </a:t>
            </a:r>
            <a:r>
              <a:rPr lang="en-US" noProof="0" dirty="0" err="1"/>
              <a:t>menjawab</a:t>
            </a:r>
            <a:r>
              <a:rPr lang="en-US" noProof="0" dirty="0"/>
              <a:t> </a:t>
            </a:r>
            <a:r>
              <a:rPr lang="en-US" b="1" noProof="0" dirty="0">
                <a:solidFill>
                  <a:srgbClr val="C00000"/>
                </a:solidFill>
              </a:rPr>
              <a:t>“</a:t>
            </a:r>
            <a:r>
              <a:rPr lang="en-US" b="1" noProof="0" dirty="0" err="1">
                <a:solidFill>
                  <a:srgbClr val="C00000"/>
                </a:solidFill>
              </a:rPr>
              <a:t>mengapa</a:t>
            </a:r>
            <a:r>
              <a:rPr lang="en-US" b="1" noProof="0" dirty="0">
                <a:solidFill>
                  <a:srgbClr val="C00000"/>
                </a:solidFill>
              </a:rPr>
              <a:t>” </a:t>
            </a:r>
            <a:r>
              <a:rPr lang="en-US" noProof="0" dirty="0" err="1"/>
              <a:t>dalam</a:t>
            </a:r>
            <a:r>
              <a:rPr lang="en-US" noProof="0" dirty="0"/>
              <a:t> </a:t>
            </a:r>
            <a:r>
              <a:rPr lang="en-US" noProof="0" dirty="0" err="1"/>
              <a:t>istilah</a:t>
            </a:r>
            <a:r>
              <a:rPr lang="en-US" noProof="0" dirty="0"/>
              <a:t> agama, </a:t>
            </a:r>
            <a:r>
              <a:rPr lang="en-US" noProof="0" dirty="0" err="1"/>
              <a:t>namun</a:t>
            </a:r>
            <a:r>
              <a:rPr lang="en-US" noProof="0" dirty="0"/>
              <a:t> agama </a:t>
            </a:r>
            <a:r>
              <a:rPr lang="en-US" noProof="0" dirty="0" err="1"/>
              <a:t>berbeda</a:t>
            </a:r>
            <a:r>
              <a:rPr lang="en-US" noProof="0" dirty="0"/>
              <a:t> </a:t>
            </a:r>
            <a:r>
              <a:rPr lang="en-US" noProof="0" dirty="0" err="1"/>
              <a:t>dari</a:t>
            </a:r>
            <a:r>
              <a:rPr lang="en-US" noProof="0" dirty="0"/>
              <a:t> </a:t>
            </a:r>
            <a:r>
              <a:rPr lang="en-US" noProof="0" dirty="0" err="1"/>
              <a:t>satu</a:t>
            </a:r>
            <a:r>
              <a:rPr lang="en-US" noProof="0" dirty="0"/>
              <a:t> </a:t>
            </a:r>
            <a:r>
              <a:rPr lang="en-US" noProof="0" dirty="0" err="1"/>
              <a:t>budaya</a:t>
            </a:r>
            <a:r>
              <a:rPr lang="en-US" noProof="0" dirty="0"/>
              <a:t> </a:t>
            </a:r>
            <a:r>
              <a:rPr lang="en-US" noProof="0" dirty="0" err="1"/>
              <a:t>ke</a:t>
            </a:r>
            <a:r>
              <a:rPr lang="en-US" noProof="0" dirty="0"/>
              <a:t> </a:t>
            </a:r>
            <a:r>
              <a:rPr lang="en-US" noProof="0" dirty="0" err="1"/>
              <a:t>budaya</a:t>
            </a:r>
            <a:r>
              <a:rPr lang="en-US" noProof="0" dirty="0"/>
              <a:t> yang lain.</a:t>
            </a:r>
          </a:p>
          <a:p>
            <a:pPr>
              <a:buFont typeface="Wingdings" panose="05000000000000000000" pitchFamily="2" charset="2"/>
              <a:buChar char="v"/>
            </a:pPr>
            <a:r>
              <a:rPr lang="en-US" b="1" dirty="0">
                <a:solidFill>
                  <a:srgbClr val="006666"/>
                </a:solidFill>
              </a:rPr>
              <a:t>F</a:t>
            </a:r>
            <a:r>
              <a:rPr lang="en-US" b="1" noProof="0" dirty="0" err="1">
                <a:solidFill>
                  <a:srgbClr val="006666"/>
                </a:solidFill>
              </a:rPr>
              <a:t>ilosofis</a:t>
            </a:r>
            <a:r>
              <a:rPr lang="en-US" b="1" noProof="0" dirty="0">
                <a:solidFill>
                  <a:srgbClr val="006666"/>
                </a:solidFill>
              </a:rPr>
              <a:t> Etika </a:t>
            </a:r>
            <a:r>
              <a:rPr lang="en-US" b="1" noProof="0" dirty="0" err="1">
                <a:solidFill>
                  <a:srgbClr val="006666"/>
                </a:solidFill>
              </a:rPr>
              <a:t>memberikan</a:t>
            </a:r>
            <a:r>
              <a:rPr lang="en-US" b="1" noProof="0" dirty="0">
                <a:solidFill>
                  <a:srgbClr val="006666"/>
                </a:solidFill>
              </a:rPr>
              <a:t> </a:t>
            </a:r>
            <a:r>
              <a:rPr lang="en-US" b="1" noProof="0" dirty="0" err="1">
                <a:solidFill>
                  <a:srgbClr val="006666"/>
                </a:solidFill>
              </a:rPr>
              <a:t>pembenaran</a:t>
            </a:r>
            <a:r>
              <a:rPr lang="en-US" b="1" noProof="0" dirty="0">
                <a:solidFill>
                  <a:srgbClr val="006666"/>
                </a:solidFill>
              </a:rPr>
              <a:t> yang </a:t>
            </a:r>
            <a:r>
              <a:rPr lang="en-US" b="1" noProof="0" dirty="0" err="1">
                <a:solidFill>
                  <a:srgbClr val="006666"/>
                </a:solidFill>
              </a:rPr>
              <a:t>berlaku</a:t>
            </a:r>
            <a:r>
              <a:rPr lang="en-US" b="1" noProof="0" dirty="0">
                <a:solidFill>
                  <a:srgbClr val="006666"/>
                </a:solidFill>
              </a:rPr>
              <a:t> </a:t>
            </a:r>
            <a:r>
              <a:rPr lang="en-US" b="1" noProof="0" dirty="0" err="1">
                <a:solidFill>
                  <a:srgbClr val="006666"/>
                </a:solidFill>
              </a:rPr>
              <a:t>bagi</a:t>
            </a:r>
            <a:r>
              <a:rPr lang="en-US" b="1" noProof="0" dirty="0">
                <a:solidFill>
                  <a:srgbClr val="006666"/>
                </a:solidFill>
              </a:rPr>
              <a:t> </a:t>
            </a:r>
            <a:r>
              <a:rPr lang="en-US" b="1" noProof="0" dirty="0" err="1">
                <a:solidFill>
                  <a:srgbClr val="006666"/>
                </a:solidFill>
              </a:rPr>
              <a:t>semua</a:t>
            </a:r>
            <a:r>
              <a:rPr lang="en-US" b="1" noProof="0" dirty="0">
                <a:solidFill>
                  <a:srgbClr val="006666"/>
                </a:solidFill>
              </a:rPr>
              <a:t> orang, </a:t>
            </a:r>
            <a:r>
              <a:rPr lang="en-US" b="1" noProof="0" dirty="0" err="1">
                <a:solidFill>
                  <a:srgbClr val="006666"/>
                </a:solidFill>
              </a:rPr>
              <a:t>apa</a:t>
            </a:r>
            <a:r>
              <a:rPr lang="en-US" b="1" noProof="0" dirty="0">
                <a:solidFill>
                  <a:srgbClr val="006666"/>
                </a:solidFill>
              </a:rPr>
              <a:t> pun </a:t>
            </a:r>
            <a:r>
              <a:rPr lang="en-US" b="1" noProof="0" dirty="0" err="1">
                <a:solidFill>
                  <a:srgbClr val="006666"/>
                </a:solidFill>
              </a:rPr>
              <a:t>titik</a:t>
            </a:r>
            <a:r>
              <a:rPr lang="en-US" b="1" noProof="0" dirty="0">
                <a:solidFill>
                  <a:srgbClr val="006666"/>
                </a:solidFill>
              </a:rPr>
              <a:t> </a:t>
            </a:r>
            <a:r>
              <a:rPr lang="en-US" b="1" noProof="0" dirty="0" err="1">
                <a:solidFill>
                  <a:srgbClr val="006666"/>
                </a:solidFill>
              </a:rPr>
              <a:t>tolak</a:t>
            </a:r>
            <a:r>
              <a:rPr lang="en-US" b="1" noProof="0" dirty="0">
                <a:solidFill>
                  <a:srgbClr val="006666"/>
                </a:solidFill>
              </a:rPr>
              <a:t> </a:t>
            </a:r>
            <a:r>
              <a:rPr lang="en-US" b="1" noProof="0" dirty="0" err="1">
                <a:solidFill>
                  <a:srgbClr val="006666"/>
                </a:solidFill>
              </a:rPr>
              <a:t>agamanya</a:t>
            </a:r>
            <a:r>
              <a:rPr lang="en-US" b="1" noProof="0" dirty="0">
                <a:solidFill>
                  <a:srgbClr val="006666"/>
                </a:solidFill>
              </a:rPr>
              <a:t>.</a:t>
            </a:r>
          </a:p>
          <a:p>
            <a:endParaRPr lang="en-US" sz="2000" noProof="0" dirty="0"/>
          </a:p>
        </p:txBody>
      </p:sp>
      <p:sp>
        <p:nvSpPr>
          <p:cNvPr id="4" name="Slide Number Placeholder 5">
            <a:extLst>
              <a:ext uri="{FF2B5EF4-FFF2-40B4-BE49-F238E27FC236}">
                <a16:creationId xmlns:a16="http://schemas.microsoft.com/office/drawing/2014/main" id="{76929196-5371-4AE6-81E4-F7A26B467201}"/>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3</a:t>
            </a:fld>
            <a:endParaRPr lang="en-US" sz="800" dirty="0"/>
          </a:p>
        </p:txBody>
      </p:sp>
    </p:spTree>
    <p:extLst>
      <p:ext uri="{BB962C8B-B14F-4D97-AF65-F5344CB8AC3E}">
        <p14:creationId xmlns:p14="http://schemas.microsoft.com/office/powerpoint/2010/main" val="19966839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447800" y="2253414"/>
            <a:ext cx="6324600" cy="1055772"/>
          </a:xfrm>
          <a:effectLst/>
        </p:spPr>
        <p:txBody>
          <a:bodyPr/>
          <a:lstStyle/>
          <a:p>
            <a:r>
              <a:rPr lang="en-US" sz="3000" dirty="0"/>
              <a:t>End of Main Content</a:t>
            </a:r>
          </a:p>
        </p:txBody>
      </p:sp>
      <p:sp>
        <p:nvSpPr>
          <p:cNvPr id="2" name="Content Placeholder 1">
            <a:extLst>
              <a:ext uri="{FF2B5EF4-FFF2-40B4-BE49-F238E27FC236}">
                <a16:creationId xmlns:a16="http://schemas.microsoft.com/office/drawing/2014/main" id="{A7AA9E88-342E-420C-A94D-F98FDFAC6465}"/>
              </a:ext>
            </a:extLst>
          </p:cNvPr>
          <p:cNvSpPr>
            <a:spLocks noGrp="1"/>
          </p:cNvSpPr>
          <p:nvPr>
            <p:ph sz="quarter" idx="10"/>
          </p:nvPr>
        </p:nvSpPr>
        <p:spPr>
          <a:xfrm>
            <a:off x="0" y="6644390"/>
            <a:ext cx="9144000" cy="152400"/>
          </a:xfrm>
        </p:spPr>
        <p:txBody>
          <a:bodyPr/>
          <a:lstStyle/>
          <a:p>
            <a:pPr algn="ctr"/>
            <a:r>
              <a:rPr lang="en-US" sz="900" dirty="0"/>
              <a:t>© McGraw Hill LLC. All rights reserved. No reproduction or distribution without the prior written consent of McGraw Hill LLC.</a:t>
            </a:r>
          </a:p>
        </p:txBody>
      </p:sp>
    </p:spTree>
    <p:extLst>
      <p:ext uri="{BB962C8B-B14F-4D97-AF65-F5344CB8AC3E}">
        <p14:creationId xmlns:p14="http://schemas.microsoft.com/office/powerpoint/2010/main" val="23441962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53989FB9-84A0-6AFF-928E-A5C806933FC0}"/>
              </a:ext>
            </a:extLst>
          </p:cNvPr>
          <p:cNvSpPr>
            <a:spLocks noGrp="1"/>
          </p:cNvSpPr>
          <p:nvPr>
            <p:ph type="ctrTitle"/>
          </p:nvPr>
        </p:nvSpPr>
        <p:spPr>
          <a:xfrm>
            <a:off x="228600" y="228600"/>
            <a:ext cx="8458200" cy="6629400"/>
          </a:xfrm>
        </p:spPr>
        <p:txBody>
          <a:bodyPr/>
          <a:lstStyle/>
          <a:p>
            <a:pPr algn="just"/>
            <a:r>
              <a:rPr lang="en-US" dirty="0"/>
              <a:t>	</a:t>
            </a:r>
            <a:r>
              <a:rPr lang="en-US" dirty="0" err="1"/>
              <a:t>Utilitarisme</a:t>
            </a:r>
            <a:br>
              <a:rPr lang="en-US" dirty="0"/>
            </a:br>
            <a:br>
              <a:rPr lang="en-US" dirty="0"/>
            </a:br>
            <a:r>
              <a:rPr lang="en-US" sz="2000" dirty="0"/>
              <a:t>“</a:t>
            </a:r>
            <a:r>
              <a:rPr lang="en-US" sz="2000" dirty="0" err="1"/>
              <a:t>Utilitarisme</a:t>
            </a:r>
            <a:r>
              <a:rPr lang="en-US" sz="2000" dirty="0"/>
              <a:t>” </a:t>
            </a:r>
            <a:r>
              <a:rPr lang="en-US" sz="2000" dirty="0" err="1"/>
              <a:t>berasal</a:t>
            </a:r>
            <a:r>
              <a:rPr lang="en-US" sz="2000" dirty="0"/>
              <a:t> </a:t>
            </a:r>
            <a:r>
              <a:rPr lang="en-US" sz="2000" dirty="0" err="1"/>
              <a:t>dari</a:t>
            </a:r>
            <a:r>
              <a:rPr lang="en-US" sz="2000" dirty="0"/>
              <a:t> kata Latin utilis yang </a:t>
            </a:r>
            <a:r>
              <a:rPr lang="en-US" sz="2000" dirty="0" err="1"/>
              <a:t>berarti</a:t>
            </a:r>
            <a:r>
              <a:rPr lang="en-US" sz="2000" dirty="0"/>
              <a:t> “</a:t>
            </a:r>
            <a:r>
              <a:rPr lang="en-US" sz="2000" dirty="0" err="1"/>
              <a:t>bermanfaat</a:t>
            </a:r>
            <a:r>
              <a:rPr lang="en-US" sz="2000" dirty="0"/>
              <a:t>”. </a:t>
            </a:r>
            <a:r>
              <a:rPr lang="en-US" sz="2000" dirty="0" err="1"/>
              <a:t>Menurut</a:t>
            </a:r>
            <a:r>
              <a:rPr lang="en-US" sz="2000" dirty="0"/>
              <a:t> </a:t>
            </a:r>
            <a:r>
              <a:rPr lang="en-US" sz="2000" dirty="0" err="1"/>
              <a:t>teori</a:t>
            </a:r>
            <a:r>
              <a:rPr lang="en-US" sz="2000" dirty="0"/>
              <a:t> </a:t>
            </a:r>
            <a:r>
              <a:rPr lang="en-US" sz="2000" dirty="0" err="1"/>
              <a:t>ini</a:t>
            </a:r>
            <a:r>
              <a:rPr lang="en-US" sz="2000" dirty="0"/>
              <a:t> </a:t>
            </a:r>
            <a:r>
              <a:rPr lang="en-US" sz="2000" dirty="0" err="1"/>
              <a:t>suatu</a:t>
            </a:r>
            <a:r>
              <a:rPr lang="en-US" sz="2000" dirty="0"/>
              <a:t> </a:t>
            </a:r>
            <a:r>
              <a:rPr lang="en-US" sz="2000" dirty="0" err="1"/>
              <a:t>perbuatan</a:t>
            </a:r>
            <a:r>
              <a:rPr lang="en-US" sz="2000" dirty="0"/>
              <a:t> </a:t>
            </a:r>
            <a:r>
              <a:rPr lang="en-US" sz="2000" dirty="0" err="1"/>
              <a:t>adalah</a:t>
            </a:r>
            <a:r>
              <a:rPr lang="en-US" sz="2000" dirty="0"/>
              <a:t> </a:t>
            </a:r>
            <a:r>
              <a:rPr lang="en-US" sz="2000" dirty="0" err="1"/>
              <a:t>baik</a:t>
            </a:r>
            <a:r>
              <a:rPr lang="en-US" sz="2000" dirty="0"/>
              <a:t> </a:t>
            </a:r>
            <a:r>
              <a:rPr lang="en-US" sz="2000" dirty="0" err="1"/>
              <a:t>jika</a:t>
            </a:r>
            <a:r>
              <a:rPr lang="en-US" sz="2000" dirty="0"/>
              <a:t> </a:t>
            </a:r>
            <a:r>
              <a:rPr lang="en-US" sz="2000" dirty="0" err="1"/>
              <a:t>membawa</a:t>
            </a:r>
            <a:r>
              <a:rPr lang="en-US" sz="2000" dirty="0"/>
              <a:t> </a:t>
            </a:r>
            <a:r>
              <a:rPr lang="en-US" sz="2000" dirty="0" err="1"/>
              <a:t>manfaat</a:t>
            </a:r>
            <a:r>
              <a:rPr lang="en-US" sz="2000" dirty="0"/>
              <a:t>, </a:t>
            </a:r>
            <a:r>
              <a:rPr lang="en-US" sz="2000" dirty="0" err="1"/>
              <a:t>tetapi</a:t>
            </a:r>
            <a:r>
              <a:rPr lang="en-US" sz="2000" dirty="0"/>
              <a:t> </a:t>
            </a:r>
            <a:r>
              <a:rPr lang="en-US" sz="2000" dirty="0" err="1"/>
              <a:t>manfaat</a:t>
            </a:r>
            <a:r>
              <a:rPr lang="en-US" sz="2000" dirty="0"/>
              <a:t> </a:t>
            </a:r>
            <a:r>
              <a:rPr lang="en-US" sz="2000" dirty="0" err="1"/>
              <a:t>itu</a:t>
            </a:r>
            <a:r>
              <a:rPr lang="en-US" sz="2000" dirty="0"/>
              <a:t> </a:t>
            </a:r>
            <a:r>
              <a:rPr lang="en-US" sz="2000" dirty="0" err="1"/>
              <a:t>tidak</a:t>
            </a:r>
            <a:r>
              <a:rPr lang="en-US" sz="2000" dirty="0"/>
              <a:t> </a:t>
            </a:r>
            <a:r>
              <a:rPr lang="en-US" sz="2000" dirty="0" err="1"/>
              <a:t>hanya</a:t>
            </a:r>
            <a:r>
              <a:rPr lang="en-US" sz="2000" dirty="0"/>
              <a:t>  </a:t>
            </a:r>
            <a:r>
              <a:rPr lang="en-US" sz="2000" dirty="0" err="1"/>
              <a:t>menyangkut</a:t>
            </a:r>
            <a:r>
              <a:rPr lang="en-US" sz="2000" dirty="0"/>
              <a:t> </a:t>
            </a:r>
            <a:r>
              <a:rPr lang="en-US" sz="2000" dirty="0" err="1"/>
              <a:t>satu</a:t>
            </a:r>
            <a:r>
              <a:rPr lang="en-US" sz="2000" dirty="0"/>
              <a:t> dua orang </a:t>
            </a:r>
            <a:r>
              <a:rPr lang="en-US" sz="2000" dirty="0" err="1"/>
              <a:t>saja</a:t>
            </a:r>
            <a:r>
              <a:rPr lang="en-US" sz="2000" dirty="0"/>
              <a:t> </a:t>
            </a:r>
            <a:r>
              <a:rPr lang="en-US" sz="2000" dirty="0" err="1"/>
              <a:t>melainkan</a:t>
            </a:r>
            <a:r>
              <a:rPr lang="en-US" sz="2000" dirty="0"/>
              <a:t> pada </a:t>
            </a:r>
            <a:r>
              <a:rPr lang="en-US" sz="2000" dirty="0" err="1"/>
              <a:t>masyarakat</a:t>
            </a:r>
            <a:r>
              <a:rPr lang="en-US" sz="2000" dirty="0"/>
              <a:t> </a:t>
            </a:r>
            <a:r>
              <a:rPr lang="en-US" sz="2000" dirty="0" err="1"/>
              <a:t>sebagai</a:t>
            </a:r>
            <a:r>
              <a:rPr lang="en-US" sz="2000" dirty="0"/>
              <a:t> </a:t>
            </a:r>
            <a:r>
              <a:rPr lang="en-US" sz="2000" dirty="0" err="1"/>
              <a:t>keseluruhan</a:t>
            </a:r>
            <a:r>
              <a:rPr lang="en-US" sz="2000" dirty="0"/>
              <a:t>. </a:t>
            </a:r>
            <a:r>
              <a:rPr lang="en-US" sz="2000" dirty="0" err="1"/>
              <a:t>Dapat</a:t>
            </a:r>
            <a:r>
              <a:rPr lang="en-US" sz="2000" dirty="0"/>
              <a:t> </a:t>
            </a:r>
            <a:r>
              <a:rPr lang="en-US" sz="2000" dirty="0" err="1"/>
              <a:t>dipahami</a:t>
            </a:r>
            <a:r>
              <a:rPr lang="en-US" sz="2000" dirty="0"/>
              <a:t> </a:t>
            </a:r>
            <a:r>
              <a:rPr lang="en-US" sz="2000" dirty="0" err="1"/>
              <a:t>bahwa</a:t>
            </a:r>
            <a:r>
              <a:rPr lang="en-US" sz="2000" dirty="0"/>
              <a:t> </a:t>
            </a:r>
            <a:r>
              <a:rPr lang="en-US" sz="2000" dirty="0" err="1"/>
              <a:t>utilarisme</a:t>
            </a:r>
            <a:r>
              <a:rPr lang="en-US" sz="2000" dirty="0"/>
              <a:t> sangat </a:t>
            </a:r>
            <a:r>
              <a:rPr lang="en-US" sz="2000" dirty="0" err="1"/>
              <a:t>menekankan</a:t>
            </a:r>
            <a:r>
              <a:rPr lang="en-US" sz="2000" dirty="0"/>
              <a:t> </a:t>
            </a:r>
            <a:r>
              <a:rPr lang="en-US" sz="2000" dirty="0" err="1"/>
              <a:t>pentingnya</a:t>
            </a:r>
            <a:r>
              <a:rPr lang="en-US" sz="2000" dirty="0"/>
              <a:t> </a:t>
            </a:r>
            <a:r>
              <a:rPr lang="en-US" sz="2000" dirty="0" err="1"/>
              <a:t>konsekwensi</a:t>
            </a:r>
            <a:r>
              <a:rPr lang="en-US" sz="2000" dirty="0"/>
              <a:t> </a:t>
            </a:r>
            <a:r>
              <a:rPr lang="en-US" sz="2000" dirty="0" err="1"/>
              <a:t>perbuatan</a:t>
            </a:r>
            <a:r>
              <a:rPr lang="en-US" sz="2000" dirty="0"/>
              <a:t> </a:t>
            </a:r>
            <a:r>
              <a:rPr lang="en-US" sz="2000" dirty="0" err="1"/>
              <a:t>dalam</a:t>
            </a:r>
            <a:r>
              <a:rPr lang="en-US" sz="2000" dirty="0"/>
              <a:t> </a:t>
            </a:r>
            <a:r>
              <a:rPr lang="en-US" sz="2000" dirty="0" err="1"/>
              <a:t>menilai</a:t>
            </a:r>
            <a:r>
              <a:rPr lang="en-US" sz="2000" dirty="0"/>
              <a:t> </a:t>
            </a:r>
            <a:r>
              <a:rPr lang="en-US" sz="2000" dirty="0" err="1"/>
              <a:t>baik</a:t>
            </a:r>
            <a:r>
              <a:rPr lang="en-US" sz="2000" dirty="0"/>
              <a:t> </a:t>
            </a:r>
            <a:r>
              <a:rPr lang="en-US" sz="2000" dirty="0" err="1"/>
              <a:t>buruknya</a:t>
            </a:r>
            <a:r>
              <a:rPr lang="en-US" sz="2000" dirty="0"/>
              <a:t> </a:t>
            </a:r>
            <a:r>
              <a:rPr lang="en-US" sz="2000" dirty="0" err="1"/>
              <a:t>suatu</a:t>
            </a:r>
            <a:r>
              <a:rPr lang="en-US" sz="2000" dirty="0"/>
              <a:t> </a:t>
            </a:r>
            <a:r>
              <a:rPr lang="en-US" sz="2000" dirty="0" err="1"/>
              <a:t>perbuatan</a:t>
            </a:r>
            <a:r>
              <a:rPr lang="en-US" sz="2000" dirty="0"/>
              <a:t>. Baik </a:t>
            </a:r>
            <a:r>
              <a:rPr lang="en-US" sz="2000" dirty="0" err="1"/>
              <a:t>buruknya</a:t>
            </a:r>
            <a:r>
              <a:rPr lang="en-US" sz="2000" dirty="0"/>
              <a:t> </a:t>
            </a:r>
            <a:r>
              <a:rPr lang="en-US" sz="2000" dirty="0" err="1"/>
              <a:t>suatu</a:t>
            </a:r>
            <a:r>
              <a:rPr lang="en-US" sz="2000" dirty="0"/>
              <a:t> </a:t>
            </a:r>
            <a:r>
              <a:rPr lang="en-US" sz="2000" dirty="0" err="1"/>
              <a:t>perbuatan</a:t>
            </a:r>
            <a:r>
              <a:rPr lang="en-US" sz="2000" dirty="0"/>
              <a:t> </a:t>
            </a:r>
            <a:r>
              <a:rPr lang="en-US" sz="2000" dirty="0" err="1"/>
              <a:t>adalah</a:t>
            </a:r>
            <a:r>
              <a:rPr lang="en-US" sz="2000" dirty="0"/>
              <a:t> </a:t>
            </a:r>
            <a:r>
              <a:rPr lang="en-US" sz="2000" dirty="0">
                <a:solidFill>
                  <a:srgbClr val="FF0000"/>
                </a:solidFill>
              </a:rPr>
              <a:t>the greatest </a:t>
            </a:r>
            <a:r>
              <a:rPr lang="en-US" sz="2000" dirty="0" err="1">
                <a:solidFill>
                  <a:srgbClr val="FF0000"/>
                </a:solidFill>
              </a:rPr>
              <a:t>happineness</a:t>
            </a:r>
            <a:r>
              <a:rPr lang="en-US" sz="2000" dirty="0">
                <a:solidFill>
                  <a:srgbClr val="FF0000"/>
                </a:solidFill>
              </a:rPr>
              <a:t> of the greatest number,</a:t>
            </a:r>
            <a:r>
              <a:rPr lang="en-US" sz="2000" dirty="0"/>
              <a:t> </a:t>
            </a:r>
            <a:r>
              <a:rPr lang="en-US" sz="2000" dirty="0" err="1"/>
              <a:t>kebagian</a:t>
            </a:r>
            <a:r>
              <a:rPr lang="en-US" sz="2000" dirty="0"/>
              <a:t> </a:t>
            </a:r>
            <a:r>
              <a:rPr lang="en-US" sz="2000" dirty="0" err="1"/>
              <a:t>terbesar</a:t>
            </a:r>
            <a:r>
              <a:rPr lang="en-US" sz="2000" dirty="0"/>
              <a:t> </a:t>
            </a:r>
            <a:r>
              <a:rPr lang="en-US" sz="2000" dirty="0" err="1"/>
              <a:t>bagi</a:t>
            </a:r>
            <a:r>
              <a:rPr lang="en-US" sz="2000" dirty="0"/>
              <a:t> </a:t>
            </a:r>
            <a:r>
              <a:rPr lang="en-US" sz="2000" dirty="0" err="1"/>
              <a:t>sejumlah</a:t>
            </a:r>
            <a:r>
              <a:rPr lang="en-US" sz="2000" dirty="0"/>
              <a:t> orang </a:t>
            </a:r>
            <a:r>
              <a:rPr lang="en-US" sz="2000" dirty="0" err="1"/>
              <a:t>terbesar</a:t>
            </a:r>
            <a:r>
              <a:rPr lang="en-US" sz="2000" dirty="0"/>
              <a:t>. </a:t>
            </a:r>
            <a:r>
              <a:rPr lang="en-US" sz="2000" dirty="0" err="1"/>
              <a:t>Perbuatan</a:t>
            </a:r>
            <a:r>
              <a:rPr lang="en-US" sz="2000" dirty="0"/>
              <a:t> yang </a:t>
            </a:r>
            <a:r>
              <a:rPr lang="en-US" sz="2000" dirty="0" err="1"/>
              <a:t>mengakibatkan</a:t>
            </a:r>
            <a:r>
              <a:rPr lang="en-US" sz="2000" dirty="0"/>
              <a:t> paling </a:t>
            </a:r>
            <a:r>
              <a:rPr lang="en-US" sz="2000" dirty="0" err="1"/>
              <a:t>banyak</a:t>
            </a:r>
            <a:r>
              <a:rPr lang="en-US" sz="2000" dirty="0"/>
              <a:t> orang </a:t>
            </a:r>
            <a:r>
              <a:rPr lang="en-US" sz="2000" dirty="0" err="1"/>
              <a:t>senang</a:t>
            </a:r>
            <a:r>
              <a:rPr lang="en-US" sz="2000" dirty="0"/>
              <a:t> dan </a:t>
            </a:r>
            <a:r>
              <a:rPr lang="en-US" sz="2000" dirty="0" err="1"/>
              <a:t>puas</a:t>
            </a:r>
            <a:r>
              <a:rPr lang="en-US" sz="2000" dirty="0"/>
              <a:t> </a:t>
            </a:r>
            <a:r>
              <a:rPr lang="en-US" sz="2000" dirty="0" err="1"/>
              <a:t>adalah</a:t>
            </a:r>
            <a:r>
              <a:rPr lang="en-US" sz="2000" dirty="0"/>
              <a:t> </a:t>
            </a:r>
            <a:r>
              <a:rPr lang="en-US" sz="2000" dirty="0" err="1"/>
              <a:t>perbuatan</a:t>
            </a:r>
            <a:r>
              <a:rPr lang="en-US" sz="2000" dirty="0"/>
              <a:t> </a:t>
            </a:r>
            <a:r>
              <a:rPr lang="en-US" sz="2000" dirty="0" err="1"/>
              <a:t>baik</a:t>
            </a:r>
            <a:r>
              <a:rPr lang="en-US" sz="2000" dirty="0"/>
              <a:t>. </a:t>
            </a:r>
            <a:r>
              <a:rPr lang="en-US" sz="2000" dirty="0" err="1"/>
              <a:t>Misalnya</a:t>
            </a:r>
            <a:r>
              <a:rPr lang="en-US" sz="2000" dirty="0"/>
              <a:t>, </a:t>
            </a:r>
            <a:r>
              <a:rPr lang="en-US" sz="2000" dirty="0" err="1"/>
              <a:t>melestarikan</a:t>
            </a:r>
            <a:r>
              <a:rPr lang="en-US" sz="2000" dirty="0"/>
              <a:t> </a:t>
            </a:r>
            <a:r>
              <a:rPr lang="en-US" sz="2000" dirty="0" err="1"/>
              <a:t>lingkungan</a:t>
            </a:r>
            <a:r>
              <a:rPr lang="en-US" sz="2000" dirty="0"/>
              <a:t>, </a:t>
            </a:r>
            <a:r>
              <a:rPr lang="en-US" sz="2000" dirty="0" err="1"/>
              <a:t>karena</a:t>
            </a:r>
            <a:r>
              <a:rPr lang="en-US" sz="2000" dirty="0"/>
              <a:t> </a:t>
            </a:r>
            <a:r>
              <a:rPr lang="en-US" sz="2000" dirty="0" err="1"/>
              <a:t>hal</a:t>
            </a:r>
            <a:r>
              <a:rPr lang="en-US" sz="2000" dirty="0"/>
              <a:t> </a:t>
            </a:r>
            <a:r>
              <a:rPr lang="en-US" sz="2000" dirty="0" err="1"/>
              <a:t>itu</a:t>
            </a:r>
            <a:r>
              <a:rPr lang="en-US" sz="2000" dirty="0"/>
              <a:t> </a:t>
            </a:r>
            <a:r>
              <a:rPr lang="en-US" sz="2000" dirty="0" err="1"/>
              <a:t>membawa</a:t>
            </a:r>
            <a:r>
              <a:rPr lang="en-US" sz="2000" dirty="0"/>
              <a:t> </a:t>
            </a:r>
            <a:r>
              <a:rPr lang="en-US" sz="2000" dirty="0" err="1"/>
              <a:t>manfaat</a:t>
            </a:r>
            <a:r>
              <a:rPr lang="en-US" sz="2000" dirty="0"/>
              <a:t> paling </a:t>
            </a:r>
            <a:r>
              <a:rPr lang="en-US" sz="2000" dirty="0" err="1"/>
              <a:t>besar</a:t>
            </a:r>
            <a:r>
              <a:rPr lang="en-US" sz="2000" dirty="0"/>
              <a:t> pada </a:t>
            </a:r>
            <a:r>
              <a:rPr lang="en-US" sz="2000" dirty="0" err="1"/>
              <a:t>umat</a:t>
            </a:r>
            <a:r>
              <a:rPr lang="en-US" sz="2000" dirty="0"/>
              <a:t> </a:t>
            </a:r>
            <a:r>
              <a:rPr lang="en-US" sz="2000" dirty="0" err="1"/>
              <a:t>manusia</a:t>
            </a:r>
            <a:r>
              <a:rPr lang="en-US" sz="2000" dirty="0"/>
              <a:t> </a:t>
            </a:r>
            <a:r>
              <a:rPr lang="en-US" sz="2000" dirty="0" err="1"/>
              <a:t>sebagai</a:t>
            </a:r>
            <a:r>
              <a:rPr lang="en-US" sz="2000" dirty="0"/>
              <a:t> </a:t>
            </a:r>
            <a:r>
              <a:rPr lang="en-US" sz="2000" dirty="0" err="1"/>
              <a:t>keseluruhan</a:t>
            </a:r>
            <a:r>
              <a:rPr lang="en-US" sz="2000" dirty="0"/>
              <a:t>, </a:t>
            </a:r>
            <a:r>
              <a:rPr lang="en-US" sz="2000" dirty="0" err="1"/>
              <a:t>termasuk</a:t>
            </a:r>
            <a:r>
              <a:rPr lang="en-US" sz="2000" dirty="0"/>
              <a:t> juga </a:t>
            </a:r>
            <a:r>
              <a:rPr lang="en-US" sz="2000" dirty="0" err="1"/>
              <a:t>untuk</a:t>
            </a:r>
            <a:r>
              <a:rPr lang="en-US" sz="2000" dirty="0"/>
              <a:t> </a:t>
            </a:r>
            <a:r>
              <a:rPr lang="en-US" sz="2000" dirty="0" err="1"/>
              <a:t>generasi</a:t>
            </a:r>
            <a:r>
              <a:rPr lang="en-US" sz="2000" dirty="0"/>
              <a:t> </a:t>
            </a:r>
            <a:r>
              <a:rPr lang="en-US" sz="2000" dirty="0" err="1"/>
              <a:t>sesudah</a:t>
            </a:r>
            <a:r>
              <a:rPr lang="en-US" sz="2000" dirty="0"/>
              <a:t> </a:t>
            </a:r>
            <a:r>
              <a:rPr lang="en-US" sz="2000" dirty="0" err="1"/>
              <a:t>kita</a:t>
            </a:r>
            <a:r>
              <a:rPr lang="en-US" sz="2000" dirty="0"/>
              <a:t>.</a:t>
            </a:r>
            <a:br>
              <a:rPr lang="en-US" sz="2000" dirty="0"/>
            </a:br>
            <a:br>
              <a:rPr lang="en-US" sz="2000" dirty="0"/>
            </a:br>
            <a:br>
              <a:rPr lang="en-US" sz="2000" dirty="0"/>
            </a:br>
            <a:endParaRPr lang="en-US" sz="2000" dirty="0"/>
          </a:p>
        </p:txBody>
      </p:sp>
      <p:sp>
        <p:nvSpPr>
          <p:cNvPr id="3" name="Tampungan Konten 2">
            <a:extLst>
              <a:ext uri="{FF2B5EF4-FFF2-40B4-BE49-F238E27FC236}">
                <a16:creationId xmlns:a16="http://schemas.microsoft.com/office/drawing/2014/main" id="{8149D069-AE9F-2824-5D16-EA238E775DE9}"/>
              </a:ext>
            </a:extLst>
          </p:cNvPr>
          <p:cNvSpPr>
            <a:spLocks noGrp="1"/>
          </p:cNvSpPr>
          <p:nvPr>
            <p:ph sz="quarter" idx="10"/>
          </p:nvPr>
        </p:nvSpPr>
        <p:spPr/>
        <p:txBody>
          <a:bodyPr/>
          <a:lstStyle/>
          <a:p>
            <a:endParaRPr lang="en-US"/>
          </a:p>
        </p:txBody>
      </p:sp>
    </p:spTree>
    <p:extLst>
      <p:ext uri="{BB962C8B-B14F-4D97-AF65-F5344CB8AC3E}">
        <p14:creationId xmlns:p14="http://schemas.microsoft.com/office/powerpoint/2010/main" val="41277090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52CE8809-79BE-B3F5-A975-1D1D99E781BF}"/>
              </a:ext>
            </a:extLst>
          </p:cNvPr>
          <p:cNvSpPr>
            <a:spLocks noGrp="1"/>
          </p:cNvSpPr>
          <p:nvPr>
            <p:ph type="ctrTitle"/>
          </p:nvPr>
        </p:nvSpPr>
        <p:spPr>
          <a:xfrm>
            <a:off x="228600" y="609600"/>
            <a:ext cx="8458200" cy="5334000"/>
          </a:xfrm>
        </p:spPr>
        <p:txBody>
          <a:bodyPr/>
          <a:lstStyle/>
          <a:p>
            <a:pPr algn="just"/>
            <a:r>
              <a:rPr lang="en-US" sz="2400" dirty="0" err="1">
                <a:solidFill>
                  <a:schemeClr val="bg2"/>
                </a:solidFill>
              </a:rPr>
              <a:t>Teori</a:t>
            </a:r>
            <a:r>
              <a:rPr lang="en-US" sz="2400" dirty="0">
                <a:solidFill>
                  <a:schemeClr val="bg2"/>
                </a:solidFill>
              </a:rPr>
              <a:t> </a:t>
            </a:r>
            <a:r>
              <a:rPr lang="en-US" sz="2400" dirty="0" err="1">
                <a:solidFill>
                  <a:schemeClr val="bg2"/>
                </a:solidFill>
              </a:rPr>
              <a:t>Utilitarisme</a:t>
            </a:r>
            <a:r>
              <a:rPr lang="en-US" sz="2400" dirty="0">
                <a:solidFill>
                  <a:schemeClr val="bg2"/>
                </a:solidFill>
              </a:rPr>
              <a:t> </a:t>
            </a:r>
            <a:r>
              <a:rPr lang="en-US" sz="2400" dirty="0"/>
              <a:t>juga </a:t>
            </a:r>
            <a:r>
              <a:rPr lang="en-US" sz="2400" dirty="0" err="1"/>
              <a:t>menekankan</a:t>
            </a:r>
            <a:r>
              <a:rPr lang="en-US" sz="2400" dirty="0"/>
              <a:t> </a:t>
            </a:r>
            <a:r>
              <a:rPr lang="en-US" sz="2400" dirty="0" err="1"/>
              <a:t>pentingnya</a:t>
            </a:r>
            <a:r>
              <a:rPr lang="en-US" sz="2400" dirty="0"/>
              <a:t> </a:t>
            </a:r>
            <a:r>
              <a:rPr lang="en-US" sz="2400" dirty="0" err="1"/>
              <a:t>konsekwensi</a:t>
            </a:r>
            <a:r>
              <a:rPr lang="en-US" sz="2400" dirty="0"/>
              <a:t> </a:t>
            </a:r>
            <a:r>
              <a:rPr lang="en-US" sz="2400" dirty="0" err="1"/>
              <a:t>perbuatan</a:t>
            </a:r>
            <a:r>
              <a:rPr lang="en-US" sz="2400" dirty="0"/>
              <a:t>. </a:t>
            </a:r>
            <a:r>
              <a:rPr lang="en-US" sz="2400" dirty="0" err="1"/>
              <a:t>Kualitas</a:t>
            </a:r>
            <a:r>
              <a:rPr lang="en-US" sz="2400" dirty="0"/>
              <a:t> moral </a:t>
            </a:r>
            <a:r>
              <a:rPr lang="en-US" sz="2400" dirty="0" err="1"/>
              <a:t>suatu</a:t>
            </a:r>
            <a:r>
              <a:rPr lang="en-US" sz="2400" dirty="0"/>
              <a:t> </a:t>
            </a:r>
            <a:r>
              <a:rPr lang="en-US" sz="2400" dirty="0" err="1"/>
              <a:t>perbuatan</a:t>
            </a:r>
            <a:r>
              <a:rPr lang="en-US" sz="2400" dirty="0"/>
              <a:t> _ </a:t>
            </a:r>
            <a:r>
              <a:rPr lang="en-US" sz="2400" dirty="0" err="1"/>
              <a:t>baik</a:t>
            </a:r>
            <a:r>
              <a:rPr lang="en-US" sz="2400" dirty="0"/>
              <a:t> </a:t>
            </a:r>
            <a:r>
              <a:rPr lang="en-US" sz="2400" dirty="0" err="1"/>
              <a:t>buruknya</a:t>
            </a:r>
            <a:r>
              <a:rPr lang="en-US" sz="2400" dirty="0"/>
              <a:t>  _  </a:t>
            </a:r>
            <a:r>
              <a:rPr lang="en-US" sz="2400" dirty="0" err="1"/>
              <a:t>tergantung</a:t>
            </a:r>
            <a:r>
              <a:rPr lang="en-US" sz="2400" dirty="0"/>
              <a:t> pada  </a:t>
            </a:r>
            <a:r>
              <a:rPr lang="en-US" sz="2400" dirty="0" err="1"/>
              <a:t>konsekwensinya</a:t>
            </a:r>
            <a:r>
              <a:rPr lang="en-US" sz="2400" dirty="0"/>
              <a:t>. Jika </a:t>
            </a:r>
            <a:r>
              <a:rPr lang="en-US" sz="2400" dirty="0" err="1"/>
              <a:t>suatu</a:t>
            </a:r>
            <a:r>
              <a:rPr lang="en-US" sz="2400" dirty="0"/>
              <a:t> </a:t>
            </a:r>
            <a:r>
              <a:rPr lang="en-US" sz="2400" dirty="0" err="1"/>
              <a:t>perbuatan</a:t>
            </a:r>
            <a:r>
              <a:rPr lang="en-US" sz="2400" dirty="0"/>
              <a:t> </a:t>
            </a:r>
            <a:r>
              <a:rPr lang="en-US" sz="2400" dirty="0" err="1"/>
              <a:t>mengakibatkan</a:t>
            </a:r>
            <a:r>
              <a:rPr lang="en-US" sz="2400" dirty="0"/>
              <a:t> </a:t>
            </a:r>
            <a:r>
              <a:rPr lang="en-US" sz="2400" dirty="0" err="1"/>
              <a:t>manfaat</a:t>
            </a:r>
            <a:r>
              <a:rPr lang="en-US" sz="2400" dirty="0"/>
              <a:t> yang paling </a:t>
            </a:r>
            <a:r>
              <a:rPr lang="en-US" sz="2400" dirty="0" err="1"/>
              <a:t>besar</a:t>
            </a:r>
            <a:r>
              <a:rPr lang="en-US" sz="2400" dirty="0"/>
              <a:t>, </a:t>
            </a:r>
            <a:r>
              <a:rPr lang="en-US" sz="2400" dirty="0" err="1"/>
              <a:t>artinya</a:t>
            </a:r>
            <a:r>
              <a:rPr lang="en-US" sz="2400" dirty="0"/>
              <a:t> paling </a:t>
            </a:r>
            <a:r>
              <a:rPr lang="en-US" sz="2400" dirty="0" err="1"/>
              <a:t>memajukan</a:t>
            </a:r>
            <a:r>
              <a:rPr lang="en-US" sz="2400" dirty="0"/>
              <a:t> </a:t>
            </a:r>
            <a:r>
              <a:rPr lang="en-US" sz="2400" dirty="0" err="1"/>
              <a:t>kemakmuran</a:t>
            </a:r>
            <a:r>
              <a:rPr lang="en-US" sz="2400" dirty="0"/>
              <a:t>, </a:t>
            </a:r>
            <a:r>
              <a:rPr lang="en-US" sz="2400" dirty="0" err="1"/>
              <a:t>kesejahteraan</a:t>
            </a:r>
            <a:r>
              <a:rPr lang="en-US" sz="2400" dirty="0"/>
              <a:t> dan </a:t>
            </a:r>
            <a:r>
              <a:rPr lang="en-US" sz="2400" dirty="0" err="1"/>
              <a:t>kebahagiaan</a:t>
            </a:r>
            <a:r>
              <a:rPr lang="en-US" sz="2400" dirty="0"/>
              <a:t> </a:t>
            </a:r>
            <a:r>
              <a:rPr lang="en-US" sz="2400" dirty="0" err="1"/>
              <a:t>masyarakat</a:t>
            </a:r>
            <a:r>
              <a:rPr lang="en-US" sz="2400" dirty="0"/>
              <a:t>, </a:t>
            </a:r>
            <a:r>
              <a:rPr lang="en-US" sz="2400" dirty="0" err="1"/>
              <a:t>maka</a:t>
            </a:r>
            <a:r>
              <a:rPr lang="en-US" sz="2400" dirty="0"/>
              <a:t> </a:t>
            </a:r>
            <a:r>
              <a:rPr lang="en-US" sz="2400" dirty="0" err="1"/>
              <a:t>perbuatan</a:t>
            </a:r>
            <a:r>
              <a:rPr lang="en-US" sz="2400" dirty="0"/>
              <a:t> </a:t>
            </a:r>
            <a:r>
              <a:rPr lang="en-US" sz="2400" dirty="0" err="1"/>
              <a:t>itu</a:t>
            </a:r>
            <a:r>
              <a:rPr lang="en-US" sz="2400" dirty="0"/>
              <a:t> </a:t>
            </a:r>
            <a:r>
              <a:rPr lang="en-US" sz="2400" dirty="0" err="1"/>
              <a:t>adalah</a:t>
            </a:r>
            <a:r>
              <a:rPr lang="en-US" sz="2400" dirty="0"/>
              <a:t> </a:t>
            </a:r>
            <a:r>
              <a:rPr lang="en-US" sz="2400" dirty="0" err="1"/>
              <a:t>baik</a:t>
            </a:r>
            <a:r>
              <a:rPr lang="en-US" sz="2400" dirty="0"/>
              <a:t>. </a:t>
            </a:r>
            <a:r>
              <a:rPr lang="en-US" sz="2400" dirty="0" err="1"/>
              <a:t>Sebaliknya</a:t>
            </a:r>
            <a:r>
              <a:rPr lang="en-US" sz="2400" dirty="0"/>
              <a:t>, </a:t>
            </a:r>
            <a:r>
              <a:rPr lang="en-US" sz="2400" dirty="0" err="1"/>
              <a:t>jika</a:t>
            </a:r>
            <a:r>
              <a:rPr lang="en-US" sz="2400" dirty="0"/>
              <a:t> </a:t>
            </a:r>
            <a:r>
              <a:rPr lang="en-US" sz="2400" dirty="0" err="1"/>
              <a:t>perbuatan</a:t>
            </a:r>
            <a:r>
              <a:rPr lang="en-US" sz="2400" dirty="0"/>
              <a:t> </a:t>
            </a:r>
            <a:r>
              <a:rPr lang="en-US" sz="2400" dirty="0" err="1"/>
              <a:t>membawa</a:t>
            </a:r>
            <a:r>
              <a:rPr lang="en-US" sz="2400" dirty="0"/>
              <a:t> </a:t>
            </a:r>
            <a:r>
              <a:rPr lang="en-US" sz="2400" dirty="0" err="1"/>
              <a:t>lebih</a:t>
            </a:r>
            <a:r>
              <a:rPr lang="en-US" sz="2400" dirty="0"/>
              <a:t> </a:t>
            </a:r>
            <a:r>
              <a:rPr lang="en-US" sz="2400" dirty="0" err="1"/>
              <a:t>banyak</a:t>
            </a:r>
            <a:r>
              <a:rPr lang="en-US" sz="2400" dirty="0"/>
              <a:t> </a:t>
            </a:r>
            <a:r>
              <a:rPr lang="en-US" sz="2400" dirty="0" err="1"/>
              <a:t>kerugian</a:t>
            </a:r>
            <a:r>
              <a:rPr lang="en-US" sz="2400" dirty="0"/>
              <a:t> </a:t>
            </a:r>
            <a:r>
              <a:rPr lang="en-US" sz="2400" dirty="0" err="1"/>
              <a:t>dari</a:t>
            </a:r>
            <a:r>
              <a:rPr lang="en-US" sz="2400" dirty="0"/>
              <a:t> pada </a:t>
            </a:r>
            <a:r>
              <a:rPr lang="en-US" sz="2400" dirty="0" err="1"/>
              <a:t>manfaat</a:t>
            </a:r>
            <a:r>
              <a:rPr lang="en-US" sz="2400" dirty="0"/>
              <a:t>, </a:t>
            </a:r>
            <a:r>
              <a:rPr lang="en-US" sz="2400" dirty="0" err="1"/>
              <a:t>perbuatan</a:t>
            </a:r>
            <a:r>
              <a:rPr lang="en-US" sz="2400" dirty="0"/>
              <a:t> </a:t>
            </a:r>
            <a:r>
              <a:rPr lang="en-US" sz="2400" dirty="0" err="1"/>
              <a:t>itu</a:t>
            </a:r>
            <a:r>
              <a:rPr lang="en-US" sz="2400" dirty="0"/>
              <a:t> </a:t>
            </a:r>
            <a:r>
              <a:rPr lang="en-US" sz="2400" dirty="0" err="1"/>
              <a:t>harus</a:t>
            </a:r>
            <a:r>
              <a:rPr lang="en-US" sz="2400" dirty="0"/>
              <a:t> </a:t>
            </a:r>
            <a:r>
              <a:rPr lang="en-US" sz="2400" dirty="0" err="1"/>
              <a:t>dinilai</a:t>
            </a:r>
            <a:r>
              <a:rPr lang="en-US" sz="2400" dirty="0"/>
              <a:t> </a:t>
            </a:r>
            <a:r>
              <a:rPr lang="en-US" sz="2400" dirty="0" err="1"/>
              <a:t>buruk</a:t>
            </a:r>
            <a:r>
              <a:rPr lang="en-US" sz="2400" dirty="0"/>
              <a:t>.</a:t>
            </a:r>
            <a:br>
              <a:rPr lang="en-US" sz="2400" dirty="0"/>
            </a:br>
            <a:br>
              <a:rPr lang="en-US" sz="2400" dirty="0"/>
            </a:br>
            <a:br>
              <a:rPr lang="en-US" sz="2400" dirty="0"/>
            </a:br>
            <a:endParaRPr lang="en-US" sz="2400" dirty="0"/>
          </a:p>
        </p:txBody>
      </p:sp>
      <p:sp>
        <p:nvSpPr>
          <p:cNvPr id="3" name="Tampungan Konten 2">
            <a:extLst>
              <a:ext uri="{FF2B5EF4-FFF2-40B4-BE49-F238E27FC236}">
                <a16:creationId xmlns:a16="http://schemas.microsoft.com/office/drawing/2014/main" id="{35C2675F-3576-E954-5D29-E590A308C9A8}"/>
              </a:ext>
            </a:extLst>
          </p:cNvPr>
          <p:cNvSpPr>
            <a:spLocks noGrp="1"/>
          </p:cNvSpPr>
          <p:nvPr>
            <p:ph sz="quarter" idx="10"/>
          </p:nvPr>
        </p:nvSpPr>
        <p:spPr/>
        <p:txBody>
          <a:bodyPr/>
          <a:lstStyle/>
          <a:p>
            <a:endParaRPr lang="en-US"/>
          </a:p>
        </p:txBody>
      </p:sp>
    </p:spTree>
    <p:extLst>
      <p:ext uri="{BB962C8B-B14F-4D97-AF65-F5344CB8AC3E}">
        <p14:creationId xmlns:p14="http://schemas.microsoft.com/office/powerpoint/2010/main" val="2234752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dirty="0"/>
              <a:t>Ethical Frameworks </a:t>
            </a:r>
            <a:r>
              <a:rPr lang="en-US" sz="1000" noProof="0" dirty="0"/>
              <a:t>3</a:t>
            </a:r>
          </a:p>
        </p:txBody>
      </p:sp>
      <p:sp>
        <p:nvSpPr>
          <p:cNvPr id="3" name="Content Placeholder 2"/>
          <p:cNvSpPr>
            <a:spLocks noGrp="1"/>
          </p:cNvSpPr>
          <p:nvPr>
            <p:ph idx="1"/>
          </p:nvPr>
        </p:nvSpPr>
        <p:spPr/>
        <p:txBody>
          <a:bodyPr/>
          <a:lstStyle/>
          <a:p>
            <a:pPr marL="0" indent="0">
              <a:buNone/>
            </a:pPr>
            <a:r>
              <a:rPr lang="en-US" sz="2300" b="1" noProof="0" dirty="0" err="1">
                <a:solidFill>
                  <a:srgbClr val="006699"/>
                </a:solidFill>
              </a:rPr>
              <a:t>Kerangka</a:t>
            </a:r>
            <a:r>
              <a:rPr lang="en-US" sz="2300" b="1" noProof="0" dirty="0">
                <a:solidFill>
                  <a:srgbClr val="006699"/>
                </a:solidFill>
              </a:rPr>
              <a:t> </a:t>
            </a:r>
            <a:r>
              <a:rPr lang="en-US" sz="2300" b="1" noProof="0" dirty="0" err="1">
                <a:solidFill>
                  <a:srgbClr val="006699"/>
                </a:solidFill>
              </a:rPr>
              <a:t>etika</a:t>
            </a:r>
            <a:r>
              <a:rPr lang="en-US" sz="2300" b="1" noProof="0" dirty="0">
                <a:solidFill>
                  <a:srgbClr val="006699"/>
                </a:solidFill>
              </a:rPr>
              <a:t> yang </a:t>
            </a:r>
            <a:r>
              <a:rPr lang="en-US" sz="2300" b="1" noProof="0" dirty="0" err="1">
                <a:solidFill>
                  <a:srgbClr val="006699"/>
                </a:solidFill>
              </a:rPr>
              <a:t>terbukti</a:t>
            </a:r>
            <a:r>
              <a:rPr lang="en-US" sz="2300" b="1" noProof="0" dirty="0">
                <a:solidFill>
                  <a:srgbClr val="006699"/>
                </a:solidFill>
              </a:rPr>
              <a:t> </a:t>
            </a:r>
            <a:r>
              <a:rPr lang="en-US" sz="2300" b="1" noProof="0" dirty="0" err="1">
                <a:solidFill>
                  <a:srgbClr val="006699"/>
                </a:solidFill>
              </a:rPr>
              <a:t>berpengaruh</a:t>
            </a:r>
            <a:r>
              <a:rPr lang="en-US" sz="2300" b="1" noProof="0" dirty="0">
                <a:solidFill>
                  <a:srgbClr val="006699"/>
                </a:solidFill>
              </a:rPr>
              <a:t> </a:t>
            </a:r>
            <a:r>
              <a:rPr lang="en-US" sz="2300" b="1" noProof="0" dirty="0" err="1">
                <a:solidFill>
                  <a:srgbClr val="006699"/>
                </a:solidFill>
              </a:rPr>
              <a:t>dalam</a:t>
            </a:r>
            <a:r>
              <a:rPr lang="en-US" sz="2300" b="1" noProof="0" dirty="0">
                <a:solidFill>
                  <a:srgbClr val="006699"/>
                </a:solidFill>
              </a:rPr>
              <a:t> </a:t>
            </a:r>
            <a:r>
              <a:rPr lang="en-US" sz="2300" b="1" noProof="0" dirty="0" err="1">
                <a:solidFill>
                  <a:srgbClr val="006699"/>
                </a:solidFill>
              </a:rPr>
              <a:t>perkembangan</a:t>
            </a:r>
            <a:r>
              <a:rPr lang="en-US" sz="2300" b="1" noProof="0" dirty="0">
                <a:solidFill>
                  <a:srgbClr val="006699"/>
                </a:solidFill>
              </a:rPr>
              <a:t> </a:t>
            </a:r>
            <a:r>
              <a:rPr lang="en-US" sz="2300" b="1" noProof="0" dirty="0" err="1">
                <a:solidFill>
                  <a:srgbClr val="006699"/>
                </a:solidFill>
              </a:rPr>
              <a:t>etika</a:t>
            </a:r>
            <a:r>
              <a:rPr lang="en-US" sz="2300" b="1" noProof="0" dirty="0">
                <a:solidFill>
                  <a:srgbClr val="006699"/>
                </a:solidFill>
              </a:rPr>
              <a:t> </a:t>
            </a:r>
            <a:r>
              <a:rPr lang="en-US" sz="2300" b="1" noProof="0" dirty="0" err="1">
                <a:solidFill>
                  <a:srgbClr val="006699"/>
                </a:solidFill>
              </a:rPr>
              <a:t>bisnis</a:t>
            </a:r>
            <a:r>
              <a:rPr lang="en-US" sz="2300" b="1" noProof="0" dirty="0">
                <a:solidFill>
                  <a:srgbClr val="006699"/>
                </a:solidFill>
              </a:rPr>
              <a:t> dan </a:t>
            </a:r>
            <a:r>
              <a:rPr lang="en-US" sz="2300" b="1" noProof="0" dirty="0" err="1">
                <a:solidFill>
                  <a:srgbClr val="006699"/>
                </a:solidFill>
              </a:rPr>
              <a:t>memiliki</a:t>
            </a:r>
            <a:r>
              <a:rPr lang="en-US" sz="2300" b="1" noProof="0" dirty="0">
                <a:solidFill>
                  <a:srgbClr val="006699"/>
                </a:solidFill>
              </a:rPr>
              <a:t> </a:t>
            </a:r>
            <a:r>
              <a:rPr lang="en-US" sz="2300" b="1" noProof="0" dirty="0" err="1">
                <a:solidFill>
                  <a:srgbClr val="006699"/>
                </a:solidFill>
              </a:rPr>
              <a:t>relevansi</a:t>
            </a:r>
            <a:r>
              <a:rPr lang="en-US" sz="2300" b="1" noProof="0" dirty="0">
                <a:solidFill>
                  <a:srgbClr val="006699"/>
                </a:solidFill>
              </a:rPr>
              <a:t> </a:t>
            </a:r>
            <a:r>
              <a:rPr lang="en-US" sz="2300" b="1" noProof="0" dirty="0" err="1">
                <a:solidFill>
                  <a:srgbClr val="006699"/>
                </a:solidFill>
              </a:rPr>
              <a:t>praktis</a:t>
            </a:r>
            <a:r>
              <a:rPr lang="en-US" sz="2300" b="1" noProof="0" dirty="0">
                <a:solidFill>
                  <a:srgbClr val="006699"/>
                </a:solidFill>
              </a:rPr>
              <a:t> </a:t>
            </a:r>
            <a:r>
              <a:rPr lang="en-US" sz="2300" b="1" noProof="0" dirty="0" err="1">
                <a:solidFill>
                  <a:srgbClr val="006699"/>
                </a:solidFill>
              </a:rPr>
              <a:t>dalam</a:t>
            </a:r>
            <a:r>
              <a:rPr lang="en-US" sz="2300" b="1" noProof="0" dirty="0">
                <a:solidFill>
                  <a:srgbClr val="006699"/>
                </a:solidFill>
              </a:rPr>
              <a:t> </a:t>
            </a:r>
            <a:r>
              <a:rPr lang="en-US" sz="2300" b="1" noProof="0" dirty="0" err="1">
                <a:solidFill>
                  <a:srgbClr val="006699"/>
                </a:solidFill>
              </a:rPr>
              <a:t>mengevaluasi</a:t>
            </a:r>
            <a:r>
              <a:rPr lang="en-US" sz="2300" b="1" noProof="0" dirty="0">
                <a:solidFill>
                  <a:srgbClr val="006699"/>
                </a:solidFill>
              </a:rPr>
              <a:t> </a:t>
            </a:r>
            <a:r>
              <a:rPr lang="en-US" sz="2300" b="1" noProof="0" dirty="0" err="1">
                <a:solidFill>
                  <a:srgbClr val="006699"/>
                </a:solidFill>
              </a:rPr>
              <a:t>permasalahan</a:t>
            </a:r>
            <a:r>
              <a:rPr lang="en-US" sz="2300" b="1" noProof="0" dirty="0">
                <a:solidFill>
                  <a:srgbClr val="006699"/>
                </a:solidFill>
              </a:rPr>
              <a:t> </a:t>
            </a:r>
            <a:r>
              <a:rPr lang="en-US" sz="2300" b="1" noProof="0" dirty="0" err="1">
                <a:solidFill>
                  <a:srgbClr val="006699"/>
                </a:solidFill>
              </a:rPr>
              <a:t>etika</a:t>
            </a:r>
            <a:r>
              <a:rPr lang="en-US" sz="2300" b="1" noProof="0" dirty="0">
                <a:solidFill>
                  <a:srgbClr val="006699"/>
                </a:solidFill>
              </a:rPr>
              <a:t> </a:t>
            </a:r>
            <a:r>
              <a:rPr lang="en-US" sz="2300" b="1" noProof="0" dirty="0" err="1">
                <a:solidFill>
                  <a:srgbClr val="006699"/>
                </a:solidFill>
              </a:rPr>
              <a:t>dalam</a:t>
            </a:r>
            <a:r>
              <a:rPr lang="en-US" sz="2300" b="1" noProof="0" dirty="0">
                <a:solidFill>
                  <a:srgbClr val="006699"/>
                </a:solidFill>
              </a:rPr>
              <a:t> </a:t>
            </a:r>
            <a:r>
              <a:rPr lang="en-US" sz="2300" b="1" noProof="0" dirty="0" err="1">
                <a:solidFill>
                  <a:srgbClr val="006699"/>
                </a:solidFill>
              </a:rPr>
              <a:t>bisnis</a:t>
            </a:r>
            <a:r>
              <a:rPr lang="en-US" sz="2300" b="1" noProof="0" dirty="0">
                <a:solidFill>
                  <a:srgbClr val="006699"/>
                </a:solidFill>
              </a:rPr>
              <a:t> modern.</a:t>
            </a:r>
          </a:p>
          <a:p>
            <a:pPr>
              <a:buClr>
                <a:schemeClr val="tx1"/>
              </a:buClr>
            </a:pPr>
            <a:r>
              <a:rPr lang="en-US" sz="2300" b="1" noProof="0" dirty="0">
                <a:solidFill>
                  <a:schemeClr val="bg2"/>
                </a:solidFill>
              </a:rPr>
              <a:t>Utilitarianism</a:t>
            </a:r>
            <a:r>
              <a:rPr lang="en-US" sz="2300" noProof="0" dirty="0"/>
              <a:t> </a:t>
            </a:r>
            <a:r>
              <a:rPr lang="en-US" sz="2300" noProof="0" dirty="0" err="1"/>
              <a:t>adalah</a:t>
            </a:r>
            <a:r>
              <a:rPr lang="en-US" sz="2300" noProof="0" dirty="0"/>
              <a:t> </a:t>
            </a:r>
            <a:r>
              <a:rPr lang="en-US" sz="2300" noProof="0" dirty="0" err="1"/>
              <a:t>tradisi</a:t>
            </a:r>
            <a:r>
              <a:rPr lang="en-US" sz="2300" noProof="0" dirty="0"/>
              <a:t> </a:t>
            </a:r>
            <a:r>
              <a:rPr lang="en-US" sz="2300" noProof="0" dirty="0" err="1"/>
              <a:t>etis</a:t>
            </a:r>
            <a:r>
              <a:rPr lang="en-US" sz="2300" noProof="0" dirty="0"/>
              <a:t> yang </a:t>
            </a:r>
            <a:r>
              <a:rPr lang="en-US" sz="2300" noProof="0" dirty="0" err="1"/>
              <a:t>mengarahkan</a:t>
            </a:r>
            <a:r>
              <a:rPr lang="en-US" sz="2300" noProof="0" dirty="0"/>
              <a:t> </a:t>
            </a:r>
            <a:r>
              <a:rPr lang="en-US" sz="2300" noProof="0" dirty="0" err="1"/>
              <a:t>kita</a:t>
            </a:r>
            <a:r>
              <a:rPr lang="en-US" sz="2300" noProof="0" dirty="0"/>
              <a:t> </a:t>
            </a:r>
            <a:r>
              <a:rPr lang="en-US" sz="2300" noProof="0" dirty="0" err="1"/>
              <a:t>untuk</a:t>
            </a:r>
            <a:r>
              <a:rPr lang="en-US" sz="2300" noProof="0" dirty="0"/>
              <a:t> </a:t>
            </a:r>
            <a:r>
              <a:rPr lang="en-US" sz="2300" noProof="0" dirty="0" err="1"/>
              <a:t>mengambil</a:t>
            </a:r>
            <a:r>
              <a:rPr lang="en-US" sz="2300" noProof="0" dirty="0"/>
              <a:t> </a:t>
            </a:r>
            <a:r>
              <a:rPr lang="en-US" sz="2300" noProof="0" dirty="0" err="1"/>
              <a:t>keputusan</a:t>
            </a:r>
            <a:r>
              <a:rPr lang="en-US" sz="2300" noProof="0" dirty="0"/>
              <a:t> </a:t>
            </a:r>
            <a:r>
              <a:rPr lang="en-US" sz="2300" noProof="0" dirty="0" err="1"/>
              <a:t>berdasarkan</a:t>
            </a:r>
            <a:r>
              <a:rPr lang="en-US" sz="2300" noProof="0" dirty="0"/>
              <a:t> </a:t>
            </a:r>
            <a:r>
              <a:rPr lang="en-US" sz="2300" b="1" noProof="0" dirty="0" err="1"/>
              <a:t>konsekuensi</a:t>
            </a:r>
            <a:r>
              <a:rPr lang="en-US" sz="2300" b="1" noProof="0" dirty="0"/>
              <a:t> </a:t>
            </a:r>
            <a:r>
              <a:rPr lang="en-US" sz="2300" b="1" noProof="0" dirty="0" err="1"/>
              <a:t>keseluruhan</a:t>
            </a:r>
            <a:r>
              <a:rPr lang="en-US" sz="2300" b="1" noProof="0" dirty="0"/>
              <a:t> </a:t>
            </a:r>
            <a:r>
              <a:rPr lang="en-US" sz="2300" b="1" noProof="0" dirty="0" err="1"/>
              <a:t>dari</a:t>
            </a:r>
            <a:r>
              <a:rPr lang="en-US" sz="2300" b="1" noProof="0" dirty="0"/>
              <a:t> </a:t>
            </a:r>
            <a:r>
              <a:rPr lang="en-US" sz="2300" b="1" noProof="0" dirty="0" err="1"/>
              <a:t>tindakan</a:t>
            </a:r>
            <a:r>
              <a:rPr lang="en-US" sz="2300" b="1" noProof="0" dirty="0"/>
              <a:t> </a:t>
            </a:r>
            <a:r>
              <a:rPr lang="en-US" sz="2300" b="1" noProof="0" dirty="0" err="1"/>
              <a:t>kita</a:t>
            </a:r>
            <a:r>
              <a:rPr lang="en-US" sz="2300" noProof="0" dirty="0"/>
              <a:t>.</a:t>
            </a:r>
          </a:p>
          <a:p>
            <a:pPr>
              <a:buClr>
                <a:schemeClr val="tx1"/>
              </a:buClr>
            </a:pPr>
            <a:r>
              <a:rPr lang="en-US" sz="2300" noProof="0" dirty="0"/>
              <a:t>The </a:t>
            </a:r>
            <a:r>
              <a:rPr lang="en-US" sz="2300" b="1" noProof="0" dirty="0">
                <a:solidFill>
                  <a:schemeClr val="bg2"/>
                </a:solidFill>
              </a:rPr>
              <a:t>principle-based framework </a:t>
            </a:r>
            <a:r>
              <a:rPr lang="nn-NO" sz="2300" i="1" noProof="0" dirty="0">
                <a:solidFill>
                  <a:srgbClr val="6600FF"/>
                </a:solidFill>
              </a:rPr>
              <a:t>mengarahkan kita untuk bertindak berdasarkan prinsip-prinsip moral seperti menghormati hak asasi manusia.</a:t>
            </a:r>
            <a:endParaRPr lang="en-US" sz="2300" i="1" noProof="0" dirty="0">
              <a:solidFill>
                <a:srgbClr val="6600FF"/>
              </a:solidFill>
            </a:endParaRPr>
          </a:p>
          <a:p>
            <a:pPr>
              <a:buClr>
                <a:schemeClr val="tx1"/>
              </a:buClr>
            </a:pPr>
            <a:r>
              <a:rPr lang="en-US" sz="2300" b="1" noProof="0" dirty="0">
                <a:solidFill>
                  <a:schemeClr val="bg2"/>
                </a:solidFill>
              </a:rPr>
              <a:t>Virtue ethics </a:t>
            </a:r>
            <a:r>
              <a:rPr lang="en-US" sz="2300" noProof="0" dirty="0" err="1"/>
              <a:t>memberitahu</a:t>
            </a:r>
            <a:r>
              <a:rPr lang="en-US" sz="2300" noProof="0" dirty="0"/>
              <a:t> </a:t>
            </a:r>
            <a:r>
              <a:rPr lang="en-US" sz="2300" noProof="0" dirty="0" err="1"/>
              <a:t>kita</a:t>
            </a:r>
            <a:r>
              <a:rPr lang="en-US" sz="2300" noProof="0" dirty="0"/>
              <a:t> </a:t>
            </a:r>
            <a:r>
              <a:rPr lang="en-US" sz="2300" noProof="0" dirty="0" err="1"/>
              <a:t>untuk</a:t>
            </a:r>
            <a:r>
              <a:rPr lang="en-US" sz="2300" noProof="0" dirty="0"/>
              <a:t> </a:t>
            </a:r>
            <a:r>
              <a:rPr lang="en-US" sz="2300" noProof="0" dirty="0" err="1"/>
              <a:t>mempertimbangkan</a:t>
            </a:r>
            <a:r>
              <a:rPr lang="en-US" sz="2300" noProof="0" dirty="0"/>
              <a:t> </a:t>
            </a:r>
            <a:r>
              <a:rPr lang="en-US" sz="2300" noProof="0" dirty="0" err="1"/>
              <a:t>karakter</a:t>
            </a:r>
            <a:r>
              <a:rPr lang="en-US" sz="2300" noProof="0" dirty="0"/>
              <a:t> moral </a:t>
            </a:r>
            <a:r>
              <a:rPr lang="en-US" sz="2300" noProof="0" dirty="0" err="1"/>
              <a:t>individu</a:t>
            </a:r>
            <a:r>
              <a:rPr lang="en-US" sz="2300" noProof="0" dirty="0"/>
              <a:t> dan </a:t>
            </a:r>
            <a:r>
              <a:rPr lang="en-US" sz="2300" b="1" noProof="0" dirty="0" err="1"/>
              <a:t>bagaimana</a:t>
            </a:r>
            <a:r>
              <a:rPr lang="en-US" sz="2300" b="1" noProof="0" dirty="0"/>
              <a:t> </a:t>
            </a:r>
            <a:r>
              <a:rPr lang="en-US" sz="2300" b="1" noProof="0" dirty="0" err="1"/>
              <a:t>berbagai</a:t>
            </a:r>
            <a:r>
              <a:rPr lang="en-US" sz="2300" b="1" noProof="0" dirty="0"/>
              <a:t> </a:t>
            </a:r>
            <a:r>
              <a:rPr lang="en-US" sz="2300" b="1" noProof="0" dirty="0" err="1"/>
              <a:t>sifat</a:t>
            </a:r>
            <a:r>
              <a:rPr lang="en-US" sz="2300" b="1" noProof="0" dirty="0"/>
              <a:t> </a:t>
            </a:r>
            <a:r>
              <a:rPr lang="en-US" sz="2300" b="1" noProof="0" dirty="0" err="1"/>
              <a:t>karakter</a:t>
            </a:r>
            <a:r>
              <a:rPr lang="en-US" sz="2300" b="1" noProof="0" dirty="0"/>
              <a:t>  </a:t>
            </a:r>
            <a:r>
              <a:rPr lang="en-US" sz="2300" noProof="0" dirty="0" err="1"/>
              <a:t>dapat</a:t>
            </a:r>
            <a:r>
              <a:rPr lang="en-US" sz="2300" noProof="0" dirty="0"/>
              <a:t> </a:t>
            </a:r>
            <a:r>
              <a:rPr lang="en-US" sz="2300" noProof="0" dirty="0" err="1"/>
              <a:t>berkontribusi</a:t>
            </a:r>
            <a:r>
              <a:rPr lang="en-US" sz="2300" noProof="0" dirty="0"/>
              <a:t>, </a:t>
            </a:r>
            <a:r>
              <a:rPr lang="en-US" sz="2300" noProof="0" dirty="0" err="1"/>
              <a:t>atau</a:t>
            </a:r>
            <a:r>
              <a:rPr lang="en-US" sz="2300" noProof="0" dirty="0"/>
              <a:t> </a:t>
            </a:r>
            <a:r>
              <a:rPr lang="en-US" sz="2300" noProof="0" dirty="0" err="1"/>
              <a:t>menghalangi</a:t>
            </a:r>
            <a:r>
              <a:rPr lang="en-US" sz="2300" noProof="0" dirty="0"/>
              <a:t>, </a:t>
            </a:r>
            <a:r>
              <a:rPr lang="en-US" sz="2300" noProof="0" dirty="0" err="1"/>
              <a:t>kehidupan</a:t>
            </a:r>
            <a:r>
              <a:rPr lang="en-US" sz="2300" noProof="0" dirty="0"/>
              <a:t> </a:t>
            </a:r>
            <a:r>
              <a:rPr lang="en-US" sz="2300" noProof="0" dirty="0" err="1"/>
              <a:t>manusia</a:t>
            </a:r>
            <a:r>
              <a:rPr lang="en-US" sz="2300" noProof="0" dirty="0"/>
              <a:t> yang </a:t>
            </a:r>
            <a:r>
              <a:rPr lang="en-US" sz="2300" noProof="0" dirty="0" err="1"/>
              <a:t>bahagia</a:t>
            </a:r>
            <a:r>
              <a:rPr lang="en-US" sz="2300" noProof="0" dirty="0"/>
              <a:t> dan </a:t>
            </a:r>
            <a:r>
              <a:rPr lang="en-US" sz="2300" noProof="0" dirty="0" err="1"/>
              <a:t>bermakna</a:t>
            </a:r>
            <a:r>
              <a:rPr lang="en-US" sz="2300" noProof="0" dirty="0"/>
              <a:t>.</a:t>
            </a:r>
          </a:p>
        </p:txBody>
      </p:sp>
      <p:sp>
        <p:nvSpPr>
          <p:cNvPr id="4" name="Slide Number Placeholder 5">
            <a:extLst>
              <a:ext uri="{FF2B5EF4-FFF2-40B4-BE49-F238E27FC236}">
                <a16:creationId xmlns:a16="http://schemas.microsoft.com/office/drawing/2014/main" id="{6FC16BB4-4037-4822-AD63-3614297790CD}"/>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4</a:t>
            </a:fld>
            <a:endParaRPr lang="en-US" sz="800" dirty="0"/>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C6962431-1EFC-9C0A-7698-0352C5B41E6A}"/>
              </a:ext>
            </a:extLst>
          </p:cNvPr>
          <p:cNvSpPr>
            <a:spLocks noGrp="1"/>
          </p:cNvSpPr>
          <p:nvPr>
            <p:ph type="title"/>
          </p:nvPr>
        </p:nvSpPr>
        <p:spPr/>
        <p:txBody>
          <a:bodyPr/>
          <a:lstStyle/>
          <a:p>
            <a:r>
              <a:rPr lang="en-US" dirty="0" err="1"/>
              <a:t>Utilitarianisme</a:t>
            </a:r>
            <a:endParaRPr lang="en-US" dirty="0"/>
          </a:p>
        </p:txBody>
      </p:sp>
      <p:sp>
        <p:nvSpPr>
          <p:cNvPr id="3" name="Tampungan Konten 2">
            <a:extLst>
              <a:ext uri="{FF2B5EF4-FFF2-40B4-BE49-F238E27FC236}">
                <a16:creationId xmlns:a16="http://schemas.microsoft.com/office/drawing/2014/main" id="{175C3614-31F2-D851-1D4F-5C8D390AF234}"/>
              </a:ext>
            </a:extLst>
          </p:cNvPr>
          <p:cNvSpPr>
            <a:spLocks noGrp="1"/>
          </p:cNvSpPr>
          <p:nvPr>
            <p:ph idx="1"/>
          </p:nvPr>
        </p:nvSpPr>
        <p:spPr/>
        <p:txBody>
          <a:bodyPr/>
          <a:lstStyle/>
          <a:p>
            <a:pPr marL="0" indent="0" algn="just">
              <a:buNone/>
            </a:pPr>
            <a:r>
              <a:rPr lang="en-US" sz="2000" dirty="0"/>
              <a:t>Dalam </a:t>
            </a:r>
            <a:r>
              <a:rPr lang="en-US" sz="2000" dirty="0" err="1"/>
              <a:t>pemikiran</a:t>
            </a:r>
            <a:r>
              <a:rPr lang="en-US" sz="2000" dirty="0"/>
              <a:t> </a:t>
            </a:r>
            <a:r>
              <a:rPr lang="en-US" sz="2000" dirty="0" err="1"/>
              <a:t>utilitarianisme</a:t>
            </a:r>
            <a:r>
              <a:rPr lang="en-US" sz="2000" dirty="0"/>
              <a:t>, </a:t>
            </a:r>
            <a:r>
              <a:rPr lang="en-US" sz="2000" dirty="0" err="1"/>
              <a:t>kriteria</a:t>
            </a:r>
            <a:r>
              <a:rPr lang="en-US" sz="2000" dirty="0"/>
              <a:t> </a:t>
            </a:r>
            <a:r>
              <a:rPr lang="en-US" sz="2000" dirty="0" err="1"/>
              <a:t>untuk</a:t>
            </a:r>
            <a:r>
              <a:rPr lang="en-US" sz="2000" dirty="0"/>
              <a:t> </a:t>
            </a:r>
            <a:r>
              <a:rPr lang="en-US" sz="2000" dirty="0" err="1"/>
              <a:t>menentukan</a:t>
            </a:r>
            <a:r>
              <a:rPr lang="en-US" sz="2000" dirty="0"/>
              <a:t> </a:t>
            </a:r>
            <a:r>
              <a:rPr lang="en-US" sz="2000" dirty="0" err="1"/>
              <a:t>baik</a:t>
            </a:r>
            <a:r>
              <a:rPr lang="en-US" sz="2000" dirty="0"/>
              <a:t> </a:t>
            </a:r>
            <a:r>
              <a:rPr lang="en-US" sz="2000" dirty="0" err="1"/>
              <a:t>buruknya</a:t>
            </a:r>
            <a:r>
              <a:rPr lang="en-US" sz="2000" dirty="0"/>
              <a:t> </a:t>
            </a:r>
            <a:r>
              <a:rPr lang="en-US" sz="2000" dirty="0" err="1"/>
              <a:t>suatu</a:t>
            </a:r>
            <a:r>
              <a:rPr lang="en-US" sz="2000" dirty="0"/>
              <a:t> </a:t>
            </a:r>
            <a:r>
              <a:rPr lang="en-US" sz="2000" dirty="0" err="1"/>
              <a:t>perbuatan</a:t>
            </a:r>
            <a:r>
              <a:rPr lang="en-US" sz="2000" dirty="0"/>
              <a:t> </a:t>
            </a:r>
            <a:r>
              <a:rPr lang="en-US" sz="2000" dirty="0" err="1"/>
              <a:t>adalah</a:t>
            </a:r>
            <a:r>
              <a:rPr lang="en-US" sz="2000" dirty="0"/>
              <a:t> “</a:t>
            </a:r>
            <a:r>
              <a:rPr lang="en-US" sz="2000" b="1" i="1" dirty="0">
                <a:solidFill>
                  <a:srgbClr val="006699"/>
                </a:solidFill>
              </a:rPr>
              <a:t>the greatest happiness of the greatest number</a:t>
            </a:r>
            <a:r>
              <a:rPr lang="en-US" sz="2000" b="1" dirty="0"/>
              <a:t>”, </a:t>
            </a:r>
            <a:r>
              <a:rPr lang="en-US" sz="2000" dirty="0" err="1"/>
              <a:t>kebahagiaan</a:t>
            </a:r>
            <a:r>
              <a:rPr lang="en-US" sz="2000" dirty="0"/>
              <a:t> </a:t>
            </a:r>
            <a:r>
              <a:rPr lang="en-US" sz="2000" dirty="0" err="1"/>
              <a:t>terbesar</a:t>
            </a:r>
            <a:r>
              <a:rPr lang="en-US" sz="2000" dirty="0"/>
              <a:t> </a:t>
            </a:r>
            <a:r>
              <a:rPr lang="en-US" sz="2000" dirty="0" err="1"/>
              <a:t>dari</a:t>
            </a:r>
            <a:r>
              <a:rPr lang="en-US" sz="2000" dirty="0"/>
              <a:t> </a:t>
            </a:r>
            <a:r>
              <a:rPr lang="en-US" sz="2000" dirty="0" err="1"/>
              <a:t>jumlah</a:t>
            </a:r>
            <a:r>
              <a:rPr lang="en-US" sz="2000" dirty="0"/>
              <a:t> orang yang </a:t>
            </a:r>
            <a:r>
              <a:rPr lang="en-US" sz="2000" dirty="0" err="1"/>
              <a:t>terbesar</a:t>
            </a:r>
            <a:r>
              <a:rPr lang="en-US" sz="2000" dirty="0"/>
              <a:t>. </a:t>
            </a:r>
          </a:p>
          <a:p>
            <a:pPr marL="0" indent="0" algn="just">
              <a:buNone/>
            </a:pPr>
            <a:r>
              <a:rPr lang="en-US" sz="2000" dirty="0" err="1"/>
              <a:t>Utilitarianisme</a:t>
            </a:r>
            <a:r>
              <a:rPr lang="en-US" sz="2000" dirty="0"/>
              <a:t>, </a:t>
            </a:r>
            <a:r>
              <a:rPr lang="en-US" sz="2000" dirty="0" err="1"/>
              <a:t>teori</a:t>
            </a:r>
            <a:r>
              <a:rPr lang="en-US" sz="2000" dirty="0"/>
              <a:t> </a:t>
            </a:r>
            <a:r>
              <a:rPr lang="en-US" sz="2000" dirty="0" err="1"/>
              <a:t>ini</a:t>
            </a:r>
            <a:r>
              <a:rPr lang="en-US" sz="2000" dirty="0"/>
              <a:t> </a:t>
            </a:r>
            <a:r>
              <a:rPr lang="en-US" sz="2000" dirty="0" err="1"/>
              <a:t>cocok</a:t>
            </a:r>
            <a:r>
              <a:rPr lang="en-US" sz="2000" dirty="0"/>
              <a:t> </a:t>
            </a:r>
            <a:r>
              <a:rPr lang="en-US" sz="2000" dirty="0" err="1"/>
              <a:t>sekali</a:t>
            </a:r>
            <a:r>
              <a:rPr lang="en-US" sz="2000" dirty="0"/>
              <a:t> </a:t>
            </a:r>
            <a:r>
              <a:rPr lang="en-US" sz="2000" dirty="0" err="1"/>
              <a:t>dengan</a:t>
            </a:r>
            <a:r>
              <a:rPr lang="en-US" sz="2000" dirty="0"/>
              <a:t> </a:t>
            </a:r>
            <a:r>
              <a:rPr lang="en-US" sz="2000" dirty="0" err="1"/>
              <a:t>pemikiran</a:t>
            </a:r>
            <a:r>
              <a:rPr lang="en-US" sz="2000" dirty="0"/>
              <a:t> </a:t>
            </a:r>
            <a:r>
              <a:rPr lang="en-US" sz="2000" dirty="0" err="1"/>
              <a:t>ekonomis</a:t>
            </a:r>
            <a:r>
              <a:rPr lang="en-US" sz="2000" dirty="0"/>
              <a:t>, </a:t>
            </a:r>
            <a:r>
              <a:rPr lang="en-US" sz="2000" dirty="0" err="1"/>
              <a:t>karena</a:t>
            </a:r>
            <a:r>
              <a:rPr lang="en-US" sz="2000" dirty="0"/>
              <a:t> </a:t>
            </a:r>
            <a:r>
              <a:rPr lang="en-US" sz="2000" dirty="0" err="1"/>
              <a:t>cukup</a:t>
            </a:r>
            <a:r>
              <a:rPr lang="en-US" sz="2000" dirty="0"/>
              <a:t> </a:t>
            </a:r>
            <a:r>
              <a:rPr lang="en-US" sz="2000" dirty="0" err="1"/>
              <a:t>dekat</a:t>
            </a:r>
            <a:r>
              <a:rPr lang="en-US" sz="2000" dirty="0"/>
              <a:t> </a:t>
            </a:r>
            <a:r>
              <a:rPr lang="en-US" sz="2000" dirty="0" err="1"/>
              <a:t>dengan</a:t>
            </a:r>
            <a:r>
              <a:rPr lang="en-US" sz="2000" dirty="0"/>
              <a:t> </a:t>
            </a:r>
            <a:r>
              <a:rPr lang="en-US" sz="2000" b="1" i="1" dirty="0"/>
              <a:t>Cost-Benefit Analysis</a:t>
            </a:r>
            <a:r>
              <a:rPr lang="en-US" sz="2000" dirty="0"/>
              <a:t>. </a:t>
            </a:r>
            <a:r>
              <a:rPr lang="en-US" sz="2000" dirty="0" err="1"/>
              <a:t>Manfaat</a:t>
            </a:r>
            <a:r>
              <a:rPr lang="en-US" sz="2000" dirty="0"/>
              <a:t> yang </a:t>
            </a:r>
            <a:r>
              <a:rPr lang="en-US" sz="2000" dirty="0" err="1"/>
              <a:t>dimaksudkan</a:t>
            </a:r>
            <a:r>
              <a:rPr lang="en-US" sz="2000" dirty="0"/>
              <a:t> </a:t>
            </a:r>
            <a:r>
              <a:rPr lang="en-US" sz="2000" dirty="0" err="1"/>
              <a:t>utilitarianisme</a:t>
            </a:r>
            <a:r>
              <a:rPr lang="en-US" sz="2000" dirty="0"/>
              <a:t> </a:t>
            </a:r>
            <a:r>
              <a:rPr lang="en-US" sz="2000" dirty="0" err="1"/>
              <a:t>bisa</a:t>
            </a:r>
            <a:r>
              <a:rPr lang="en-US" sz="2000" dirty="0"/>
              <a:t> </a:t>
            </a:r>
            <a:r>
              <a:rPr lang="en-US" sz="2000" dirty="0" err="1"/>
              <a:t>dihitung</a:t>
            </a:r>
            <a:r>
              <a:rPr lang="en-US" sz="2000" dirty="0"/>
              <a:t> </a:t>
            </a:r>
            <a:r>
              <a:rPr lang="en-US" sz="2000" i="1" dirty="0" err="1"/>
              <a:t>sama</a:t>
            </a:r>
            <a:r>
              <a:rPr lang="en-US" sz="2000" i="1" dirty="0"/>
              <a:t> </a:t>
            </a:r>
            <a:r>
              <a:rPr lang="en-US" sz="2000" i="1" dirty="0" err="1"/>
              <a:t>seperti</a:t>
            </a:r>
            <a:r>
              <a:rPr lang="en-US" sz="2000" i="1" dirty="0"/>
              <a:t> </a:t>
            </a:r>
            <a:r>
              <a:rPr lang="en-US" sz="2000" dirty="0" err="1"/>
              <a:t>kita</a:t>
            </a:r>
            <a:r>
              <a:rPr lang="en-US" sz="2000" dirty="0"/>
              <a:t> </a:t>
            </a:r>
            <a:r>
              <a:rPr lang="en-US" sz="2000" dirty="0" err="1"/>
              <a:t>menghitung</a:t>
            </a:r>
            <a:r>
              <a:rPr lang="en-US" sz="2000" dirty="0"/>
              <a:t> </a:t>
            </a:r>
            <a:r>
              <a:rPr lang="en-US" sz="2000" dirty="0" err="1"/>
              <a:t>untung</a:t>
            </a:r>
            <a:r>
              <a:rPr lang="en-US" sz="2000" dirty="0"/>
              <a:t> dan </a:t>
            </a:r>
            <a:r>
              <a:rPr lang="en-US" sz="2000" dirty="0" err="1"/>
              <a:t>rugi</a:t>
            </a:r>
            <a:r>
              <a:rPr lang="en-US" sz="2000" dirty="0"/>
              <a:t> </a:t>
            </a:r>
            <a:r>
              <a:rPr lang="en-US" sz="2000" dirty="0" err="1"/>
              <a:t>atau</a:t>
            </a:r>
            <a:r>
              <a:rPr lang="en-US" sz="2000" dirty="0"/>
              <a:t> </a:t>
            </a:r>
            <a:r>
              <a:rPr lang="en-US" sz="2000" dirty="0" err="1"/>
              <a:t>kredit</a:t>
            </a:r>
            <a:r>
              <a:rPr lang="en-US" sz="2000" dirty="0"/>
              <a:t> dan </a:t>
            </a:r>
            <a:r>
              <a:rPr lang="en-US" sz="2000" dirty="0" err="1"/>
              <a:t>debet</a:t>
            </a:r>
            <a:r>
              <a:rPr lang="en-US" sz="2000" dirty="0"/>
              <a:t> </a:t>
            </a:r>
            <a:r>
              <a:rPr lang="en-US" sz="2000" dirty="0" err="1"/>
              <a:t>dalam</a:t>
            </a:r>
            <a:r>
              <a:rPr lang="en-US" sz="2000" dirty="0"/>
              <a:t> </a:t>
            </a:r>
            <a:r>
              <a:rPr lang="en-US" sz="2000" dirty="0" err="1"/>
              <a:t>konteks</a:t>
            </a:r>
            <a:r>
              <a:rPr lang="en-US" sz="2000" dirty="0"/>
              <a:t> </a:t>
            </a:r>
            <a:r>
              <a:rPr lang="en-US" sz="2000" dirty="0" err="1"/>
              <a:t>bisnis</a:t>
            </a:r>
            <a:r>
              <a:rPr lang="en-US" sz="2000" dirty="0"/>
              <a:t>.</a:t>
            </a:r>
          </a:p>
          <a:p>
            <a:pPr marL="0" indent="0" algn="just">
              <a:buNone/>
            </a:pPr>
            <a:r>
              <a:rPr lang="en-US" sz="2000" b="1" dirty="0"/>
              <a:t>Bentham </a:t>
            </a:r>
            <a:r>
              <a:rPr lang="en-US" sz="2000" b="1" dirty="0" err="1"/>
              <a:t>mencari</a:t>
            </a:r>
            <a:r>
              <a:rPr lang="en-US" sz="2000" b="1" dirty="0"/>
              <a:t> </a:t>
            </a:r>
            <a:r>
              <a:rPr lang="en-US" sz="2000" b="1" dirty="0" err="1"/>
              <a:t>dasar</a:t>
            </a:r>
            <a:r>
              <a:rPr lang="en-US" sz="2000" b="1" dirty="0"/>
              <a:t> </a:t>
            </a:r>
            <a:r>
              <a:rPr lang="en-US" sz="2000" b="1" dirty="0" err="1"/>
              <a:t>obyektif</a:t>
            </a:r>
            <a:r>
              <a:rPr lang="en-US" sz="2000" b="1" dirty="0"/>
              <a:t> yang </a:t>
            </a:r>
            <a:r>
              <a:rPr lang="en-US" sz="2000" b="1" dirty="0" err="1"/>
              <a:t>dijadikan</a:t>
            </a:r>
            <a:r>
              <a:rPr lang="en-US" sz="2000" b="1" dirty="0"/>
              <a:t> </a:t>
            </a:r>
            <a:r>
              <a:rPr lang="en-US" sz="2000" b="1" dirty="0" err="1"/>
              <a:t>pegangan</a:t>
            </a:r>
            <a:r>
              <a:rPr lang="en-US" sz="2000" b="1" dirty="0"/>
              <a:t> </a:t>
            </a:r>
            <a:r>
              <a:rPr lang="en-US" sz="2000" b="1" dirty="0" err="1"/>
              <a:t>sekaligus</a:t>
            </a:r>
            <a:r>
              <a:rPr lang="en-US" sz="2000" b="1" dirty="0"/>
              <a:t> norma yang </a:t>
            </a:r>
            <a:r>
              <a:rPr lang="en-US" sz="2000" b="1" dirty="0" err="1"/>
              <a:t>diterima</a:t>
            </a:r>
            <a:r>
              <a:rPr lang="en-US" sz="2000" b="1" dirty="0"/>
              <a:t> </a:t>
            </a:r>
            <a:r>
              <a:rPr lang="en-US" sz="2000" b="1" dirty="0" err="1"/>
              <a:t>umum</a:t>
            </a:r>
            <a:r>
              <a:rPr lang="en-US" sz="2000" b="1" dirty="0"/>
              <a:t> </a:t>
            </a:r>
            <a:r>
              <a:rPr lang="en-US" sz="2000" b="1" dirty="0" err="1"/>
              <a:t>dalam</a:t>
            </a:r>
            <a:r>
              <a:rPr lang="en-US" sz="2000" b="1" dirty="0"/>
              <a:t> </a:t>
            </a:r>
            <a:r>
              <a:rPr lang="en-US" sz="2000" b="1" dirty="0" err="1"/>
              <a:t>menentukan</a:t>
            </a:r>
            <a:r>
              <a:rPr lang="en-US" sz="2000" b="1" dirty="0"/>
              <a:t> dan </a:t>
            </a:r>
            <a:r>
              <a:rPr lang="en-US" sz="2000" b="1" dirty="0" err="1"/>
              <a:t>menilai</a:t>
            </a:r>
            <a:r>
              <a:rPr lang="en-US" sz="2000" b="1" dirty="0"/>
              <a:t> </a:t>
            </a:r>
            <a:r>
              <a:rPr lang="en-US" sz="2000" b="1" dirty="0" err="1"/>
              <a:t>suatu</a:t>
            </a:r>
            <a:r>
              <a:rPr lang="en-US" sz="2000" b="1" dirty="0"/>
              <a:t> </a:t>
            </a:r>
            <a:r>
              <a:rPr lang="en-US" sz="2000" b="1" dirty="0" err="1"/>
              <a:t>kebijakan</a:t>
            </a:r>
            <a:r>
              <a:rPr lang="en-US" sz="2000" b="1" dirty="0"/>
              <a:t> </a:t>
            </a:r>
            <a:r>
              <a:rPr lang="en-US" sz="2000" b="1" dirty="0" err="1"/>
              <a:t>umum</a:t>
            </a:r>
            <a:r>
              <a:rPr lang="en-US" sz="2000" b="1" dirty="0"/>
              <a:t>. </a:t>
            </a:r>
          </a:p>
          <a:p>
            <a:pPr marL="0" indent="0" algn="just">
              <a:buNone/>
            </a:pPr>
            <a:r>
              <a:rPr lang="en-US" sz="2000" b="1" dirty="0">
                <a:solidFill>
                  <a:schemeClr val="accent1">
                    <a:lumMod val="50000"/>
                  </a:schemeClr>
                </a:solidFill>
              </a:rPr>
              <a:t>Bentham </a:t>
            </a:r>
            <a:r>
              <a:rPr lang="en-US" sz="2000" b="1" dirty="0" err="1">
                <a:solidFill>
                  <a:schemeClr val="accent1">
                    <a:lumMod val="50000"/>
                  </a:schemeClr>
                </a:solidFill>
              </a:rPr>
              <a:t>lalu</a:t>
            </a:r>
            <a:r>
              <a:rPr lang="en-US" sz="2000" b="1" dirty="0">
                <a:solidFill>
                  <a:schemeClr val="accent1">
                    <a:lumMod val="50000"/>
                  </a:schemeClr>
                </a:solidFill>
              </a:rPr>
              <a:t> </a:t>
            </a:r>
            <a:r>
              <a:rPr lang="en-US" sz="2000" b="1" dirty="0" err="1">
                <a:solidFill>
                  <a:schemeClr val="accent1">
                    <a:lumMod val="50000"/>
                  </a:schemeClr>
                </a:solidFill>
              </a:rPr>
              <a:t>menemukan</a:t>
            </a:r>
            <a:r>
              <a:rPr lang="en-US" sz="2000" b="1" dirty="0">
                <a:solidFill>
                  <a:schemeClr val="accent1">
                    <a:lumMod val="50000"/>
                  </a:schemeClr>
                </a:solidFill>
              </a:rPr>
              <a:t> </a:t>
            </a:r>
            <a:r>
              <a:rPr lang="en-US" sz="2000" b="1" dirty="0" err="1">
                <a:solidFill>
                  <a:schemeClr val="accent1">
                    <a:lumMod val="50000"/>
                  </a:schemeClr>
                </a:solidFill>
              </a:rPr>
              <a:t>bahwa</a:t>
            </a:r>
            <a:r>
              <a:rPr lang="en-US" sz="2000" b="1" dirty="0">
                <a:solidFill>
                  <a:schemeClr val="accent1">
                    <a:lumMod val="50000"/>
                  </a:schemeClr>
                </a:solidFill>
              </a:rPr>
              <a:t> </a:t>
            </a:r>
            <a:r>
              <a:rPr lang="en-US" sz="2000" b="1" dirty="0" err="1">
                <a:solidFill>
                  <a:schemeClr val="accent1">
                    <a:lumMod val="50000"/>
                  </a:schemeClr>
                </a:solidFill>
              </a:rPr>
              <a:t>dasar</a:t>
            </a:r>
            <a:r>
              <a:rPr lang="en-US" sz="2000" b="1" dirty="0">
                <a:solidFill>
                  <a:schemeClr val="accent1">
                    <a:lumMod val="50000"/>
                  </a:schemeClr>
                </a:solidFill>
              </a:rPr>
              <a:t> yang paling </a:t>
            </a:r>
            <a:r>
              <a:rPr lang="en-US" sz="2000" b="1" dirty="0" err="1">
                <a:solidFill>
                  <a:schemeClr val="accent1">
                    <a:lumMod val="50000"/>
                  </a:schemeClr>
                </a:solidFill>
              </a:rPr>
              <a:t>obyektif</a:t>
            </a:r>
            <a:r>
              <a:rPr lang="en-US" sz="2000" b="1" dirty="0">
                <a:solidFill>
                  <a:schemeClr val="accent1">
                    <a:lumMod val="50000"/>
                  </a:schemeClr>
                </a:solidFill>
              </a:rPr>
              <a:t> </a:t>
            </a:r>
            <a:r>
              <a:rPr lang="en-US" sz="2000" b="1" dirty="0" err="1">
                <a:solidFill>
                  <a:schemeClr val="accent1">
                    <a:lumMod val="50000"/>
                  </a:schemeClr>
                </a:solidFill>
              </a:rPr>
              <a:t>adalah</a:t>
            </a:r>
            <a:r>
              <a:rPr lang="en-US" sz="2000" b="1" dirty="0">
                <a:solidFill>
                  <a:schemeClr val="accent1">
                    <a:lumMod val="50000"/>
                  </a:schemeClr>
                </a:solidFill>
              </a:rPr>
              <a:t> </a:t>
            </a:r>
            <a:r>
              <a:rPr lang="en-US" sz="2000" b="1" dirty="0" err="1">
                <a:solidFill>
                  <a:schemeClr val="accent1">
                    <a:lumMod val="50000"/>
                  </a:schemeClr>
                </a:solidFill>
              </a:rPr>
              <a:t>dengan</a:t>
            </a:r>
            <a:r>
              <a:rPr lang="en-US" sz="2000" b="1" dirty="0">
                <a:solidFill>
                  <a:schemeClr val="accent1">
                    <a:lumMod val="50000"/>
                  </a:schemeClr>
                </a:solidFill>
              </a:rPr>
              <a:t> </a:t>
            </a:r>
            <a:r>
              <a:rPr lang="en-US" sz="2000" b="1" dirty="0" err="1">
                <a:solidFill>
                  <a:schemeClr val="accent1">
                    <a:lumMod val="50000"/>
                  </a:schemeClr>
                </a:solidFill>
              </a:rPr>
              <a:t>melihat</a:t>
            </a:r>
            <a:r>
              <a:rPr lang="en-US" sz="2000" b="1" dirty="0">
                <a:solidFill>
                  <a:schemeClr val="accent1">
                    <a:lumMod val="50000"/>
                  </a:schemeClr>
                </a:solidFill>
              </a:rPr>
              <a:t> </a:t>
            </a:r>
            <a:r>
              <a:rPr lang="en-US" sz="2000" b="1" dirty="0" err="1">
                <a:solidFill>
                  <a:schemeClr val="accent1">
                    <a:lumMod val="50000"/>
                  </a:schemeClr>
                </a:solidFill>
              </a:rPr>
              <a:t>apakah</a:t>
            </a:r>
            <a:r>
              <a:rPr lang="en-US" sz="2000" b="1" dirty="0">
                <a:solidFill>
                  <a:schemeClr val="accent1">
                    <a:lumMod val="50000"/>
                  </a:schemeClr>
                </a:solidFill>
              </a:rPr>
              <a:t> </a:t>
            </a:r>
            <a:r>
              <a:rPr lang="en-US" sz="2000" b="1" dirty="0" err="1">
                <a:solidFill>
                  <a:schemeClr val="accent1">
                    <a:lumMod val="50000"/>
                  </a:schemeClr>
                </a:solidFill>
              </a:rPr>
              <a:t>suatu</a:t>
            </a:r>
            <a:r>
              <a:rPr lang="en-US" sz="2000" b="1" dirty="0">
                <a:solidFill>
                  <a:schemeClr val="accent1">
                    <a:lumMod val="50000"/>
                  </a:schemeClr>
                </a:solidFill>
              </a:rPr>
              <a:t> </a:t>
            </a:r>
            <a:r>
              <a:rPr lang="en-US" sz="2000" b="1" dirty="0" err="1">
                <a:solidFill>
                  <a:schemeClr val="accent1">
                    <a:lumMod val="50000"/>
                  </a:schemeClr>
                </a:solidFill>
              </a:rPr>
              <a:t>kebijakan</a:t>
            </a:r>
            <a:r>
              <a:rPr lang="en-US" sz="2000" b="1" dirty="0">
                <a:solidFill>
                  <a:schemeClr val="accent1">
                    <a:lumMod val="50000"/>
                  </a:schemeClr>
                </a:solidFill>
              </a:rPr>
              <a:t> </a:t>
            </a:r>
            <a:r>
              <a:rPr lang="en-US" sz="2000" b="1" dirty="0" err="1">
                <a:solidFill>
                  <a:schemeClr val="accent1">
                    <a:lumMod val="50000"/>
                  </a:schemeClr>
                </a:solidFill>
              </a:rPr>
              <a:t>atau</a:t>
            </a:r>
            <a:r>
              <a:rPr lang="en-US" sz="2000" b="1" dirty="0">
                <a:solidFill>
                  <a:schemeClr val="accent1">
                    <a:lumMod val="50000"/>
                  </a:schemeClr>
                </a:solidFill>
              </a:rPr>
              <a:t> </a:t>
            </a:r>
            <a:r>
              <a:rPr lang="en-US" sz="2000" b="1" dirty="0" err="1">
                <a:solidFill>
                  <a:schemeClr val="accent1">
                    <a:lumMod val="50000"/>
                  </a:schemeClr>
                </a:solidFill>
              </a:rPr>
              <a:t>tindakan</a:t>
            </a:r>
            <a:r>
              <a:rPr lang="en-US" sz="2000" b="1" dirty="0">
                <a:solidFill>
                  <a:schemeClr val="accent1">
                    <a:lumMod val="50000"/>
                  </a:schemeClr>
                </a:solidFill>
              </a:rPr>
              <a:t> </a:t>
            </a:r>
            <a:r>
              <a:rPr lang="en-US" sz="2000" b="1" dirty="0" err="1">
                <a:solidFill>
                  <a:schemeClr val="accent1">
                    <a:lumMod val="50000"/>
                  </a:schemeClr>
                </a:solidFill>
              </a:rPr>
              <a:t>tertentu</a:t>
            </a:r>
            <a:r>
              <a:rPr lang="en-US" sz="2000" b="1" dirty="0">
                <a:solidFill>
                  <a:schemeClr val="accent1">
                    <a:lumMod val="50000"/>
                  </a:schemeClr>
                </a:solidFill>
              </a:rPr>
              <a:t> </a:t>
            </a:r>
            <a:r>
              <a:rPr lang="en-US" sz="2000" b="1" dirty="0" err="1">
                <a:solidFill>
                  <a:schemeClr val="accent1">
                    <a:lumMod val="50000"/>
                  </a:schemeClr>
                </a:solidFill>
              </a:rPr>
              <a:t>membawa</a:t>
            </a:r>
            <a:r>
              <a:rPr lang="en-US" sz="2000" b="1" dirty="0">
                <a:solidFill>
                  <a:schemeClr val="accent1">
                    <a:lumMod val="50000"/>
                  </a:schemeClr>
                </a:solidFill>
              </a:rPr>
              <a:t> </a:t>
            </a:r>
            <a:r>
              <a:rPr lang="en-US" sz="2000" b="1" dirty="0" err="1">
                <a:solidFill>
                  <a:schemeClr val="accent1">
                    <a:lumMod val="50000"/>
                  </a:schemeClr>
                </a:solidFill>
              </a:rPr>
              <a:t>manfaat</a:t>
            </a:r>
            <a:r>
              <a:rPr lang="en-US" sz="2000" b="1" dirty="0">
                <a:solidFill>
                  <a:schemeClr val="accent1">
                    <a:lumMod val="50000"/>
                  </a:schemeClr>
                </a:solidFill>
              </a:rPr>
              <a:t> </a:t>
            </a:r>
            <a:r>
              <a:rPr lang="en-US" sz="2000" b="1" dirty="0" err="1">
                <a:solidFill>
                  <a:schemeClr val="accent1">
                    <a:lumMod val="50000"/>
                  </a:schemeClr>
                </a:solidFill>
              </a:rPr>
              <a:t>atau</a:t>
            </a:r>
            <a:r>
              <a:rPr lang="en-US" sz="2000" b="1" dirty="0">
                <a:solidFill>
                  <a:schemeClr val="accent1">
                    <a:lumMod val="50000"/>
                  </a:schemeClr>
                </a:solidFill>
              </a:rPr>
              <a:t> </a:t>
            </a:r>
            <a:r>
              <a:rPr lang="en-US" sz="2000" b="1" dirty="0" err="1">
                <a:solidFill>
                  <a:schemeClr val="accent1">
                    <a:lumMod val="50000"/>
                  </a:schemeClr>
                </a:solidFill>
              </a:rPr>
              <a:t>hasil</a:t>
            </a:r>
            <a:r>
              <a:rPr lang="en-US" sz="2000" b="1" dirty="0">
                <a:solidFill>
                  <a:schemeClr val="accent1">
                    <a:lumMod val="50000"/>
                  </a:schemeClr>
                </a:solidFill>
              </a:rPr>
              <a:t> yang </a:t>
            </a:r>
            <a:r>
              <a:rPr lang="en-US" sz="2000" b="1" dirty="0" err="1">
                <a:solidFill>
                  <a:schemeClr val="accent1">
                    <a:lumMod val="50000"/>
                  </a:schemeClr>
                </a:solidFill>
              </a:rPr>
              <a:t>berguna</a:t>
            </a:r>
            <a:r>
              <a:rPr lang="en-US" sz="2000" b="1" dirty="0">
                <a:solidFill>
                  <a:schemeClr val="accent1">
                    <a:lumMod val="50000"/>
                  </a:schemeClr>
                </a:solidFill>
              </a:rPr>
              <a:t> </a:t>
            </a:r>
            <a:r>
              <a:rPr lang="en-US" sz="2000" b="1" dirty="0" err="1">
                <a:solidFill>
                  <a:schemeClr val="accent1">
                    <a:lumMod val="50000"/>
                  </a:schemeClr>
                </a:solidFill>
              </a:rPr>
              <a:t>atau</a:t>
            </a:r>
            <a:r>
              <a:rPr lang="en-US" sz="2000" b="1" dirty="0">
                <a:solidFill>
                  <a:schemeClr val="accent1">
                    <a:lumMod val="50000"/>
                  </a:schemeClr>
                </a:solidFill>
              </a:rPr>
              <a:t> </a:t>
            </a:r>
            <a:r>
              <a:rPr lang="en-US" sz="2000" b="1" dirty="0" err="1">
                <a:solidFill>
                  <a:schemeClr val="accent1">
                    <a:lumMod val="50000"/>
                  </a:schemeClr>
                </a:solidFill>
              </a:rPr>
              <a:t>sebaliknya</a:t>
            </a:r>
            <a:r>
              <a:rPr lang="en-US" sz="2000" b="1" dirty="0">
                <a:solidFill>
                  <a:schemeClr val="accent1">
                    <a:lumMod val="50000"/>
                  </a:schemeClr>
                </a:solidFill>
              </a:rPr>
              <a:t> </a:t>
            </a:r>
            <a:r>
              <a:rPr lang="en-US" sz="2000" b="1" dirty="0" err="1">
                <a:solidFill>
                  <a:schemeClr val="accent1">
                    <a:lumMod val="50000"/>
                  </a:schemeClr>
                </a:solidFill>
              </a:rPr>
              <a:t>menimbulkan</a:t>
            </a:r>
            <a:r>
              <a:rPr lang="en-US" sz="2000" b="1" dirty="0">
                <a:solidFill>
                  <a:schemeClr val="accent1">
                    <a:lumMod val="50000"/>
                  </a:schemeClr>
                </a:solidFill>
              </a:rPr>
              <a:t> </a:t>
            </a:r>
            <a:r>
              <a:rPr lang="en-US" sz="2000" b="1" dirty="0" err="1">
                <a:solidFill>
                  <a:schemeClr val="accent1">
                    <a:lumMod val="50000"/>
                  </a:schemeClr>
                </a:solidFill>
              </a:rPr>
              <a:t>kerugian</a:t>
            </a:r>
            <a:r>
              <a:rPr lang="en-US" sz="2000" b="1" dirty="0">
                <a:solidFill>
                  <a:schemeClr val="accent1">
                    <a:lumMod val="50000"/>
                  </a:schemeClr>
                </a:solidFill>
              </a:rPr>
              <a:t> </a:t>
            </a:r>
            <a:r>
              <a:rPr lang="en-US" sz="2000" b="1" dirty="0" err="1">
                <a:solidFill>
                  <a:schemeClr val="accent1">
                    <a:lumMod val="50000"/>
                  </a:schemeClr>
                </a:solidFill>
              </a:rPr>
              <a:t>bagi</a:t>
            </a:r>
            <a:r>
              <a:rPr lang="en-US" sz="2000" b="1" dirty="0">
                <a:solidFill>
                  <a:schemeClr val="accent1">
                    <a:lumMod val="50000"/>
                  </a:schemeClr>
                </a:solidFill>
              </a:rPr>
              <a:t> yang </a:t>
            </a:r>
            <a:r>
              <a:rPr lang="en-US" sz="2000" b="1" dirty="0" err="1">
                <a:solidFill>
                  <a:schemeClr val="accent1">
                    <a:lumMod val="50000"/>
                  </a:schemeClr>
                </a:solidFill>
              </a:rPr>
              <a:t>terkait</a:t>
            </a:r>
            <a:r>
              <a:rPr lang="en-US" sz="2000" b="1" dirty="0">
                <a:solidFill>
                  <a:schemeClr val="accent1">
                    <a:lumMod val="50000"/>
                  </a:schemeClr>
                </a:solidFill>
              </a:rPr>
              <a:t>. </a:t>
            </a:r>
          </a:p>
        </p:txBody>
      </p:sp>
    </p:spTree>
    <p:extLst>
      <p:ext uri="{BB962C8B-B14F-4D97-AF65-F5344CB8AC3E}">
        <p14:creationId xmlns:p14="http://schemas.microsoft.com/office/powerpoint/2010/main" val="2511981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5CD04C5A-4C8C-3121-0230-220CA6868094}"/>
              </a:ext>
            </a:extLst>
          </p:cNvPr>
          <p:cNvSpPr>
            <a:spLocks noGrp="1"/>
          </p:cNvSpPr>
          <p:nvPr>
            <p:ph type="title"/>
          </p:nvPr>
        </p:nvSpPr>
        <p:spPr/>
        <p:txBody>
          <a:bodyPr/>
          <a:lstStyle/>
          <a:p>
            <a:r>
              <a:rPr lang="en-US" dirty="0" err="1"/>
              <a:t>Utilitarianisme</a:t>
            </a:r>
            <a:endParaRPr lang="en-US" dirty="0"/>
          </a:p>
        </p:txBody>
      </p:sp>
      <p:sp>
        <p:nvSpPr>
          <p:cNvPr id="3" name="Tampungan Konten 2">
            <a:extLst>
              <a:ext uri="{FF2B5EF4-FFF2-40B4-BE49-F238E27FC236}">
                <a16:creationId xmlns:a16="http://schemas.microsoft.com/office/drawing/2014/main" id="{3E6ACA7C-9F7B-CBF0-7974-228B17449472}"/>
              </a:ext>
            </a:extLst>
          </p:cNvPr>
          <p:cNvSpPr>
            <a:spLocks noGrp="1"/>
          </p:cNvSpPr>
          <p:nvPr>
            <p:ph idx="1"/>
          </p:nvPr>
        </p:nvSpPr>
        <p:spPr/>
        <p:txBody>
          <a:bodyPr/>
          <a:lstStyle/>
          <a:p>
            <a:pPr marL="0" indent="0" algn="just">
              <a:buNone/>
            </a:pPr>
            <a:r>
              <a:rPr lang="en-US" sz="1800" dirty="0" err="1"/>
              <a:t>Secara</a:t>
            </a:r>
            <a:r>
              <a:rPr lang="en-US" sz="1800" dirty="0"/>
              <a:t> </a:t>
            </a:r>
            <a:r>
              <a:rPr lang="en-US" sz="1800" dirty="0" err="1"/>
              <a:t>konkret</a:t>
            </a:r>
            <a:r>
              <a:rPr lang="en-US" sz="1800" dirty="0"/>
              <a:t> </a:t>
            </a:r>
            <a:r>
              <a:rPr lang="en-US" sz="1800" dirty="0" err="1"/>
              <a:t>dalam</a:t>
            </a:r>
            <a:r>
              <a:rPr lang="en-US" sz="1800" dirty="0"/>
              <a:t> </a:t>
            </a:r>
            <a:r>
              <a:rPr lang="en-US" sz="1800" dirty="0" err="1"/>
              <a:t>etika</a:t>
            </a:r>
            <a:r>
              <a:rPr lang="en-US" sz="1800" dirty="0"/>
              <a:t> </a:t>
            </a:r>
            <a:r>
              <a:rPr lang="en-US" sz="1800" dirty="0" err="1"/>
              <a:t>utilitarianisme</a:t>
            </a:r>
            <a:r>
              <a:rPr lang="en-US" sz="1800" dirty="0"/>
              <a:t> </a:t>
            </a:r>
            <a:r>
              <a:rPr lang="en-US" sz="1800" dirty="0" err="1"/>
              <a:t>dapat</a:t>
            </a:r>
            <a:r>
              <a:rPr lang="en-US" sz="1800" dirty="0"/>
              <a:t> </a:t>
            </a:r>
            <a:r>
              <a:rPr lang="en-US" sz="1800" dirty="0" err="1"/>
              <a:t>dirumuskan</a:t>
            </a:r>
            <a:r>
              <a:rPr lang="en-US" sz="1800" dirty="0"/>
              <a:t> </a:t>
            </a:r>
            <a:r>
              <a:rPr lang="en-US" sz="1800" b="1" dirty="0" err="1">
                <a:solidFill>
                  <a:srgbClr val="003366"/>
                </a:solidFill>
              </a:rPr>
              <a:t>tiga</a:t>
            </a:r>
            <a:r>
              <a:rPr lang="en-US" sz="1800" b="1" dirty="0">
                <a:solidFill>
                  <a:srgbClr val="003366"/>
                </a:solidFill>
              </a:rPr>
              <a:t> </a:t>
            </a:r>
            <a:r>
              <a:rPr lang="en-US" sz="1800" b="1" dirty="0" err="1">
                <a:solidFill>
                  <a:srgbClr val="003366"/>
                </a:solidFill>
              </a:rPr>
              <a:t>kreteria</a:t>
            </a:r>
            <a:r>
              <a:rPr lang="en-US" sz="1800" b="1" dirty="0">
                <a:solidFill>
                  <a:srgbClr val="003366"/>
                </a:solidFill>
              </a:rPr>
              <a:t> </a:t>
            </a:r>
            <a:r>
              <a:rPr lang="en-US" sz="1800" b="1" dirty="0" err="1">
                <a:solidFill>
                  <a:srgbClr val="003366"/>
                </a:solidFill>
              </a:rPr>
              <a:t>obyektif</a:t>
            </a:r>
            <a:r>
              <a:rPr lang="en-US" sz="1800" b="1" dirty="0">
                <a:solidFill>
                  <a:srgbClr val="003366"/>
                </a:solidFill>
              </a:rPr>
              <a:t> </a:t>
            </a:r>
            <a:r>
              <a:rPr lang="en-US" sz="1800" b="1" dirty="0" err="1">
                <a:solidFill>
                  <a:srgbClr val="003366"/>
                </a:solidFill>
              </a:rPr>
              <a:t>sekaligus</a:t>
            </a:r>
            <a:r>
              <a:rPr lang="en-US" sz="1800" b="1" dirty="0">
                <a:solidFill>
                  <a:srgbClr val="003366"/>
                </a:solidFill>
              </a:rPr>
              <a:t> norma</a:t>
            </a:r>
            <a:r>
              <a:rPr lang="en-US" sz="1800" dirty="0">
                <a:solidFill>
                  <a:srgbClr val="003366"/>
                </a:solidFill>
              </a:rPr>
              <a:t> </a:t>
            </a:r>
            <a:r>
              <a:rPr lang="en-US" sz="1800" dirty="0" err="1"/>
              <a:t>untuk</a:t>
            </a:r>
            <a:r>
              <a:rPr lang="en-US" sz="1800" dirty="0"/>
              <a:t> </a:t>
            </a:r>
            <a:r>
              <a:rPr lang="en-US" sz="1800" dirty="0" err="1"/>
              <a:t>menilai</a:t>
            </a:r>
            <a:r>
              <a:rPr lang="en-US" sz="1800" dirty="0"/>
              <a:t> </a:t>
            </a:r>
            <a:r>
              <a:rPr lang="en-US" sz="1800" dirty="0" err="1"/>
              <a:t>suatu</a:t>
            </a:r>
            <a:r>
              <a:rPr lang="en-US" sz="1800" dirty="0"/>
              <a:t> </a:t>
            </a:r>
            <a:r>
              <a:rPr lang="en-US" sz="1800" dirty="0" err="1"/>
              <a:t>kebijakan</a:t>
            </a:r>
            <a:r>
              <a:rPr lang="en-US" sz="1800" dirty="0"/>
              <a:t> </a:t>
            </a:r>
            <a:r>
              <a:rPr lang="en-US" sz="1800" dirty="0" err="1"/>
              <a:t>atau</a:t>
            </a:r>
            <a:r>
              <a:rPr lang="en-US" sz="1800" dirty="0"/>
              <a:t> </a:t>
            </a:r>
            <a:r>
              <a:rPr lang="en-US" sz="1800" dirty="0" err="1"/>
              <a:t>tindakan</a:t>
            </a:r>
            <a:r>
              <a:rPr lang="en-US" sz="1800" dirty="0"/>
              <a:t> </a:t>
            </a:r>
            <a:r>
              <a:rPr lang="en-US" sz="1800" dirty="0" err="1"/>
              <a:t>yaitu</a:t>
            </a:r>
            <a:r>
              <a:rPr lang="en-US" sz="1800" dirty="0"/>
              <a:t> :</a:t>
            </a:r>
          </a:p>
          <a:p>
            <a:pPr marL="0" indent="0" algn="just">
              <a:buNone/>
              <a:tabLst>
                <a:tab pos="236538" algn="l"/>
              </a:tabLst>
            </a:pPr>
            <a:r>
              <a:rPr lang="en-US" sz="1800" dirty="0"/>
              <a:t>a.	</a:t>
            </a:r>
            <a:r>
              <a:rPr lang="en-US" sz="1800" b="1" dirty="0" err="1"/>
              <a:t>Manfaat</a:t>
            </a:r>
            <a:r>
              <a:rPr lang="en-US" sz="1800" dirty="0"/>
              <a:t> </a:t>
            </a:r>
            <a:r>
              <a:rPr lang="en-US" sz="1800" dirty="0" err="1"/>
              <a:t>yaitu</a:t>
            </a:r>
            <a:r>
              <a:rPr lang="en-US" sz="1800" dirty="0"/>
              <a:t> </a:t>
            </a:r>
            <a:r>
              <a:rPr lang="en-US" sz="1800" dirty="0" err="1"/>
              <a:t>bahwa</a:t>
            </a:r>
            <a:r>
              <a:rPr lang="en-US" sz="1800" dirty="0"/>
              <a:t> </a:t>
            </a:r>
            <a:r>
              <a:rPr lang="en-US" sz="1800" dirty="0" err="1"/>
              <a:t>kebijakan</a:t>
            </a:r>
            <a:r>
              <a:rPr lang="en-US" sz="1800" dirty="0"/>
              <a:t> </a:t>
            </a:r>
            <a:r>
              <a:rPr lang="en-US" sz="1800" dirty="0" err="1"/>
              <a:t>atau</a:t>
            </a:r>
            <a:r>
              <a:rPr lang="en-US" sz="1800" dirty="0"/>
              <a:t> </a:t>
            </a:r>
            <a:r>
              <a:rPr lang="en-US" sz="1800" dirty="0" err="1"/>
              <a:t>tindakan</a:t>
            </a:r>
            <a:r>
              <a:rPr lang="en-US" sz="1800" dirty="0"/>
              <a:t> </a:t>
            </a:r>
            <a:r>
              <a:rPr lang="en-US" sz="1800" dirty="0" err="1"/>
              <a:t>itu</a:t>
            </a:r>
            <a:r>
              <a:rPr lang="en-US" sz="1800" dirty="0"/>
              <a:t> </a:t>
            </a:r>
            <a:r>
              <a:rPr lang="en-US" sz="1800" dirty="0" err="1"/>
              <a:t>mendatangkan</a:t>
            </a:r>
            <a:r>
              <a:rPr lang="en-US" sz="1800" dirty="0"/>
              <a:t> </a:t>
            </a:r>
            <a:r>
              <a:rPr lang="en-US" sz="1800" dirty="0" err="1"/>
              <a:t>manfaat</a:t>
            </a:r>
            <a:r>
              <a:rPr lang="en-US" sz="1800" dirty="0"/>
              <a:t> </a:t>
            </a:r>
            <a:r>
              <a:rPr lang="en-US" sz="1800" dirty="0" err="1"/>
              <a:t>atau</a:t>
            </a:r>
            <a:r>
              <a:rPr lang="en-US" sz="1800" dirty="0"/>
              <a:t> </a:t>
            </a:r>
            <a:r>
              <a:rPr lang="en-US" sz="1800" dirty="0" err="1"/>
              <a:t>kegunaan</a:t>
            </a:r>
            <a:r>
              <a:rPr lang="en-US" sz="1800" dirty="0"/>
              <a:t> </a:t>
            </a:r>
            <a:r>
              <a:rPr lang="en-US" sz="1800" dirty="0" err="1"/>
              <a:t>tertentu</a:t>
            </a:r>
            <a:r>
              <a:rPr lang="en-US" sz="1800" dirty="0"/>
              <a:t>. </a:t>
            </a:r>
            <a:r>
              <a:rPr lang="en-US" sz="1800" dirty="0" err="1"/>
              <a:t>jadi</a:t>
            </a:r>
            <a:r>
              <a:rPr lang="en-US" sz="1800" dirty="0"/>
              <a:t> </a:t>
            </a:r>
            <a:r>
              <a:rPr lang="en-US" sz="1800" dirty="0" err="1"/>
              <a:t>kebijakan</a:t>
            </a:r>
            <a:r>
              <a:rPr lang="en-US" sz="1800" dirty="0"/>
              <a:t> yang </a:t>
            </a:r>
            <a:r>
              <a:rPr lang="en-US" sz="1800" dirty="0" err="1"/>
              <a:t>baik</a:t>
            </a:r>
            <a:r>
              <a:rPr lang="en-US" sz="1800" dirty="0"/>
              <a:t> </a:t>
            </a:r>
            <a:r>
              <a:rPr lang="en-US" sz="1800" dirty="0" err="1"/>
              <a:t>adalah</a:t>
            </a:r>
            <a:r>
              <a:rPr lang="en-US" sz="1800" dirty="0"/>
              <a:t> </a:t>
            </a:r>
            <a:r>
              <a:rPr lang="en-US" sz="1800" dirty="0" err="1"/>
              <a:t>kebijakan</a:t>
            </a:r>
            <a:r>
              <a:rPr lang="en-US" sz="1800" dirty="0"/>
              <a:t> yang </a:t>
            </a:r>
            <a:r>
              <a:rPr lang="en-US" sz="1800" dirty="0" err="1"/>
              <a:t>mendatangkan</a:t>
            </a:r>
            <a:r>
              <a:rPr lang="en-US" sz="1800" dirty="0"/>
              <a:t> </a:t>
            </a:r>
            <a:r>
              <a:rPr lang="en-US" sz="1800" dirty="0" err="1"/>
              <a:t>sesuatu</a:t>
            </a:r>
            <a:r>
              <a:rPr lang="en-US" sz="1800" dirty="0"/>
              <a:t> </a:t>
            </a:r>
            <a:r>
              <a:rPr lang="en-US" sz="1800" dirty="0" err="1"/>
              <a:t>hal</a:t>
            </a:r>
            <a:r>
              <a:rPr lang="en-US" sz="1800" dirty="0"/>
              <a:t> yang </a:t>
            </a:r>
            <a:r>
              <a:rPr lang="en-US" sz="1800" dirty="0" err="1"/>
              <a:t>baik</a:t>
            </a:r>
            <a:r>
              <a:rPr lang="en-US" sz="1800" dirty="0"/>
              <a:t> dan </a:t>
            </a:r>
            <a:r>
              <a:rPr lang="en-US" sz="1800" dirty="0" err="1"/>
              <a:t>sebaliknya</a:t>
            </a:r>
            <a:r>
              <a:rPr lang="en-US" sz="1800" dirty="0"/>
              <a:t> </a:t>
            </a:r>
            <a:r>
              <a:rPr lang="en-US" sz="1800" dirty="0" err="1"/>
              <a:t>kebijakan</a:t>
            </a:r>
            <a:r>
              <a:rPr lang="en-US" sz="1800" dirty="0"/>
              <a:t> </a:t>
            </a:r>
            <a:r>
              <a:rPr lang="en-US" sz="1800" dirty="0" err="1"/>
              <a:t>atau</a:t>
            </a:r>
            <a:r>
              <a:rPr lang="en-US" sz="1800" dirty="0"/>
              <a:t> </a:t>
            </a:r>
            <a:r>
              <a:rPr lang="en-US" sz="1800" dirty="0" err="1"/>
              <a:t>tindakan</a:t>
            </a:r>
            <a:r>
              <a:rPr lang="en-US" sz="1800" dirty="0"/>
              <a:t> yang </a:t>
            </a:r>
            <a:r>
              <a:rPr lang="en-US" sz="1800" dirty="0" err="1"/>
              <a:t>tidak</a:t>
            </a:r>
            <a:r>
              <a:rPr lang="en-US" sz="1800" dirty="0"/>
              <a:t> </a:t>
            </a:r>
            <a:r>
              <a:rPr lang="en-US" sz="1800" dirty="0" err="1"/>
              <a:t>baik</a:t>
            </a:r>
            <a:r>
              <a:rPr lang="en-US" sz="1800" dirty="0"/>
              <a:t> </a:t>
            </a:r>
            <a:r>
              <a:rPr lang="en-US" sz="1800" dirty="0" err="1"/>
              <a:t>adalah</a:t>
            </a:r>
            <a:r>
              <a:rPr lang="en-US" sz="1800" dirty="0"/>
              <a:t> yang </a:t>
            </a:r>
            <a:r>
              <a:rPr lang="en-US" sz="1800" dirty="0" err="1"/>
              <a:t>mendatangkan</a:t>
            </a:r>
            <a:r>
              <a:rPr lang="en-US" sz="1800" dirty="0"/>
              <a:t> </a:t>
            </a:r>
            <a:r>
              <a:rPr lang="en-US" sz="1800" dirty="0" err="1"/>
              <a:t>kerugian</a:t>
            </a:r>
            <a:r>
              <a:rPr lang="en-US" sz="1800" dirty="0"/>
              <a:t>. </a:t>
            </a:r>
          </a:p>
          <a:p>
            <a:pPr marL="0" indent="0" algn="just">
              <a:buNone/>
              <a:tabLst>
                <a:tab pos="236538" algn="l"/>
              </a:tabLst>
            </a:pPr>
            <a:r>
              <a:rPr lang="en-US" sz="1800" dirty="0"/>
              <a:t>b.	</a:t>
            </a:r>
            <a:r>
              <a:rPr lang="en-US" sz="1800" b="1" dirty="0" err="1"/>
              <a:t>Manfaat</a:t>
            </a:r>
            <a:r>
              <a:rPr lang="en-US" sz="1800" b="1" dirty="0"/>
              <a:t> </a:t>
            </a:r>
            <a:r>
              <a:rPr lang="en-US" sz="1800" b="1" dirty="0" err="1"/>
              <a:t>terbesar</a:t>
            </a:r>
            <a:r>
              <a:rPr lang="en-US" sz="1800" b="1" dirty="0"/>
              <a:t> </a:t>
            </a:r>
            <a:r>
              <a:rPr lang="en-US" sz="1800" dirty="0" err="1"/>
              <a:t>adalah</a:t>
            </a:r>
            <a:r>
              <a:rPr lang="en-US" sz="1800" dirty="0"/>
              <a:t> </a:t>
            </a:r>
            <a:r>
              <a:rPr lang="en-US" sz="1800" dirty="0" err="1"/>
              <a:t>kebijakan</a:t>
            </a:r>
            <a:r>
              <a:rPr lang="en-US" sz="1800" dirty="0"/>
              <a:t> </a:t>
            </a:r>
            <a:r>
              <a:rPr lang="en-US" sz="1800" dirty="0" err="1"/>
              <a:t>atau</a:t>
            </a:r>
            <a:r>
              <a:rPr lang="en-US" sz="1800" dirty="0"/>
              <a:t> </a:t>
            </a:r>
            <a:r>
              <a:rPr lang="en-US" sz="1800" dirty="0" err="1"/>
              <a:t>tindakan</a:t>
            </a:r>
            <a:r>
              <a:rPr lang="en-US" sz="1800" dirty="0"/>
              <a:t> </a:t>
            </a:r>
            <a:r>
              <a:rPr lang="en-US" sz="1800" dirty="0" err="1"/>
              <a:t>tersebut</a:t>
            </a:r>
            <a:r>
              <a:rPr lang="en-US" sz="1800" dirty="0"/>
              <a:t> </a:t>
            </a:r>
            <a:r>
              <a:rPr lang="en-US" sz="1800" dirty="0" err="1"/>
              <a:t>mendatangkan</a:t>
            </a:r>
            <a:r>
              <a:rPr lang="en-US" sz="1800" dirty="0"/>
              <a:t> </a:t>
            </a:r>
            <a:r>
              <a:rPr lang="en-US" sz="1800" dirty="0" err="1"/>
              <a:t>menfaat</a:t>
            </a:r>
            <a:r>
              <a:rPr lang="en-US" sz="1800" dirty="0"/>
              <a:t> </a:t>
            </a:r>
            <a:r>
              <a:rPr lang="en-US" sz="1800" dirty="0" err="1"/>
              <a:t>terbesar</a:t>
            </a:r>
            <a:r>
              <a:rPr lang="en-US" sz="1800" dirty="0"/>
              <a:t> </a:t>
            </a:r>
            <a:r>
              <a:rPr lang="en-US" sz="1800" dirty="0" err="1"/>
              <a:t>atau</a:t>
            </a:r>
            <a:r>
              <a:rPr lang="en-US" sz="1800" dirty="0"/>
              <a:t> </a:t>
            </a:r>
            <a:r>
              <a:rPr lang="en-US" sz="1800" dirty="0" err="1"/>
              <a:t>dalam</a:t>
            </a:r>
            <a:r>
              <a:rPr lang="en-US" sz="1800" dirty="0"/>
              <a:t> </a:t>
            </a:r>
            <a:r>
              <a:rPr lang="en-US" sz="1800" dirty="0" err="1"/>
              <a:t>situasi</a:t>
            </a:r>
            <a:r>
              <a:rPr lang="en-US" sz="1800" dirty="0"/>
              <a:t> </a:t>
            </a:r>
            <a:r>
              <a:rPr lang="en-US" sz="1800" dirty="0" err="1"/>
              <a:t>tertentu</a:t>
            </a:r>
            <a:r>
              <a:rPr lang="en-US" sz="1800" dirty="0"/>
              <a:t> </a:t>
            </a:r>
            <a:r>
              <a:rPr lang="en-US" sz="1800" dirty="0" err="1"/>
              <a:t>mendatangkan</a:t>
            </a:r>
            <a:r>
              <a:rPr lang="en-US" sz="1800" dirty="0"/>
              <a:t> </a:t>
            </a:r>
            <a:r>
              <a:rPr lang="en-US" sz="1800" dirty="0" err="1"/>
              <a:t>lebih</a:t>
            </a:r>
            <a:r>
              <a:rPr lang="en-US" sz="1800" dirty="0"/>
              <a:t> </a:t>
            </a:r>
            <a:r>
              <a:rPr lang="en-US" sz="1800" dirty="0" err="1"/>
              <a:t>besar</a:t>
            </a:r>
            <a:r>
              <a:rPr lang="en-US" sz="1800" dirty="0"/>
              <a:t> </a:t>
            </a:r>
            <a:r>
              <a:rPr lang="en-US" sz="1800" dirty="0" err="1"/>
              <a:t>dibandingkan</a:t>
            </a:r>
            <a:r>
              <a:rPr lang="en-US" sz="1800" dirty="0"/>
              <a:t> </a:t>
            </a:r>
            <a:r>
              <a:rPr lang="en-US" sz="1800" dirty="0" err="1"/>
              <a:t>dengan</a:t>
            </a:r>
            <a:r>
              <a:rPr lang="en-US" sz="1800" dirty="0"/>
              <a:t> </a:t>
            </a:r>
            <a:r>
              <a:rPr lang="en-US" sz="1800" dirty="0" err="1"/>
              <a:t>kebijakan</a:t>
            </a:r>
            <a:r>
              <a:rPr lang="en-US" sz="1800" dirty="0"/>
              <a:t> </a:t>
            </a:r>
            <a:r>
              <a:rPr lang="en-US" sz="1800" dirty="0" err="1"/>
              <a:t>atau</a:t>
            </a:r>
            <a:r>
              <a:rPr lang="en-US" sz="1800" dirty="0"/>
              <a:t> </a:t>
            </a:r>
            <a:r>
              <a:rPr lang="en-US" sz="1800" dirty="0" err="1"/>
              <a:t>tindakan</a:t>
            </a:r>
            <a:r>
              <a:rPr lang="en-US" sz="1800" dirty="0"/>
              <a:t> </a:t>
            </a:r>
            <a:r>
              <a:rPr lang="en-US" sz="1800" dirty="0" err="1"/>
              <a:t>alternatif</a:t>
            </a:r>
            <a:r>
              <a:rPr lang="en-US" sz="1800" dirty="0"/>
              <a:t> </a:t>
            </a:r>
            <a:r>
              <a:rPr lang="en-US" sz="1800" dirty="0" err="1"/>
              <a:t>pembanding</a:t>
            </a:r>
            <a:r>
              <a:rPr lang="en-US" sz="1800" dirty="0"/>
              <a:t> </a:t>
            </a:r>
            <a:r>
              <a:rPr lang="en-US" sz="1800" dirty="0" err="1"/>
              <a:t>lainnya</a:t>
            </a:r>
            <a:r>
              <a:rPr lang="en-US" sz="1800" dirty="0"/>
              <a:t>. </a:t>
            </a:r>
            <a:r>
              <a:rPr lang="en-US" sz="1800" dirty="0" err="1"/>
              <a:t>Atau</a:t>
            </a:r>
            <a:r>
              <a:rPr lang="en-US" sz="1800" dirty="0"/>
              <a:t> </a:t>
            </a:r>
            <a:r>
              <a:rPr lang="en-US" sz="1800" dirty="0" err="1"/>
              <a:t>kalau</a:t>
            </a:r>
            <a:r>
              <a:rPr lang="en-US" sz="1800" dirty="0"/>
              <a:t> </a:t>
            </a:r>
            <a:r>
              <a:rPr lang="en-US" sz="1800" dirty="0" err="1"/>
              <a:t>dipertimbangkan</a:t>
            </a:r>
            <a:r>
              <a:rPr lang="en-US" sz="1800" dirty="0"/>
              <a:t> </a:t>
            </a:r>
            <a:r>
              <a:rPr lang="en-US" sz="1800" dirty="0" err="1"/>
              <a:t>antara</a:t>
            </a:r>
            <a:r>
              <a:rPr lang="en-US" sz="1800" dirty="0"/>
              <a:t> </a:t>
            </a:r>
            <a:r>
              <a:rPr lang="en-US" sz="1800" dirty="0" err="1"/>
              <a:t>mendatangkan</a:t>
            </a:r>
            <a:r>
              <a:rPr lang="en-US" sz="1800" dirty="0"/>
              <a:t> </a:t>
            </a:r>
            <a:r>
              <a:rPr lang="en-US" sz="1800" dirty="0" err="1"/>
              <a:t>kebaikan</a:t>
            </a:r>
            <a:r>
              <a:rPr lang="en-US" sz="1800" dirty="0"/>
              <a:t> dan </a:t>
            </a:r>
            <a:r>
              <a:rPr lang="en-US" sz="1800" dirty="0" err="1"/>
              <a:t>keburukannya</a:t>
            </a:r>
            <a:r>
              <a:rPr lang="en-US" sz="1800" dirty="0"/>
              <a:t>, </a:t>
            </a:r>
            <a:r>
              <a:rPr lang="en-US" sz="1800" dirty="0" err="1"/>
              <a:t>mendatangkan</a:t>
            </a:r>
            <a:r>
              <a:rPr lang="en-US" sz="1800" dirty="0"/>
              <a:t> </a:t>
            </a:r>
            <a:r>
              <a:rPr lang="en-US" sz="1800" dirty="0" err="1"/>
              <a:t>kebaikan</a:t>
            </a:r>
            <a:r>
              <a:rPr lang="en-US" sz="1800" dirty="0"/>
              <a:t> </a:t>
            </a:r>
            <a:r>
              <a:rPr lang="en-US" sz="1800" dirty="0" err="1"/>
              <a:t>lebih</a:t>
            </a:r>
            <a:r>
              <a:rPr lang="en-US" sz="1800" dirty="0"/>
              <a:t> </a:t>
            </a:r>
            <a:r>
              <a:rPr lang="en-US" sz="1800" dirty="0" err="1"/>
              <a:t>besar</a:t>
            </a:r>
            <a:r>
              <a:rPr lang="en-US" sz="1800" dirty="0"/>
              <a:t> </a:t>
            </a:r>
            <a:r>
              <a:rPr lang="en-US" sz="1800" dirty="0" err="1"/>
              <a:t>dari</a:t>
            </a:r>
            <a:r>
              <a:rPr lang="en-US" sz="1800" dirty="0"/>
              <a:t> pada </a:t>
            </a:r>
            <a:r>
              <a:rPr lang="en-US" sz="1800" dirty="0" err="1"/>
              <a:t>kerugiannya</a:t>
            </a:r>
            <a:r>
              <a:rPr lang="en-US" sz="1800" dirty="0"/>
              <a:t>. </a:t>
            </a:r>
          </a:p>
          <a:p>
            <a:pPr marL="0" indent="0" algn="just">
              <a:buNone/>
              <a:tabLst>
                <a:tab pos="236538" algn="l"/>
              </a:tabLst>
            </a:pPr>
            <a:r>
              <a:rPr lang="en-US" sz="1800" dirty="0"/>
              <a:t>c.	</a:t>
            </a:r>
            <a:r>
              <a:rPr lang="en-US" sz="1800" b="1" dirty="0" err="1"/>
              <a:t>Mendatangkan</a:t>
            </a:r>
            <a:r>
              <a:rPr lang="en-US" sz="1800" b="1" dirty="0"/>
              <a:t> </a:t>
            </a:r>
            <a:r>
              <a:rPr lang="en-US" sz="1800" b="1" dirty="0" err="1"/>
              <a:t>manfaat</a:t>
            </a:r>
            <a:r>
              <a:rPr lang="en-US" sz="1800" b="1" dirty="0"/>
              <a:t> </a:t>
            </a:r>
            <a:r>
              <a:rPr lang="en-US" sz="1800" b="1" dirty="0" err="1"/>
              <a:t>bagi</a:t>
            </a:r>
            <a:r>
              <a:rPr lang="en-US" sz="1800" b="1" dirty="0"/>
              <a:t> </a:t>
            </a:r>
            <a:r>
              <a:rPr lang="en-US" sz="1800" b="1" dirty="0" err="1"/>
              <a:t>banyak</a:t>
            </a:r>
            <a:r>
              <a:rPr lang="en-US" sz="1800" b="1" dirty="0"/>
              <a:t> orang</a:t>
            </a:r>
            <a:r>
              <a:rPr lang="en-US" sz="1800" dirty="0"/>
              <a:t>, </a:t>
            </a:r>
            <a:r>
              <a:rPr lang="en-US" sz="1800" dirty="0" err="1"/>
              <a:t>yaitu</a:t>
            </a:r>
            <a:r>
              <a:rPr lang="en-US" sz="1800" dirty="0"/>
              <a:t> </a:t>
            </a:r>
            <a:r>
              <a:rPr lang="en-US" sz="1800" dirty="0" err="1"/>
              <a:t>suatu</a:t>
            </a:r>
            <a:r>
              <a:rPr lang="en-US" sz="1800" dirty="0"/>
              <a:t> </a:t>
            </a:r>
            <a:r>
              <a:rPr lang="en-US" sz="1800" dirty="0" err="1"/>
              <a:t>kebijakan</a:t>
            </a:r>
            <a:r>
              <a:rPr lang="en-US" sz="1800" dirty="0"/>
              <a:t> </a:t>
            </a:r>
            <a:r>
              <a:rPr lang="en-US" sz="1800" dirty="0" err="1"/>
              <a:t>atau</a:t>
            </a:r>
            <a:r>
              <a:rPr lang="en-US" sz="1800" dirty="0"/>
              <a:t> </a:t>
            </a:r>
            <a:r>
              <a:rPr lang="en-US" sz="1800" dirty="0" err="1"/>
              <a:t>tindakan</a:t>
            </a:r>
            <a:r>
              <a:rPr lang="en-US" sz="1800" dirty="0"/>
              <a:t> </a:t>
            </a:r>
            <a:r>
              <a:rPr lang="en-US" sz="1800" dirty="0" err="1"/>
              <a:t>dinilai</a:t>
            </a:r>
            <a:r>
              <a:rPr lang="en-US" sz="1800" dirty="0"/>
              <a:t> </a:t>
            </a:r>
            <a:r>
              <a:rPr lang="en-US" sz="1800" dirty="0" err="1"/>
              <a:t>baik</a:t>
            </a:r>
            <a:r>
              <a:rPr lang="en-US" sz="1800" dirty="0"/>
              <a:t> </a:t>
            </a:r>
            <a:r>
              <a:rPr lang="en-US" sz="1800" dirty="0" err="1"/>
              <a:t>secara</a:t>
            </a:r>
            <a:r>
              <a:rPr lang="en-US" sz="1800" dirty="0"/>
              <a:t> moral </a:t>
            </a:r>
            <a:r>
              <a:rPr lang="en-US" sz="1800" dirty="0" err="1"/>
              <a:t>apabila</a:t>
            </a:r>
            <a:r>
              <a:rPr lang="en-US" sz="1800" dirty="0"/>
              <a:t> </a:t>
            </a:r>
            <a:r>
              <a:rPr lang="en-US" sz="1800" dirty="0" err="1"/>
              <a:t>kalau</a:t>
            </a:r>
            <a:r>
              <a:rPr lang="en-US" sz="1800" dirty="0"/>
              <a:t> </a:t>
            </a:r>
            <a:r>
              <a:rPr lang="en-US" sz="1800" dirty="0" err="1"/>
              <a:t>tidak</a:t>
            </a:r>
            <a:r>
              <a:rPr lang="en-US" sz="1800" dirty="0"/>
              <a:t> </a:t>
            </a:r>
            <a:r>
              <a:rPr lang="en-US" sz="1800" dirty="0" err="1"/>
              <a:t>hanya</a:t>
            </a:r>
            <a:r>
              <a:rPr lang="en-US" sz="1800" dirty="0"/>
              <a:t> </a:t>
            </a:r>
            <a:r>
              <a:rPr lang="en-US" sz="1800" dirty="0" err="1"/>
              <a:t>mendatangkan</a:t>
            </a:r>
            <a:r>
              <a:rPr lang="en-US" sz="1800" dirty="0"/>
              <a:t> </a:t>
            </a:r>
            <a:r>
              <a:rPr lang="en-US" sz="1800" dirty="0" err="1"/>
              <a:t>manfaat</a:t>
            </a:r>
            <a:r>
              <a:rPr lang="en-US" sz="1800" dirty="0"/>
              <a:t> </a:t>
            </a:r>
            <a:r>
              <a:rPr lang="en-US" sz="1800" dirty="0" err="1"/>
              <a:t>terbesar</a:t>
            </a:r>
            <a:r>
              <a:rPr lang="en-US" sz="1800" dirty="0"/>
              <a:t>, </a:t>
            </a:r>
            <a:r>
              <a:rPr lang="en-US" sz="1800" dirty="0" err="1"/>
              <a:t>tetapi</a:t>
            </a:r>
            <a:r>
              <a:rPr lang="en-US" sz="1800" dirty="0"/>
              <a:t> juga </a:t>
            </a:r>
            <a:r>
              <a:rPr lang="en-US" sz="1800" dirty="0" err="1"/>
              <a:t>memberikan</a:t>
            </a:r>
            <a:r>
              <a:rPr lang="en-US" sz="1800" dirty="0"/>
              <a:t> </a:t>
            </a:r>
            <a:r>
              <a:rPr lang="en-US" sz="1800" dirty="0" err="1"/>
              <a:t>manfaat</a:t>
            </a:r>
            <a:r>
              <a:rPr lang="en-US" sz="1800" dirty="0"/>
              <a:t> </a:t>
            </a:r>
            <a:r>
              <a:rPr lang="en-US" sz="1800" dirty="0" err="1"/>
              <a:t>bagi</a:t>
            </a:r>
            <a:r>
              <a:rPr lang="en-US" sz="1800" dirty="0"/>
              <a:t> </a:t>
            </a:r>
            <a:r>
              <a:rPr lang="en-US" sz="1800" dirty="0" err="1"/>
              <a:t>sebanyak</a:t>
            </a:r>
            <a:r>
              <a:rPr lang="en-US" sz="1800" dirty="0"/>
              <a:t> </a:t>
            </a:r>
            <a:r>
              <a:rPr lang="en-US" sz="1800" dirty="0" err="1"/>
              <a:t>mungkin</a:t>
            </a:r>
            <a:r>
              <a:rPr lang="en-US" sz="1800" dirty="0"/>
              <a:t> orang. </a:t>
            </a:r>
            <a:r>
              <a:rPr lang="en-US" sz="1800" dirty="0" err="1"/>
              <a:t>Sebaliknya</a:t>
            </a:r>
            <a:r>
              <a:rPr lang="en-US" sz="1800" dirty="0"/>
              <a:t> </a:t>
            </a:r>
            <a:r>
              <a:rPr lang="en-US" sz="1800" dirty="0" err="1"/>
              <a:t>kalau</a:t>
            </a:r>
            <a:r>
              <a:rPr lang="en-US" sz="1800" dirty="0"/>
              <a:t> </a:t>
            </a:r>
            <a:r>
              <a:rPr lang="en-US" sz="1800" dirty="0" err="1"/>
              <a:t>kebijakan</a:t>
            </a:r>
            <a:r>
              <a:rPr lang="en-US" sz="1800" dirty="0"/>
              <a:t> </a:t>
            </a:r>
            <a:r>
              <a:rPr lang="en-US" sz="1800" dirty="0" err="1"/>
              <a:t>atau</a:t>
            </a:r>
            <a:r>
              <a:rPr lang="en-US" sz="1800" dirty="0"/>
              <a:t> </a:t>
            </a:r>
            <a:r>
              <a:rPr lang="en-US" sz="1800" dirty="0" err="1"/>
              <a:t>tindakan</a:t>
            </a:r>
            <a:r>
              <a:rPr lang="en-US" sz="1800" dirty="0"/>
              <a:t> </a:t>
            </a:r>
            <a:r>
              <a:rPr lang="en-US" sz="1800" dirty="0" err="1"/>
              <a:t>itu</a:t>
            </a:r>
            <a:r>
              <a:rPr lang="en-US" sz="1800" dirty="0"/>
              <a:t> </a:t>
            </a:r>
            <a:r>
              <a:rPr lang="en-US" sz="1800" dirty="0" err="1"/>
              <a:t>hanya</a:t>
            </a:r>
            <a:r>
              <a:rPr lang="en-US" sz="1800" dirty="0"/>
              <a:t> </a:t>
            </a:r>
            <a:r>
              <a:rPr lang="en-US" sz="1800" dirty="0" err="1"/>
              <a:t>bermanfaat</a:t>
            </a:r>
            <a:r>
              <a:rPr lang="en-US" sz="1800" dirty="0"/>
              <a:t> </a:t>
            </a:r>
            <a:r>
              <a:rPr lang="en-US" sz="1800" dirty="0" err="1"/>
              <a:t>untuk</a:t>
            </a:r>
            <a:r>
              <a:rPr lang="en-US" sz="1800" dirty="0"/>
              <a:t> </a:t>
            </a:r>
            <a:r>
              <a:rPr lang="en-US" sz="1800" dirty="0" err="1"/>
              <a:t>segelintir</a:t>
            </a:r>
            <a:r>
              <a:rPr lang="en-US" sz="1800" dirty="0"/>
              <a:t> orang </a:t>
            </a:r>
            <a:r>
              <a:rPr lang="en-US" sz="1800" dirty="0" err="1"/>
              <a:t>atau</a:t>
            </a:r>
            <a:r>
              <a:rPr lang="en-US" sz="1800" dirty="0"/>
              <a:t> </a:t>
            </a:r>
            <a:r>
              <a:rPr lang="en-US" sz="1800" dirty="0" err="1"/>
              <a:t>kebijakan</a:t>
            </a:r>
            <a:r>
              <a:rPr lang="en-US" sz="1800" dirty="0"/>
              <a:t> </a:t>
            </a:r>
            <a:r>
              <a:rPr lang="en-US" sz="1800" dirty="0" err="1"/>
              <a:t>atau</a:t>
            </a:r>
            <a:r>
              <a:rPr lang="en-US" sz="1800" dirty="0"/>
              <a:t> </a:t>
            </a:r>
            <a:r>
              <a:rPr lang="en-US" sz="1800" dirty="0" err="1"/>
              <a:t>tindakan</a:t>
            </a:r>
            <a:r>
              <a:rPr lang="en-US" sz="1800" dirty="0"/>
              <a:t> </a:t>
            </a:r>
            <a:r>
              <a:rPr lang="en-US" sz="1800" dirty="0" err="1"/>
              <a:t>itu</a:t>
            </a:r>
            <a:r>
              <a:rPr lang="en-US" sz="1800" dirty="0"/>
              <a:t> </a:t>
            </a:r>
            <a:r>
              <a:rPr lang="en-US" sz="1800" dirty="0" err="1"/>
              <a:t>membawa</a:t>
            </a:r>
            <a:r>
              <a:rPr lang="en-US" sz="1800" dirty="0"/>
              <a:t> </a:t>
            </a:r>
            <a:r>
              <a:rPr lang="en-US" sz="1800" dirty="0" err="1"/>
              <a:t>kerugian</a:t>
            </a:r>
            <a:r>
              <a:rPr lang="en-US" sz="1800" dirty="0"/>
              <a:t> </a:t>
            </a:r>
            <a:r>
              <a:rPr lang="en-US" sz="1800" dirty="0" err="1"/>
              <a:t>bagi</a:t>
            </a:r>
            <a:r>
              <a:rPr lang="en-US" sz="1800" dirty="0"/>
              <a:t> </a:t>
            </a:r>
            <a:r>
              <a:rPr lang="en-US" sz="1800" dirty="0" err="1"/>
              <a:t>sekolompok</a:t>
            </a:r>
            <a:r>
              <a:rPr lang="en-US" sz="1800" dirty="0"/>
              <a:t> </a:t>
            </a:r>
            <a:r>
              <a:rPr lang="en-US" sz="1800" dirty="0" err="1"/>
              <a:t>kecil</a:t>
            </a:r>
            <a:r>
              <a:rPr lang="en-US" sz="1800" dirty="0"/>
              <a:t> orang.</a:t>
            </a:r>
          </a:p>
          <a:p>
            <a:endParaRPr lang="en-US" sz="1800" dirty="0"/>
          </a:p>
        </p:txBody>
      </p:sp>
    </p:spTree>
    <p:extLst>
      <p:ext uri="{BB962C8B-B14F-4D97-AF65-F5344CB8AC3E}">
        <p14:creationId xmlns:p14="http://schemas.microsoft.com/office/powerpoint/2010/main" val="5894229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Judul 1">
            <a:extLst>
              <a:ext uri="{FF2B5EF4-FFF2-40B4-BE49-F238E27FC236}">
                <a16:creationId xmlns:a16="http://schemas.microsoft.com/office/drawing/2014/main" id="{381BD3A1-0BD8-C3AE-B297-16F5A36036A6}"/>
              </a:ext>
            </a:extLst>
          </p:cNvPr>
          <p:cNvSpPr>
            <a:spLocks noGrp="1"/>
          </p:cNvSpPr>
          <p:nvPr>
            <p:ph type="title"/>
          </p:nvPr>
        </p:nvSpPr>
        <p:spPr/>
        <p:txBody>
          <a:bodyPr/>
          <a:lstStyle/>
          <a:p>
            <a:r>
              <a:rPr lang="en-US" dirty="0" err="1"/>
              <a:t>Utilitarianisme</a:t>
            </a:r>
            <a:endParaRPr lang="en-US" dirty="0"/>
          </a:p>
        </p:txBody>
      </p:sp>
      <p:sp>
        <p:nvSpPr>
          <p:cNvPr id="3" name="Tampungan Konten 2">
            <a:extLst>
              <a:ext uri="{FF2B5EF4-FFF2-40B4-BE49-F238E27FC236}">
                <a16:creationId xmlns:a16="http://schemas.microsoft.com/office/drawing/2014/main" id="{BF885B4B-4E80-4E04-636B-5F0D2B392FE6}"/>
              </a:ext>
            </a:extLst>
          </p:cNvPr>
          <p:cNvSpPr>
            <a:spLocks noGrp="1"/>
          </p:cNvSpPr>
          <p:nvPr>
            <p:ph idx="1"/>
          </p:nvPr>
        </p:nvSpPr>
        <p:spPr/>
        <p:txBody>
          <a:bodyPr/>
          <a:lstStyle/>
          <a:p>
            <a:pPr marL="0" indent="0" algn="just">
              <a:buNone/>
            </a:pPr>
            <a:r>
              <a:rPr lang="en-US" sz="1800" dirty="0"/>
              <a:t> </a:t>
            </a:r>
            <a:r>
              <a:rPr lang="en-US" sz="1800" b="1" dirty="0"/>
              <a:t>Atas </a:t>
            </a:r>
            <a:r>
              <a:rPr lang="en-US" sz="1800" b="1" dirty="0" err="1"/>
              <a:t>dasar</a:t>
            </a:r>
            <a:r>
              <a:rPr lang="en-US" sz="1800" b="1" dirty="0"/>
              <a:t> </a:t>
            </a:r>
            <a:r>
              <a:rPr lang="en-US" sz="1800" b="1" dirty="0" err="1"/>
              <a:t>hal</a:t>
            </a:r>
            <a:r>
              <a:rPr lang="en-US" sz="1800" b="1" dirty="0"/>
              <a:t> </a:t>
            </a:r>
            <a:r>
              <a:rPr lang="en-US" sz="1800" b="1" dirty="0" err="1"/>
              <a:t>diatas</a:t>
            </a:r>
            <a:r>
              <a:rPr lang="en-US" sz="1800" b="1" dirty="0"/>
              <a:t> </a:t>
            </a:r>
            <a:r>
              <a:rPr lang="en-US" sz="1800" b="1" dirty="0" err="1"/>
              <a:t>maka</a:t>
            </a:r>
            <a:r>
              <a:rPr lang="en-US" sz="1800" b="1" dirty="0"/>
              <a:t> </a:t>
            </a:r>
            <a:r>
              <a:rPr lang="en-US" sz="1800" b="1" dirty="0" err="1"/>
              <a:t>etika</a:t>
            </a:r>
            <a:r>
              <a:rPr lang="en-US" sz="1800" b="1" dirty="0"/>
              <a:t> </a:t>
            </a:r>
            <a:r>
              <a:rPr lang="en-US" sz="1800" b="1" dirty="0" err="1"/>
              <a:t>utilitarianisme</a:t>
            </a:r>
            <a:r>
              <a:rPr lang="en-US" sz="1800" b="1" dirty="0"/>
              <a:t> </a:t>
            </a:r>
            <a:r>
              <a:rPr lang="en-US" sz="1800" b="1" dirty="0" err="1"/>
              <a:t>mengajukan</a:t>
            </a:r>
            <a:r>
              <a:rPr lang="en-US" sz="1800" b="1" dirty="0"/>
              <a:t> </a:t>
            </a:r>
            <a:r>
              <a:rPr lang="en-US" sz="1800" b="1" dirty="0" err="1"/>
              <a:t>tiga</a:t>
            </a:r>
            <a:r>
              <a:rPr lang="en-US" sz="1800" b="1" dirty="0"/>
              <a:t> </a:t>
            </a:r>
            <a:r>
              <a:rPr lang="en-US" sz="1800" b="1" dirty="0" err="1"/>
              <a:t>pegangan</a:t>
            </a:r>
            <a:r>
              <a:rPr lang="en-US" sz="1800" b="1" dirty="0"/>
              <a:t> </a:t>
            </a:r>
            <a:r>
              <a:rPr lang="en-US" sz="1800" b="1" dirty="0" err="1"/>
              <a:t>pokok</a:t>
            </a:r>
            <a:r>
              <a:rPr lang="en-US" sz="1800" b="1" dirty="0"/>
              <a:t> </a:t>
            </a:r>
            <a:r>
              <a:rPr lang="en-US" sz="1800" b="1" dirty="0" err="1"/>
              <a:t>yaitu</a:t>
            </a:r>
            <a:r>
              <a:rPr lang="en-US" sz="1800" b="1" dirty="0"/>
              <a:t> :</a:t>
            </a:r>
          </a:p>
          <a:p>
            <a:pPr algn="just">
              <a:buFont typeface="Wingdings" panose="05000000000000000000" pitchFamily="2" charset="2"/>
              <a:buChar char="Ø"/>
            </a:pPr>
            <a:r>
              <a:rPr lang="en-US" sz="1800" b="1" dirty="0" err="1"/>
              <a:t>Suatu</a:t>
            </a:r>
            <a:r>
              <a:rPr lang="en-US" sz="1800" b="1" dirty="0"/>
              <a:t> </a:t>
            </a:r>
            <a:r>
              <a:rPr lang="en-US" sz="1800" b="1" dirty="0" err="1"/>
              <a:t>kebijakan</a:t>
            </a:r>
            <a:r>
              <a:rPr lang="en-US" sz="1800" b="1" dirty="0"/>
              <a:t> </a:t>
            </a:r>
            <a:r>
              <a:rPr lang="en-US" sz="1800" b="1" dirty="0" err="1"/>
              <a:t>atau</a:t>
            </a:r>
            <a:r>
              <a:rPr lang="en-US" sz="1800" b="1" dirty="0"/>
              <a:t> </a:t>
            </a:r>
            <a:r>
              <a:rPr lang="en-US" sz="1800" b="1" dirty="0" err="1"/>
              <a:t>tindakan</a:t>
            </a:r>
            <a:r>
              <a:rPr lang="en-US" sz="1800" b="1" dirty="0"/>
              <a:t> </a:t>
            </a:r>
            <a:r>
              <a:rPr lang="en-US" sz="1800" b="1" dirty="0" err="1"/>
              <a:t>adalah</a:t>
            </a:r>
            <a:r>
              <a:rPr lang="en-US" sz="1800" b="1" dirty="0"/>
              <a:t> </a:t>
            </a:r>
            <a:r>
              <a:rPr lang="en-US" sz="1800" b="1" dirty="0" err="1"/>
              <a:t>baik</a:t>
            </a:r>
            <a:r>
              <a:rPr lang="en-US" sz="1800" b="1" dirty="0"/>
              <a:t> dan </a:t>
            </a:r>
            <a:r>
              <a:rPr lang="en-US" sz="1800" b="1" dirty="0" err="1"/>
              <a:t>tepat</a:t>
            </a:r>
            <a:r>
              <a:rPr lang="en-US" sz="1800" b="1" dirty="0"/>
              <a:t> </a:t>
            </a:r>
            <a:r>
              <a:rPr lang="en-US" sz="1800" b="1" dirty="0" err="1"/>
              <a:t>secara</a:t>
            </a:r>
            <a:r>
              <a:rPr lang="en-US" sz="1800" b="1" dirty="0"/>
              <a:t> moral </a:t>
            </a:r>
            <a:r>
              <a:rPr lang="en-US" sz="1800" dirty="0" err="1"/>
              <a:t>jika</a:t>
            </a:r>
            <a:r>
              <a:rPr lang="en-US" sz="1800" dirty="0"/>
              <a:t> </a:t>
            </a:r>
            <a:r>
              <a:rPr lang="en-US" sz="1800" dirty="0" err="1"/>
              <a:t>kebijakan</a:t>
            </a:r>
            <a:r>
              <a:rPr lang="en-US" sz="1800" dirty="0"/>
              <a:t> </a:t>
            </a:r>
            <a:r>
              <a:rPr lang="en-US" sz="1800" dirty="0" err="1"/>
              <a:t>atau</a:t>
            </a:r>
            <a:r>
              <a:rPr lang="en-US" sz="1800" dirty="0"/>
              <a:t> </a:t>
            </a:r>
            <a:r>
              <a:rPr lang="en-US" sz="1800" dirty="0" err="1"/>
              <a:t>tindakan</a:t>
            </a:r>
            <a:r>
              <a:rPr lang="en-US" sz="1800" dirty="0"/>
              <a:t> </a:t>
            </a:r>
            <a:r>
              <a:rPr lang="en-US" sz="1800" dirty="0" err="1"/>
              <a:t>itu</a:t>
            </a:r>
            <a:r>
              <a:rPr lang="en-US" sz="1800" dirty="0"/>
              <a:t> </a:t>
            </a:r>
            <a:r>
              <a:rPr lang="en-US" sz="1800" dirty="0" err="1"/>
              <a:t>mendatangkan</a:t>
            </a:r>
            <a:r>
              <a:rPr lang="en-US" sz="1800" dirty="0"/>
              <a:t> </a:t>
            </a:r>
            <a:r>
              <a:rPr lang="en-US" sz="1800" dirty="0" err="1"/>
              <a:t>manfaat</a:t>
            </a:r>
            <a:r>
              <a:rPr lang="en-US" sz="1800" dirty="0"/>
              <a:t> </a:t>
            </a:r>
            <a:r>
              <a:rPr lang="en-US" sz="1800" dirty="0" err="1"/>
              <a:t>atau</a:t>
            </a:r>
            <a:r>
              <a:rPr lang="en-US" sz="1800" dirty="0"/>
              <a:t> </a:t>
            </a:r>
            <a:r>
              <a:rPr lang="en-US" sz="1800" dirty="0" err="1"/>
              <a:t>keuntungan</a:t>
            </a:r>
            <a:r>
              <a:rPr lang="en-US" sz="1800" dirty="0"/>
              <a:t>, </a:t>
            </a:r>
            <a:r>
              <a:rPr lang="en-US" sz="1800" dirty="0" err="1"/>
              <a:t>sebaliknya</a:t>
            </a:r>
            <a:r>
              <a:rPr lang="en-US" sz="1800" dirty="0"/>
              <a:t> </a:t>
            </a:r>
            <a:r>
              <a:rPr lang="en-US" sz="1800" dirty="0" err="1"/>
              <a:t>tindakan</a:t>
            </a:r>
            <a:r>
              <a:rPr lang="en-US" sz="1800" dirty="0"/>
              <a:t> </a:t>
            </a:r>
            <a:r>
              <a:rPr lang="en-US" sz="1800" dirty="0" err="1"/>
              <a:t>atau</a:t>
            </a:r>
            <a:r>
              <a:rPr lang="en-US" sz="1800" dirty="0"/>
              <a:t> </a:t>
            </a:r>
            <a:r>
              <a:rPr lang="en-US" sz="1800" dirty="0" err="1"/>
              <a:t>kebijakan</a:t>
            </a:r>
            <a:r>
              <a:rPr lang="en-US" sz="1800" dirty="0"/>
              <a:t> yang </a:t>
            </a:r>
            <a:r>
              <a:rPr lang="en-US" sz="1800" dirty="0" err="1"/>
              <a:t>merugikan</a:t>
            </a:r>
            <a:r>
              <a:rPr lang="en-US" sz="1800" dirty="0"/>
              <a:t> </a:t>
            </a:r>
            <a:r>
              <a:rPr lang="en-US" sz="1800" dirty="0" err="1"/>
              <a:t>adalah</a:t>
            </a:r>
            <a:r>
              <a:rPr lang="en-US" sz="1800" dirty="0"/>
              <a:t> </a:t>
            </a:r>
            <a:r>
              <a:rPr lang="en-US" sz="1800" dirty="0" err="1"/>
              <a:t>tindakan</a:t>
            </a:r>
            <a:r>
              <a:rPr lang="en-US" sz="1800" dirty="0"/>
              <a:t> </a:t>
            </a:r>
            <a:r>
              <a:rPr lang="en-US" sz="1800" dirty="0" err="1"/>
              <a:t>atau</a:t>
            </a:r>
            <a:r>
              <a:rPr lang="en-US" sz="1800" dirty="0"/>
              <a:t> </a:t>
            </a:r>
            <a:r>
              <a:rPr lang="en-US" sz="1800" dirty="0" err="1"/>
              <a:t>kebijakan</a:t>
            </a:r>
            <a:r>
              <a:rPr lang="en-US" sz="1800" dirty="0"/>
              <a:t> yang </a:t>
            </a:r>
            <a:r>
              <a:rPr lang="en-US" sz="1800" dirty="0" err="1"/>
              <a:t>tidak</a:t>
            </a:r>
            <a:r>
              <a:rPr lang="en-US" sz="1800" dirty="0"/>
              <a:t> </a:t>
            </a:r>
            <a:r>
              <a:rPr lang="en-US" sz="1800" dirty="0" err="1"/>
              <a:t>baik</a:t>
            </a:r>
            <a:r>
              <a:rPr lang="en-US" sz="1800" dirty="0"/>
              <a:t> </a:t>
            </a:r>
            <a:r>
              <a:rPr lang="en-US" sz="1800" dirty="0" err="1"/>
              <a:t>secara</a:t>
            </a:r>
            <a:r>
              <a:rPr lang="en-US" sz="1800" dirty="0"/>
              <a:t> moral.</a:t>
            </a:r>
          </a:p>
          <a:p>
            <a:pPr algn="just">
              <a:buFont typeface="Wingdings" panose="05000000000000000000" pitchFamily="2" charset="2"/>
              <a:buChar char="Ø"/>
            </a:pPr>
            <a:r>
              <a:rPr lang="en-US" sz="1800" b="1" dirty="0" err="1"/>
              <a:t>Diantara</a:t>
            </a:r>
            <a:r>
              <a:rPr lang="en-US" sz="1800" b="1" dirty="0"/>
              <a:t> </a:t>
            </a:r>
            <a:r>
              <a:rPr lang="en-US" sz="1800" b="1" dirty="0" err="1"/>
              <a:t>kebijakan</a:t>
            </a:r>
            <a:r>
              <a:rPr lang="en-US" sz="1800" b="1" dirty="0"/>
              <a:t> </a:t>
            </a:r>
            <a:r>
              <a:rPr lang="en-US" sz="1800" b="1" dirty="0" err="1"/>
              <a:t>atau</a:t>
            </a:r>
            <a:r>
              <a:rPr lang="en-US" sz="1800" b="1" dirty="0"/>
              <a:t> </a:t>
            </a:r>
            <a:r>
              <a:rPr lang="en-US" sz="1800" b="1" dirty="0" err="1"/>
              <a:t>tindakan</a:t>
            </a:r>
            <a:r>
              <a:rPr lang="en-US" sz="1800" b="1" dirty="0"/>
              <a:t> yang </a:t>
            </a:r>
            <a:r>
              <a:rPr lang="en-US" sz="1800" b="1" dirty="0" err="1"/>
              <a:t>sama</a:t>
            </a:r>
            <a:r>
              <a:rPr lang="en-US" sz="1800" b="1" dirty="0"/>
              <a:t> </a:t>
            </a:r>
            <a:r>
              <a:rPr lang="en-US" sz="1800" b="1" dirty="0" err="1"/>
              <a:t>baiknya</a:t>
            </a:r>
            <a:r>
              <a:rPr lang="en-US" sz="1800" dirty="0"/>
              <a:t>, </a:t>
            </a:r>
            <a:r>
              <a:rPr lang="en-US" sz="1800" dirty="0" err="1"/>
              <a:t>maka</a:t>
            </a:r>
            <a:r>
              <a:rPr lang="en-US" sz="1800" dirty="0"/>
              <a:t> </a:t>
            </a:r>
            <a:r>
              <a:rPr lang="en-US" sz="1800" dirty="0" err="1"/>
              <a:t>tindakan</a:t>
            </a:r>
            <a:r>
              <a:rPr lang="en-US" sz="1800" dirty="0"/>
              <a:t> </a:t>
            </a:r>
            <a:r>
              <a:rPr lang="en-US" sz="1800" dirty="0" err="1"/>
              <a:t>atau</a:t>
            </a:r>
            <a:r>
              <a:rPr lang="en-US" sz="1800" dirty="0"/>
              <a:t> </a:t>
            </a:r>
            <a:r>
              <a:rPr lang="en-US" sz="1800" dirty="0" err="1"/>
              <a:t>kebijakan</a:t>
            </a:r>
            <a:r>
              <a:rPr lang="en-US" sz="1800" dirty="0"/>
              <a:t> yang </a:t>
            </a:r>
            <a:r>
              <a:rPr lang="en-US" sz="1800" dirty="0" err="1"/>
              <a:t>mempunyai</a:t>
            </a:r>
            <a:r>
              <a:rPr lang="en-US" sz="1800" dirty="0"/>
              <a:t> </a:t>
            </a:r>
            <a:r>
              <a:rPr lang="en-US" sz="1800" dirty="0" err="1"/>
              <a:t>manfaat</a:t>
            </a:r>
            <a:r>
              <a:rPr lang="en-US" sz="1800" dirty="0"/>
              <a:t> </a:t>
            </a:r>
            <a:r>
              <a:rPr lang="en-US" sz="1800" dirty="0" err="1"/>
              <a:t>terbesar</a:t>
            </a:r>
            <a:r>
              <a:rPr lang="en-US" sz="1800" dirty="0"/>
              <a:t> </a:t>
            </a:r>
            <a:r>
              <a:rPr lang="en-US" sz="1800" dirty="0" err="1"/>
              <a:t>adalah</a:t>
            </a:r>
            <a:r>
              <a:rPr lang="en-US" sz="1800" dirty="0"/>
              <a:t> </a:t>
            </a:r>
            <a:r>
              <a:rPr lang="en-US" sz="1800" dirty="0" err="1"/>
              <a:t>tindakan</a:t>
            </a:r>
            <a:r>
              <a:rPr lang="en-US" sz="1800" dirty="0"/>
              <a:t> </a:t>
            </a:r>
            <a:r>
              <a:rPr lang="en-US" sz="1800" dirty="0" err="1"/>
              <a:t>atau</a:t>
            </a:r>
            <a:r>
              <a:rPr lang="en-US" sz="1800" dirty="0"/>
              <a:t> </a:t>
            </a:r>
            <a:r>
              <a:rPr lang="en-US" sz="1800" dirty="0" err="1"/>
              <a:t>kebijakan</a:t>
            </a:r>
            <a:r>
              <a:rPr lang="en-US" sz="1800" dirty="0"/>
              <a:t> yang paling </a:t>
            </a:r>
            <a:r>
              <a:rPr lang="en-US" sz="1800" dirty="0" err="1"/>
              <a:t>baik</a:t>
            </a:r>
            <a:r>
              <a:rPr lang="en-US" sz="1800" dirty="0"/>
              <a:t>. </a:t>
            </a:r>
            <a:r>
              <a:rPr lang="en-US" sz="1800" b="1" dirty="0" err="1">
                <a:solidFill>
                  <a:srgbClr val="ED2F4A"/>
                </a:solidFill>
              </a:rPr>
              <a:t>Atau</a:t>
            </a:r>
            <a:r>
              <a:rPr lang="en-US" sz="1800" b="1" dirty="0">
                <a:solidFill>
                  <a:srgbClr val="ED2F4A"/>
                </a:solidFill>
              </a:rPr>
              <a:t> </a:t>
            </a:r>
            <a:r>
              <a:rPr lang="en-US" sz="1800" b="1" dirty="0" err="1">
                <a:solidFill>
                  <a:srgbClr val="ED2F4A"/>
                </a:solidFill>
              </a:rPr>
              <a:t>kebijakan</a:t>
            </a:r>
            <a:r>
              <a:rPr lang="en-US" sz="1800" b="1" dirty="0">
                <a:solidFill>
                  <a:srgbClr val="ED2F4A"/>
                </a:solidFill>
              </a:rPr>
              <a:t> </a:t>
            </a:r>
            <a:r>
              <a:rPr lang="en-US" sz="1800" b="1" dirty="0" err="1">
                <a:solidFill>
                  <a:srgbClr val="ED2F4A"/>
                </a:solidFill>
              </a:rPr>
              <a:t>atau</a:t>
            </a:r>
            <a:r>
              <a:rPr lang="en-US" sz="1800" b="1" dirty="0">
                <a:solidFill>
                  <a:srgbClr val="ED2F4A"/>
                </a:solidFill>
              </a:rPr>
              <a:t> </a:t>
            </a:r>
            <a:r>
              <a:rPr lang="en-US" sz="1800" b="1" dirty="0" err="1">
                <a:solidFill>
                  <a:srgbClr val="ED2F4A"/>
                </a:solidFill>
              </a:rPr>
              <a:t>tindakan</a:t>
            </a:r>
            <a:r>
              <a:rPr lang="en-US" sz="1800" b="1" dirty="0">
                <a:solidFill>
                  <a:srgbClr val="ED2F4A"/>
                </a:solidFill>
              </a:rPr>
              <a:t> yang </a:t>
            </a:r>
            <a:r>
              <a:rPr lang="en-US" sz="1800" b="1" dirty="0" err="1">
                <a:solidFill>
                  <a:srgbClr val="ED2F4A"/>
                </a:solidFill>
              </a:rPr>
              <a:t>sama</a:t>
            </a:r>
            <a:r>
              <a:rPr lang="en-US" sz="1800" b="1" dirty="0">
                <a:solidFill>
                  <a:srgbClr val="ED2F4A"/>
                </a:solidFill>
              </a:rPr>
              <a:t> </a:t>
            </a:r>
            <a:r>
              <a:rPr lang="en-US" sz="1800" b="1" dirty="0" err="1">
                <a:solidFill>
                  <a:srgbClr val="ED2F4A"/>
                </a:solidFill>
              </a:rPr>
              <a:t>merugikan</a:t>
            </a:r>
            <a:r>
              <a:rPr lang="en-US" sz="1800" b="1" dirty="0">
                <a:solidFill>
                  <a:srgbClr val="ED2F4A"/>
                </a:solidFill>
              </a:rPr>
              <a:t> </a:t>
            </a:r>
            <a:r>
              <a:rPr lang="en-US" sz="1800" b="1" dirty="0" err="1">
                <a:solidFill>
                  <a:srgbClr val="ED2F4A"/>
                </a:solidFill>
              </a:rPr>
              <a:t>adalah</a:t>
            </a:r>
            <a:r>
              <a:rPr lang="en-US" sz="1800" b="1" dirty="0">
                <a:solidFill>
                  <a:srgbClr val="ED2F4A"/>
                </a:solidFill>
              </a:rPr>
              <a:t> </a:t>
            </a:r>
            <a:r>
              <a:rPr lang="en-US" sz="1800" b="1" dirty="0" err="1">
                <a:solidFill>
                  <a:srgbClr val="ED2F4A"/>
                </a:solidFill>
              </a:rPr>
              <a:t>kebijakan</a:t>
            </a:r>
            <a:r>
              <a:rPr lang="en-US" sz="1800" b="1" dirty="0">
                <a:solidFill>
                  <a:srgbClr val="ED2F4A"/>
                </a:solidFill>
              </a:rPr>
              <a:t> </a:t>
            </a:r>
            <a:r>
              <a:rPr lang="en-US" sz="1800" b="1" dirty="0" err="1">
                <a:solidFill>
                  <a:srgbClr val="ED2F4A"/>
                </a:solidFill>
              </a:rPr>
              <a:t>atau</a:t>
            </a:r>
            <a:r>
              <a:rPr lang="en-US" sz="1800" b="1" dirty="0">
                <a:solidFill>
                  <a:srgbClr val="ED2F4A"/>
                </a:solidFill>
              </a:rPr>
              <a:t> </a:t>
            </a:r>
            <a:r>
              <a:rPr lang="en-US" sz="1800" b="1" dirty="0" err="1">
                <a:solidFill>
                  <a:srgbClr val="ED2F4A"/>
                </a:solidFill>
              </a:rPr>
              <a:t>tindakan</a:t>
            </a:r>
            <a:r>
              <a:rPr lang="en-US" sz="1800" b="1" dirty="0">
                <a:solidFill>
                  <a:srgbClr val="ED2F4A"/>
                </a:solidFill>
              </a:rPr>
              <a:t> yang </a:t>
            </a:r>
            <a:r>
              <a:rPr lang="en-US" sz="1800" b="1" dirty="0" err="1">
                <a:solidFill>
                  <a:srgbClr val="ED2F4A"/>
                </a:solidFill>
              </a:rPr>
              <a:t>yang</a:t>
            </a:r>
            <a:r>
              <a:rPr lang="en-US" sz="1800" b="1" dirty="0">
                <a:solidFill>
                  <a:srgbClr val="ED2F4A"/>
                </a:solidFill>
              </a:rPr>
              <a:t> </a:t>
            </a:r>
            <a:r>
              <a:rPr lang="en-US" sz="1800" b="1" dirty="0" err="1">
                <a:solidFill>
                  <a:srgbClr val="ED2F4A"/>
                </a:solidFill>
              </a:rPr>
              <a:t>mendatangkan</a:t>
            </a:r>
            <a:r>
              <a:rPr lang="en-US" sz="1800" b="1" dirty="0">
                <a:solidFill>
                  <a:srgbClr val="ED2F4A"/>
                </a:solidFill>
              </a:rPr>
              <a:t> </a:t>
            </a:r>
            <a:r>
              <a:rPr lang="en-US" sz="1800" b="1" dirty="0" err="1">
                <a:solidFill>
                  <a:srgbClr val="ED2F4A"/>
                </a:solidFill>
              </a:rPr>
              <a:t>kerugikan</a:t>
            </a:r>
            <a:r>
              <a:rPr lang="en-US" sz="1800" b="1" dirty="0">
                <a:solidFill>
                  <a:srgbClr val="ED2F4A"/>
                </a:solidFill>
              </a:rPr>
              <a:t> yang </a:t>
            </a:r>
            <a:r>
              <a:rPr lang="en-US" sz="1800" b="1" dirty="0" err="1">
                <a:solidFill>
                  <a:srgbClr val="ED2F4A"/>
                </a:solidFill>
              </a:rPr>
              <a:t>terkecil</a:t>
            </a:r>
            <a:r>
              <a:rPr lang="en-US" sz="1800" b="1" dirty="0">
                <a:solidFill>
                  <a:srgbClr val="ED2F4A"/>
                </a:solidFill>
              </a:rPr>
              <a:t> </a:t>
            </a:r>
            <a:r>
              <a:rPr lang="en-US" sz="1800" b="1" dirty="0" err="1">
                <a:solidFill>
                  <a:srgbClr val="ED2F4A"/>
                </a:solidFill>
              </a:rPr>
              <a:t>adalah</a:t>
            </a:r>
            <a:r>
              <a:rPr lang="en-US" sz="1800" b="1" dirty="0">
                <a:solidFill>
                  <a:srgbClr val="ED2F4A"/>
                </a:solidFill>
              </a:rPr>
              <a:t> </a:t>
            </a:r>
            <a:r>
              <a:rPr lang="en-US" sz="1800" b="1" dirty="0" err="1">
                <a:solidFill>
                  <a:srgbClr val="ED2F4A"/>
                </a:solidFill>
              </a:rPr>
              <a:t>tindakan</a:t>
            </a:r>
            <a:r>
              <a:rPr lang="en-US" sz="1800" b="1" dirty="0">
                <a:solidFill>
                  <a:srgbClr val="ED2F4A"/>
                </a:solidFill>
              </a:rPr>
              <a:t> </a:t>
            </a:r>
            <a:r>
              <a:rPr lang="en-US" sz="1800" b="1" dirty="0" err="1">
                <a:solidFill>
                  <a:srgbClr val="ED2F4A"/>
                </a:solidFill>
              </a:rPr>
              <a:t>atau</a:t>
            </a:r>
            <a:r>
              <a:rPr lang="en-US" sz="1800" b="1" dirty="0">
                <a:solidFill>
                  <a:srgbClr val="ED2F4A"/>
                </a:solidFill>
              </a:rPr>
              <a:t> </a:t>
            </a:r>
            <a:r>
              <a:rPr lang="en-US" sz="1800" b="1" dirty="0" err="1">
                <a:solidFill>
                  <a:srgbClr val="ED2F4A"/>
                </a:solidFill>
              </a:rPr>
              <a:t>kebijakan</a:t>
            </a:r>
            <a:r>
              <a:rPr lang="en-US" sz="1800" b="1" dirty="0">
                <a:solidFill>
                  <a:srgbClr val="ED2F4A"/>
                </a:solidFill>
              </a:rPr>
              <a:t> yang paling </a:t>
            </a:r>
            <a:r>
              <a:rPr lang="en-US" sz="1800" b="1" dirty="0" err="1">
                <a:solidFill>
                  <a:srgbClr val="ED2F4A"/>
                </a:solidFill>
              </a:rPr>
              <a:t>baik</a:t>
            </a:r>
            <a:r>
              <a:rPr lang="en-US" sz="1800" b="1" dirty="0">
                <a:solidFill>
                  <a:srgbClr val="ED2F4A"/>
                </a:solidFill>
              </a:rPr>
              <a:t>.</a:t>
            </a:r>
          </a:p>
          <a:p>
            <a:pPr algn="just">
              <a:buFont typeface="Wingdings" panose="05000000000000000000" pitchFamily="2" charset="2"/>
              <a:buChar char="Ø"/>
            </a:pPr>
            <a:r>
              <a:rPr lang="en-US" sz="1800" dirty="0" err="1"/>
              <a:t>Diantara</a:t>
            </a:r>
            <a:r>
              <a:rPr lang="en-US" sz="1800" dirty="0"/>
              <a:t> </a:t>
            </a:r>
            <a:r>
              <a:rPr lang="en-US" sz="1800" dirty="0" err="1"/>
              <a:t>kebijakan</a:t>
            </a:r>
            <a:r>
              <a:rPr lang="en-US" sz="1800" dirty="0"/>
              <a:t> </a:t>
            </a:r>
            <a:r>
              <a:rPr lang="en-US" sz="1800" dirty="0" err="1"/>
              <a:t>atau</a:t>
            </a:r>
            <a:r>
              <a:rPr lang="en-US" sz="1800" dirty="0"/>
              <a:t> </a:t>
            </a:r>
            <a:r>
              <a:rPr lang="en-US" sz="1800" dirty="0" err="1"/>
              <a:t>tindakan</a:t>
            </a:r>
            <a:r>
              <a:rPr lang="en-US" sz="1800" dirty="0"/>
              <a:t> yang </a:t>
            </a:r>
            <a:r>
              <a:rPr lang="en-US" sz="1800" dirty="0" err="1"/>
              <a:t>sama-sama</a:t>
            </a:r>
            <a:r>
              <a:rPr lang="en-US" sz="1800" dirty="0"/>
              <a:t> </a:t>
            </a:r>
            <a:r>
              <a:rPr lang="en-US" sz="1800" dirty="0" err="1"/>
              <a:t>memberikan</a:t>
            </a:r>
            <a:r>
              <a:rPr lang="en-US" sz="1800" dirty="0"/>
              <a:t> </a:t>
            </a:r>
            <a:r>
              <a:rPr lang="en-US" sz="1800" dirty="0" err="1"/>
              <a:t>manfaat</a:t>
            </a:r>
            <a:r>
              <a:rPr lang="en-US" sz="1800" dirty="0"/>
              <a:t> </a:t>
            </a:r>
            <a:r>
              <a:rPr lang="en-US" sz="1800" dirty="0" err="1"/>
              <a:t>terbesar</a:t>
            </a:r>
            <a:r>
              <a:rPr lang="en-US" sz="1800" dirty="0"/>
              <a:t> </a:t>
            </a:r>
            <a:r>
              <a:rPr lang="en-US" sz="1800" dirty="0" err="1"/>
              <a:t>adalah</a:t>
            </a:r>
            <a:r>
              <a:rPr lang="en-US" sz="1800" dirty="0"/>
              <a:t> </a:t>
            </a:r>
            <a:r>
              <a:rPr lang="en-US" sz="1800" dirty="0" err="1"/>
              <a:t>kebijakan</a:t>
            </a:r>
            <a:r>
              <a:rPr lang="en-US" sz="1800" dirty="0"/>
              <a:t> </a:t>
            </a:r>
            <a:r>
              <a:rPr lang="en-US" sz="1800" dirty="0" err="1"/>
              <a:t>atau</a:t>
            </a:r>
            <a:r>
              <a:rPr lang="en-US" sz="1800" dirty="0"/>
              <a:t> </a:t>
            </a:r>
            <a:r>
              <a:rPr lang="en-US" sz="1800" dirty="0" err="1"/>
              <a:t>tindakan</a:t>
            </a:r>
            <a:r>
              <a:rPr lang="en-US" sz="1800" dirty="0"/>
              <a:t> yang </a:t>
            </a:r>
            <a:r>
              <a:rPr lang="en-US" sz="1800" dirty="0" err="1"/>
              <a:t>memberikan</a:t>
            </a:r>
            <a:r>
              <a:rPr lang="en-US" sz="1800" dirty="0"/>
              <a:t> </a:t>
            </a:r>
            <a:r>
              <a:rPr lang="en-US" sz="1800" dirty="0" err="1"/>
              <a:t>manfaat</a:t>
            </a:r>
            <a:r>
              <a:rPr lang="en-US" sz="1800" dirty="0"/>
              <a:t> </a:t>
            </a:r>
            <a:r>
              <a:rPr lang="en-US" sz="1800" dirty="0" err="1"/>
              <a:t>bagi</a:t>
            </a:r>
            <a:r>
              <a:rPr lang="en-US" sz="1800" dirty="0"/>
              <a:t> orang </a:t>
            </a:r>
            <a:r>
              <a:rPr lang="en-US" sz="1800" dirty="0" err="1"/>
              <a:t>banyak</a:t>
            </a:r>
            <a:r>
              <a:rPr lang="en-US" sz="1800" dirty="0"/>
              <a:t> </a:t>
            </a:r>
            <a:r>
              <a:rPr lang="en-US" sz="1800" dirty="0" err="1"/>
              <a:t>adalah</a:t>
            </a:r>
            <a:r>
              <a:rPr lang="en-US" sz="1800" dirty="0"/>
              <a:t> </a:t>
            </a:r>
            <a:r>
              <a:rPr lang="en-US" sz="1800" dirty="0" err="1"/>
              <a:t>kebijakan</a:t>
            </a:r>
            <a:r>
              <a:rPr lang="en-US" sz="1800" dirty="0"/>
              <a:t> </a:t>
            </a:r>
            <a:r>
              <a:rPr lang="en-US" sz="1800" dirty="0" err="1"/>
              <a:t>atau</a:t>
            </a:r>
            <a:r>
              <a:rPr lang="en-US" sz="1800" dirty="0"/>
              <a:t> </a:t>
            </a:r>
            <a:r>
              <a:rPr lang="en-US" sz="1800" dirty="0" err="1"/>
              <a:t>tindakan</a:t>
            </a:r>
            <a:r>
              <a:rPr lang="en-US" sz="1800" dirty="0"/>
              <a:t> yang </a:t>
            </a:r>
            <a:r>
              <a:rPr lang="en-US" sz="1800" dirty="0" err="1"/>
              <a:t>terbaik</a:t>
            </a:r>
            <a:r>
              <a:rPr lang="en-US" sz="1800" dirty="0"/>
              <a:t>. </a:t>
            </a:r>
            <a:r>
              <a:rPr lang="en-US" sz="1800" dirty="0" err="1"/>
              <a:t>Atau</a:t>
            </a:r>
            <a:r>
              <a:rPr lang="en-US" sz="1800" dirty="0"/>
              <a:t> </a:t>
            </a:r>
            <a:r>
              <a:rPr lang="en-US" sz="1800" dirty="0" err="1"/>
              <a:t>sebaliknya</a:t>
            </a:r>
            <a:r>
              <a:rPr lang="en-US" sz="1800" dirty="0"/>
              <a:t> </a:t>
            </a:r>
            <a:r>
              <a:rPr lang="en-US" sz="1800" dirty="0" err="1"/>
              <a:t>tindakan</a:t>
            </a:r>
            <a:r>
              <a:rPr lang="en-US" sz="1800" dirty="0"/>
              <a:t> </a:t>
            </a:r>
            <a:r>
              <a:rPr lang="en-US" sz="1800" dirty="0" err="1"/>
              <a:t>atau</a:t>
            </a:r>
            <a:r>
              <a:rPr lang="en-US" sz="1800" dirty="0"/>
              <a:t> </a:t>
            </a:r>
            <a:r>
              <a:rPr lang="en-US" sz="1800" dirty="0" err="1"/>
              <a:t>kebijakan</a:t>
            </a:r>
            <a:r>
              <a:rPr lang="en-US" sz="1800" dirty="0"/>
              <a:t> yang </a:t>
            </a:r>
            <a:r>
              <a:rPr lang="en-US" sz="1800" dirty="0" err="1"/>
              <a:t>mendatangkan</a:t>
            </a:r>
            <a:r>
              <a:rPr lang="en-US" sz="1800" dirty="0"/>
              <a:t> </a:t>
            </a:r>
            <a:r>
              <a:rPr lang="en-US" sz="1800" dirty="0" err="1"/>
              <a:t>kerugian</a:t>
            </a:r>
            <a:r>
              <a:rPr lang="en-US" sz="1800" dirty="0"/>
              <a:t> </a:t>
            </a:r>
            <a:r>
              <a:rPr lang="en-US" sz="1800" dirty="0" err="1"/>
              <a:t>terkecil</a:t>
            </a:r>
            <a:r>
              <a:rPr lang="en-US" sz="1800" dirty="0"/>
              <a:t> </a:t>
            </a:r>
            <a:r>
              <a:rPr lang="en-US" sz="1800" dirty="0" err="1"/>
              <a:t>bagi</a:t>
            </a:r>
            <a:r>
              <a:rPr lang="en-US" sz="1800" dirty="0"/>
              <a:t> </a:t>
            </a:r>
            <a:r>
              <a:rPr lang="en-US" sz="1800" dirty="0" err="1"/>
              <a:t>sedikit</a:t>
            </a:r>
            <a:r>
              <a:rPr lang="en-US" sz="1800" dirty="0"/>
              <a:t> orang.</a:t>
            </a:r>
          </a:p>
          <a:p>
            <a:pPr marL="0" indent="0" algn="just">
              <a:buNone/>
            </a:pPr>
            <a:r>
              <a:rPr lang="en-US" sz="1800" dirty="0" err="1"/>
              <a:t>Secara</a:t>
            </a:r>
            <a:r>
              <a:rPr lang="en-US" sz="1800" dirty="0"/>
              <a:t> </a:t>
            </a:r>
            <a:r>
              <a:rPr lang="en-US" sz="1800" dirty="0" err="1"/>
              <a:t>padat</a:t>
            </a:r>
            <a:r>
              <a:rPr lang="en-US" sz="1800" dirty="0"/>
              <a:t> </a:t>
            </a:r>
            <a:r>
              <a:rPr lang="en-US" sz="1800" dirty="0" err="1"/>
              <a:t>ketiga</a:t>
            </a:r>
            <a:r>
              <a:rPr lang="en-US" sz="1800" dirty="0"/>
              <a:t> </a:t>
            </a:r>
            <a:r>
              <a:rPr lang="en-US" sz="1800" dirty="0" err="1"/>
              <a:t>prinsip</a:t>
            </a:r>
            <a:r>
              <a:rPr lang="en-US" sz="1800" dirty="0"/>
              <a:t> </a:t>
            </a:r>
            <a:r>
              <a:rPr lang="en-US" sz="1800" dirty="0" err="1"/>
              <a:t>ini</a:t>
            </a:r>
            <a:r>
              <a:rPr lang="en-US" sz="1800" dirty="0"/>
              <a:t> </a:t>
            </a:r>
            <a:r>
              <a:rPr lang="en-US" sz="1800" dirty="0" err="1"/>
              <a:t>dapat</a:t>
            </a:r>
            <a:r>
              <a:rPr lang="en-US" sz="1800" dirty="0"/>
              <a:t> </a:t>
            </a:r>
            <a:r>
              <a:rPr lang="en-US" sz="1800" dirty="0" err="1"/>
              <a:t>dirumuskan</a:t>
            </a:r>
            <a:r>
              <a:rPr lang="en-US" sz="1800" dirty="0"/>
              <a:t> “ </a:t>
            </a:r>
            <a:r>
              <a:rPr lang="en-US" sz="1800" dirty="0" err="1"/>
              <a:t>bertindaklah</a:t>
            </a:r>
            <a:r>
              <a:rPr lang="en-US" sz="1800" dirty="0"/>
              <a:t> </a:t>
            </a:r>
            <a:r>
              <a:rPr lang="en-US" sz="1800" dirty="0" err="1"/>
              <a:t>sedemikian</a:t>
            </a:r>
            <a:r>
              <a:rPr lang="en-US" sz="1800" dirty="0"/>
              <a:t> </a:t>
            </a:r>
            <a:r>
              <a:rPr lang="en-US" sz="1800" dirty="0" err="1"/>
              <a:t>rupa</a:t>
            </a:r>
            <a:r>
              <a:rPr lang="en-US" sz="1800" dirty="0"/>
              <a:t> </a:t>
            </a:r>
            <a:r>
              <a:rPr lang="en-US" sz="1800" dirty="0" err="1"/>
              <a:t>sehingga</a:t>
            </a:r>
            <a:r>
              <a:rPr lang="en-US" sz="1800" dirty="0"/>
              <a:t> </a:t>
            </a:r>
            <a:r>
              <a:rPr lang="en-US" sz="1800" dirty="0" err="1"/>
              <a:t>tindakan</a:t>
            </a:r>
            <a:r>
              <a:rPr lang="en-US" sz="1800" dirty="0"/>
              <a:t> </a:t>
            </a:r>
            <a:r>
              <a:rPr lang="en-US" sz="1800" dirty="0" err="1"/>
              <a:t>itu</a:t>
            </a:r>
            <a:r>
              <a:rPr lang="en-US" sz="1800" dirty="0"/>
              <a:t> </a:t>
            </a:r>
            <a:r>
              <a:rPr lang="en-US" sz="1800" dirty="0" err="1"/>
              <a:t>akan</a:t>
            </a:r>
            <a:r>
              <a:rPr lang="en-US" sz="1800" dirty="0"/>
              <a:t> </a:t>
            </a:r>
            <a:r>
              <a:rPr lang="en-US" sz="1800" dirty="0" err="1"/>
              <a:t>memberikan</a:t>
            </a:r>
            <a:r>
              <a:rPr lang="en-US" sz="1800" dirty="0"/>
              <a:t> </a:t>
            </a:r>
            <a:r>
              <a:rPr lang="en-US" sz="1800" dirty="0" err="1"/>
              <a:t>manfaat</a:t>
            </a:r>
            <a:r>
              <a:rPr lang="en-US" sz="1800" dirty="0"/>
              <a:t> /</a:t>
            </a:r>
            <a:r>
              <a:rPr lang="en-US" sz="1800" dirty="0" err="1"/>
              <a:t>keuntungan</a:t>
            </a:r>
            <a:r>
              <a:rPr lang="en-US" sz="1800" dirty="0"/>
              <a:t> </a:t>
            </a:r>
            <a:r>
              <a:rPr lang="en-US" sz="1800" dirty="0" err="1"/>
              <a:t>sebesar</a:t>
            </a:r>
            <a:r>
              <a:rPr lang="en-US" sz="1800" dirty="0"/>
              <a:t> </a:t>
            </a:r>
            <a:r>
              <a:rPr lang="en-US" sz="1800" dirty="0" err="1"/>
              <a:t>mungkin</a:t>
            </a:r>
            <a:r>
              <a:rPr lang="en-US" sz="1800" dirty="0"/>
              <a:t> </a:t>
            </a:r>
            <a:r>
              <a:rPr lang="en-US" sz="1800" dirty="0" err="1"/>
              <a:t>bagi</a:t>
            </a:r>
            <a:r>
              <a:rPr lang="en-US" sz="1800" dirty="0"/>
              <a:t> orang </a:t>
            </a:r>
            <a:r>
              <a:rPr lang="en-US" sz="1800" dirty="0" err="1"/>
              <a:t>sebanyak</a:t>
            </a:r>
            <a:r>
              <a:rPr lang="en-US" sz="1800" dirty="0"/>
              <a:t>  </a:t>
            </a:r>
            <a:r>
              <a:rPr lang="en-US" sz="1800" dirty="0" err="1"/>
              <a:t>mungkin</a:t>
            </a:r>
            <a:r>
              <a:rPr lang="en-US" sz="1800" dirty="0"/>
              <a:t>”.</a:t>
            </a:r>
          </a:p>
          <a:p>
            <a:pPr marL="0" indent="0">
              <a:buNone/>
            </a:pPr>
            <a:endParaRPr lang="en-US" dirty="0"/>
          </a:p>
        </p:txBody>
      </p:sp>
    </p:spTree>
    <p:extLst>
      <p:ext uri="{BB962C8B-B14F-4D97-AF65-F5344CB8AC3E}">
        <p14:creationId xmlns:p14="http://schemas.microsoft.com/office/powerpoint/2010/main" val="7283088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F066841-CF20-4B7E-BE47-AD2C6F1B585A}"/>
              </a:ext>
            </a:extLst>
          </p:cNvPr>
          <p:cNvSpPr>
            <a:spLocks noGrp="1"/>
          </p:cNvSpPr>
          <p:nvPr>
            <p:ph type="title"/>
          </p:nvPr>
        </p:nvSpPr>
        <p:spPr/>
        <p:txBody>
          <a:bodyPr/>
          <a:lstStyle/>
          <a:p>
            <a:r>
              <a:rPr lang="en-US" noProof="0" dirty="0"/>
              <a:t>Utilitarianism: Ethical Consequences </a:t>
            </a:r>
            <a:r>
              <a:rPr lang="en-US" sz="1000" noProof="0" dirty="0"/>
              <a:t>1</a:t>
            </a:r>
          </a:p>
        </p:txBody>
      </p:sp>
      <p:sp>
        <p:nvSpPr>
          <p:cNvPr id="7" name="Content Placeholder 6">
            <a:extLst>
              <a:ext uri="{FF2B5EF4-FFF2-40B4-BE49-F238E27FC236}">
                <a16:creationId xmlns:a16="http://schemas.microsoft.com/office/drawing/2014/main" id="{409594A4-CA48-4E07-B320-0A8C5F7A31D4}"/>
              </a:ext>
            </a:extLst>
          </p:cNvPr>
          <p:cNvSpPr>
            <a:spLocks noGrp="1"/>
          </p:cNvSpPr>
          <p:nvPr>
            <p:ph idx="1"/>
          </p:nvPr>
        </p:nvSpPr>
        <p:spPr/>
        <p:txBody>
          <a:bodyPr/>
          <a:lstStyle/>
          <a:p>
            <a:pPr marL="0" indent="0">
              <a:buNone/>
            </a:pPr>
            <a:endParaRPr lang="en-US" b="1" noProof="0" dirty="0"/>
          </a:p>
          <a:p>
            <a:pPr marL="0" indent="0">
              <a:buNone/>
            </a:pPr>
            <a:r>
              <a:rPr lang="en-US" b="1" noProof="0" dirty="0" err="1"/>
              <a:t>Wawasan</a:t>
            </a:r>
            <a:r>
              <a:rPr lang="en-US" b="1" noProof="0" dirty="0"/>
              <a:t> </a:t>
            </a:r>
            <a:r>
              <a:rPr lang="en-US" b="1" noProof="0" dirty="0" err="1"/>
              <a:t>mendasar</a:t>
            </a:r>
            <a:r>
              <a:rPr lang="en-US" b="1" noProof="0" dirty="0"/>
              <a:t> </a:t>
            </a:r>
            <a:r>
              <a:rPr lang="en-US" b="1" noProof="0" dirty="0" err="1"/>
              <a:t>utilitarianisme</a:t>
            </a:r>
            <a:r>
              <a:rPr lang="en-US" b="1" noProof="0" dirty="0"/>
              <a:t> </a:t>
            </a:r>
            <a:r>
              <a:rPr lang="en-US" b="1" noProof="0" dirty="0" err="1"/>
              <a:t>adalah</a:t>
            </a:r>
            <a:r>
              <a:rPr lang="en-US" b="1" noProof="0" dirty="0"/>
              <a:t> </a:t>
            </a:r>
            <a:r>
              <a:rPr lang="en-US" b="1" noProof="0" dirty="0" err="1">
                <a:solidFill>
                  <a:srgbClr val="E66618"/>
                </a:solidFill>
              </a:rPr>
              <a:t>bahwa</a:t>
            </a:r>
            <a:r>
              <a:rPr lang="en-US" b="1" noProof="0" dirty="0">
                <a:solidFill>
                  <a:srgbClr val="E66618"/>
                </a:solidFill>
              </a:rPr>
              <a:t> </a:t>
            </a:r>
            <a:r>
              <a:rPr lang="en-US" b="1" noProof="0" dirty="0" err="1">
                <a:solidFill>
                  <a:srgbClr val="E66618"/>
                </a:solidFill>
              </a:rPr>
              <a:t>hasil</a:t>
            </a:r>
            <a:r>
              <a:rPr lang="en-US" b="1" noProof="0" dirty="0">
                <a:solidFill>
                  <a:srgbClr val="E66618"/>
                </a:solidFill>
              </a:rPr>
              <a:t> </a:t>
            </a:r>
            <a:r>
              <a:rPr lang="en-US" b="1" noProof="0" dirty="0" err="1">
                <a:solidFill>
                  <a:srgbClr val="E66618"/>
                </a:solidFill>
              </a:rPr>
              <a:t>itu</a:t>
            </a:r>
            <a:r>
              <a:rPr lang="en-US" b="1" noProof="0" dirty="0">
                <a:solidFill>
                  <a:srgbClr val="E66618"/>
                </a:solidFill>
              </a:rPr>
              <a:t> </a:t>
            </a:r>
            <a:r>
              <a:rPr lang="en-US" b="1" noProof="0" dirty="0" err="1">
                <a:solidFill>
                  <a:srgbClr val="E66618"/>
                </a:solidFill>
              </a:rPr>
              <a:t>penting</a:t>
            </a:r>
            <a:r>
              <a:rPr lang="en-US" b="1" noProof="0" dirty="0"/>
              <a:t>, </a:t>
            </a:r>
            <a:r>
              <a:rPr lang="en-US" b="1" noProof="0" dirty="0" err="1"/>
              <a:t>jadi</a:t>
            </a:r>
            <a:r>
              <a:rPr lang="en-US" b="1" noProof="0" dirty="0"/>
              <a:t> </a:t>
            </a:r>
            <a:r>
              <a:rPr lang="en-US" b="1" noProof="0" dirty="0" err="1"/>
              <a:t>kita</a:t>
            </a:r>
            <a:r>
              <a:rPr lang="en-US" b="1" noProof="0" dirty="0"/>
              <a:t> </a:t>
            </a:r>
            <a:r>
              <a:rPr lang="en-US" b="1" noProof="0" dirty="0" err="1"/>
              <a:t>harus</a:t>
            </a:r>
            <a:r>
              <a:rPr lang="en-US" b="1" noProof="0" dirty="0"/>
              <a:t> </a:t>
            </a:r>
            <a:r>
              <a:rPr lang="en-US" b="1" noProof="0" dirty="0" err="1"/>
              <a:t>memutuskan</a:t>
            </a:r>
            <a:r>
              <a:rPr lang="en-US" b="1" noProof="0" dirty="0"/>
              <a:t> </a:t>
            </a:r>
            <a:r>
              <a:rPr lang="en-US" b="1" noProof="0" dirty="0" err="1"/>
              <a:t>apa</a:t>
            </a:r>
            <a:r>
              <a:rPr lang="en-US" b="1" noProof="0" dirty="0"/>
              <a:t> yang </a:t>
            </a:r>
            <a:r>
              <a:rPr lang="en-US" b="1" noProof="0" dirty="0" err="1"/>
              <a:t>harus</a:t>
            </a:r>
            <a:r>
              <a:rPr lang="en-US" b="1" noProof="0" dirty="0"/>
              <a:t> </a:t>
            </a:r>
            <a:r>
              <a:rPr lang="en-US" b="1" noProof="0" dirty="0" err="1"/>
              <a:t>dilakukan</a:t>
            </a:r>
            <a:r>
              <a:rPr lang="en-US" b="1" noProof="0" dirty="0"/>
              <a:t> </a:t>
            </a:r>
            <a:r>
              <a:rPr lang="en-US" b="1" noProof="0" dirty="0" err="1"/>
              <a:t>dengan</a:t>
            </a:r>
            <a:r>
              <a:rPr lang="en-US" b="1" noProof="0" dirty="0"/>
              <a:t> </a:t>
            </a:r>
            <a:r>
              <a:rPr lang="en-US" b="1" noProof="0" dirty="0" err="1">
                <a:solidFill>
                  <a:srgbClr val="6600FF"/>
                </a:solidFill>
              </a:rPr>
              <a:t>mempertimbangkan</a:t>
            </a:r>
            <a:r>
              <a:rPr lang="en-US" b="1" noProof="0" dirty="0">
                <a:solidFill>
                  <a:srgbClr val="6600FF"/>
                </a:solidFill>
              </a:rPr>
              <a:t> </a:t>
            </a:r>
            <a:r>
              <a:rPr lang="en-US" b="1" noProof="0" dirty="0" err="1">
                <a:solidFill>
                  <a:srgbClr val="6600FF"/>
                </a:solidFill>
              </a:rPr>
              <a:t>konsekuensi</a:t>
            </a:r>
            <a:r>
              <a:rPr lang="en-US" b="1" noProof="0" dirty="0">
                <a:solidFill>
                  <a:srgbClr val="6600FF"/>
                </a:solidFill>
              </a:rPr>
              <a:t> </a:t>
            </a:r>
            <a:r>
              <a:rPr lang="en-US" b="1" noProof="0" dirty="0" err="1">
                <a:solidFill>
                  <a:srgbClr val="6600FF"/>
                </a:solidFill>
              </a:rPr>
              <a:t>dari</a:t>
            </a:r>
            <a:r>
              <a:rPr lang="en-US" b="1" noProof="0" dirty="0">
                <a:solidFill>
                  <a:srgbClr val="6600FF"/>
                </a:solidFill>
              </a:rPr>
              <a:t> </a:t>
            </a:r>
            <a:r>
              <a:rPr lang="en-US" b="1" noProof="0" dirty="0" err="1">
                <a:solidFill>
                  <a:srgbClr val="6600FF"/>
                </a:solidFill>
              </a:rPr>
              <a:t>tindakan</a:t>
            </a:r>
            <a:r>
              <a:rPr lang="en-US" b="1" noProof="0" dirty="0">
                <a:solidFill>
                  <a:srgbClr val="6600FF"/>
                </a:solidFill>
              </a:rPr>
              <a:t> </a:t>
            </a:r>
            <a:r>
              <a:rPr lang="en-US" b="1" noProof="0" dirty="0" err="1">
                <a:solidFill>
                  <a:srgbClr val="6600FF"/>
                </a:solidFill>
              </a:rPr>
              <a:t>kita</a:t>
            </a:r>
            <a:r>
              <a:rPr lang="en-US" b="1" noProof="0" dirty="0">
                <a:solidFill>
                  <a:srgbClr val="6600FF"/>
                </a:solidFill>
              </a:rPr>
              <a:t>.</a:t>
            </a:r>
          </a:p>
          <a:p>
            <a:r>
              <a:rPr lang="en-US" sz="2000" b="1" noProof="0" dirty="0" err="1"/>
              <a:t>Dalam</a:t>
            </a:r>
            <a:r>
              <a:rPr lang="en-US" sz="2000" b="1" noProof="0" dirty="0"/>
              <a:t> </a:t>
            </a:r>
            <a:r>
              <a:rPr lang="en-US" sz="2000" b="1" noProof="0" dirty="0" err="1"/>
              <a:t>pengertian</a:t>
            </a:r>
            <a:r>
              <a:rPr lang="en-US" sz="2000" b="1" noProof="0" dirty="0"/>
              <a:t> </a:t>
            </a:r>
            <a:r>
              <a:rPr lang="en-US" sz="2000" b="1" noProof="0" dirty="0" err="1"/>
              <a:t>ini</a:t>
            </a:r>
            <a:r>
              <a:rPr lang="en-US" sz="2000" b="1" noProof="0" dirty="0"/>
              <a:t>, </a:t>
            </a:r>
            <a:r>
              <a:rPr lang="en-US" sz="2000" b="1" noProof="0" dirty="0" err="1"/>
              <a:t>utilitarianisme</a:t>
            </a:r>
            <a:r>
              <a:rPr lang="en-US" sz="2000" b="1" noProof="0" dirty="0"/>
              <a:t> </a:t>
            </a:r>
            <a:r>
              <a:rPr lang="en-US" sz="2000" b="1" noProof="0" dirty="0" err="1"/>
              <a:t>disebut</a:t>
            </a:r>
            <a:r>
              <a:rPr lang="en-US" sz="2000" b="1" noProof="0" dirty="0"/>
              <a:t> </a:t>
            </a:r>
            <a:r>
              <a:rPr lang="en-US" sz="2000" b="1" noProof="0" dirty="0" err="1"/>
              <a:t>sebagai</a:t>
            </a:r>
            <a:r>
              <a:rPr lang="en-US" sz="2000" b="1" noProof="0" dirty="0"/>
              <a:t> </a:t>
            </a:r>
            <a:r>
              <a:rPr lang="en-US" sz="2000" b="1" noProof="0" dirty="0" err="1">
                <a:solidFill>
                  <a:srgbClr val="E66618"/>
                </a:solidFill>
              </a:rPr>
              <a:t>pendekatan</a:t>
            </a:r>
            <a:r>
              <a:rPr lang="en-US" sz="2000" b="1" noProof="0" dirty="0">
                <a:solidFill>
                  <a:srgbClr val="E66618"/>
                </a:solidFill>
              </a:rPr>
              <a:t> </a:t>
            </a:r>
            <a:r>
              <a:rPr lang="en-US" sz="2000" b="1" noProof="0" dirty="0" err="1">
                <a:solidFill>
                  <a:srgbClr val="E66618"/>
                </a:solidFill>
              </a:rPr>
              <a:t>konsekuensialis</a:t>
            </a:r>
            <a:r>
              <a:rPr lang="en-US" sz="2000" b="1" noProof="0" dirty="0"/>
              <a:t> </a:t>
            </a:r>
            <a:r>
              <a:rPr lang="en-US" sz="2000" b="1" noProof="0" dirty="0" err="1"/>
              <a:t>terhadap</a:t>
            </a:r>
            <a:r>
              <a:rPr lang="en-US" sz="2000" b="1" noProof="0" dirty="0"/>
              <a:t> </a:t>
            </a:r>
            <a:r>
              <a:rPr lang="en-US" sz="2000" b="1" noProof="0" dirty="0" err="1"/>
              <a:t>etika</a:t>
            </a:r>
            <a:r>
              <a:rPr lang="en-US" sz="2000" b="1" noProof="0" dirty="0"/>
              <a:t> dan </a:t>
            </a:r>
            <a:r>
              <a:rPr lang="en-US" sz="2000" b="1" noProof="0" dirty="0" err="1"/>
              <a:t>kebijakan</a:t>
            </a:r>
            <a:r>
              <a:rPr lang="en-US" sz="2000" b="1" noProof="0" dirty="0"/>
              <a:t> </a:t>
            </a:r>
            <a:r>
              <a:rPr lang="en-US" sz="2000" b="1" noProof="0" dirty="0" err="1"/>
              <a:t>sosial</a:t>
            </a:r>
            <a:r>
              <a:rPr lang="en-US" sz="2000" b="1" noProof="0" dirty="0"/>
              <a:t>.</a:t>
            </a:r>
          </a:p>
          <a:p>
            <a:r>
              <a:rPr lang="en-US" sz="2000" b="1" noProof="0" dirty="0"/>
              <a:t>Kita </a:t>
            </a:r>
            <a:r>
              <a:rPr lang="en-US" sz="2000" b="1" noProof="0" dirty="0" err="1"/>
              <a:t>harus</a:t>
            </a:r>
            <a:r>
              <a:rPr lang="en-US" sz="2000" b="1" noProof="0" dirty="0"/>
              <a:t> </a:t>
            </a:r>
            <a:r>
              <a:rPr lang="en-US" sz="2000" b="1" noProof="0" dirty="0" err="1"/>
              <a:t>bertindak</a:t>
            </a:r>
            <a:r>
              <a:rPr lang="en-US" sz="2000" b="1" noProof="0" dirty="0"/>
              <a:t> </a:t>
            </a:r>
            <a:r>
              <a:rPr lang="en-US" sz="2000" b="1" noProof="0" dirty="0" err="1"/>
              <a:t>dengan</a:t>
            </a:r>
            <a:r>
              <a:rPr lang="en-US" sz="2000" b="1" noProof="0" dirty="0"/>
              <a:t> </a:t>
            </a:r>
            <a:r>
              <a:rPr lang="en-US" sz="2000" b="1" noProof="0" dirty="0" err="1"/>
              <a:t>cara</a:t>
            </a:r>
            <a:r>
              <a:rPr lang="en-US" sz="2000" b="1" noProof="0" dirty="0"/>
              <a:t> yang </a:t>
            </a:r>
            <a:r>
              <a:rPr lang="en-US" sz="2000" b="1" noProof="0" dirty="0" err="1"/>
              <a:t>menghasilkan</a:t>
            </a:r>
            <a:r>
              <a:rPr lang="en-US" sz="2000" b="1" noProof="0" dirty="0"/>
              <a:t> </a:t>
            </a:r>
            <a:r>
              <a:rPr lang="en-US" sz="2000" b="1" noProof="0" dirty="0" err="1"/>
              <a:t>konsekuensi</a:t>
            </a:r>
            <a:r>
              <a:rPr lang="en-US" sz="2000" b="1" noProof="0" dirty="0"/>
              <a:t> yang </a:t>
            </a:r>
            <a:r>
              <a:rPr lang="en-US" sz="2000" b="1" noProof="0" dirty="0" err="1"/>
              <a:t>lebih</a:t>
            </a:r>
            <a:r>
              <a:rPr lang="en-US" sz="2000" b="1" noProof="0" dirty="0"/>
              <a:t> </a:t>
            </a:r>
            <a:r>
              <a:rPr lang="en-US" sz="2000" b="1" noProof="0" dirty="0" err="1"/>
              <a:t>baik</a:t>
            </a:r>
            <a:r>
              <a:rPr lang="en-US" sz="2000" b="1" noProof="0" dirty="0"/>
              <a:t> </a:t>
            </a:r>
            <a:r>
              <a:rPr lang="en-US" sz="2000" b="1" noProof="0" dirty="0" err="1"/>
              <a:t>daripada</a:t>
            </a:r>
            <a:r>
              <a:rPr lang="en-US" sz="2000" b="1" noProof="0" dirty="0"/>
              <a:t> </a:t>
            </a:r>
            <a:r>
              <a:rPr lang="en-US" sz="2000" b="1" noProof="0" dirty="0" err="1"/>
              <a:t>alternatif</a:t>
            </a:r>
            <a:r>
              <a:rPr lang="en-US" sz="2000" b="1" noProof="0" dirty="0"/>
              <a:t> </a:t>
            </a:r>
            <a:r>
              <a:rPr lang="en-US" sz="2000" b="1" noProof="0" dirty="0" err="1"/>
              <a:t>lainnya</a:t>
            </a:r>
            <a:r>
              <a:rPr lang="en-US" sz="2000" b="1" noProof="0" dirty="0"/>
              <a:t>.</a:t>
            </a:r>
          </a:p>
          <a:p>
            <a:pPr marL="685800" lvl="2" indent="-285750">
              <a:buFont typeface="Wingdings" panose="05000000000000000000" pitchFamily="2" charset="2"/>
              <a:buChar char="Ø"/>
            </a:pPr>
            <a:r>
              <a:rPr lang="en-US" sz="2000" b="1" noProof="0" dirty="0"/>
              <a:t>Apa yang </a:t>
            </a:r>
            <a:r>
              <a:rPr lang="en-US" sz="2000" b="1" noProof="0" dirty="0" err="1"/>
              <a:t>dimaksud</a:t>
            </a:r>
            <a:r>
              <a:rPr lang="en-US" sz="2000" b="1" noProof="0" dirty="0"/>
              <a:t> </a:t>
            </a:r>
            <a:r>
              <a:rPr lang="en-US" sz="2000" b="1" noProof="0" dirty="0" err="1"/>
              <a:t>dengan</a:t>
            </a:r>
            <a:r>
              <a:rPr lang="en-US" sz="2000" b="1" noProof="0" dirty="0"/>
              <a:t> </a:t>
            </a:r>
            <a:r>
              <a:rPr lang="en-US" sz="2000" b="1" noProof="0" dirty="0" err="1"/>
              <a:t>konsekuensi</a:t>
            </a:r>
            <a:r>
              <a:rPr lang="en-US" sz="2000" b="1" noProof="0" dirty="0"/>
              <a:t> yang </a:t>
            </a:r>
            <a:r>
              <a:rPr lang="en-US" sz="2000" b="1" noProof="0" dirty="0" err="1"/>
              <a:t>lebih</a:t>
            </a:r>
            <a:r>
              <a:rPr lang="en-US" sz="2000" b="1" noProof="0" dirty="0"/>
              <a:t> </a:t>
            </a:r>
            <a:r>
              <a:rPr lang="en-US" sz="2000" b="1" noProof="0" dirty="0" err="1"/>
              <a:t>baik</a:t>
            </a:r>
            <a:r>
              <a:rPr lang="en-US" sz="2000" b="1" noProof="0" dirty="0"/>
              <a:t>?</a:t>
            </a:r>
          </a:p>
          <a:p>
            <a:pPr lvl="2"/>
            <a:r>
              <a:rPr lang="en-US" sz="2000" b="1" noProof="0" dirty="0">
                <a:solidFill>
                  <a:srgbClr val="0033CC"/>
                </a:solidFill>
              </a:rPr>
              <a:t> </a:t>
            </a:r>
            <a:r>
              <a:rPr lang="en-US" sz="2000" b="1" noProof="0" dirty="0" err="1">
                <a:solidFill>
                  <a:srgbClr val="E66618"/>
                </a:solidFill>
              </a:rPr>
              <a:t>Konsekuensi</a:t>
            </a:r>
            <a:r>
              <a:rPr lang="en-US" sz="2000" b="1" noProof="0" dirty="0">
                <a:solidFill>
                  <a:srgbClr val="E66618"/>
                </a:solidFill>
              </a:rPr>
              <a:t> yang </a:t>
            </a:r>
            <a:r>
              <a:rPr lang="en-US" sz="2000" b="1" noProof="0" dirty="0" err="1">
                <a:solidFill>
                  <a:srgbClr val="E66618"/>
                </a:solidFill>
              </a:rPr>
              <a:t>lebih</a:t>
            </a:r>
            <a:r>
              <a:rPr lang="en-US" sz="2000" b="1" noProof="0" dirty="0">
                <a:solidFill>
                  <a:srgbClr val="E66618"/>
                </a:solidFill>
              </a:rPr>
              <a:t> </a:t>
            </a:r>
            <a:r>
              <a:rPr lang="en-US" sz="2000" b="1" noProof="0" dirty="0" err="1">
                <a:solidFill>
                  <a:srgbClr val="E66618"/>
                </a:solidFill>
              </a:rPr>
              <a:t>baik</a:t>
            </a:r>
            <a:r>
              <a:rPr lang="en-US" sz="2000" b="1" noProof="0" dirty="0">
                <a:solidFill>
                  <a:srgbClr val="E66618"/>
                </a:solidFill>
              </a:rPr>
              <a:t> </a:t>
            </a:r>
            <a:r>
              <a:rPr lang="en-US" sz="2000" b="1" noProof="0" dirty="0" err="1">
                <a:solidFill>
                  <a:srgbClr val="0033CC"/>
                </a:solidFill>
              </a:rPr>
              <a:t>adalah</a:t>
            </a:r>
            <a:r>
              <a:rPr lang="en-US" sz="2000" b="1" noProof="0" dirty="0">
                <a:solidFill>
                  <a:srgbClr val="0033CC"/>
                </a:solidFill>
              </a:rPr>
              <a:t> </a:t>
            </a:r>
            <a:r>
              <a:rPr lang="en-US" sz="2000" b="1" noProof="0" dirty="0" err="1">
                <a:solidFill>
                  <a:srgbClr val="0033CC"/>
                </a:solidFill>
              </a:rPr>
              <a:t>konsekuensi</a:t>
            </a:r>
            <a:r>
              <a:rPr lang="en-US" sz="2000" b="1" noProof="0" dirty="0">
                <a:solidFill>
                  <a:srgbClr val="0033CC"/>
                </a:solidFill>
              </a:rPr>
              <a:t> yang </a:t>
            </a:r>
            <a:r>
              <a:rPr lang="en-US" sz="2000" b="1" noProof="0" dirty="0" err="1">
                <a:solidFill>
                  <a:srgbClr val="0033CC"/>
                </a:solidFill>
              </a:rPr>
              <a:t>meningkatkan</a:t>
            </a:r>
            <a:r>
              <a:rPr lang="en-US" sz="2000" b="1" noProof="0" dirty="0">
                <a:solidFill>
                  <a:srgbClr val="0033CC"/>
                </a:solidFill>
              </a:rPr>
              <a:t> </a:t>
            </a:r>
            <a:r>
              <a:rPr lang="en-US" sz="2000" b="1" noProof="0" dirty="0" err="1">
                <a:solidFill>
                  <a:srgbClr val="0033CC"/>
                </a:solidFill>
              </a:rPr>
              <a:t>kesejahteraan</a:t>
            </a:r>
            <a:r>
              <a:rPr lang="en-US" sz="2000" b="1" noProof="0" dirty="0">
                <a:solidFill>
                  <a:srgbClr val="0033CC"/>
                </a:solidFill>
              </a:rPr>
              <a:t> </a:t>
            </a:r>
            <a:r>
              <a:rPr lang="en-US" sz="2000" b="1" noProof="0" dirty="0" err="1">
                <a:solidFill>
                  <a:srgbClr val="0033CC"/>
                </a:solidFill>
              </a:rPr>
              <a:t>manusia</a:t>
            </a:r>
            <a:r>
              <a:rPr lang="en-US" sz="2000" b="1" noProof="0" dirty="0">
                <a:solidFill>
                  <a:srgbClr val="0033CC"/>
                </a:solidFill>
              </a:rPr>
              <a:t>: </a:t>
            </a:r>
            <a:r>
              <a:rPr lang="en-US" sz="2000" b="1" noProof="0" dirty="0" err="1">
                <a:solidFill>
                  <a:srgbClr val="E66618"/>
                </a:solidFill>
              </a:rPr>
              <a:t>kebahagiaan</a:t>
            </a:r>
            <a:r>
              <a:rPr lang="en-US" sz="2000" b="1" noProof="0" dirty="0">
                <a:solidFill>
                  <a:srgbClr val="E66618"/>
                </a:solidFill>
              </a:rPr>
              <a:t>, </a:t>
            </a:r>
            <a:r>
              <a:rPr lang="en-US" sz="2000" b="1" noProof="0" dirty="0" err="1">
                <a:solidFill>
                  <a:srgbClr val="E66618"/>
                </a:solidFill>
              </a:rPr>
              <a:t>kesehatan</a:t>
            </a:r>
            <a:r>
              <a:rPr lang="en-US" sz="2000" b="1" noProof="0" dirty="0">
                <a:solidFill>
                  <a:srgbClr val="E66618"/>
                </a:solidFill>
              </a:rPr>
              <a:t>, </a:t>
            </a:r>
            <a:r>
              <a:rPr lang="en-US" sz="2000" b="1" noProof="0" dirty="0" err="1">
                <a:solidFill>
                  <a:srgbClr val="E66618"/>
                </a:solidFill>
              </a:rPr>
              <a:t>martabat</a:t>
            </a:r>
            <a:r>
              <a:rPr lang="en-US" sz="2000" b="1" noProof="0" dirty="0">
                <a:solidFill>
                  <a:srgbClr val="E66618"/>
                </a:solidFill>
              </a:rPr>
              <a:t>, </a:t>
            </a:r>
            <a:r>
              <a:rPr lang="en-US" sz="2000" b="1" noProof="0" dirty="0" err="1">
                <a:solidFill>
                  <a:srgbClr val="E66618"/>
                </a:solidFill>
              </a:rPr>
              <a:t>integritas</a:t>
            </a:r>
            <a:r>
              <a:rPr lang="en-US" sz="2000" b="1" noProof="0" dirty="0">
                <a:solidFill>
                  <a:srgbClr val="E66618"/>
                </a:solidFill>
              </a:rPr>
              <a:t>, </a:t>
            </a:r>
            <a:r>
              <a:rPr lang="en-US" sz="2000" b="1" noProof="0" dirty="0" err="1">
                <a:solidFill>
                  <a:srgbClr val="E66618"/>
                </a:solidFill>
              </a:rPr>
              <a:t>kebebasan</a:t>
            </a:r>
            <a:r>
              <a:rPr lang="en-US" sz="2000" b="1" noProof="0" dirty="0">
                <a:solidFill>
                  <a:srgbClr val="E66618"/>
                </a:solidFill>
              </a:rPr>
              <a:t>, dan rasa </a:t>
            </a:r>
            <a:r>
              <a:rPr lang="en-US" sz="2000" b="1" noProof="0" dirty="0" err="1">
                <a:solidFill>
                  <a:srgbClr val="E66618"/>
                </a:solidFill>
              </a:rPr>
              <a:t>hormat</a:t>
            </a:r>
            <a:r>
              <a:rPr lang="en-US" sz="2000" b="1" noProof="0" dirty="0">
                <a:solidFill>
                  <a:srgbClr val="E66618"/>
                </a:solidFill>
              </a:rPr>
              <a:t> </a:t>
            </a:r>
            <a:r>
              <a:rPr lang="en-US" sz="2000" b="1" noProof="0" dirty="0" err="1">
                <a:solidFill>
                  <a:srgbClr val="E66618"/>
                </a:solidFill>
              </a:rPr>
              <a:t>dari</a:t>
            </a:r>
            <a:r>
              <a:rPr lang="en-US" sz="2000" b="1" noProof="0" dirty="0">
                <a:solidFill>
                  <a:srgbClr val="E66618"/>
                </a:solidFill>
              </a:rPr>
              <a:t> </a:t>
            </a:r>
            <a:r>
              <a:rPr lang="en-US" sz="2000" b="1" noProof="0" dirty="0" err="1">
                <a:solidFill>
                  <a:srgbClr val="E66618"/>
                </a:solidFill>
              </a:rPr>
              <a:t>semua</a:t>
            </a:r>
            <a:r>
              <a:rPr lang="en-US" sz="2000" b="1" noProof="0" dirty="0">
                <a:solidFill>
                  <a:srgbClr val="E66618"/>
                </a:solidFill>
              </a:rPr>
              <a:t> orang yang </a:t>
            </a:r>
            <a:r>
              <a:rPr lang="en-US" sz="2000" b="1" noProof="0" dirty="0" err="1">
                <a:solidFill>
                  <a:srgbClr val="E66618"/>
                </a:solidFill>
              </a:rPr>
              <a:t>terkena</a:t>
            </a:r>
            <a:r>
              <a:rPr lang="en-US" sz="2000" b="1" noProof="0" dirty="0">
                <a:solidFill>
                  <a:srgbClr val="E66618"/>
                </a:solidFill>
              </a:rPr>
              <a:t> </a:t>
            </a:r>
            <a:r>
              <a:rPr lang="en-US" sz="2000" b="1" noProof="0" dirty="0" err="1">
                <a:solidFill>
                  <a:srgbClr val="E66618"/>
                </a:solidFill>
              </a:rPr>
              <a:t>dampak</a:t>
            </a:r>
            <a:r>
              <a:rPr lang="en-US" sz="2000" b="1" noProof="0" dirty="0">
                <a:solidFill>
                  <a:srgbClr val="E66618"/>
                </a:solidFill>
              </a:rPr>
              <a:t>.</a:t>
            </a:r>
          </a:p>
        </p:txBody>
      </p:sp>
      <p:sp>
        <p:nvSpPr>
          <p:cNvPr id="4" name="Slide Number Placeholder 5">
            <a:extLst>
              <a:ext uri="{FF2B5EF4-FFF2-40B4-BE49-F238E27FC236}">
                <a16:creationId xmlns:a16="http://schemas.microsoft.com/office/drawing/2014/main" id="{CECB6892-0003-44D1-AD53-84C7413B58E2}"/>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8</a:t>
            </a:fld>
            <a:endParaRPr lang="en-US" sz="800" dirty="0"/>
          </a:p>
        </p:txBody>
      </p:sp>
    </p:spTree>
    <p:extLst>
      <p:ext uri="{BB962C8B-B14F-4D97-AF65-F5344CB8AC3E}">
        <p14:creationId xmlns:p14="http://schemas.microsoft.com/office/powerpoint/2010/main" val="29618081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67E91-4C9C-4014-9CEC-7E229DEEE60A}"/>
              </a:ext>
            </a:extLst>
          </p:cNvPr>
          <p:cNvSpPr>
            <a:spLocks noGrp="1"/>
          </p:cNvSpPr>
          <p:nvPr>
            <p:ph type="title"/>
          </p:nvPr>
        </p:nvSpPr>
        <p:spPr/>
        <p:txBody>
          <a:bodyPr/>
          <a:lstStyle/>
          <a:p>
            <a:r>
              <a:rPr lang="en-US" noProof="0" dirty="0"/>
              <a:t>Utilitarianism: Ethical Consequences </a:t>
            </a:r>
            <a:r>
              <a:rPr lang="en-US" sz="1000" noProof="0" dirty="0"/>
              <a:t>2</a:t>
            </a:r>
            <a:endParaRPr lang="en-US" noProof="0" dirty="0"/>
          </a:p>
        </p:txBody>
      </p:sp>
      <p:sp>
        <p:nvSpPr>
          <p:cNvPr id="3" name="Content Placeholder 2">
            <a:extLst>
              <a:ext uri="{FF2B5EF4-FFF2-40B4-BE49-F238E27FC236}">
                <a16:creationId xmlns:a16="http://schemas.microsoft.com/office/drawing/2014/main" id="{D06A2C97-D8EE-45D7-9AEB-2F63932ACF09}"/>
              </a:ext>
            </a:extLst>
          </p:cNvPr>
          <p:cNvSpPr>
            <a:spLocks noGrp="1"/>
          </p:cNvSpPr>
          <p:nvPr>
            <p:ph idx="1"/>
          </p:nvPr>
        </p:nvSpPr>
        <p:spPr/>
        <p:txBody>
          <a:bodyPr/>
          <a:lstStyle/>
          <a:p>
            <a:pPr marL="0" indent="0">
              <a:buNone/>
            </a:pPr>
            <a:r>
              <a:rPr lang="en-US" noProof="0" dirty="0" err="1"/>
              <a:t>Utilitarianisme</a:t>
            </a:r>
            <a:r>
              <a:rPr lang="en-US" noProof="0" dirty="0"/>
              <a:t> </a:t>
            </a:r>
            <a:r>
              <a:rPr lang="en-US" noProof="0" dirty="0" err="1"/>
              <a:t>umumnya</a:t>
            </a:r>
            <a:r>
              <a:rPr lang="en-US" noProof="0" dirty="0"/>
              <a:t> </a:t>
            </a:r>
            <a:r>
              <a:rPr lang="en-US" noProof="0" dirty="0" err="1"/>
              <a:t>diidentikkan</a:t>
            </a:r>
            <a:r>
              <a:rPr lang="en-US" noProof="0" dirty="0"/>
              <a:t> </a:t>
            </a:r>
            <a:r>
              <a:rPr lang="en-US" noProof="0" dirty="0" err="1"/>
              <a:t>dengan</a:t>
            </a:r>
            <a:r>
              <a:rPr lang="en-US" noProof="0" dirty="0"/>
              <a:t> </a:t>
            </a:r>
            <a:r>
              <a:rPr lang="en-US" noProof="0" dirty="0" err="1"/>
              <a:t>aturan</a:t>
            </a:r>
            <a:r>
              <a:rPr lang="en-US" noProof="0" dirty="0"/>
              <a:t> </a:t>
            </a:r>
            <a:r>
              <a:rPr lang="en-US" noProof="0" dirty="0" err="1"/>
              <a:t>menghasilkan</a:t>
            </a:r>
            <a:r>
              <a:rPr lang="en-US" noProof="0" dirty="0"/>
              <a:t> </a:t>
            </a:r>
            <a:r>
              <a:rPr lang="en-US" b="1" noProof="0" dirty="0">
                <a:solidFill>
                  <a:srgbClr val="6600FF"/>
                </a:solidFill>
              </a:rPr>
              <a:t>"</a:t>
            </a:r>
            <a:r>
              <a:rPr lang="en-US" b="1" noProof="0" dirty="0" err="1">
                <a:solidFill>
                  <a:srgbClr val="6600FF"/>
                </a:solidFill>
              </a:rPr>
              <a:t>kebaikan</a:t>
            </a:r>
            <a:r>
              <a:rPr lang="en-US" b="1" noProof="0" dirty="0">
                <a:solidFill>
                  <a:srgbClr val="6600FF"/>
                </a:solidFill>
              </a:rPr>
              <a:t> </a:t>
            </a:r>
            <a:r>
              <a:rPr lang="en-US" b="1" noProof="0" dirty="0" err="1">
                <a:solidFill>
                  <a:srgbClr val="6600FF"/>
                </a:solidFill>
              </a:rPr>
              <a:t>terbesar</a:t>
            </a:r>
            <a:r>
              <a:rPr lang="en-US" b="1" noProof="0" dirty="0">
                <a:solidFill>
                  <a:srgbClr val="6600FF"/>
                </a:solidFill>
              </a:rPr>
              <a:t> </a:t>
            </a:r>
            <a:r>
              <a:rPr lang="en-US" b="1" noProof="0" dirty="0" err="1">
                <a:solidFill>
                  <a:srgbClr val="6600FF"/>
                </a:solidFill>
              </a:rPr>
              <a:t>untuk</a:t>
            </a:r>
            <a:r>
              <a:rPr lang="en-US" b="1" noProof="0" dirty="0">
                <a:solidFill>
                  <a:srgbClr val="6600FF"/>
                </a:solidFill>
              </a:rPr>
              <a:t> </a:t>
            </a:r>
            <a:r>
              <a:rPr lang="en-US" b="1" noProof="0" dirty="0" err="1">
                <a:solidFill>
                  <a:srgbClr val="6600FF"/>
                </a:solidFill>
              </a:rPr>
              <a:t>jumlah</a:t>
            </a:r>
            <a:r>
              <a:rPr lang="en-US" b="1" noProof="0" dirty="0">
                <a:solidFill>
                  <a:srgbClr val="6600FF"/>
                </a:solidFill>
              </a:rPr>
              <a:t> </a:t>
            </a:r>
            <a:r>
              <a:rPr lang="en-US" b="1" noProof="0" dirty="0" err="1">
                <a:solidFill>
                  <a:srgbClr val="6600FF"/>
                </a:solidFill>
              </a:rPr>
              <a:t>terbesar</a:t>
            </a:r>
            <a:r>
              <a:rPr lang="en-US" b="1" noProof="0" dirty="0">
                <a:solidFill>
                  <a:srgbClr val="6600FF"/>
                </a:solidFill>
              </a:rPr>
              <a:t>".</a:t>
            </a:r>
          </a:p>
          <a:p>
            <a:r>
              <a:rPr lang="en-US" sz="2000" b="1" noProof="0" dirty="0" err="1">
                <a:solidFill>
                  <a:schemeClr val="bg2">
                    <a:lumMod val="60000"/>
                    <a:lumOff val="40000"/>
                  </a:schemeClr>
                </a:solidFill>
              </a:rPr>
              <a:t>Sebagai</a:t>
            </a:r>
            <a:r>
              <a:rPr lang="en-US" sz="2000" b="1" noProof="0" dirty="0">
                <a:solidFill>
                  <a:schemeClr val="bg2">
                    <a:lumMod val="60000"/>
                    <a:lumOff val="40000"/>
                  </a:schemeClr>
                </a:solidFill>
              </a:rPr>
              <a:t> </a:t>
            </a:r>
            <a:r>
              <a:rPr lang="en-US" sz="2000" b="1" noProof="0" dirty="0" err="1">
                <a:solidFill>
                  <a:schemeClr val="bg2">
                    <a:lumMod val="60000"/>
                    <a:lumOff val="40000"/>
                  </a:schemeClr>
                </a:solidFill>
              </a:rPr>
              <a:t>filosofi</a:t>
            </a:r>
            <a:r>
              <a:rPr lang="en-US" sz="2000" b="1" noProof="0" dirty="0">
                <a:solidFill>
                  <a:schemeClr val="bg2">
                    <a:lumMod val="60000"/>
                    <a:lumOff val="40000"/>
                  </a:schemeClr>
                </a:solidFill>
              </a:rPr>
              <a:t> </a:t>
            </a:r>
            <a:r>
              <a:rPr lang="en-US" sz="2000" b="1" noProof="0" dirty="0" err="1">
                <a:solidFill>
                  <a:schemeClr val="bg2">
                    <a:lumMod val="60000"/>
                    <a:lumOff val="40000"/>
                  </a:schemeClr>
                </a:solidFill>
              </a:rPr>
              <a:t>sosial</a:t>
            </a:r>
            <a:r>
              <a:rPr lang="en-US" sz="2000" b="1" noProof="0" dirty="0">
                <a:solidFill>
                  <a:schemeClr val="bg2">
                    <a:lumMod val="60000"/>
                    <a:lumOff val="40000"/>
                  </a:schemeClr>
                </a:solidFill>
              </a:rPr>
              <a:t>, </a:t>
            </a:r>
            <a:r>
              <a:rPr lang="en-US" sz="2000" b="1" noProof="0" dirty="0" err="1">
                <a:solidFill>
                  <a:schemeClr val="bg2">
                    <a:lumMod val="60000"/>
                    <a:lumOff val="40000"/>
                  </a:schemeClr>
                </a:solidFill>
              </a:rPr>
              <a:t>utilitarianisme</a:t>
            </a:r>
            <a:r>
              <a:rPr lang="en-US" sz="2000" b="1" noProof="0" dirty="0">
                <a:solidFill>
                  <a:schemeClr val="bg2">
                    <a:lumMod val="60000"/>
                    <a:lumOff val="40000"/>
                  </a:schemeClr>
                </a:solidFill>
              </a:rPr>
              <a:t> </a:t>
            </a:r>
            <a:r>
              <a:rPr lang="en-US" sz="2000" b="1" noProof="0" dirty="0" err="1">
                <a:solidFill>
                  <a:schemeClr val="bg2">
                    <a:lumMod val="60000"/>
                    <a:lumOff val="40000"/>
                  </a:schemeClr>
                </a:solidFill>
              </a:rPr>
              <a:t>menentang</a:t>
            </a:r>
            <a:r>
              <a:rPr lang="en-US" sz="2000" b="1" noProof="0" dirty="0">
                <a:solidFill>
                  <a:schemeClr val="bg2">
                    <a:lumMod val="60000"/>
                    <a:lumOff val="40000"/>
                  </a:schemeClr>
                </a:solidFill>
              </a:rPr>
              <a:t> </a:t>
            </a:r>
            <a:r>
              <a:rPr lang="en-US" sz="2000" b="1" noProof="0" dirty="0" err="1">
                <a:solidFill>
                  <a:schemeClr val="bg2">
                    <a:lumMod val="60000"/>
                    <a:lumOff val="40000"/>
                  </a:schemeClr>
                </a:solidFill>
              </a:rPr>
              <a:t>kebijakan</a:t>
            </a:r>
            <a:r>
              <a:rPr lang="en-US" sz="2000" b="1" noProof="0" dirty="0">
                <a:solidFill>
                  <a:schemeClr val="bg2">
                    <a:lumMod val="60000"/>
                    <a:lumOff val="40000"/>
                  </a:schemeClr>
                </a:solidFill>
              </a:rPr>
              <a:t> yang </a:t>
            </a:r>
            <a:r>
              <a:rPr lang="en-US" sz="2000" b="1" noProof="0" dirty="0" err="1">
                <a:solidFill>
                  <a:schemeClr val="bg2">
                    <a:lumMod val="60000"/>
                    <a:lumOff val="40000"/>
                  </a:schemeClr>
                </a:solidFill>
              </a:rPr>
              <a:t>bertujuan</a:t>
            </a:r>
            <a:r>
              <a:rPr lang="en-US" sz="2000" b="1" noProof="0" dirty="0">
                <a:solidFill>
                  <a:schemeClr val="bg2">
                    <a:lumMod val="60000"/>
                    <a:lumOff val="40000"/>
                  </a:schemeClr>
                </a:solidFill>
              </a:rPr>
              <a:t> </a:t>
            </a:r>
            <a:r>
              <a:rPr lang="en-US" sz="2000" b="1" noProof="0" dirty="0" err="1">
                <a:solidFill>
                  <a:schemeClr val="bg2">
                    <a:lumMod val="60000"/>
                    <a:lumOff val="40000"/>
                  </a:schemeClr>
                </a:solidFill>
              </a:rPr>
              <a:t>hanya</a:t>
            </a:r>
            <a:r>
              <a:rPr lang="en-US" sz="2000" b="1" noProof="0" dirty="0">
                <a:solidFill>
                  <a:schemeClr val="bg2">
                    <a:lumMod val="60000"/>
                    <a:lumOff val="40000"/>
                  </a:schemeClr>
                </a:solidFill>
              </a:rPr>
              <a:t> </a:t>
            </a:r>
            <a:r>
              <a:rPr lang="en-US" sz="2000" b="1" noProof="0" dirty="0" err="1">
                <a:solidFill>
                  <a:schemeClr val="bg2">
                    <a:lumMod val="60000"/>
                    <a:lumOff val="40000"/>
                  </a:schemeClr>
                </a:solidFill>
              </a:rPr>
              <a:t>menguntungkan</a:t>
            </a:r>
            <a:r>
              <a:rPr lang="en-US" sz="2000" b="1" noProof="0" dirty="0">
                <a:solidFill>
                  <a:schemeClr val="bg2">
                    <a:lumMod val="60000"/>
                    <a:lumOff val="40000"/>
                  </a:schemeClr>
                </a:solidFill>
              </a:rPr>
              <a:t> </a:t>
            </a:r>
            <a:r>
              <a:rPr lang="en-US" sz="2000" b="1" noProof="0" dirty="0" err="1">
                <a:solidFill>
                  <a:schemeClr val="accent1">
                    <a:lumMod val="50000"/>
                  </a:schemeClr>
                </a:solidFill>
              </a:rPr>
              <a:t>segelintir</a:t>
            </a:r>
            <a:r>
              <a:rPr lang="en-US" sz="2000" b="1" noProof="0" dirty="0">
                <a:solidFill>
                  <a:schemeClr val="accent1">
                    <a:lumMod val="50000"/>
                  </a:schemeClr>
                </a:solidFill>
              </a:rPr>
              <a:t> </a:t>
            </a:r>
            <a:r>
              <a:rPr lang="en-US" sz="2000" b="1" noProof="0" dirty="0" err="1">
                <a:solidFill>
                  <a:schemeClr val="bg2">
                    <a:lumMod val="60000"/>
                    <a:lumOff val="40000"/>
                  </a:schemeClr>
                </a:solidFill>
              </a:rPr>
              <a:t>kelompok</a:t>
            </a:r>
            <a:r>
              <a:rPr lang="en-US" sz="2000" b="1" noProof="0" dirty="0">
                <a:solidFill>
                  <a:schemeClr val="bg2">
                    <a:lumMod val="60000"/>
                    <a:lumOff val="40000"/>
                  </a:schemeClr>
                </a:solidFill>
              </a:rPr>
              <a:t> </a:t>
            </a:r>
            <a:r>
              <a:rPr lang="en-US" sz="2000" b="1" noProof="0" dirty="0" err="1">
                <a:solidFill>
                  <a:schemeClr val="bg2">
                    <a:lumMod val="60000"/>
                    <a:lumOff val="40000"/>
                  </a:schemeClr>
                </a:solidFill>
              </a:rPr>
              <a:t>minoritas</a:t>
            </a:r>
            <a:r>
              <a:rPr lang="en-US" sz="2000" b="1" noProof="0" dirty="0">
                <a:solidFill>
                  <a:schemeClr val="bg2">
                    <a:lumMod val="60000"/>
                    <a:lumOff val="40000"/>
                  </a:schemeClr>
                </a:solidFill>
              </a:rPr>
              <a:t> </a:t>
            </a:r>
            <a:r>
              <a:rPr lang="en-US" sz="2000" b="1" noProof="0" dirty="0" err="1">
                <a:solidFill>
                  <a:schemeClr val="bg2">
                    <a:lumMod val="60000"/>
                    <a:lumOff val="40000"/>
                  </a:schemeClr>
                </a:solidFill>
              </a:rPr>
              <a:t>sosial</a:t>
            </a:r>
            <a:r>
              <a:rPr lang="en-US" sz="2000" b="1" noProof="0" dirty="0">
                <a:solidFill>
                  <a:schemeClr val="bg2">
                    <a:lumMod val="60000"/>
                    <a:lumOff val="40000"/>
                  </a:schemeClr>
                </a:solidFill>
              </a:rPr>
              <a:t>, </a:t>
            </a:r>
            <a:r>
              <a:rPr lang="en-US" sz="2000" b="1" noProof="0" dirty="0" err="1">
                <a:solidFill>
                  <a:schemeClr val="bg2">
                    <a:lumMod val="60000"/>
                    <a:lumOff val="40000"/>
                  </a:schemeClr>
                </a:solidFill>
              </a:rPr>
              <a:t>ekonomi</a:t>
            </a:r>
            <a:r>
              <a:rPr lang="en-US" sz="2000" b="1" noProof="0" dirty="0">
                <a:solidFill>
                  <a:schemeClr val="bg2">
                    <a:lumMod val="60000"/>
                    <a:lumOff val="40000"/>
                  </a:schemeClr>
                </a:solidFill>
              </a:rPr>
              <a:t>, </a:t>
            </a:r>
            <a:r>
              <a:rPr lang="en-US" sz="2000" b="1" noProof="0" dirty="0" err="1">
                <a:solidFill>
                  <a:schemeClr val="bg2">
                    <a:lumMod val="60000"/>
                    <a:lumOff val="40000"/>
                  </a:schemeClr>
                </a:solidFill>
              </a:rPr>
              <a:t>atau</a:t>
            </a:r>
            <a:r>
              <a:rPr lang="en-US" sz="2000" b="1" noProof="0" dirty="0">
                <a:solidFill>
                  <a:schemeClr val="bg2">
                    <a:lumMod val="60000"/>
                    <a:lumOff val="40000"/>
                  </a:schemeClr>
                </a:solidFill>
              </a:rPr>
              <a:t> </a:t>
            </a:r>
            <a:r>
              <a:rPr lang="en-US" sz="2000" b="1" noProof="0" dirty="0" err="1">
                <a:solidFill>
                  <a:schemeClr val="bg2">
                    <a:lumMod val="60000"/>
                    <a:lumOff val="40000"/>
                  </a:schemeClr>
                </a:solidFill>
              </a:rPr>
              <a:t>politik</a:t>
            </a:r>
            <a:r>
              <a:rPr lang="en-US" sz="2000" b="1" noProof="0" dirty="0">
                <a:solidFill>
                  <a:schemeClr val="bg2">
                    <a:lumMod val="60000"/>
                    <a:lumOff val="40000"/>
                  </a:schemeClr>
                </a:solidFill>
              </a:rPr>
              <a:t>.</a:t>
            </a:r>
            <a:endParaRPr lang="en-US" b="1" noProof="0" dirty="0">
              <a:solidFill>
                <a:schemeClr val="bg2">
                  <a:lumMod val="60000"/>
                  <a:lumOff val="40000"/>
                </a:schemeClr>
              </a:solidFill>
            </a:endParaRPr>
          </a:p>
          <a:p>
            <a:pPr marL="0" indent="0">
              <a:buNone/>
            </a:pPr>
            <a:r>
              <a:rPr lang="en-US" noProof="0" dirty="0" err="1"/>
              <a:t>Kaum</a:t>
            </a:r>
            <a:r>
              <a:rPr lang="en-US" noProof="0" dirty="0"/>
              <a:t> utilitarian </a:t>
            </a:r>
            <a:r>
              <a:rPr lang="en-US" noProof="0" dirty="0" err="1"/>
              <a:t>cenderung</a:t>
            </a:r>
            <a:r>
              <a:rPr lang="en-US" noProof="0" dirty="0"/>
              <a:t> </a:t>
            </a:r>
            <a:r>
              <a:rPr lang="en-US" noProof="0" dirty="0" err="1"/>
              <a:t>menjadi</a:t>
            </a:r>
            <a:r>
              <a:rPr lang="en-US" noProof="0" dirty="0"/>
              <a:t> </a:t>
            </a:r>
            <a:r>
              <a:rPr lang="en-US" noProof="0" dirty="0" err="1"/>
              <a:t>pemikir</a:t>
            </a:r>
            <a:r>
              <a:rPr lang="en-US" noProof="0" dirty="0"/>
              <a:t> yang sangat </a:t>
            </a:r>
            <a:r>
              <a:rPr lang="en-US" noProof="0" dirty="0" err="1"/>
              <a:t>pragmatis</a:t>
            </a:r>
            <a:r>
              <a:rPr lang="en-US" noProof="0" dirty="0"/>
              <a:t>, dan </a:t>
            </a:r>
            <a:r>
              <a:rPr lang="en-US" noProof="0" dirty="0" err="1"/>
              <a:t>tidak</a:t>
            </a:r>
            <a:r>
              <a:rPr lang="en-US" noProof="0" dirty="0"/>
              <a:t> </a:t>
            </a:r>
            <a:r>
              <a:rPr lang="en-US" noProof="0" dirty="0" err="1"/>
              <a:t>ada</a:t>
            </a:r>
            <a:r>
              <a:rPr lang="en-US" noProof="0" dirty="0"/>
              <a:t> </a:t>
            </a:r>
            <a:r>
              <a:rPr lang="en-US" noProof="0" dirty="0" err="1"/>
              <a:t>tindakan</a:t>
            </a:r>
            <a:r>
              <a:rPr lang="en-US" noProof="0" dirty="0"/>
              <a:t> yang </a:t>
            </a:r>
            <a:r>
              <a:rPr lang="en-US" noProof="0" dirty="0" err="1"/>
              <a:t>sepenuhnya</a:t>
            </a:r>
            <a:r>
              <a:rPr lang="en-US" noProof="0" dirty="0"/>
              <a:t> </a:t>
            </a:r>
            <a:r>
              <a:rPr lang="en-US" noProof="0" dirty="0" err="1"/>
              <a:t>benar</a:t>
            </a:r>
            <a:r>
              <a:rPr lang="en-US" noProof="0" dirty="0"/>
              <a:t> </a:t>
            </a:r>
            <a:r>
              <a:rPr lang="en-US" noProof="0" dirty="0" err="1"/>
              <a:t>atau</a:t>
            </a:r>
            <a:r>
              <a:rPr lang="en-US" noProof="0" dirty="0"/>
              <a:t> salah </a:t>
            </a:r>
            <a:r>
              <a:rPr lang="en-US" noProof="0" dirty="0" err="1"/>
              <a:t>dalam</a:t>
            </a:r>
            <a:r>
              <a:rPr lang="en-US" noProof="0" dirty="0"/>
              <a:t> </a:t>
            </a:r>
            <a:r>
              <a:rPr lang="en-US" noProof="0" dirty="0" err="1"/>
              <a:t>semua</a:t>
            </a:r>
            <a:r>
              <a:rPr lang="en-US" noProof="0" dirty="0"/>
              <a:t> </a:t>
            </a:r>
            <a:r>
              <a:rPr lang="en-US" noProof="0" dirty="0" err="1"/>
              <a:t>kasus</a:t>
            </a:r>
            <a:r>
              <a:rPr lang="en-US" noProof="0" dirty="0"/>
              <a:t> dan </a:t>
            </a:r>
            <a:r>
              <a:rPr lang="en-US" noProof="0" dirty="0" err="1"/>
              <a:t>situasi</a:t>
            </a:r>
            <a:r>
              <a:rPr lang="en-US" noProof="0" dirty="0"/>
              <a:t>. </a:t>
            </a:r>
          </a:p>
          <a:p>
            <a:r>
              <a:rPr lang="en-US" sz="2000" noProof="0" dirty="0" err="1"/>
              <a:t>Penalaran</a:t>
            </a:r>
            <a:r>
              <a:rPr lang="en-US" sz="2000" noProof="0" dirty="0"/>
              <a:t> utilitarian </a:t>
            </a:r>
            <a:r>
              <a:rPr lang="en-US" sz="2000" noProof="0" dirty="0" err="1"/>
              <a:t>biasanya</a:t>
            </a:r>
            <a:r>
              <a:rPr lang="en-US" sz="2000" noProof="0" dirty="0"/>
              <a:t> </a:t>
            </a:r>
            <a:r>
              <a:rPr lang="en-US" sz="2000" noProof="0" dirty="0" err="1"/>
              <a:t>mengakui</a:t>
            </a:r>
            <a:r>
              <a:rPr lang="en-US" sz="2000" noProof="0" dirty="0"/>
              <a:t> </a:t>
            </a:r>
            <a:r>
              <a:rPr lang="en-US" sz="2000" noProof="0" dirty="0" err="1"/>
              <a:t>adanya</a:t>
            </a:r>
            <a:r>
              <a:rPr lang="en-US" sz="2000" noProof="0" dirty="0"/>
              <a:t> </a:t>
            </a:r>
            <a:r>
              <a:rPr lang="en-US" sz="2000" noProof="0" dirty="0" err="1"/>
              <a:t>dukungan</a:t>
            </a:r>
            <a:r>
              <a:rPr lang="en-US" sz="2000" noProof="0" dirty="0"/>
              <a:t> </a:t>
            </a:r>
            <a:r>
              <a:rPr lang="en-US" sz="2000" noProof="0" dirty="0" err="1"/>
              <a:t>terhadap</a:t>
            </a:r>
            <a:r>
              <a:rPr lang="en-US" sz="2000" noProof="0" dirty="0"/>
              <a:t> </a:t>
            </a:r>
            <a:r>
              <a:rPr lang="en-US" sz="2000" noProof="0" dirty="0" err="1"/>
              <a:t>alternatif-alternatif</a:t>
            </a:r>
            <a:r>
              <a:rPr lang="en-US" sz="2000" noProof="0" dirty="0"/>
              <a:t> yang </a:t>
            </a:r>
            <a:r>
              <a:rPr lang="en-US" sz="2000" noProof="0" dirty="0" err="1"/>
              <a:t>ada</a:t>
            </a:r>
            <a:r>
              <a:rPr lang="en-US" sz="2000" noProof="0" dirty="0"/>
              <a:t>.</a:t>
            </a:r>
          </a:p>
          <a:p>
            <a:pPr marL="0" indent="0">
              <a:buNone/>
            </a:pPr>
            <a:r>
              <a:rPr lang="en-US" sz="2000" b="1" noProof="0" dirty="0" err="1">
                <a:solidFill>
                  <a:srgbClr val="6600FF"/>
                </a:solidFill>
              </a:rPr>
              <a:t>Pandangan</a:t>
            </a:r>
            <a:r>
              <a:rPr lang="en-US" sz="2000" b="1" noProof="0" dirty="0">
                <a:solidFill>
                  <a:srgbClr val="6600FF"/>
                </a:solidFill>
              </a:rPr>
              <a:t> utilitarian </a:t>
            </a:r>
            <a:r>
              <a:rPr lang="en-US" sz="2000" b="1" noProof="0" dirty="0" err="1">
                <a:solidFill>
                  <a:srgbClr val="6600FF"/>
                </a:solidFill>
              </a:rPr>
              <a:t>menyatakan</a:t>
            </a:r>
            <a:r>
              <a:rPr lang="en-US" sz="2000" b="1" noProof="0" dirty="0">
                <a:solidFill>
                  <a:srgbClr val="6600FF"/>
                </a:solidFill>
              </a:rPr>
              <a:t> </a:t>
            </a:r>
            <a:r>
              <a:rPr lang="en-US" sz="2000" b="1" noProof="0" dirty="0" err="1">
                <a:solidFill>
                  <a:srgbClr val="6600FF"/>
                </a:solidFill>
              </a:rPr>
              <a:t>bahwa</a:t>
            </a:r>
            <a:r>
              <a:rPr lang="en-US" sz="2000" b="1" noProof="0" dirty="0">
                <a:solidFill>
                  <a:srgbClr val="6600FF"/>
                </a:solidFill>
              </a:rPr>
              <a:t> </a:t>
            </a:r>
            <a:r>
              <a:rPr lang="en-US" sz="2000" b="1" noProof="0" dirty="0" err="1">
                <a:solidFill>
                  <a:srgbClr val="6600FF"/>
                </a:solidFill>
              </a:rPr>
              <a:t>kebahagiaan</a:t>
            </a:r>
            <a:r>
              <a:rPr lang="en-US" sz="2000" b="1" noProof="0" dirty="0">
                <a:solidFill>
                  <a:srgbClr val="6600FF"/>
                </a:solidFill>
              </a:rPr>
              <a:t> </a:t>
            </a:r>
            <a:r>
              <a:rPr lang="en-US" sz="2000" b="1" noProof="0" dirty="0" err="1">
                <a:solidFill>
                  <a:srgbClr val="6600FF"/>
                </a:solidFill>
              </a:rPr>
              <a:t>adalah</a:t>
            </a:r>
            <a:r>
              <a:rPr lang="en-US" sz="2000" b="1" noProof="0" dirty="0">
                <a:solidFill>
                  <a:srgbClr val="6600FF"/>
                </a:solidFill>
              </a:rPr>
              <a:t> </a:t>
            </a:r>
            <a:r>
              <a:rPr lang="en-US" sz="2000" b="1" noProof="0" dirty="0" err="1">
                <a:solidFill>
                  <a:srgbClr val="6600FF"/>
                </a:solidFill>
              </a:rPr>
              <a:t>kebaikan</a:t>
            </a:r>
            <a:r>
              <a:rPr lang="en-US" sz="2000" b="1" noProof="0" dirty="0">
                <a:solidFill>
                  <a:srgbClr val="6600FF"/>
                </a:solidFill>
              </a:rPr>
              <a:t> </a:t>
            </a:r>
            <a:r>
              <a:rPr lang="en-US" sz="2000" b="1" noProof="0" dirty="0" err="1">
                <a:solidFill>
                  <a:srgbClr val="6600FF"/>
                </a:solidFill>
              </a:rPr>
              <a:t>tertinggi</a:t>
            </a:r>
            <a:r>
              <a:rPr lang="en-US" sz="2000" b="1" noProof="0" dirty="0">
                <a:solidFill>
                  <a:srgbClr val="6600FF"/>
                </a:solidFill>
              </a:rPr>
              <a:t>, </a:t>
            </a:r>
            <a:r>
              <a:rPr lang="en-US" sz="2000" b="1" noProof="0" dirty="0" err="1">
                <a:solidFill>
                  <a:srgbClr val="6600FF"/>
                </a:solidFill>
              </a:rPr>
              <a:t>satu-satunya</a:t>
            </a:r>
            <a:r>
              <a:rPr lang="en-US" sz="2000" b="1" noProof="0" dirty="0">
                <a:solidFill>
                  <a:srgbClr val="6600FF"/>
                </a:solidFill>
              </a:rPr>
              <a:t> </a:t>
            </a:r>
            <a:r>
              <a:rPr lang="en-US" sz="2000" b="1" noProof="0" dirty="0" err="1">
                <a:solidFill>
                  <a:srgbClr val="6600FF"/>
                </a:solidFill>
              </a:rPr>
              <a:t>hal</a:t>
            </a:r>
            <a:r>
              <a:rPr lang="en-US" sz="2000" b="1" noProof="0" dirty="0">
                <a:solidFill>
                  <a:srgbClr val="6600FF"/>
                </a:solidFill>
              </a:rPr>
              <a:t> yang </a:t>
            </a:r>
            <a:r>
              <a:rPr lang="en-US" sz="2000" b="1" noProof="0" dirty="0" err="1">
                <a:solidFill>
                  <a:srgbClr val="6600FF"/>
                </a:solidFill>
              </a:rPr>
              <a:t>ada</a:t>
            </a:r>
            <a:r>
              <a:rPr lang="en-US" sz="2000" b="1" noProof="0" dirty="0">
                <a:solidFill>
                  <a:srgbClr val="6600FF"/>
                </a:solidFill>
              </a:rPr>
              <a:t> dan </a:t>
            </a:r>
            <a:r>
              <a:rPr lang="en-US" sz="2000" b="1" noProof="0" dirty="0" err="1">
                <a:solidFill>
                  <a:srgbClr val="6600FF"/>
                </a:solidFill>
              </a:rPr>
              <a:t>dapat</a:t>
            </a:r>
            <a:r>
              <a:rPr lang="en-US" sz="2000" b="1" noProof="0" dirty="0">
                <a:solidFill>
                  <a:srgbClr val="6600FF"/>
                </a:solidFill>
              </a:rPr>
              <a:t> </a:t>
            </a:r>
            <a:r>
              <a:rPr lang="en-US" sz="2000" b="1" noProof="0" dirty="0" err="1">
                <a:solidFill>
                  <a:srgbClr val="6600FF"/>
                </a:solidFill>
              </a:rPr>
              <a:t>dihargai</a:t>
            </a:r>
            <a:r>
              <a:rPr lang="en-US" sz="2000" b="1" noProof="0" dirty="0">
                <a:solidFill>
                  <a:srgbClr val="6600FF"/>
                </a:solidFill>
              </a:rPr>
              <a:t> demi </a:t>
            </a:r>
            <a:r>
              <a:rPr lang="en-US" sz="2000" b="1" noProof="0" dirty="0" err="1">
                <a:solidFill>
                  <a:srgbClr val="6600FF"/>
                </a:solidFill>
              </a:rPr>
              <a:t>kebaikan</a:t>
            </a:r>
            <a:r>
              <a:rPr lang="en-US" sz="2000" b="1" noProof="0" dirty="0">
                <a:solidFill>
                  <a:srgbClr val="6600FF"/>
                </a:solidFill>
              </a:rPr>
              <a:t> </a:t>
            </a:r>
            <a:r>
              <a:rPr lang="en-US" sz="2000" b="1" noProof="0" dirty="0" err="1">
                <a:solidFill>
                  <a:srgbClr val="6600FF"/>
                </a:solidFill>
              </a:rPr>
              <a:t>itu</a:t>
            </a:r>
            <a:r>
              <a:rPr lang="en-US" sz="2000" b="1" noProof="0" dirty="0">
                <a:solidFill>
                  <a:srgbClr val="6600FF"/>
                </a:solidFill>
              </a:rPr>
              <a:t> </a:t>
            </a:r>
            <a:r>
              <a:rPr lang="en-US" sz="2000" b="1" noProof="0" dirty="0" err="1">
                <a:solidFill>
                  <a:srgbClr val="6600FF"/>
                </a:solidFill>
              </a:rPr>
              <a:t>sendiri</a:t>
            </a:r>
            <a:r>
              <a:rPr lang="en-US" sz="2000" b="1" noProof="0" dirty="0">
                <a:solidFill>
                  <a:srgbClr val="6600FF"/>
                </a:solidFill>
              </a:rPr>
              <a:t>.</a:t>
            </a:r>
          </a:p>
          <a:p>
            <a:pPr marL="0" indent="0">
              <a:buNone/>
            </a:pPr>
            <a:endParaRPr lang="en-US" sz="2000" b="1" noProof="0" dirty="0">
              <a:solidFill>
                <a:srgbClr val="6600FF"/>
              </a:solidFill>
            </a:endParaRPr>
          </a:p>
          <a:p>
            <a:pPr marL="0" indent="0">
              <a:buNone/>
            </a:pPr>
            <a:endParaRPr lang="en-US" sz="2000" noProof="0" dirty="0"/>
          </a:p>
          <a:p>
            <a:pPr marL="0" indent="0">
              <a:buNone/>
            </a:pPr>
            <a:endParaRPr lang="en-US" sz="2000" noProof="0" dirty="0"/>
          </a:p>
        </p:txBody>
      </p:sp>
      <p:sp>
        <p:nvSpPr>
          <p:cNvPr id="4" name="Slide Number Placeholder 5">
            <a:extLst>
              <a:ext uri="{FF2B5EF4-FFF2-40B4-BE49-F238E27FC236}">
                <a16:creationId xmlns:a16="http://schemas.microsoft.com/office/drawing/2014/main" id="{6B79F501-0AE4-4D36-BBCB-C64CBFDC6C57}"/>
              </a:ext>
            </a:extLst>
          </p:cNvPr>
          <p:cNvSpPr txBox="1">
            <a:spLocks/>
          </p:cNvSpPr>
          <p:nvPr/>
        </p:nvSpPr>
        <p:spPr>
          <a:xfrm>
            <a:off x="8686800" y="6580398"/>
            <a:ext cx="314388" cy="201402"/>
          </a:xfrm>
          <a:prstGeom prst="rect">
            <a:avLst/>
          </a:prstGeom>
        </p:spPr>
        <p:txBody>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68151E55-6873-49E2-B8D5-2F265E6F1973}" type="slidenum">
              <a:rPr lang="en-US" sz="800" smtClean="0"/>
              <a:pPr algn="r"/>
              <a:t>9</a:t>
            </a:fld>
            <a:endParaRPr lang="en-US" sz="800" dirty="0"/>
          </a:p>
        </p:txBody>
      </p:sp>
    </p:spTree>
    <p:extLst>
      <p:ext uri="{BB962C8B-B14F-4D97-AF65-F5344CB8AC3E}">
        <p14:creationId xmlns:p14="http://schemas.microsoft.com/office/powerpoint/2010/main" val="27228130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Red bar footer BODY/MAIN CONTENT">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RED FOOTER Section Divider, Quotes, Callouts">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Plain_APPENDIX">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1_MHHE_Accessible_PPT_Template-v3">
  <a:themeElements>
    <a:clrScheme name="MHHE Branding">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39858E"/>
      </a:hlink>
      <a:folHlink>
        <a:srgbClr val="3985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1_Red bar footer BODY/MAIN CONTENT">
  <a:themeElements>
    <a:clrScheme name="Custom 1">
      <a:dk1>
        <a:sysClr val="windowText" lastClr="000000"/>
      </a:dk1>
      <a:lt1>
        <a:sysClr val="window" lastClr="FFFFFF"/>
      </a:lt1>
      <a:dk2>
        <a:srgbClr val="E6E4CC"/>
      </a:dk2>
      <a:lt2>
        <a:srgbClr val="C30C20"/>
      </a:lt2>
      <a:accent1>
        <a:srgbClr val="7AC1AC"/>
      </a:accent1>
      <a:accent2>
        <a:srgbClr val="802754"/>
      </a:accent2>
      <a:accent3>
        <a:srgbClr val="777777"/>
      </a:accent3>
      <a:accent4>
        <a:srgbClr val="DC5A20"/>
      </a:accent4>
      <a:accent5>
        <a:srgbClr val="39858E"/>
      </a:accent5>
      <a:accent6>
        <a:srgbClr val="FFCE00"/>
      </a:accent6>
      <a:hlink>
        <a:srgbClr val="000000"/>
      </a:hlink>
      <a:folHlink>
        <a:srgbClr val="C30C2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9D48022EABF1754A9167513451C89C8D" ma:contentTypeVersion="20" ma:contentTypeDescription="Create a new document." ma:contentTypeScope="" ma:versionID="1a2a969a0d5866811ab0a9e97483770a">
  <xsd:schema xmlns:xsd="http://www.w3.org/2001/XMLSchema" xmlns:xs="http://www.w3.org/2001/XMLSchema" xmlns:p="http://schemas.microsoft.com/office/2006/metadata/properties" xmlns:ns2="3b891efd-a537-4e57-a9a6-7bde74ae8a20" xmlns:ns3="b7fbc176-c5f2-4fe2-83e2-528516b9f35d" targetNamespace="http://schemas.microsoft.com/office/2006/metadata/properties" ma:root="true" ma:fieldsID="c0dbe534cd44d978c3fb467922caaec5" ns2:_="" ns3:_="">
    <xsd:import namespace="3b891efd-a537-4e57-a9a6-7bde74ae8a20"/>
    <xsd:import namespace="b7fbc176-c5f2-4fe2-83e2-528516b9f35d"/>
    <xsd:element name="properties">
      <xsd:complexType>
        <xsd:sequence>
          <xsd:element name="documentManagement">
            <xsd:complexType>
              <xsd:all>
                <xsd:element ref="ns2:SharedWithUsers" minOccurs="0"/>
                <xsd:element ref="ns2:SharedWithDetails" minOccurs="0"/>
                <xsd:element ref="ns3:ozku" minOccurs="0"/>
                <xsd:element ref="ns3:Check_x0020_in_x0020_comments" minOccurs="0"/>
                <xsd:element ref="ns3:Check_x0020_in_x0020_comments_x003a_Text"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b891efd-a537-4e57-a9a6-7bde74ae8a20"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3" nillable="true" ma:displayName="Last Shared By User" ma:description="" ma:internalName="LastSharedByUser" ma:readOnly="true">
      <xsd:simpleType>
        <xsd:restriction base="dms:Note">
          <xsd:maxLength value="255"/>
        </xsd:restriction>
      </xsd:simpleType>
    </xsd:element>
    <xsd:element name="LastSharedByTime" ma:index="14"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b7fbc176-c5f2-4fe2-83e2-528516b9f35d" elementFormDefault="qualified">
    <xsd:import namespace="http://schemas.microsoft.com/office/2006/documentManagement/types"/>
    <xsd:import namespace="http://schemas.microsoft.com/office/infopath/2007/PartnerControls"/>
    <xsd:element name="ozku" ma:index="10" nillable="true" ma:displayName="Text" ma:internalName="ozku">
      <xsd:simpleType>
        <xsd:restriction base="dms:Text"/>
      </xsd:simpleType>
    </xsd:element>
    <xsd:element name="Check_x0020_in_x0020_comments" ma:index="11" nillable="true" ma:displayName="Check in comments" ma:description="Check in comments" ma:list="{b7fbc176-c5f2-4fe2-83e2-528516b9f35d}" ma:internalName="Check_x0020_in_x0020_comments" ma:readOnly="false" ma:showField="_UIVersionString">
      <xsd:simpleType>
        <xsd:restriction base="dms:Lookup"/>
      </xsd:simpleType>
    </xsd:element>
    <xsd:element name="Check_x0020_in_x0020_comments_x003a_Text" ma:index="12" nillable="true" ma:displayName="Check in comments:Text" ma:list="{b7fbc176-c5f2-4fe2-83e2-528516b9f35d}" ma:internalName="Check_x0020_in_x0020_comments_x003a_Text" ma:readOnly="true" ma:showField="ozku" ma:web="3b891efd-a537-4e57-a9a6-7bde74ae8a20">
      <xsd:simpleType>
        <xsd:restriction base="dms:Lookup"/>
      </xsd:simpleType>
    </xsd:element>
    <xsd:element name="MediaServiceMetadata" ma:index="15" nillable="true" ma:displayName="MediaServiceMetadata" ma:description="" ma:hidden="true" ma:internalName="MediaServiceMetadata" ma:readOnly="true">
      <xsd:simpleType>
        <xsd:restriction base="dms:Note"/>
      </xsd:simpleType>
    </xsd:element>
    <xsd:element name="MediaServiceFastMetadata" ma:index="16" nillable="true" ma:displayName="MediaServiceFastMetadata" ma:description="" ma:hidden="true" ma:internalName="MediaServiceFastMetadata" ma:readOnly="true">
      <xsd:simpleType>
        <xsd:restriction base="dms:Note"/>
      </xsd:simpleType>
    </xsd:element>
    <xsd:element name="MediaServiceDateTaken" ma:index="17" nillable="true" ma:displayName="MediaServiceDateTaken" ma:hidden="true" ma:internalName="MediaServiceDateTaken" ma:readOnly="true">
      <xsd:simpleType>
        <xsd:restriction base="dms:Text"/>
      </xsd:simpleType>
    </xsd:element>
    <xsd:element name="MediaServiceAutoTags" ma:index="18" nillable="true" ma:displayName="MediaServiceAutoTags" ma:internalName="MediaServiceAutoTags" ma:readOnly="true">
      <xsd:simpleType>
        <xsd:restriction base="dms:Text"/>
      </xsd:simpleType>
    </xsd:element>
    <xsd:element name="MediaServiceLocation" ma:index="19" nillable="true" ma:displayName="MediaServiceLocation" ma:internalName="MediaServiceLocation" ma:readOnly="true">
      <xsd:simpleType>
        <xsd:restriction base="dms:Text"/>
      </xsd:simpleType>
    </xsd:element>
    <xsd:element name="MediaServiceOCR" ma:index="20" nillable="true" ma:displayName="MediaServiceOCR" ma:internalName="MediaServiceOCR" ma:readOnly="true">
      <xsd:simpleType>
        <xsd:restriction base="dms:Note">
          <xsd:maxLength value="255"/>
        </xsd:restriction>
      </xsd:simpleType>
    </xsd:element>
    <xsd:element name="MediaServiceEventHashCode" ma:index="21" nillable="true" ma:displayName="MediaServiceEventHashCode" ma:hidden="true" ma:internalName="MediaServiceEventHashCode" ma:readOnly="true">
      <xsd:simpleType>
        <xsd:restriction base="dms:Text"/>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heck_x0020_in_x0020_comments xmlns="b7fbc176-c5f2-4fe2-83e2-528516b9f35d" xsi:nil="true"/>
    <ozku xmlns="b7fbc176-c5f2-4fe2-83e2-528516b9f35d" xsi:nil="true"/>
  </documentManagement>
</p:properties>
</file>

<file path=customXml/itemProps1.xml><?xml version="1.0" encoding="utf-8"?>
<ds:datastoreItem xmlns:ds="http://schemas.openxmlformats.org/officeDocument/2006/customXml" ds:itemID="{37E7D62B-E0D2-47A9-AED0-30B22BFA0713}">
  <ds:schemaRefs>
    <ds:schemaRef ds:uri="http://schemas.microsoft.com/sharepoint/v3/contenttype/forms"/>
  </ds:schemaRefs>
</ds:datastoreItem>
</file>

<file path=customXml/itemProps2.xml><?xml version="1.0" encoding="utf-8"?>
<ds:datastoreItem xmlns:ds="http://schemas.openxmlformats.org/officeDocument/2006/customXml" ds:itemID="{43D3D156-8760-4EBB-AC76-049EBF887CA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b891efd-a537-4e57-a9a6-7bde74ae8a20"/>
    <ds:schemaRef ds:uri="b7fbc176-c5f2-4fe2-83e2-528516b9f35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18F09F5-307F-4175-84BD-03E11523D2F9}">
  <ds:schemaRefs>
    <ds:schemaRef ds:uri="http://purl.org/dc/elements/1.1/"/>
    <ds:schemaRef ds:uri="http://schemas.microsoft.com/office/2006/metadata/properties"/>
    <ds:schemaRef ds:uri="http://schemas.microsoft.com/office/infopath/2007/PartnerControls"/>
    <ds:schemaRef ds:uri="3b891efd-a537-4e57-a9a6-7bde74ae8a20"/>
    <ds:schemaRef ds:uri="http://purl.org/dc/terms/"/>
    <ds:schemaRef ds:uri="b7fbc176-c5f2-4fe2-83e2-528516b9f35d"/>
    <ds:schemaRef ds:uri="http://schemas.microsoft.com/office/2006/documentManagement/types"/>
    <ds:schemaRef ds:uri="http://schemas.openxmlformats.org/package/2006/metadata/core-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MHHE_Accessible_PPT_Template-v3</Template>
  <TotalTime>5714</TotalTime>
  <Words>2805</Words>
  <Application>Microsoft Office PowerPoint</Application>
  <PresentationFormat>Tampilan Layar (4:3)</PresentationFormat>
  <Paragraphs>235</Paragraphs>
  <Slides>32</Slides>
  <Notes>8</Notes>
  <HiddenSlides>0</HiddenSlides>
  <MMClips>0</MMClips>
  <ScaleCrop>false</ScaleCrop>
  <HeadingPairs>
    <vt:vector size="6" baseType="variant">
      <vt:variant>
        <vt:lpstr>Font Dipakai</vt:lpstr>
      </vt:variant>
      <vt:variant>
        <vt:i4>6</vt:i4>
      </vt:variant>
      <vt:variant>
        <vt:lpstr>Tema</vt:lpstr>
      </vt:variant>
      <vt:variant>
        <vt:i4>5</vt:i4>
      </vt:variant>
      <vt:variant>
        <vt:lpstr>Judul Slide</vt:lpstr>
      </vt:variant>
      <vt:variant>
        <vt:i4>32</vt:i4>
      </vt:variant>
    </vt:vector>
  </HeadingPairs>
  <TitlesOfParts>
    <vt:vector size="43" baseType="lpstr">
      <vt:lpstr>Arial</vt:lpstr>
      <vt:lpstr>ArumSans Bold</vt:lpstr>
      <vt:lpstr>ArumSans Regular</vt:lpstr>
      <vt:lpstr>Calibri</vt:lpstr>
      <vt:lpstr>Vectipede Rg</vt:lpstr>
      <vt:lpstr>Wingdings</vt:lpstr>
      <vt:lpstr>Red bar footer BODY/MAIN CONTENT</vt:lpstr>
      <vt:lpstr>RED FOOTER Section Divider, Quotes, Callouts</vt:lpstr>
      <vt:lpstr>Plain_APPENDIX</vt:lpstr>
      <vt:lpstr>1_MHHE_Accessible_PPT_Template-v3</vt:lpstr>
      <vt:lpstr>1_Red bar footer BODY/MAIN CONTENT</vt:lpstr>
      <vt:lpstr>Chapter Three: Philosophical Ethics and Business</vt:lpstr>
      <vt:lpstr>Ethical Frameworks 1</vt:lpstr>
      <vt:lpstr>Ethical Frameworks 2</vt:lpstr>
      <vt:lpstr>Ethical Frameworks 3</vt:lpstr>
      <vt:lpstr>Utilitarianisme</vt:lpstr>
      <vt:lpstr>Utilitarianisme</vt:lpstr>
      <vt:lpstr>Utilitarianisme</vt:lpstr>
      <vt:lpstr>Utilitarianism: Ethical Consequences 1</vt:lpstr>
      <vt:lpstr>Utilitarianism: Ethical Consequences 2</vt:lpstr>
      <vt:lpstr>Utilitarianism and Business</vt:lpstr>
      <vt:lpstr>Challenges to Utilitarian Ethics 1</vt:lpstr>
      <vt:lpstr>Challenges to Utilitarian Ethics 2</vt:lpstr>
      <vt:lpstr>An Ethics of Principles and Rights 1</vt:lpstr>
      <vt:lpstr>An Ethics of Principles and Rights 2</vt:lpstr>
      <vt:lpstr>An Ethics of Principles and Rights 3</vt:lpstr>
      <vt:lpstr>Human Rights and Duties 1</vt:lpstr>
      <vt:lpstr>Human Rights and Duties 2</vt:lpstr>
      <vt:lpstr>Human Rights and Social Justice 1</vt:lpstr>
      <vt:lpstr>Human Rights and Social Justice 2</vt:lpstr>
      <vt:lpstr>Human Rights and Legal Rights 1</vt:lpstr>
      <vt:lpstr>Human Rights and Legal Rights 2</vt:lpstr>
      <vt:lpstr>Challenges to an Ethics of Rights and Duties</vt:lpstr>
      <vt:lpstr>Virtue Ethics: Integrity and Character 1</vt:lpstr>
      <vt:lpstr>Virtue Ethics: Integrity and Character 2</vt:lpstr>
      <vt:lpstr>Virtue Ethics: Integrity and Character 3</vt:lpstr>
      <vt:lpstr>Virtue Ethics: Integrity and Character 4</vt:lpstr>
      <vt:lpstr>Decision-Making Model for Business Ethics Revisited 2</vt:lpstr>
      <vt:lpstr>Decision-Making Process  </vt:lpstr>
      <vt:lpstr>Decision-Making Process Revisited 2</vt:lpstr>
      <vt:lpstr>End of Main Content</vt:lpstr>
      <vt:lpstr> Utilitarisme  “Utilitarisme” berasal dari kata Latin utilis yang berarti “bermanfaat”. Menurut teori ini suatu perbuatan adalah baik jika membawa manfaat, tetapi manfaat itu tidak hanya  menyangkut satu dua orang saja melainkan pada masyarakat sebagai keseluruhan. Dapat dipahami bahwa utilarisme sangat menekankan pentingnya konsekwensi perbuatan dalam menilai baik buruknya suatu perbuatan. Baik buruknya suatu perbuatan adalah the greatest happineness of the greatest number, kebagian terbesar bagi sejumlah orang terbesar. Perbuatan yang mengakibatkan paling banyak orang senang dan puas adalah perbuatan baik. Misalnya, melestarikan lingkungan, karena hal itu membawa manfaat paling besar pada umat manusia sebagai keseluruhan, termasuk juga untuk generasi sesudah kita.   </vt:lpstr>
      <vt:lpstr>Teori Utilitarisme juga menekankan pentingnya konsekwensi perbuatan. Kualitas moral suatu perbuatan _ baik buruknya  _  tergantung pada  konsekwensinya. Jika suatu perbuatan mengakibatkan manfaat yang paling besar, artinya paling memajukan kemakmuran, kesejahteraan dan kebahagiaan masyarakat, maka perbuatan itu adalah baik. Sebaliknya, jika perbuatan membawa lebih banyak kerugian dari pada manfaat, perbuatan itu harus dinilai buruk.   </vt:lpstr>
    </vt:vector>
  </TitlesOfParts>
  <Company>McGraw Hill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Three: Philosophical Ethics and Business</dc:title>
  <dc:creator/>
  <cp:lastModifiedBy>YHI Yusmita Hawari</cp:lastModifiedBy>
  <cp:revision>462</cp:revision>
  <dcterms:created xsi:type="dcterms:W3CDTF">2016-05-11T22:43:56Z</dcterms:created>
  <dcterms:modified xsi:type="dcterms:W3CDTF">2025-10-29T23:56:20Z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Jive_VersionGuid">
    <vt:lpwstr>bffafc99-f473-489c-903a-e5304f76b8cb</vt:lpwstr>
  </property>
  <property fmtid="{D5CDD505-2E9C-101B-9397-08002B2CF9AE}" pid="3" name="Offisync_UpdateToken">
    <vt:lpwstr>2</vt:lpwstr>
  </property>
  <property fmtid="{D5CDD505-2E9C-101B-9397-08002B2CF9AE}" pid="4" name="Offisync_UniqueId">
    <vt:lpwstr>107153</vt:lpwstr>
  </property>
  <property fmtid="{D5CDD505-2E9C-101B-9397-08002B2CF9AE}" pid="5" name="Offisync_ProviderInitializationData">
    <vt:lpwstr>https://spark.mheducation.com</vt:lpwstr>
  </property>
  <property fmtid="{D5CDD505-2E9C-101B-9397-08002B2CF9AE}" pid="6" name="Offisync_ServerID">
    <vt:lpwstr>5cb2ba24-d51c-4591-b74f-0459e0a9e10c</vt:lpwstr>
  </property>
  <property fmtid="{D5CDD505-2E9C-101B-9397-08002B2CF9AE}" pid="7" name="Jive_LatestUserAccountName">
    <vt:lpwstr>laura_spell</vt:lpwstr>
  </property>
  <property fmtid="{D5CDD505-2E9C-101B-9397-08002B2CF9AE}" pid="8" name="ContentTypeId">
    <vt:lpwstr>0x0101009D48022EABF1754A9167513451C89C8D</vt:lpwstr>
  </property>
</Properties>
</file>