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xls" ContentType="application/vnd.ms-excel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10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colors9.xml" ContentType="application/vnd.openxmlformats-officedocument.drawingml.diagramColors+xml"/>
  <Override PartName="/ppt/diagrams/data1.xml" ContentType="application/vnd.openxmlformats-officedocument.drawingml.diagramData+xml"/>
  <Override PartName="/ppt/diagrams/data10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data8.xml" ContentType="application/vnd.openxmlformats-officedocument.drawingml.diagramData+xml"/>
  <Override PartName="/ppt/diagrams/data9.xml" ContentType="application/vnd.openxmlformats-officedocument.drawingml.diagramData+xml"/>
  <Override PartName="/ppt/diagrams/drawing1.xml" ContentType="application/vnd.ms-office.drawingml.diagramDrawing+xml"/>
  <Override PartName="/ppt/diagrams/drawing10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drawing8.xml" ContentType="application/vnd.ms-office.drawingml.diagramDrawing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layout10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ppt/diagrams/layout8.xml" ContentType="application/vnd.openxmlformats-officedocument.drawingml.diagramLayout+xml"/>
  <Override PartName="/ppt/diagrams/layout9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10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quickStyle4.xml" ContentType="application/vnd.openxmlformats-officedocument.drawingml.diagramStyle+xml"/>
  <Override PartName="/ppt/diagrams/quickStyle5.xml" ContentType="application/vnd.openxmlformats-officedocument.drawingml.diagramStyle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3"/>
    <p:sldId id="257" r:id="rId4"/>
    <p:sldId id="276" r:id="rId5"/>
    <p:sldId id="258" r:id="rId6"/>
    <p:sldId id="259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7"/>
    <p:sldId id="273" r:id="rId18"/>
    <p:sldId id="288" r:id="rId19"/>
    <p:sldId id="272" r:id="rId20"/>
    <p:sldId id="274" r:id="rId21"/>
    <p:sldId id="289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90" r:id="rId34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66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60" d="100"/>
          <a:sy n="60" d="100"/>
        </p:scale>
        <p:origin x="138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7" Type="http://schemas.openxmlformats.org/officeDocument/2006/relationships/tableStyles" Target="tableStyles.xml"/><Relationship Id="rId36" Type="http://schemas.openxmlformats.org/officeDocument/2006/relationships/viewProps" Target="viewProps.xml"/><Relationship Id="rId35" Type="http://schemas.openxmlformats.org/officeDocument/2006/relationships/presProps" Target="presProps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77EE62-682C-4517-80A8-EDDD9C38AF0C}" type="doc">
      <dgm:prSet loTypeId="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5945A52-2E15-4E03-B281-774BA66C142F}">
      <dgm:prSet phldrT="[Text]" custT="1"/>
      <dgm:spPr>
        <a:solidFill>
          <a:srgbClr val="00B050"/>
        </a:solidFill>
      </dgm:spPr>
      <dgm:t>
        <a:bodyPr/>
        <a:lstStyle/>
        <a:p>
          <a:r>
            <a:rPr lang="id-ID" sz="2800" dirty="0">
              <a:latin typeface="Arial Narrow" pitchFamily="34" charset="0"/>
            </a:rPr>
            <a:t>mendengarkan radio ketika </a:t>
          </a:r>
          <a:r>
            <a:rPr lang="en-US" sz="2800" dirty="0" err="1">
              <a:latin typeface="Arial Narrow" pitchFamily="34" charset="0"/>
            </a:rPr>
            <a:t>Anda</a:t>
          </a:r>
          <a:r>
            <a:rPr lang="en-US" sz="2800" dirty="0">
              <a:latin typeface="Arial Narrow" pitchFamily="34" charset="0"/>
            </a:rPr>
            <a:t> </a:t>
          </a:r>
          <a:r>
            <a:rPr lang="id-ID" sz="2800" dirty="0">
              <a:latin typeface="Arial Narrow" pitchFamily="34" charset="0"/>
            </a:rPr>
            <a:t>bangun tidur di pagi hari</a:t>
          </a:r>
          <a:endParaRPr lang="en-US" sz="2800" dirty="0"/>
        </a:p>
      </dgm:t>
    </dgm:pt>
    <dgm:pt modelId="{04A9C36C-1830-496A-86FD-2A5C69508291}" cxnId="{1BA1DB77-A1CD-48A2-86FF-4CF44A610738}" type="parTrans">
      <dgm:prSet/>
      <dgm:spPr/>
      <dgm:t>
        <a:bodyPr/>
        <a:lstStyle/>
        <a:p>
          <a:endParaRPr lang="en-US" sz="2000"/>
        </a:p>
      </dgm:t>
    </dgm:pt>
    <dgm:pt modelId="{A571C767-08AB-4AE7-A001-9689E17D610A}" cxnId="{1BA1DB77-A1CD-48A2-86FF-4CF44A610738}" type="sibTrans">
      <dgm:prSet/>
      <dgm:spPr/>
      <dgm:t>
        <a:bodyPr/>
        <a:lstStyle/>
        <a:p>
          <a:endParaRPr lang="en-US" sz="2000"/>
        </a:p>
      </dgm:t>
    </dgm:pt>
    <dgm:pt modelId="{19270DAE-ABE9-434B-A10C-8E5984BD7707}">
      <dgm:prSet phldrT="[Text]" custT="1"/>
      <dgm:spPr>
        <a:solidFill>
          <a:srgbClr val="00B050"/>
        </a:solidFill>
      </dgm:spPr>
      <dgm:t>
        <a:bodyPr/>
        <a:lstStyle/>
        <a:p>
          <a:r>
            <a:rPr lang="id-ID" sz="2800" dirty="0">
              <a:latin typeface="Arial Narrow" pitchFamily="34" charset="0"/>
            </a:rPr>
            <a:t>sambil bersiap-siap ke kampus atau ke tempat kerja mendengarkan musik</a:t>
          </a:r>
          <a:endParaRPr lang="en-US" sz="2800" dirty="0"/>
        </a:p>
      </dgm:t>
    </dgm:pt>
    <dgm:pt modelId="{288840AB-302D-4466-A459-BAA513A88D49}" cxnId="{BC7900DE-3CA1-4196-9EE8-E01DCC567E6A}" type="parTrans">
      <dgm:prSet/>
      <dgm:spPr/>
      <dgm:t>
        <a:bodyPr/>
        <a:lstStyle/>
        <a:p>
          <a:endParaRPr lang="en-US" sz="2000"/>
        </a:p>
      </dgm:t>
    </dgm:pt>
    <dgm:pt modelId="{3EEE3FFA-1E78-469A-A0A8-70ECCC5D5A79}" cxnId="{BC7900DE-3CA1-4196-9EE8-E01DCC567E6A}" type="sibTrans">
      <dgm:prSet/>
      <dgm:spPr/>
      <dgm:t>
        <a:bodyPr/>
        <a:lstStyle/>
        <a:p>
          <a:endParaRPr lang="en-US" sz="2000"/>
        </a:p>
      </dgm:t>
    </dgm:pt>
    <dgm:pt modelId="{DCE9DFA7-97DA-4726-B3B5-A9048F325800}">
      <dgm:prSet phldrT="[Text]" phldr="0" custT="1"/>
      <dgm:spPr>
        <a:solidFill>
          <a:srgbClr val="00B050"/>
        </a:solidFill>
      </dgm:spPr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2400" dirty="0">
              <a:latin typeface="Arial Narrow" pitchFamily="34" charset="0"/>
            </a:rPr>
            <a:t>Di kampus, Anda mendengar dosen atau asisten berbicara, percakapan teman-teman ketika makan di kantin, dan juga mendengarkan suara </a:t>
          </a:r>
          <a:r>
            <a:rPr lang="id-ID" sz="2400" dirty="0">
              <a:latin typeface="Arial Narrow" pitchFamily="34" charset="0"/>
            </a:rPr>
            <a:t>Anda sendiri</a:t>
          </a:r>
          <a:r>
            <a:rPr lang="en-US" sz="2400" dirty="0">
              <a:latin typeface="Arial Narrow" pitchFamily="34" charset="0"/>
            </a:rPr>
            <a:t>, </a:t>
          </a:r>
          <a:r>
            <a:rPr lang="en-US" sz="2400" dirty="0" err="1">
              <a:latin typeface="Arial Narrow" pitchFamily="34" charset="0"/>
            </a:rPr>
            <a:t>d</a:t>
          </a:r>
          <a:r>
            <a:rPr lang="en-US" sz="2400" dirty="0" err="1">
              <a:latin typeface="Arial Narrow" pitchFamily="34" charset="0"/>
            </a:rPr>
            <a:t>ll</a:t>
          </a:r>
          <a:r>
            <a:rPr lang="en-US" sz="2400" dirty="0">
              <a:latin typeface="Arial Narrow" pitchFamily="34" charset="0"/>
            </a:rPr>
            <a:t>.</a:t>
          </a:r>
          <a:r>
            <a:rPr lang="en-US" sz="2400" dirty="0">
              <a:latin typeface="Arial Narrow" pitchFamily="34" charset="0"/>
            </a:rPr>
            <a:t/>
          </a:r>
          <a:endParaRPr lang="en-US" sz="2400" dirty="0">
            <a:latin typeface="Arial Narrow" pitchFamily="34" charset="0"/>
          </a:endParaRPr>
        </a:p>
      </dgm:t>
    </dgm:pt>
    <dgm:pt modelId="{8B7DD40B-057B-4E42-BE18-06C78D850FB3}" cxnId="{43EF1F72-21D4-4C1C-9BE9-A6A4B7D534CB}" type="parTrans">
      <dgm:prSet/>
      <dgm:spPr/>
      <dgm:t>
        <a:bodyPr/>
        <a:lstStyle/>
        <a:p>
          <a:endParaRPr lang="en-US" sz="2000"/>
        </a:p>
      </dgm:t>
    </dgm:pt>
    <dgm:pt modelId="{D3E71CFC-5B59-4D3E-88B0-F54E41083005}" cxnId="{43EF1F72-21D4-4C1C-9BE9-A6A4B7D534CB}" type="sibTrans">
      <dgm:prSet/>
      <dgm:spPr/>
      <dgm:t>
        <a:bodyPr/>
        <a:lstStyle/>
        <a:p>
          <a:endParaRPr lang="en-US" sz="2000"/>
        </a:p>
      </dgm:t>
    </dgm:pt>
    <dgm:pt modelId="{30A98B1F-A60F-4300-A497-D0EDD6DE9F80}" type="pres">
      <dgm:prSet presAssocID="{0177EE62-682C-4517-80A8-EDDD9C38AF0C}" presName="linear" presStyleCnt="0">
        <dgm:presLayoutVars>
          <dgm:animLvl val="lvl"/>
          <dgm:resizeHandles val="exact"/>
        </dgm:presLayoutVars>
      </dgm:prSet>
      <dgm:spPr/>
    </dgm:pt>
    <dgm:pt modelId="{A3E67597-D55E-436C-B430-68A90FF3838D}" type="pres">
      <dgm:prSet presAssocID="{05945A52-2E15-4E03-B281-774BA66C142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7A116EE-8FD5-4916-9757-1BDC84E8AEB3}" type="pres">
      <dgm:prSet presAssocID="{A571C767-08AB-4AE7-A001-9689E17D610A}" presName="spacer" presStyleCnt="0"/>
      <dgm:spPr/>
    </dgm:pt>
    <dgm:pt modelId="{D71B0EB5-15FE-412A-8F92-9031B19C8251}" type="pres">
      <dgm:prSet presAssocID="{19270DAE-ABE9-434B-A10C-8E5984BD770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C780483-0C50-474B-B086-0E6D6F21B913}" type="pres">
      <dgm:prSet presAssocID="{3EEE3FFA-1E78-469A-A0A8-70ECCC5D5A79}" presName="spacer" presStyleCnt="0"/>
      <dgm:spPr/>
    </dgm:pt>
    <dgm:pt modelId="{88CDE31C-2418-4230-9CFA-5BBD78844D35}" type="pres">
      <dgm:prSet presAssocID="{DCE9DFA7-97DA-4726-B3B5-A9048F325800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1BA1DB77-A1CD-48A2-86FF-4CF44A610738}" srcId="{0177EE62-682C-4517-80A8-EDDD9C38AF0C}" destId="{05945A52-2E15-4E03-B281-774BA66C142F}" srcOrd="0" destOrd="0" parTransId="{04A9C36C-1830-496A-86FD-2A5C69508291}" sibTransId="{A571C767-08AB-4AE7-A001-9689E17D610A}"/>
    <dgm:cxn modelId="{BC7900DE-3CA1-4196-9EE8-E01DCC567E6A}" srcId="{0177EE62-682C-4517-80A8-EDDD9C38AF0C}" destId="{19270DAE-ABE9-434B-A10C-8E5984BD7707}" srcOrd="1" destOrd="0" parTransId="{288840AB-302D-4466-A459-BAA513A88D49}" sibTransId="{3EEE3FFA-1E78-469A-A0A8-70ECCC5D5A79}"/>
    <dgm:cxn modelId="{43EF1F72-21D4-4C1C-9BE9-A6A4B7D534CB}" srcId="{0177EE62-682C-4517-80A8-EDDD9C38AF0C}" destId="{DCE9DFA7-97DA-4726-B3B5-A9048F325800}" srcOrd="2" destOrd="0" parTransId="{8B7DD40B-057B-4E42-BE18-06C78D850FB3}" sibTransId="{D3E71CFC-5B59-4D3E-88B0-F54E41083005}"/>
    <dgm:cxn modelId="{D07BF1AF-539A-4AE3-9854-927B9A2F2688}" type="presOf" srcId="{0177EE62-682C-4517-80A8-EDDD9C38AF0C}" destId="{30A98B1F-A60F-4300-A497-D0EDD6DE9F80}" srcOrd="0" destOrd="0" presId="urn:microsoft.com/office/officeart/2005/8/layout/vList2"/>
    <dgm:cxn modelId="{17B8DC46-DA61-4061-B780-608518AEAE7D}" type="presParOf" srcId="{30A98B1F-A60F-4300-A497-D0EDD6DE9F80}" destId="{A3E67597-D55E-436C-B430-68A90FF3838D}" srcOrd="0" destOrd="0" presId="urn:microsoft.com/office/officeart/2005/8/layout/vList2"/>
    <dgm:cxn modelId="{4BB9695C-90CE-4155-BB6C-A9C67476DA28}" type="presOf" srcId="{05945A52-2E15-4E03-B281-774BA66C142F}" destId="{A3E67597-D55E-436C-B430-68A90FF3838D}" srcOrd="0" destOrd="0" presId="urn:microsoft.com/office/officeart/2005/8/layout/vList2"/>
    <dgm:cxn modelId="{6F1CF147-83F7-42DE-98F7-E69C940DB557}" type="presParOf" srcId="{30A98B1F-A60F-4300-A497-D0EDD6DE9F80}" destId="{77A116EE-8FD5-4916-9757-1BDC84E8AEB3}" srcOrd="1" destOrd="0" presId="urn:microsoft.com/office/officeart/2005/8/layout/vList2"/>
    <dgm:cxn modelId="{E786C98E-2B71-4DF7-AD5F-FE721FC59622}" type="presParOf" srcId="{30A98B1F-A60F-4300-A497-D0EDD6DE9F80}" destId="{D71B0EB5-15FE-412A-8F92-9031B19C8251}" srcOrd="2" destOrd="0" presId="urn:microsoft.com/office/officeart/2005/8/layout/vList2"/>
    <dgm:cxn modelId="{33C1BAEE-8F47-405F-A4B5-75AE6F51F3D7}" type="presOf" srcId="{19270DAE-ABE9-434B-A10C-8E5984BD7707}" destId="{D71B0EB5-15FE-412A-8F92-9031B19C8251}" srcOrd="0" destOrd="0" presId="urn:microsoft.com/office/officeart/2005/8/layout/vList2"/>
    <dgm:cxn modelId="{7D901FED-FF5D-4F41-8A1B-896B281868A8}" type="presParOf" srcId="{30A98B1F-A60F-4300-A497-D0EDD6DE9F80}" destId="{BC780483-0C50-474B-B086-0E6D6F21B913}" srcOrd="3" destOrd="0" presId="urn:microsoft.com/office/officeart/2005/8/layout/vList2"/>
    <dgm:cxn modelId="{18212388-3EBE-4C4E-8012-A91F2EFB4B78}" type="presParOf" srcId="{30A98B1F-A60F-4300-A497-D0EDD6DE9F80}" destId="{88CDE31C-2418-4230-9CFA-5BBD78844D35}" srcOrd="4" destOrd="0" presId="urn:microsoft.com/office/officeart/2005/8/layout/vList2"/>
    <dgm:cxn modelId="{C596912E-3944-4661-8045-CC9F42F5AD8E}" type="presOf" srcId="{DCE9DFA7-97DA-4726-B3B5-A9048F325800}" destId="{88CDE31C-2418-4230-9CFA-5BBD78844D3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76DC97F-4A02-48BF-A609-39010E5AFA3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5369F67-4E5B-454F-B0E7-E535E83A83A1}">
      <dgm:prSet custT="1"/>
      <dgm:spPr>
        <a:solidFill>
          <a:srgbClr val="FFC000"/>
        </a:solidFill>
      </dgm:spPr>
      <dgm:t>
        <a:bodyPr/>
        <a:lstStyle/>
        <a:p>
          <a:r>
            <a:rPr lang="id-ID" sz="2400" dirty="0">
              <a:solidFill>
                <a:srgbClr val="002060"/>
              </a:solidFill>
              <a:latin typeface="Arial Narrow" pitchFamily="34" charset="0"/>
            </a:rPr>
            <a:t>Menyediakan waktu</a:t>
          </a:r>
          <a:endParaRPr lang="en-US" sz="2400" dirty="0">
            <a:solidFill>
              <a:srgbClr val="002060"/>
            </a:solidFill>
            <a:latin typeface="Arial Narrow" pitchFamily="34" charset="0"/>
          </a:endParaRPr>
        </a:p>
      </dgm:t>
    </dgm:pt>
    <dgm:pt modelId="{16E8A338-0142-43E0-836D-771503D56D94}" cxnId="{68C36E3C-4FFB-45B6-A1B5-9132A96A0E6E}" type="parTrans">
      <dgm:prSet/>
      <dgm:spPr/>
      <dgm:t>
        <a:bodyPr/>
        <a:lstStyle/>
        <a:p>
          <a:endParaRPr lang="en-US" sz="2000">
            <a:solidFill>
              <a:srgbClr val="002060"/>
            </a:solidFill>
          </a:endParaRPr>
        </a:p>
      </dgm:t>
    </dgm:pt>
    <dgm:pt modelId="{D43FD6CF-2EF3-456C-B4B1-296EF0406295}" cxnId="{68C36E3C-4FFB-45B6-A1B5-9132A96A0E6E}" type="sibTrans">
      <dgm:prSet/>
      <dgm:spPr/>
      <dgm:t>
        <a:bodyPr/>
        <a:lstStyle/>
        <a:p>
          <a:endParaRPr lang="en-US" sz="2000">
            <a:solidFill>
              <a:srgbClr val="002060"/>
            </a:solidFill>
          </a:endParaRPr>
        </a:p>
      </dgm:t>
    </dgm:pt>
    <dgm:pt modelId="{FE1A7E5A-3727-4129-B018-27BE8BF42023}">
      <dgm:prSet custT="1"/>
      <dgm:spPr>
        <a:solidFill>
          <a:srgbClr val="FFC000"/>
        </a:solidFill>
      </dgm:spPr>
      <dgm:t>
        <a:bodyPr/>
        <a:lstStyle/>
        <a:p>
          <a:r>
            <a:rPr lang="id-ID" sz="2400" dirty="0">
              <a:solidFill>
                <a:srgbClr val="002060"/>
              </a:solidFill>
              <a:latin typeface="Arial Narrow" pitchFamily="34" charset="0"/>
            </a:rPr>
            <a:t>Jangan keasyikan dengan pikiran diri sendiri</a:t>
          </a:r>
          <a:endParaRPr lang="en-US" sz="2400" dirty="0">
            <a:solidFill>
              <a:srgbClr val="002060"/>
            </a:solidFill>
            <a:latin typeface="Arial Narrow" pitchFamily="34" charset="0"/>
          </a:endParaRPr>
        </a:p>
      </dgm:t>
    </dgm:pt>
    <dgm:pt modelId="{9F6AB782-0E3D-438E-92B4-E85156C61D8B}" cxnId="{C8ACDC7B-7078-4CDC-B866-48FBF6CEA0DF}" type="parTrans">
      <dgm:prSet/>
      <dgm:spPr/>
      <dgm:t>
        <a:bodyPr/>
        <a:lstStyle/>
        <a:p>
          <a:endParaRPr lang="en-US" sz="2000">
            <a:solidFill>
              <a:srgbClr val="002060"/>
            </a:solidFill>
          </a:endParaRPr>
        </a:p>
      </dgm:t>
    </dgm:pt>
    <dgm:pt modelId="{5E20B17C-2212-49BF-A12D-E37B5E29EE0C}" cxnId="{C8ACDC7B-7078-4CDC-B866-48FBF6CEA0DF}" type="sibTrans">
      <dgm:prSet/>
      <dgm:spPr/>
      <dgm:t>
        <a:bodyPr/>
        <a:lstStyle/>
        <a:p>
          <a:endParaRPr lang="en-US" sz="2000">
            <a:solidFill>
              <a:srgbClr val="002060"/>
            </a:solidFill>
          </a:endParaRPr>
        </a:p>
      </dgm:t>
    </dgm:pt>
    <dgm:pt modelId="{E59DC288-1A40-4901-A385-9A88F6498BB3}">
      <dgm:prSet custT="1"/>
      <dgm:spPr>
        <a:solidFill>
          <a:srgbClr val="FFC000"/>
        </a:solidFill>
      </dgm:spPr>
      <dgm:t>
        <a:bodyPr/>
        <a:lstStyle/>
        <a:p>
          <a:r>
            <a:rPr lang="id-ID" sz="2400" dirty="0">
              <a:solidFill>
                <a:srgbClr val="002060"/>
              </a:solidFill>
              <a:latin typeface="Arial Narrow" pitchFamily="34" charset="0"/>
            </a:rPr>
            <a:t>Bersiaplah untuk mendengarkan</a:t>
          </a:r>
          <a:endParaRPr lang="en-US" sz="2400" dirty="0">
            <a:solidFill>
              <a:srgbClr val="002060"/>
            </a:solidFill>
            <a:latin typeface="Arial Narrow" pitchFamily="34" charset="0"/>
          </a:endParaRPr>
        </a:p>
      </dgm:t>
    </dgm:pt>
    <dgm:pt modelId="{579E4D6F-E844-489E-BE98-E2FCD943C70C}" cxnId="{8D487C85-6B96-4213-BF4E-E98F92107F88}" type="parTrans">
      <dgm:prSet/>
      <dgm:spPr/>
      <dgm:t>
        <a:bodyPr/>
        <a:lstStyle/>
        <a:p>
          <a:endParaRPr lang="en-US" sz="2000">
            <a:solidFill>
              <a:srgbClr val="002060"/>
            </a:solidFill>
          </a:endParaRPr>
        </a:p>
      </dgm:t>
    </dgm:pt>
    <dgm:pt modelId="{55D9DF08-6F1C-48F4-8F47-64452D883501}" cxnId="{8D487C85-6B96-4213-BF4E-E98F92107F88}" type="sibTrans">
      <dgm:prSet/>
      <dgm:spPr/>
      <dgm:t>
        <a:bodyPr/>
        <a:lstStyle/>
        <a:p>
          <a:endParaRPr lang="en-US" sz="2000">
            <a:solidFill>
              <a:srgbClr val="002060"/>
            </a:solidFill>
          </a:endParaRPr>
        </a:p>
      </dgm:t>
    </dgm:pt>
    <dgm:pt modelId="{15E40261-7C6D-493E-ACD5-67290A0EBB2B}">
      <dgm:prSet custT="1"/>
      <dgm:spPr>
        <a:solidFill>
          <a:srgbClr val="FFC000"/>
        </a:solidFill>
      </dgm:spPr>
      <dgm:t>
        <a:bodyPr/>
        <a:lstStyle/>
        <a:p>
          <a:r>
            <a:rPr lang="id-ID" sz="2400">
              <a:solidFill>
                <a:srgbClr val="002060"/>
              </a:solidFill>
              <a:latin typeface="Arial Narrow" pitchFamily="34" charset="0"/>
            </a:rPr>
            <a:t>Bersabarlah, </a:t>
          </a:r>
          <a:endParaRPr lang="en-US" sz="2400" dirty="0">
            <a:solidFill>
              <a:srgbClr val="002060"/>
            </a:solidFill>
            <a:latin typeface="Arial Narrow" pitchFamily="34" charset="0"/>
          </a:endParaRPr>
        </a:p>
      </dgm:t>
    </dgm:pt>
    <dgm:pt modelId="{4ED2F02E-1857-4B78-AEC3-F46AF4F85857}" cxnId="{51EB25A2-B6D1-4A27-8C9A-968D97012F3C}" type="parTrans">
      <dgm:prSet/>
      <dgm:spPr/>
      <dgm:t>
        <a:bodyPr/>
        <a:lstStyle/>
        <a:p>
          <a:endParaRPr lang="en-US" sz="2000">
            <a:solidFill>
              <a:srgbClr val="002060"/>
            </a:solidFill>
          </a:endParaRPr>
        </a:p>
      </dgm:t>
    </dgm:pt>
    <dgm:pt modelId="{D97CB910-8887-4F9C-AFFD-6B1BE8B7CF53}" cxnId="{51EB25A2-B6D1-4A27-8C9A-968D97012F3C}" type="sibTrans">
      <dgm:prSet/>
      <dgm:spPr/>
      <dgm:t>
        <a:bodyPr/>
        <a:lstStyle/>
        <a:p>
          <a:endParaRPr lang="en-US" sz="2000">
            <a:solidFill>
              <a:srgbClr val="002060"/>
            </a:solidFill>
          </a:endParaRPr>
        </a:p>
      </dgm:t>
    </dgm:pt>
    <dgm:pt modelId="{AE07DBD6-6BB0-4597-9F58-A1757BB56318}">
      <dgm:prSet custT="1"/>
      <dgm:spPr>
        <a:solidFill>
          <a:srgbClr val="FFC000"/>
        </a:solidFill>
      </dgm:spPr>
      <dgm:t>
        <a:bodyPr/>
        <a:lstStyle/>
        <a:p>
          <a:r>
            <a:rPr lang="id-ID" sz="2400" dirty="0">
              <a:solidFill>
                <a:srgbClr val="002060"/>
              </a:solidFill>
              <a:latin typeface="Arial Narrow" pitchFamily="34" charset="0"/>
            </a:rPr>
            <a:t>Memperhatikan dengan baik</a:t>
          </a:r>
          <a:r>
            <a:rPr lang="en-US" sz="2400" dirty="0">
              <a:solidFill>
                <a:srgbClr val="002060"/>
              </a:solidFill>
              <a:latin typeface="Arial Narrow" pitchFamily="34" charset="0"/>
            </a:rPr>
            <a:t>. </a:t>
          </a:r>
          <a:r>
            <a:rPr lang="id-ID" sz="2400" dirty="0">
              <a:solidFill>
                <a:srgbClr val="002060"/>
              </a:solidFill>
              <a:latin typeface="Arial Narrow" pitchFamily="34" charset="0"/>
            </a:rPr>
            <a:t>Berikan umpanbalik dan dengarkan secara aktif.</a:t>
          </a:r>
        </a:p>
      </dgm:t>
    </dgm:pt>
    <dgm:pt modelId="{7E049932-33FE-46D3-8DA4-0F4EB10FC2F7}" cxnId="{C55F2BED-379C-4525-8EC6-E518B955F569}" type="parTrans">
      <dgm:prSet/>
      <dgm:spPr/>
      <dgm:t>
        <a:bodyPr/>
        <a:lstStyle/>
        <a:p>
          <a:endParaRPr lang="en-US" sz="2000">
            <a:solidFill>
              <a:srgbClr val="002060"/>
            </a:solidFill>
          </a:endParaRPr>
        </a:p>
      </dgm:t>
    </dgm:pt>
    <dgm:pt modelId="{D939927D-66A8-485D-B9A7-C61C6637E008}" cxnId="{C55F2BED-379C-4525-8EC6-E518B955F569}" type="sibTrans">
      <dgm:prSet/>
      <dgm:spPr/>
      <dgm:t>
        <a:bodyPr/>
        <a:lstStyle/>
        <a:p>
          <a:endParaRPr lang="en-US" sz="2000">
            <a:solidFill>
              <a:srgbClr val="002060"/>
            </a:solidFill>
          </a:endParaRPr>
        </a:p>
      </dgm:t>
    </dgm:pt>
    <dgm:pt modelId="{E1FFF050-266C-4789-978E-8CB36CD26A8C}">
      <dgm:prSet custT="1"/>
      <dgm:spPr>
        <a:solidFill>
          <a:srgbClr val="FFC000"/>
        </a:solidFill>
      </dgm:spPr>
      <dgm:t>
        <a:bodyPr/>
        <a:lstStyle/>
        <a:p>
          <a:r>
            <a:rPr lang="id-ID" sz="2400" dirty="0">
              <a:solidFill>
                <a:srgbClr val="002060"/>
              </a:solidFill>
              <a:latin typeface="Arial Narrow" pitchFamily="34" charset="0"/>
            </a:rPr>
            <a:t>Jangan bereaksi berlebihan terhadap pesan, tahan perasaan. </a:t>
          </a:r>
          <a:endParaRPr lang="en-US" sz="2400" dirty="0">
            <a:solidFill>
              <a:srgbClr val="002060"/>
            </a:solidFill>
            <a:latin typeface="Arial Narrow" pitchFamily="34" charset="0"/>
          </a:endParaRPr>
        </a:p>
      </dgm:t>
    </dgm:pt>
    <dgm:pt modelId="{6E1E062F-A999-4182-9224-A288BD8D5880}" cxnId="{4B31C8D0-2DFA-437E-8FDC-D31B51C32F7A}" type="parTrans">
      <dgm:prSet/>
      <dgm:spPr/>
      <dgm:t>
        <a:bodyPr/>
        <a:lstStyle/>
        <a:p>
          <a:endParaRPr lang="en-US" sz="2000">
            <a:solidFill>
              <a:srgbClr val="002060"/>
            </a:solidFill>
          </a:endParaRPr>
        </a:p>
      </dgm:t>
    </dgm:pt>
    <dgm:pt modelId="{9DAC7CEB-F3EC-4593-B85B-ABB225024DEE}" cxnId="{4B31C8D0-2DFA-437E-8FDC-D31B51C32F7A}" type="sibTrans">
      <dgm:prSet/>
      <dgm:spPr/>
      <dgm:t>
        <a:bodyPr/>
        <a:lstStyle/>
        <a:p>
          <a:endParaRPr lang="en-US" sz="2000">
            <a:solidFill>
              <a:srgbClr val="002060"/>
            </a:solidFill>
          </a:endParaRPr>
        </a:p>
      </dgm:t>
    </dgm:pt>
    <dgm:pt modelId="{0FD8B74F-443A-4A82-98FE-42C362D9174F}">
      <dgm:prSet custT="1"/>
      <dgm:spPr>
        <a:solidFill>
          <a:srgbClr val="FFC000"/>
        </a:solidFill>
      </dgm:spPr>
      <dgm:t>
        <a:bodyPr/>
        <a:lstStyle/>
        <a:p>
          <a:r>
            <a:rPr lang="id-ID" sz="2400">
              <a:solidFill>
                <a:srgbClr val="002060"/>
              </a:solidFill>
              <a:latin typeface="Arial Narrow" pitchFamily="34" charset="0"/>
            </a:rPr>
            <a:t>Fokuskan pada isi pesan, jika pembicara membosankan.</a:t>
          </a:r>
          <a:endParaRPr lang="id-ID" sz="2400" dirty="0">
            <a:solidFill>
              <a:srgbClr val="002060"/>
            </a:solidFill>
            <a:latin typeface="Arial Narrow" pitchFamily="34" charset="0"/>
          </a:endParaRPr>
        </a:p>
      </dgm:t>
    </dgm:pt>
    <dgm:pt modelId="{D089E21F-1CF4-4763-80CD-BDB7FF7E044E}" cxnId="{C313A2E4-7FEC-4154-885D-15155E0C5FD9}" type="parTrans">
      <dgm:prSet/>
      <dgm:spPr/>
      <dgm:t>
        <a:bodyPr/>
        <a:lstStyle/>
        <a:p>
          <a:endParaRPr lang="en-US" sz="2000">
            <a:solidFill>
              <a:srgbClr val="002060"/>
            </a:solidFill>
          </a:endParaRPr>
        </a:p>
      </dgm:t>
    </dgm:pt>
    <dgm:pt modelId="{D8C48C2B-2DE2-4339-A947-C60688E2340C}" cxnId="{C313A2E4-7FEC-4154-885D-15155E0C5FD9}" type="sibTrans">
      <dgm:prSet/>
      <dgm:spPr/>
      <dgm:t>
        <a:bodyPr/>
        <a:lstStyle/>
        <a:p>
          <a:endParaRPr lang="en-US" sz="2000">
            <a:solidFill>
              <a:srgbClr val="002060"/>
            </a:solidFill>
          </a:endParaRPr>
        </a:p>
      </dgm:t>
    </dgm:pt>
    <dgm:pt modelId="{A181A403-D6FF-4F46-81EA-4C3602B5BE37}">
      <dgm:prSet custT="1"/>
      <dgm:spPr>
        <a:solidFill>
          <a:srgbClr val="FFC000"/>
        </a:solidFill>
      </dgm:spPr>
      <dgm:t>
        <a:bodyPr/>
        <a:lstStyle/>
        <a:p>
          <a:r>
            <a:rPr lang="id-ID" sz="2400" dirty="0">
              <a:solidFill>
                <a:srgbClr val="002060"/>
              </a:solidFill>
              <a:latin typeface="Arial Narrow" pitchFamily="34" charset="0"/>
            </a:rPr>
            <a:t>Jangan berpura-pura mendengarkan.</a:t>
          </a:r>
          <a:endParaRPr lang="en-US" sz="2400" dirty="0">
            <a:solidFill>
              <a:srgbClr val="002060"/>
            </a:solidFill>
            <a:latin typeface="Arial Narrow" pitchFamily="34" charset="0"/>
          </a:endParaRPr>
        </a:p>
      </dgm:t>
    </dgm:pt>
    <dgm:pt modelId="{82EAE32B-1ABD-4660-B791-8271E614DF2C}" cxnId="{6955A6D8-CA73-44FE-A890-0B942E2DAAA6}" type="parTrans">
      <dgm:prSet/>
      <dgm:spPr/>
      <dgm:t>
        <a:bodyPr/>
        <a:lstStyle/>
        <a:p>
          <a:endParaRPr lang="en-US" sz="2000">
            <a:solidFill>
              <a:srgbClr val="002060"/>
            </a:solidFill>
          </a:endParaRPr>
        </a:p>
      </dgm:t>
    </dgm:pt>
    <dgm:pt modelId="{31F48896-F606-41E1-90C6-60EB448C7B78}" cxnId="{6955A6D8-CA73-44FE-A890-0B942E2DAAA6}" type="sibTrans">
      <dgm:prSet/>
      <dgm:spPr/>
      <dgm:t>
        <a:bodyPr/>
        <a:lstStyle/>
        <a:p>
          <a:endParaRPr lang="en-US" sz="2000">
            <a:solidFill>
              <a:srgbClr val="002060"/>
            </a:solidFill>
          </a:endParaRPr>
        </a:p>
      </dgm:t>
    </dgm:pt>
    <dgm:pt modelId="{6A72EE9A-BF39-44B0-80DE-ACDE3D20C978}" type="pres">
      <dgm:prSet presAssocID="{776DC97F-4A02-48BF-A609-39010E5AFA38}" presName="linear" presStyleCnt="0">
        <dgm:presLayoutVars>
          <dgm:animLvl val="lvl"/>
          <dgm:resizeHandles val="exact"/>
        </dgm:presLayoutVars>
      </dgm:prSet>
      <dgm:spPr/>
    </dgm:pt>
    <dgm:pt modelId="{84A41FCD-04E9-4685-9FA6-F4A78E6C2CFB}" type="pres">
      <dgm:prSet presAssocID="{25369F67-4E5B-454F-B0E7-E535E83A83A1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5F6D8C99-2FF9-48C7-9E19-2AB11B18398B}" type="pres">
      <dgm:prSet presAssocID="{D43FD6CF-2EF3-456C-B4B1-296EF0406295}" presName="spacer" presStyleCnt="0"/>
      <dgm:spPr/>
    </dgm:pt>
    <dgm:pt modelId="{DE1DCE1A-F75F-46B2-8E87-D2A476CB2816}" type="pres">
      <dgm:prSet presAssocID="{FE1A7E5A-3727-4129-B018-27BE8BF42023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D6C3912F-3DA5-403E-8CA8-3A83DC1D7E39}" type="pres">
      <dgm:prSet presAssocID="{5E20B17C-2212-49BF-A12D-E37B5E29EE0C}" presName="spacer" presStyleCnt="0"/>
      <dgm:spPr/>
    </dgm:pt>
    <dgm:pt modelId="{D5F10051-144A-46C0-BF35-B947C88AC6A3}" type="pres">
      <dgm:prSet presAssocID="{E59DC288-1A40-4901-A385-9A88F6498BB3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044EC39A-C2F1-4973-BF90-89A025D21B73}" type="pres">
      <dgm:prSet presAssocID="{55D9DF08-6F1C-48F4-8F47-64452D883501}" presName="spacer" presStyleCnt="0"/>
      <dgm:spPr/>
    </dgm:pt>
    <dgm:pt modelId="{9F1FD4D5-C6A4-420E-BCAB-9541AE420787}" type="pres">
      <dgm:prSet presAssocID="{15E40261-7C6D-493E-ACD5-67290A0EBB2B}" presName="parentText" presStyleLbl="node1" presStyleIdx="3" presStyleCnt="8" custLinFactY="9717" custLinFactNeighborX="12" custLinFactNeighborY="100000">
        <dgm:presLayoutVars>
          <dgm:chMax val="0"/>
          <dgm:bulletEnabled val="1"/>
        </dgm:presLayoutVars>
      </dgm:prSet>
      <dgm:spPr/>
    </dgm:pt>
    <dgm:pt modelId="{29BF94ED-B651-4334-9EE4-AAD1244DBD5E}" type="pres">
      <dgm:prSet presAssocID="{D97CB910-8887-4F9C-AFFD-6B1BE8B7CF53}" presName="spacer" presStyleCnt="0"/>
      <dgm:spPr/>
    </dgm:pt>
    <dgm:pt modelId="{834E94F6-7E74-4E33-9087-93303DE799A8}" type="pres">
      <dgm:prSet presAssocID="{AE07DBD6-6BB0-4597-9F58-A1757BB56318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1D076F72-6F9D-43AE-AA18-9704F0470611}" type="pres">
      <dgm:prSet presAssocID="{D939927D-66A8-485D-B9A7-C61C6637E008}" presName="spacer" presStyleCnt="0"/>
      <dgm:spPr/>
    </dgm:pt>
    <dgm:pt modelId="{9FB096DA-E36D-4D6D-9443-D9E73B3A1801}" type="pres">
      <dgm:prSet presAssocID="{E1FFF050-266C-4789-978E-8CB36CD26A8C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5910CFD3-DA14-458D-9980-C33150FFCB43}" type="pres">
      <dgm:prSet presAssocID="{9DAC7CEB-F3EC-4593-B85B-ABB225024DEE}" presName="spacer" presStyleCnt="0"/>
      <dgm:spPr/>
    </dgm:pt>
    <dgm:pt modelId="{34433A9A-A137-4A3A-AC5D-5D35154169DE}" type="pres">
      <dgm:prSet presAssocID="{0FD8B74F-443A-4A82-98FE-42C362D9174F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DC4FC740-F792-46A4-B5EE-97B1E7A7AFA9}" type="pres">
      <dgm:prSet presAssocID="{D8C48C2B-2DE2-4339-A947-C60688E2340C}" presName="spacer" presStyleCnt="0"/>
      <dgm:spPr/>
    </dgm:pt>
    <dgm:pt modelId="{CD824BE2-ED28-4A8D-91AE-54D293731DCE}" type="pres">
      <dgm:prSet presAssocID="{A181A403-D6FF-4F46-81EA-4C3602B5BE37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DF565F07-9701-4D10-BD01-7FCACAB0DDC2}" type="presOf" srcId="{0FD8B74F-443A-4A82-98FE-42C362D9174F}" destId="{34433A9A-A137-4A3A-AC5D-5D35154169DE}" srcOrd="0" destOrd="0" presId="urn:microsoft.com/office/officeart/2005/8/layout/vList2"/>
    <dgm:cxn modelId="{25392E1F-9809-47EB-A98E-6003AF2FF0CE}" type="presOf" srcId="{776DC97F-4A02-48BF-A609-39010E5AFA38}" destId="{6A72EE9A-BF39-44B0-80DE-ACDE3D20C978}" srcOrd="0" destOrd="0" presId="urn:microsoft.com/office/officeart/2005/8/layout/vList2"/>
    <dgm:cxn modelId="{68C36E3C-4FFB-45B6-A1B5-9132A96A0E6E}" srcId="{776DC97F-4A02-48BF-A609-39010E5AFA38}" destId="{25369F67-4E5B-454F-B0E7-E535E83A83A1}" srcOrd="0" destOrd="0" parTransId="{16E8A338-0142-43E0-836D-771503D56D94}" sibTransId="{D43FD6CF-2EF3-456C-B4B1-296EF0406295}"/>
    <dgm:cxn modelId="{FF7CCD50-D410-4754-85E1-4990774203A8}" type="presOf" srcId="{AE07DBD6-6BB0-4597-9F58-A1757BB56318}" destId="{834E94F6-7E74-4E33-9087-93303DE799A8}" srcOrd="0" destOrd="0" presId="urn:microsoft.com/office/officeart/2005/8/layout/vList2"/>
    <dgm:cxn modelId="{C8ACDC7B-7078-4CDC-B866-48FBF6CEA0DF}" srcId="{776DC97F-4A02-48BF-A609-39010E5AFA38}" destId="{FE1A7E5A-3727-4129-B018-27BE8BF42023}" srcOrd="1" destOrd="0" parTransId="{9F6AB782-0E3D-438E-92B4-E85156C61D8B}" sibTransId="{5E20B17C-2212-49BF-A12D-E37B5E29EE0C}"/>
    <dgm:cxn modelId="{8D487C85-6B96-4213-BF4E-E98F92107F88}" srcId="{776DC97F-4A02-48BF-A609-39010E5AFA38}" destId="{E59DC288-1A40-4901-A385-9A88F6498BB3}" srcOrd="2" destOrd="0" parTransId="{579E4D6F-E844-489E-BE98-E2FCD943C70C}" sibTransId="{55D9DF08-6F1C-48F4-8F47-64452D883501}"/>
    <dgm:cxn modelId="{630E878D-5236-4173-9E19-BF5B36E2F976}" type="presOf" srcId="{15E40261-7C6D-493E-ACD5-67290A0EBB2B}" destId="{9F1FD4D5-C6A4-420E-BCAB-9541AE420787}" srcOrd="0" destOrd="0" presId="urn:microsoft.com/office/officeart/2005/8/layout/vList2"/>
    <dgm:cxn modelId="{044CC299-6265-4EEC-861E-6B9A7AB7F2AF}" type="presOf" srcId="{E59DC288-1A40-4901-A385-9A88F6498BB3}" destId="{D5F10051-144A-46C0-BF35-B947C88AC6A3}" srcOrd="0" destOrd="0" presId="urn:microsoft.com/office/officeart/2005/8/layout/vList2"/>
    <dgm:cxn modelId="{51EB25A2-B6D1-4A27-8C9A-968D97012F3C}" srcId="{776DC97F-4A02-48BF-A609-39010E5AFA38}" destId="{15E40261-7C6D-493E-ACD5-67290A0EBB2B}" srcOrd="3" destOrd="0" parTransId="{4ED2F02E-1857-4B78-AEC3-F46AF4F85857}" sibTransId="{D97CB910-8887-4F9C-AFFD-6B1BE8B7CF53}"/>
    <dgm:cxn modelId="{499625A5-48AA-41A2-A42B-976DD1FC680F}" type="presOf" srcId="{25369F67-4E5B-454F-B0E7-E535E83A83A1}" destId="{84A41FCD-04E9-4685-9FA6-F4A78E6C2CFB}" srcOrd="0" destOrd="0" presId="urn:microsoft.com/office/officeart/2005/8/layout/vList2"/>
    <dgm:cxn modelId="{67645BAF-BBC5-4F2B-A0C2-937120CBF29E}" type="presOf" srcId="{A181A403-D6FF-4F46-81EA-4C3602B5BE37}" destId="{CD824BE2-ED28-4A8D-91AE-54D293731DCE}" srcOrd="0" destOrd="0" presId="urn:microsoft.com/office/officeart/2005/8/layout/vList2"/>
    <dgm:cxn modelId="{3CF07CB9-CAAD-43FB-90C8-6AC43A4FEC32}" type="presOf" srcId="{E1FFF050-266C-4789-978E-8CB36CD26A8C}" destId="{9FB096DA-E36D-4D6D-9443-D9E73B3A1801}" srcOrd="0" destOrd="0" presId="urn:microsoft.com/office/officeart/2005/8/layout/vList2"/>
    <dgm:cxn modelId="{4B31C8D0-2DFA-437E-8FDC-D31B51C32F7A}" srcId="{776DC97F-4A02-48BF-A609-39010E5AFA38}" destId="{E1FFF050-266C-4789-978E-8CB36CD26A8C}" srcOrd="5" destOrd="0" parTransId="{6E1E062F-A999-4182-9224-A288BD8D5880}" sibTransId="{9DAC7CEB-F3EC-4593-B85B-ABB225024DEE}"/>
    <dgm:cxn modelId="{6955A6D8-CA73-44FE-A890-0B942E2DAAA6}" srcId="{776DC97F-4A02-48BF-A609-39010E5AFA38}" destId="{A181A403-D6FF-4F46-81EA-4C3602B5BE37}" srcOrd="7" destOrd="0" parTransId="{82EAE32B-1ABD-4660-B791-8271E614DF2C}" sibTransId="{31F48896-F606-41E1-90C6-60EB448C7B78}"/>
    <dgm:cxn modelId="{C313A2E4-7FEC-4154-885D-15155E0C5FD9}" srcId="{776DC97F-4A02-48BF-A609-39010E5AFA38}" destId="{0FD8B74F-443A-4A82-98FE-42C362D9174F}" srcOrd="6" destOrd="0" parTransId="{D089E21F-1CF4-4763-80CD-BDB7FF7E044E}" sibTransId="{D8C48C2B-2DE2-4339-A947-C60688E2340C}"/>
    <dgm:cxn modelId="{C55F2BED-379C-4525-8EC6-E518B955F569}" srcId="{776DC97F-4A02-48BF-A609-39010E5AFA38}" destId="{AE07DBD6-6BB0-4597-9F58-A1757BB56318}" srcOrd="4" destOrd="0" parTransId="{7E049932-33FE-46D3-8DA4-0F4EB10FC2F7}" sibTransId="{D939927D-66A8-485D-B9A7-C61C6637E008}"/>
    <dgm:cxn modelId="{318A0DF4-9794-4CCE-A041-46CE5EECE1F8}" type="presOf" srcId="{FE1A7E5A-3727-4129-B018-27BE8BF42023}" destId="{DE1DCE1A-F75F-46B2-8E87-D2A476CB2816}" srcOrd="0" destOrd="0" presId="urn:microsoft.com/office/officeart/2005/8/layout/vList2"/>
    <dgm:cxn modelId="{B433DE03-1E67-46B5-8404-20565A8A2874}" type="presParOf" srcId="{6A72EE9A-BF39-44B0-80DE-ACDE3D20C978}" destId="{84A41FCD-04E9-4685-9FA6-F4A78E6C2CFB}" srcOrd="0" destOrd="0" presId="urn:microsoft.com/office/officeart/2005/8/layout/vList2"/>
    <dgm:cxn modelId="{D84B3945-1E26-4A8F-9048-ADA2EBC3BDA2}" type="presParOf" srcId="{6A72EE9A-BF39-44B0-80DE-ACDE3D20C978}" destId="{5F6D8C99-2FF9-48C7-9E19-2AB11B18398B}" srcOrd="1" destOrd="0" presId="urn:microsoft.com/office/officeart/2005/8/layout/vList2"/>
    <dgm:cxn modelId="{58BFCFAD-733A-48EE-99CC-5E0DE6979E70}" type="presParOf" srcId="{6A72EE9A-BF39-44B0-80DE-ACDE3D20C978}" destId="{DE1DCE1A-F75F-46B2-8E87-D2A476CB2816}" srcOrd="2" destOrd="0" presId="urn:microsoft.com/office/officeart/2005/8/layout/vList2"/>
    <dgm:cxn modelId="{CB2A50EA-481D-46A0-89C7-F57138AADC53}" type="presParOf" srcId="{6A72EE9A-BF39-44B0-80DE-ACDE3D20C978}" destId="{D6C3912F-3DA5-403E-8CA8-3A83DC1D7E39}" srcOrd="3" destOrd="0" presId="urn:microsoft.com/office/officeart/2005/8/layout/vList2"/>
    <dgm:cxn modelId="{757BFF73-6FFA-41F2-807A-EE5017CB8F8D}" type="presParOf" srcId="{6A72EE9A-BF39-44B0-80DE-ACDE3D20C978}" destId="{D5F10051-144A-46C0-BF35-B947C88AC6A3}" srcOrd="4" destOrd="0" presId="urn:microsoft.com/office/officeart/2005/8/layout/vList2"/>
    <dgm:cxn modelId="{29736113-2675-4D47-9759-4DE8457362B3}" type="presParOf" srcId="{6A72EE9A-BF39-44B0-80DE-ACDE3D20C978}" destId="{044EC39A-C2F1-4973-BF90-89A025D21B73}" srcOrd="5" destOrd="0" presId="urn:microsoft.com/office/officeart/2005/8/layout/vList2"/>
    <dgm:cxn modelId="{837B388B-750C-45D4-9462-C3D1291CDD96}" type="presParOf" srcId="{6A72EE9A-BF39-44B0-80DE-ACDE3D20C978}" destId="{9F1FD4D5-C6A4-420E-BCAB-9541AE420787}" srcOrd="6" destOrd="0" presId="urn:microsoft.com/office/officeart/2005/8/layout/vList2"/>
    <dgm:cxn modelId="{A479A780-A3B1-454E-B476-C6CF3C15597F}" type="presParOf" srcId="{6A72EE9A-BF39-44B0-80DE-ACDE3D20C978}" destId="{29BF94ED-B651-4334-9EE4-AAD1244DBD5E}" srcOrd="7" destOrd="0" presId="urn:microsoft.com/office/officeart/2005/8/layout/vList2"/>
    <dgm:cxn modelId="{08AC2B37-3433-4EF0-806F-997E158852B1}" type="presParOf" srcId="{6A72EE9A-BF39-44B0-80DE-ACDE3D20C978}" destId="{834E94F6-7E74-4E33-9087-93303DE799A8}" srcOrd="8" destOrd="0" presId="urn:microsoft.com/office/officeart/2005/8/layout/vList2"/>
    <dgm:cxn modelId="{AF0474BB-B399-43AA-B189-29657A0B0E97}" type="presParOf" srcId="{6A72EE9A-BF39-44B0-80DE-ACDE3D20C978}" destId="{1D076F72-6F9D-43AE-AA18-9704F0470611}" srcOrd="9" destOrd="0" presId="urn:microsoft.com/office/officeart/2005/8/layout/vList2"/>
    <dgm:cxn modelId="{C34DEC94-463A-4C14-810E-261164F3DC4D}" type="presParOf" srcId="{6A72EE9A-BF39-44B0-80DE-ACDE3D20C978}" destId="{9FB096DA-E36D-4D6D-9443-D9E73B3A1801}" srcOrd="10" destOrd="0" presId="urn:microsoft.com/office/officeart/2005/8/layout/vList2"/>
    <dgm:cxn modelId="{B14B3B00-2774-4928-9A68-EB79B1F3E4DB}" type="presParOf" srcId="{6A72EE9A-BF39-44B0-80DE-ACDE3D20C978}" destId="{5910CFD3-DA14-458D-9980-C33150FFCB43}" srcOrd="11" destOrd="0" presId="urn:microsoft.com/office/officeart/2005/8/layout/vList2"/>
    <dgm:cxn modelId="{BA0083B2-565E-4756-8A02-99723D6186FF}" type="presParOf" srcId="{6A72EE9A-BF39-44B0-80DE-ACDE3D20C978}" destId="{34433A9A-A137-4A3A-AC5D-5D35154169DE}" srcOrd="12" destOrd="0" presId="urn:microsoft.com/office/officeart/2005/8/layout/vList2"/>
    <dgm:cxn modelId="{D575BA46-523C-4029-8D58-A5B31E74927C}" type="presParOf" srcId="{6A72EE9A-BF39-44B0-80DE-ACDE3D20C978}" destId="{DC4FC740-F792-46A4-B5EE-97B1E7A7AFA9}" srcOrd="13" destOrd="0" presId="urn:microsoft.com/office/officeart/2005/8/layout/vList2"/>
    <dgm:cxn modelId="{075B1D62-9227-456D-ABC7-BB46D609F7EA}" type="presParOf" srcId="{6A72EE9A-BF39-44B0-80DE-ACDE3D20C978}" destId="{CD824BE2-ED28-4A8D-91AE-54D293731DCE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A79301A-4A97-47F8-9FAA-E175DE6514A8}" type="doc">
      <dgm:prSet loTypeId="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1D0148D-2D2E-447C-BA12-259BDBE76B74}">
      <dgm:prSet phldrT="[Text]" phldr="0" custT="1"/>
      <dgm:spPr>
        <a:solidFill>
          <a:srgbClr val="0070C0"/>
        </a:solidFill>
      </dgm:spPr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dirty="0" err="1">
              <a:latin typeface="Arial Narrow" pitchFamily="34" charset="0"/>
            </a:rPr>
            <a:t>Urutan</a:t>
          </a:r>
          <a:r>
            <a:rPr lang="en-US" sz="2400" dirty="0">
              <a:latin typeface="Arial Narrow" pitchFamily="34" charset="0"/>
            </a:rPr>
            <a:t> </a:t>
          </a:r>
          <a:r>
            <a:rPr lang="en-US" sz="2400" dirty="0" err="1">
              <a:latin typeface="Arial Narrow" pitchFamily="34" charset="0"/>
            </a:rPr>
            <a:t>empat</a:t>
          </a:r>
          <a:r>
            <a:rPr lang="en-US" sz="2400" dirty="0">
              <a:latin typeface="Arial Narrow" pitchFamily="34" charset="0"/>
            </a:rPr>
            <a:t> </a:t>
          </a:r>
          <a:r>
            <a:rPr lang="en-US" sz="2400" dirty="0" err="1">
              <a:latin typeface="Arial Narrow" pitchFamily="34" charset="0"/>
            </a:rPr>
            <a:t>perilaku</a:t>
          </a:r>
          <a:r>
            <a:rPr lang="en-US" sz="2400" dirty="0">
              <a:latin typeface="Arial Narrow" pitchFamily="34" charset="0"/>
            </a:rPr>
            <a:t> </a:t>
          </a:r>
          <a:r>
            <a:rPr lang="en-US" sz="2400" dirty="0" err="1">
              <a:latin typeface="Arial Narrow" pitchFamily="34" charset="0"/>
            </a:rPr>
            <a:t>komunikasi</a:t>
          </a:r>
          <a:r>
            <a:rPr lang="en-US" sz="2400" dirty="0">
              <a:latin typeface="Arial Narrow" pitchFamily="34" charset="0"/>
            </a:rPr>
            <a:t> </a:t>
          </a:r>
          <a:r>
            <a:rPr lang="en-US" sz="2400" dirty="0" err="1">
              <a:latin typeface="Arial Narrow" pitchFamily="34" charset="0"/>
            </a:rPr>
            <a:t>dari</a:t>
          </a:r>
          <a:r>
            <a:rPr lang="en-US" sz="2400" dirty="0">
              <a:latin typeface="Arial Narrow" pitchFamily="34" charset="0"/>
            </a:rPr>
            <a:t> yang paling </a:t>
          </a:r>
          <a:r>
            <a:rPr lang="en-US" sz="2400" dirty="0" err="1">
              <a:latin typeface="Arial Narrow" pitchFamily="34" charset="0"/>
            </a:rPr>
            <a:t>membangkitkan</a:t>
          </a:r>
          <a:r>
            <a:rPr lang="en-US" sz="2400" dirty="0">
              <a:latin typeface="Arial Narrow" pitchFamily="34" charset="0"/>
            </a:rPr>
            <a:t>: </a:t>
          </a:r>
          <a:r>
            <a:rPr lang="en-US" sz="2400" dirty="0">
              <a:solidFill>
                <a:schemeClr val="accent4">
                  <a:lumMod val="10000"/>
                </a:schemeClr>
              </a:solidFill>
              <a:latin typeface="Arial Narrow" pitchFamily="34" charset="0"/>
            </a:rPr>
            <a:t>b</a:t>
          </a:r>
          <a:r>
            <a:rPr lang="id-ID" sz="2400" dirty="0">
              <a:solidFill>
                <a:schemeClr val="accent4">
                  <a:lumMod val="10000"/>
                </a:schemeClr>
              </a:solidFill>
              <a:latin typeface="Arial Narrow" pitchFamily="34" charset="0"/>
            </a:rPr>
            <a:t>erbicara</a:t>
          </a:r>
          <a:r>
            <a:rPr lang="en-US" sz="2400" dirty="0">
              <a:solidFill>
                <a:schemeClr val="accent4">
                  <a:lumMod val="10000"/>
                </a:schemeClr>
              </a:solidFill>
              <a:latin typeface="Arial Narrow" pitchFamily="34" charset="0"/>
            </a:rPr>
            <a:t>, </a:t>
          </a:r>
          <a:r>
            <a:rPr lang="id-ID" sz="2400" dirty="0">
              <a:solidFill>
                <a:schemeClr val="accent4">
                  <a:lumMod val="10000"/>
                </a:schemeClr>
              </a:solidFill>
              <a:latin typeface="Arial Narrow" pitchFamily="34" charset="0"/>
            </a:rPr>
            <a:t>menulis, mendengarkan, dan yang terakhir membaca </a:t>
          </a:r>
          <a:r>
            <a:rPr lang="id-ID" sz="2400" dirty="0">
              <a:latin typeface="Arial Narrow" pitchFamily="34" charset="0"/>
            </a:rPr>
            <a:t>(Crance et.al 1970 </a:t>
          </a:r>
          <a:r>
            <a:rPr lang="id-ID" sz="2400" i="1" dirty="0">
              <a:latin typeface="Arial Narrow" pitchFamily="34" charset="0"/>
            </a:rPr>
            <a:t>diacu</a:t>
          </a:r>
          <a:r>
            <a:rPr lang="id-ID" sz="2400" dirty="0">
              <a:latin typeface="Arial Narrow" pitchFamily="34" charset="0"/>
            </a:rPr>
            <a:t> Tubbs dan Moss 1996).</a:t>
          </a:r>
          <a:r>
            <a:rPr lang="id-ID" sz="2400" dirty="0">
              <a:latin typeface="Arial Narrow" pitchFamily="34" charset="0"/>
            </a:rPr>
            <a:t/>
          </a:r>
          <a:endParaRPr lang="id-ID" sz="2400" dirty="0">
            <a:latin typeface="Arial Narrow" pitchFamily="34" charset="0"/>
          </a:endParaRPr>
        </a:p>
      </dgm:t>
    </dgm:pt>
    <dgm:pt modelId="{42043A39-2D63-4070-AE2B-7179F339C3F6}" cxnId="{63F3F59F-53C6-46F6-8995-C45074B40589}" type="parTrans">
      <dgm:prSet/>
      <dgm:spPr/>
      <dgm:t>
        <a:bodyPr/>
        <a:lstStyle/>
        <a:p>
          <a:endParaRPr lang="en-US" sz="2000"/>
        </a:p>
      </dgm:t>
    </dgm:pt>
    <dgm:pt modelId="{3BEE9A55-7273-44EA-B4BB-D2A33B74BF1A}" cxnId="{63F3F59F-53C6-46F6-8995-C45074B40589}" type="sibTrans">
      <dgm:prSet/>
      <dgm:spPr/>
      <dgm:t>
        <a:bodyPr/>
        <a:lstStyle/>
        <a:p>
          <a:endParaRPr lang="en-US" sz="2000"/>
        </a:p>
      </dgm:t>
    </dgm:pt>
    <dgm:pt modelId="{31893A61-81EA-4FB3-B0D9-686761FF3D9A}">
      <dgm:prSet phldrT="[Text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dirty="0">
              <a:solidFill>
                <a:srgbClr val="FFFF00"/>
              </a:solidFill>
              <a:latin typeface="Arial Narrow" pitchFamily="34" charset="0"/>
            </a:rPr>
            <a:t>O</a:t>
          </a:r>
          <a:r>
            <a:rPr lang="id-ID" sz="2400" dirty="0">
              <a:solidFill>
                <a:srgbClr val="FFFF00"/>
              </a:solidFill>
              <a:latin typeface="Arial Narrow" pitchFamily="34" charset="0"/>
            </a:rPr>
            <a:t>rang yang berbicara paling banyak </a:t>
          </a:r>
          <a:r>
            <a:rPr lang="id-ID" sz="2400" dirty="0">
              <a:latin typeface="Arial Narrow" pitchFamily="34" charset="0"/>
            </a:rPr>
            <a:t>dalam suatu diskusi kelompok kecil, akan </a:t>
          </a:r>
          <a:r>
            <a:rPr lang="id-ID" sz="2400" dirty="0">
              <a:solidFill>
                <a:srgbClr val="FFFF00"/>
              </a:solidFill>
              <a:latin typeface="Arial Narrow" pitchFamily="34" charset="0"/>
            </a:rPr>
            <a:t>merasa paling puas </a:t>
          </a:r>
          <a:r>
            <a:rPr lang="id-ID" sz="2400" dirty="0">
              <a:latin typeface="Arial Narrow" pitchFamily="34" charset="0"/>
            </a:rPr>
            <a:t>terhadap diskusi itu, dan mereka </a:t>
          </a:r>
          <a:r>
            <a:rPr lang="id-ID" sz="2400" dirty="0">
              <a:solidFill>
                <a:srgbClr val="FFFF00"/>
              </a:solidFill>
              <a:latin typeface="Arial Narrow" pitchFamily="34" charset="0"/>
            </a:rPr>
            <a:t>yang paling berpartisipasi paling sedikit</a:t>
          </a:r>
          <a:r>
            <a:rPr lang="id-ID" sz="2400" dirty="0">
              <a:latin typeface="Arial Narrow" pitchFamily="34" charset="0"/>
            </a:rPr>
            <a:t> adalah orang yang </a:t>
          </a:r>
          <a:r>
            <a:rPr lang="id-ID" sz="2400" dirty="0">
              <a:solidFill>
                <a:srgbClr val="FFFF00"/>
              </a:solidFill>
              <a:latin typeface="Arial Narrow" pitchFamily="34" charset="0"/>
            </a:rPr>
            <a:t>merasa paling tidak puas </a:t>
          </a:r>
          <a:r>
            <a:rPr lang="id-ID" sz="2400" dirty="0">
              <a:latin typeface="Arial Narrow" pitchFamily="34" charset="0"/>
            </a:rPr>
            <a:t>(Bostrom 1970 </a:t>
          </a:r>
          <a:r>
            <a:rPr lang="id-ID" sz="2400" i="1" dirty="0">
              <a:latin typeface="Arial Narrow" pitchFamily="34" charset="0"/>
            </a:rPr>
            <a:t>diacu </a:t>
          </a:r>
          <a:r>
            <a:rPr lang="id-ID" sz="2400" dirty="0">
              <a:latin typeface="Arial Narrow" pitchFamily="34" charset="0"/>
            </a:rPr>
            <a:t>Tubbs dan Moss 1996)</a:t>
          </a:r>
          <a:r>
            <a:rPr lang="id-ID" sz="2800" dirty="0">
              <a:latin typeface="Arial Narrow" pitchFamily="34" charset="0"/>
            </a:rPr>
            <a:t>.</a:t>
          </a:r>
          <a:r>
            <a:rPr lang="en-US" sz="2800" dirty="0"/>
            <a:t/>
          </a:r>
          <a:endParaRPr lang="en-US" sz="2800" dirty="0"/>
        </a:p>
      </dgm:t>
    </dgm:pt>
    <dgm:pt modelId="{4BD1C0E3-6AA7-4B5C-B71F-EFA58B18E9CE}" cxnId="{97702AD1-7270-4AA5-906C-D1F6C7F4272E}" type="parTrans">
      <dgm:prSet/>
      <dgm:spPr/>
      <dgm:t>
        <a:bodyPr/>
        <a:lstStyle/>
        <a:p>
          <a:endParaRPr lang="en-US" sz="2000"/>
        </a:p>
      </dgm:t>
    </dgm:pt>
    <dgm:pt modelId="{2FDC1CA5-FE8E-4E05-A03F-623475C93B28}" cxnId="{97702AD1-7270-4AA5-906C-D1F6C7F4272E}" type="sibTrans">
      <dgm:prSet/>
      <dgm:spPr/>
      <dgm:t>
        <a:bodyPr/>
        <a:lstStyle/>
        <a:p>
          <a:endParaRPr lang="en-US" sz="2000"/>
        </a:p>
      </dgm:t>
    </dgm:pt>
    <dgm:pt modelId="{C9DC3752-FDF3-41B5-B04C-18D1675C6BE5}" type="pres">
      <dgm:prSet presAssocID="{0A79301A-4A97-47F8-9FAA-E175DE6514A8}" presName="linear" presStyleCnt="0">
        <dgm:presLayoutVars>
          <dgm:animLvl val="lvl"/>
          <dgm:resizeHandles val="exact"/>
        </dgm:presLayoutVars>
      </dgm:prSet>
      <dgm:spPr/>
    </dgm:pt>
    <dgm:pt modelId="{02671E73-10A8-4355-BBC1-909C693317CB}" type="pres">
      <dgm:prSet presAssocID="{91D0148D-2D2E-447C-BA12-259BDBE76B7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3E61192-B912-4ECB-9048-D075D6D7F020}" type="pres">
      <dgm:prSet presAssocID="{3BEE9A55-7273-44EA-B4BB-D2A33B74BF1A}" presName="spacer" presStyleCnt="0"/>
      <dgm:spPr/>
    </dgm:pt>
    <dgm:pt modelId="{C21C619C-C60A-487B-B1C8-DC2C6B985E9A}" type="pres">
      <dgm:prSet presAssocID="{31893A61-81EA-4FB3-B0D9-686761FF3D9A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63F3F59F-53C6-46F6-8995-C45074B40589}" srcId="{0A79301A-4A97-47F8-9FAA-E175DE6514A8}" destId="{91D0148D-2D2E-447C-BA12-259BDBE76B74}" srcOrd="0" destOrd="0" parTransId="{42043A39-2D63-4070-AE2B-7179F339C3F6}" sibTransId="{3BEE9A55-7273-44EA-B4BB-D2A33B74BF1A}"/>
    <dgm:cxn modelId="{97702AD1-7270-4AA5-906C-D1F6C7F4272E}" srcId="{0A79301A-4A97-47F8-9FAA-E175DE6514A8}" destId="{31893A61-81EA-4FB3-B0D9-686761FF3D9A}" srcOrd="1" destOrd="0" parTransId="{4BD1C0E3-6AA7-4B5C-B71F-EFA58B18E9CE}" sibTransId="{2FDC1CA5-FE8E-4E05-A03F-623475C93B28}"/>
    <dgm:cxn modelId="{506631D1-5076-4C3D-BA66-03259E1397E5}" type="presOf" srcId="{0A79301A-4A97-47F8-9FAA-E175DE6514A8}" destId="{C9DC3752-FDF3-41B5-B04C-18D1675C6BE5}" srcOrd="0" destOrd="0" presId="urn:microsoft.com/office/officeart/2005/8/layout/vList2"/>
    <dgm:cxn modelId="{ED57D290-D93C-4658-9612-8AB73930D429}" type="presParOf" srcId="{C9DC3752-FDF3-41B5-B04C-18D1675C6BE5}" destId="{02671E73-10A8-4355-BBC1-909C693317CB}" srcOrd="0" destOrd="0" presId="urn:microsoft.com/office/officeart/2005/8/layout/vList2"/>
    <dgm:cxn modelId="{B9BB89BC-D7C0-40C4-B715-34667238E140}" type="presOf" srcId="{91D0148D-2D2E-447C-BA12-259BDBE76B74}" destId="{02671E73-10A8-4355-BBC1-909C693317CB}" srcOrd="0" destOrd="0" presId="urn:microsoft.com/office/officeart/2005/8/layout/vList2"/>
    <dgm:cxn modelId="{8112A531-30C3-470E-AA14-881334914ED5}" type="presParOf" srcId="{C9DC3752-FDF3-41B5-B04C-18D1675C6BE5}" destId="{83E61192-B912-4ECB-9048-D075D6D7F020}" srcOrd="1" destOrd="0" presId="urn:microsoft.com/office/officeart/2005/8/layout/vList2"/>
    <dgm:cxn modelId="{12A40068-D650-420D-AA14-12636516E3BC}" type="presParOf" srcId="{C9DC3752-FDF3-41B5-B04C-18D1675C6BE5}" destId="{C21C619C-C60A-487B-B1C8-DC2C6B985E9A}" srcOrd="2" destOrd="0" presId="urn:microsoft.com/office/officeart/2005/8/layout/vList2"/>
    <dgm:cxn modelId="{A38A28FF-1FBF-4072-8CB4-587EFB3F713A}" type="presOf" srcId="{31893A61-81EA-4FB3-B0D9-686761FF3D9A}" destId="{C21C619C-C60A-487B-B1C8-DC2C6B985E9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383B8F7-1013-41AA-B13D-FC4CB9D2CFE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B830A6-9CC4-434C-A444-32984C5603E6}">
      <dgm:prSet phldrT="[Text]"/>
      <dgm:spPr>
        <a:solidFill>
          <a:srgbClr val="006600"/>
        </a:solidFill>
      </dgm:spPr>
      <dgm:t>
        <a:bodyPr/>
        <a:lstStyle/>
        <a:p>
          <a:r>
            <a:rPr lang="en-US" dirty="0" err="1"/>
            <a:t>Memperhatikan</a:t>
          </a:r>
          <a:endParaRPr lang="en-US" dirty="0"/>
        </a:p>
      </dgm:t>
    </dgm:pt>
    <dgm:pt modelId="{8AF50439-9F6F-4A4B-8630-C16E637E3934}" cxnId="{008C841F-7B8A-42BF-9824-4CFD5C24E66C}" type="parTrans">
      <dgm:prSet/>
      <dgm:spPr/>
      <dgm:t>
        <a:bodyPr/>
        <a:lstStyle/>
        <a:p>
          <a:endParaRPr lang="en-US"/>
        </a:p>
      </dgm:t>
    </dgm:pt>
    <dgm:pt modelId="{785D6043-186E-49EB-B1EF-6AA3C812B88C}" cxnId="{008C841F-7B8A-42BF-9824-4CFD5C24E66C}" type="sibTrans">
      <dgm:prSet/>
      <dgm:spPr/>
      <dgm:t>
        <a:bodyPr/>
        <a:lstStyle/>
        <a:p>
          <a:endParaRPr lang="en-US"/>
        </a:p>
      </dgm:t>
    </dgm:pt>
    <dgm:pt modelId="{19ECD7CF-ACC0-4A05-9DB5-6FEA19BBCF64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err="1">
              <a:solidFill>
                <a:schemeClr val="accent4">
                  <a:lumMod val="10000"/>
                </a:schemeClr>
              </a:solidFill>
            </a:rPr>
            <a:t>Mendengar</a:t>
          </a:r>
          <a:endParaRPr lang="en-US" dirty="0">
            <a:solidFill>
              <a:schemeClr val="accent4">
                <a:lumMod val="10000"/>
              </a:schemeClr>
            </a:solidFill>
          </a:endParaRPr>
        </a:p>
      </dgm:t>
    </dgm:pt>
    <dgm:pt modelId="{DF6223B5-295A-43F2-A675-3D48EBAA39F1}" cxnId="{5BB2D277-BF27-4301-A111-EE3CE5E260CA}" type="parTrans">
      <dgm:prSet/>
      <dgm:spPr/>
      <dgm:t>
        <a:bodyPr/>
        <a:lstStyle/>
        <a:p>
          <a:endParaRPr lang="en-US"/>
        </a:p>
      </dgm:t>
    </dgm:pt>
    <dgm:pt modelId="{8B8F59E2-0A1E-4A31-AD20-E94CD5A7272D}" cxnId="{5BB2D277-BF27-4301-A111-EE3CE5E260CA}" type="sibTrans">
      <dgm:prSet/>
      <dgm:spPr/>
      <dgm:t>
        <a:bodyPr/>
        <a:lstStyle/>
        <a:p>
          <a:endParaRPr lang="en-US"/>
        </a:p>
      </dgm:t>
    </dgm:pt>
    <dgm:pt modelId="{A519F3E0-6911-4696-897B-1AB28E95E74F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err="1"/>
            <a:t>Mengingat</a:t>
          </a:r>
          <a:endParaRPr lang="en-US" dirty="0"/>
        </a:p>
      </dgm:t>
    </dgm:pt>
    <dgm:pt modelId="{5DDFA9FE-6930-4721-8808-E0269251A764}" cxnId="{D6D1C03A-8459-4985-903A-2BF85602AB5E}" type="parTrans">
      <dgm:prSet/>
      <dgm:spPr/>
      <dgm:t>
        <a:bodyPr/>
        <a:lstStyle/>
        <a:p>
          <a:endParaRPr lang="en-US"/>
        </a:p>
      </dgm:t>
    </dgm:pt>
    <dgm:pt modelId="{D2AE67B6-D649-4E89-B726-BE5F4C02F0F9}" cxnId="{D6D1C03A-8459-4985-903A-2BF85602AB5E}" type="sibTrans">
      <dgm:prSet/>
      <dgm:spPr/>
      <dgm:t>
        <a:bodyPr/>
        <a:lstStyle/>
        <a:p>
          <a:endParaRPr lang="en-US"/>
        </a:p>
      </dgm:t>
    </dgm:pt>
    <dgm:pt modelId="{758B537C-9E6D-4D8C-AEC1-75C366A708C1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err="1"/>
            <a:t>Memahami</a:t>
          </a:r>
          <a:endParaRPr lang="en-US" dirty="0"/>
        </a:p>
      </dgm:t>
    </dgm:pt>
    <dgm:pt modelId="{4D2ACE92-002D-4C2D-8848-6903167C127E}" cxnId="{838ABF25-2FEE-4615-AC33-905FEC145AB9}" type="parTrans">
      <dgm:prSet/>
      <dgm:spPr/>
      <dgm:t>
        <a:bodyPr/>
        <a:lstStyle/>
        <a:p>
          <a:endParaRPr lang="en-US"/>
        </a:p>
      </dgm:t>
    </dgm:pt>
    <dgm:pt modelId="{71D815BE-357C-43B7-937E-E086CE557130}" cxnId="{838ABF25-2FEE-4615-AC33-905FEC145AB9}" type="sibTrans">
      <dgm:prSet/>
      <dgm:spPr/>
      <dgm:t>
        <a:bodyPr/>
        <a:lstStyle/>
        <a:p>
          <a:endParaRPr lang="en-US"/>
        </a:p>
      </dgm:t>
    </dgm:pt>
    <dgm:pt modelId="{09D2EA24-D5B9-49A1-B34B-F3176405DAE6}" type="pres">
      <dgm:prSet presAssocID="{F383B8F7-1013-41AA-B13D-FC4CB9D2CFEB}" presName="linear" presStyleCnt="0">
        <dgm:presLayoutVars>
          <dgm:animLvl val="lvl"/>
          <dgm:resizeHandles val="exact"/>
        </dgm:presLayoutVars>
      </dgm:prSet>
      <dgm:spPr/>
    </dgm:pt>
    <dgm:pt modelId="{D238650A-4F4A-4EB0-AE66-CBDFAA9FDC23}" type="pres">
      <dgm:prSet presAssocID="{81B830A6-9CC4-434C-A444-32984C5603E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190E981-B6C9-4F1B-9AB2-1910AD8C90D2}" type="pres">
      <dgm:prSet presAssocID="{785D6043-186E-49EB-B1EF-6AA3C812B88C}" presName="spacer" presStyleCnt="0"/>
      <dgm:spPr/>
    </dgm:pt>
    <dgm:pt modelId="{B500AEBD-712E-48B4-B969-F5B9FCEA0444}" type="pres">
      <dgm:prSet presAssocID="{19ECD7CF-ACC0-4A05-9DB5-6FEA19BBCF6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7AB02B8-6D22-4F4D-86B5-3BEC9CF4619C}" type="pres">
      <dgm:prSet presAssocID="{8B8F59E2-0A1E-4A31-AD20-E94CD5A7272D}" presName="spacer" presStyleCnt="0"/>
      <dgm:spPr/>
    </dgm:pt>
    <dgm:pt modelId="{4CF323C3-0DAE-467B-98BC-5E0E41DDC8EC}" type="pres">
      <dgm:prSet presAssocID="{758B537C-9E6D-4D8C-AEC1-75C366A708C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92E6D60-6E28-4281-9A83-BA548F37AD9E}" type="pres">
      <dgm:prSet presAssocID="{71D815BE-357C-43B7-937E-E086CE557130}" presName="spacer" presStyleCnt="0"/>
      <dgm:spPr/>
    </dgm:pt>
    <dgm:pt modelId="{4C547CD4-9695-4BEA-9910-ED12D7A61C83}" type="pres">
      <dgm:prSet presAssocID="{A519F3E0-6911-4696-897B-1AB28E95E74F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60F9904-75CB-4069-8970-AA45AF5853F0}" type="presOf" srcId="{81B830A6-9CC4-434C-A444-32984C5603E6}" destId="{D238650A-4F4A-4EB0-AE66-CBDFAA9FDC23}" srcOrd="0" destOrd="0" presId="urn:microsoft.com/office/officeart/2005/8/layout/vList2"/>
    <dgm:cxn modelId="{008C841F-7B8A-42BF-9824-4CFD5C24E66C}" srcId="{F383B8F7-1013-41AA-B13D-FC4CB9D2CFEB}" destId="{81B830A6-9CC4-434C-A444-32984C5603E6}" srcOrd="0" destOrd="0" parTransId="{8AF50439-9F6F-4A4B-8630-C16E637E3934}" sibTransId="{785D6043-186E-49EB-B1EF-6AA3C812B88C}"/>
    <dgm:cxn modelId="{838ABF25-2FEE-4615-AC33-905FEC145AB9}" srcId="{F383B8F7-1013-41AA-B13D-FC4CB9D2CFEB}" destId="{758B537C-9E6D-4D8C-AEC1-75C366A708C1}" srcOrd="2" destOrd="0" parTransId="{4D2ACE92-002D-4C2D-8848-6903167C127E}" sibTransId="{71D815BE-357C-43B7-937E-E086CE557130}"/>
    <dgm:cxn modelId="{1DA80532-1E71-4292-8C7B-888585D79600}" type="presOf" srcId="{758B537C-9E6D-4D8C-AEC1-75C366A708C1}" destId="{4CF323C3-0DAE-467B-98BC-5E0E41DDC8EC}" srcOrd="0" destOrd="0" presId="urn:microsoft.com/office/officeart/2005/8/layout/vList2"/>
    <dgm:cxn modelId="{D6D1C03A-8459-4985-903A-2BF85602AB5E}" srcId="{F383B8F7-1013-41AA-B13D-FC4CB9D2CFEB}" destId="{A519F3E0-6911-4696-897B-1AB28E95E74F}" srcOrd="3" destOrd="0" parTransId="{5DDFA9FE-6930-4721-8808-E0269251A764}" sibTransId="{D2AE67B6-D649-4E89-B726-BE5F4C02F0F9}"/>
    <dgm:cxn modelId="{5BB2D277-BF27-4301-A111-EE3CE5E260CA}" srcId="{F383B8F7-1013-41AA-B13D-FC4CB9D2CFEB}" destId="{19ECD7CF-ACC0-4A05-9DB5-6FEA19BBCF64}" srcOrd="1" destOrd="0" parTransId="{DF6223B5-295A-43F2-A675-3D48EBAA39F1}" sibTransId="{8B8F59E2-0A1E-4A31-AD20-E94CD5A7272D}"/>
    <dgm:cxn modelId="{EF4E577D-176A-4BDD-BCB9-15DCD7E3311B}" type="presOf" srcId="{19ECD7CF-ACC0-4A05-9DB5-6FEA19BBCF64}" destId="{B500AEBD-712E-48B4-B969-F5B9FCEA0444}" srcOrd="0" destOrd="0" presId="urn:microsoft.com/office/officeart/2005/8/layout/vList2"/>
    <dgm:cxn modelId="{D7C1039D-AF01-4CFC-AD32-AAA69F3FF919}" type="presOf" srcId="{F383B8F7-1013-41AA-B13D-FC4CB9D2CFEB}" destId="{09D2EA24-D5B9-49A1-B34B-F3176405DAE6}" srcOrd="0" destOrd="0" presId="urn:microsoft.com/office/officeart/2005/8/layout/vList2"/>
    <dgm:cxn modelId="{68727BAD-2A60-4A30-AE68-92F89A50115F}" type="presOf" srcId="{A519F3E0-6911-4696-897B-1AB28E95E74F}" destId="{4C547CD4-9695-4BEA-9910-ED12D7A61C83}" srcOrd="0" destOrd="0" presId="urn:microsoft.com/office/officeart/2005/8/layout/vList2"/>
    <dgm:cxn modelId="{BE380000-99BE-432C-826F-0768CC8B17E8}" type="presParOf" srcId="{09D2EA24-D5B9-49A1-B34B-F3176405DAE6}" destId="{D238650A-4F4A-4EB0-AE66-CBDFAA9FDC23}" srcOrd="0" destOrd="0" presId="urn:microsoft.com/office/officeart/2005/8/layout/vList2"/>
    <dgm:cxn modelId="{723B4813-7A4E-46B8-AFE7-F1F5B9905451}" type="presParOf" srcId="{09D2EA24-D5B9-49A1-B34B-F3176405DAE6}" destId="{C190E981-B6C9-4F1B-9AB2-1910AD8C90D2}" srcOrd="1" destOrd="0" presId="urn:microsoft.com/office/officeart/2005/8/layout/vList2"/>
    <dgm:cxn modelId="{37B7EFB2-85CD-4E61-B76E-57360094BB20}" type="presParOf" srcId="{09D2EA24-D5B9-49A1-B34B-F3176405DAE6}" destId="{B500AEBD-712E-48B4-B969-F5B9FCEA0444}" srcOrd="2" destOrd="0" presId="urn:microsoft.com/office/officeart/2005/8/layout/vList2"/>
    <dgm:cxn modelId="{47F9E5B6-C08D-4351-8D73-1CD7FFC97CD4}" type="presParOf" srcId="{09D2EA24-D5B9-49A1-B34B-F3176405DAE6}" destId="{87AB02B8-6D22-4F4D-86B5-3BEC9CF4619C}" srcOrd="3" destOrd="0" presId="urn:microsoft.com/office/officeart/2005/8/layout/vList2"/>
    <dgm:cxn modelId="{DFE52946-9958-4B96-A5B2-6AFAE0CC4694}" type="presParOf" srcId="{09D2EA24-D5B9-49A1-B34B-F3176405DAE6}" destId="{4CF323C3-0DAE-467B-98BC-5E0E41DDC8EC}" srcOrd="4" destOrd="0" presId="urn:microsoft.com/office/officeart/2005/8/layout/vList2"/>
    <dgm:cxn modelId="{96959AB4-3789-458C-9B5E-05E614818E30}" type="presParOf" srcId="{09D2EA24-D5B9-49A1-B34B-F3176405DAE6}" destId="{392E6D60-6E28-4281-9A83-BA548F37AD9E}" srcOrd="5" destOrd="0" presId="urn:microsoft.com/office/officeart/2005/8/layout/vList2"/>
    <dgm:cxn modelId="{824AA717-A725-476F-96AB-813DA8E429DC}" type="presParOf" srcId="{09D2EA24-D5B9-49A1-B34B-F3176405DAE6}" destId="{4C547CD4-9695-4BEA-9910-ED12D7A61C8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83308B0-1605-45D1-AC24-4CD94257AB6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D44E6F7-A115-4DF7-B2DF-E472C43F648C}">
      <dgm:prSet phldrT="[Text]" custT="1"/>
      <dgm:spPr>
        <a:solidFill>
          <a:srgbClr val="FF6600"/>
        </a:solidFill>
      </dgm:spPr>
      <dgm:t>
        <a:bodyPr/>
        <a:lstStyle/>
        <a:p>
          <a:r>
            <a:rPr lang="id-ID" sz="2800" dirty="0">
              <a:solidFill>
                <a:schemeClr val="accent4">
                  <a:lumMod val="10000"/>
                </a:schemeClr>
              </a:solidFill>
              <a:latin typeface="Arial Narrow" pitchFamily="34" charset="0"/>
            </a:rPr>
            <a:t>Memori </a:t>
          </a:r>
          <a:r>
            <a:rPr lang="id-ID" sz="2800" i="1" dirty="0">
              <a:solidFill>
                <a:schemeClr val="accent4">
                  <a:lumMod val="10000"/>
                </a:schemeClr>
              </a:solidFill>
              <a:latin typeface="Arial Narrow" pitchFamily="34" charset="0"/>
            </a:rPr>
            <a:t>semantik</a:t>
          </a:r>
          <a:r>
            <a:rPr lang="id-ID" sz="2800" dirty="0">
              <a:solidFill>
                <a:schemeClr val="accent4">
                  <a:lumMod val="10000"/>
                </a:schemeClr>
              </a:solidFill>
              <a:latin typeface="Arial Narrow" pitchFamily="34" charset="0"/>
            </a:rPr>
            <a:t>  </a:t>
          </a:r>
          <a:r>
            <a:rPr lang="id-ID" sz="2400" dirty="0">
              <a:latin typeface="Arial Narrow" pitchFamily="34" charset="0"/>
            </a:rPr>
            <a:t>adalah pengetahuan  umum  mengenai orang, tempat, dan hal-hal yang ada di dunia. </a:t>
          </a:r>
          <a:endParaRPr lang="en-US" sz="2400" dirty="0"/>
        </a:p>
      </dgm:t>
    </dgm:pt>
    <dgm:pt modelId="{4477FC4D-F92D-4C02-8DDF-ED3986D02266}" cxnId="{1F216C2A-5315-4618-BCB1-FFC7BE410114}" type="parTrans">
      <dgm:prSet/>
      <dgm:spPr/>
      <dgm:t>
        <a:bodyPr/>
        <a:lstStyle/>
        <a:p>
          <a:endParaRPr lang="en-US"/>
        </a:p>
      </dgm:t>
    </dgm:pt>
    <dgm:pt modelId="{D5851172-76BB-4E29-B560-E2F9C5B65E57}" cxnId="{1F216C2A-5315-4618-BCB1-FFC7BE410114}" type="sibTrans">
      <dgm:prSet/>
      <dgm:spPr/>
      <dgm:t>
        <a:bodyPr/>
        <a:lstStyle/>
        <a:p>
          <a:endParaRPr lang="en-US"/>
        </a:p>
      </dgm:t>
    </dgm:pt>
    <dgm:pt modelId="{740A2CA6-8BE1-4043-AC69-0AFF3CDF43F5}">
      <dgm:prSet phldrT="[Text]"/>
      <dgm:spPr/>
      <dgm:t>
        <a:bodyPr/>
        <a:lstStyle/>
        <a:p>
          <a:r>
            <a:rPr lang="en-ID" dirty="0"/>
            <a:t>.</a:t>
          </a:r>
          <a:endParaRPr lang="en-US" dirty="0"/>
        </a:p>
      </dgm:t>
    </dgm:pt>
    <dgm:pt modelId="{AFBF81D4-1B97-4A19-B78C-D99F86255A2A}" cxnId="{B9E0FEBF-5C04-408F-B7B2-4E42C3E1C858}" type="parTrans">
      <dgm:prSet/>
      <dgm:spPr/>
      <dgm:t>
        <a:bodyPr/>
        <a:lstStyle/>
        <a:p>
          <a:endParaRPr lang="en-US"/>
        </a:p>
      </dgm:t>
    </dgm:pt>
    <dgm:pt modelId="{31048F29-13D5-4AA5-B7D9-FF238E904653}" cxnId="{B9E0FEBF-5C04-408F-B7B2-4E42C3E1C858}" type="sibTrans">
      <dgm:prSet/>
      <dgm:spPr/>
      <dgm:t>
        <a:bodyPr/>
        <a:lstStyle/>
        <a:p>
          <a:endParaRPr lang="en-US"/>
        </a:p>
      </dgm:t>
    </dgm:pt>
    <dgm:pt modelId="{9E674D75-4EE3-4301-8B28-5639F56EAFAE}">
      <dgm:prSet phldrT="[Text]" custT="1"/>
      <dgm:spPr>
        <a:solidFill>
          <a:srgbClr val="FF6600"/>
        </a:solidFill>
      </dgm:spPr>
      <dgm:t>
        <a:bodyPr/>
        <a:lstStyle/>
        <a:p>
          <a:r>
            <a:rPr lang="en-US" sz="2800" dirty="0">
              <a:solidFill>
                <a:schemeClr val="accent4">
                  <a:lumMod val="10000"/>
                </a:schemeClr>
              </a:solidFill>
              <a:latin typeface="Arial Narrow" pitchFamily="34" charset="0"/>
            </a:rPr>
            <a:t>M</a:t>
          </a:r>
          <a:r>
            <a:rPr lang="id-ID" sz="2800" dirty="0">
              <a:solidFill>
                <a:schemeClr val="accent4">
                  <a:lumMod val="10000"/>
                </a:schemeClr>
              </a:solidFill>
              <a:latin typeface="Arial Narrow" pitchFamily="34" charset="0"/>
            </a:rPr>
            <a:t>emori </a:t>
          </a:r>
          <a:r>
            <a:rPr lang="id-ID" sz="2800" i="1" dirty="0">
              <a:solidFill>
                <a:schemeClr val="accent4">
                  <a:lumMod val="10000"/>
                </a:schemeClr>
              </a:solidFill>
              <a:latin typeface="Arial Narrow" pitchFamily="34" charset="0"/>
            </a:rPr>
            <a:t>episodic</a:t>
          </a:r>
          <a:r>
            <a:rPr lang="id-ID" sz="2800" dirty="0">
              <a:solidFill>
                <a:schemeClr val="accent4">
                  <a:lumMod val="10000"/>
                </a:schemeClr>
              </a:solidFill>
              <a:latin typeface="Arial Narrow" pitchFamily="34" charset="0"/>
            </a:rPr>
            <a:t> </a:t>
          </a:r>
          <a:r>
            <a:rPr lang="id-ID" sz="2400" dirty="0">
              <a:latin typeface="Arial Narrow" pitchFamily="34" charset="0"/>
            </a:rPr>
            <a:t>ingatan mengenai informasi yang berhubungan dengan kejadian pribadi, pada waktu tertentu dan tempat tertentu pula. </a:t>
          </a:r>
          <a:endParaRPr lang="en-US" sz="2400" dirty="0"/>
        </a:p>
      </dgm:t>
    </dgm:pt>
    <dgm:pt modelId="{8C601E19-24C0-45B9-BF3C-76AEA0273E0C}" cxnId="{AB2EBA24-0617-4D08-9F35-D2ACDE3364D5}" type="parTrans">
      <dgm:prSet/>
      <dgm:spPr/>
      <dgm:t>
        <a:bodyPr/>
        <a:lstStyle/>
        <a:p>
          <a:endParaRPr lang="en-US"/>
        </a:p>
      </dgm:t>
    </dgm:pt>
    <dgm:pt modelId="{0C2133CA-E0A1-485E-8391-9B17254A8DEC}" cxnId="{AB2EBA24-0617-4D08-9F35-D2ACDE3364D5}" type="sibTrans">
      <dgm:prSet/>
      <dgm:spPr/>
      <dgm:t>
        <a:bodyPr/>
        <a:lstStyle/>
        <a:p>
          <a:endParaRPr lang="en-US"/>
        </a:p>
      </dgm:t>
    </dgm:pt>
    <dgm:pt modelId="{9157807E-CDAA-4012-9E86-66AFCDB54034}">
      <dgm:prSet phldrT="[Text]" custT="1"/>
      <dgm:spPr>
        <a:solidFill>
          <a:srgbClr val="FF6600"/>
        </a:solidFill>
      </dgm:spPr>
      <dgm:t>
        <a:bodyPr/>
        <a:lstStyle/>
        <a:p>
          <a:r>
            <a:rPr lang="en-US" sz="2400" dirty="0" err="1">
              <a:latin typeface="Arial Narrow" pitchFamily="34" charset="0"/>
            </a:rPr>
            <a:t>Meskipun</a:t>
          </a:r>
          <a:r>
            <a:rPr lang="en-US" sz="2300" dirty="0">
              <a:latin typeface="Arial Narrow" pitchFamily="34" charset="0"/>
            </a:rPr>
            <a:t> b</a:t>
          </a:r>
          <a:r>
            <a:rPr lang="id-ID" sz="2300" dirty="0">
              <a:latin typeface="Arial Narrow" pitchFamily="34" charset="0"/>
            </a:rPr>
            <a:t>erbeda, dua tipe memori ini berhubungan: Pengetahuan </a:t>
          </a:r>
          <a:r>
            <a:rPr lang="id-ID" sz="2300" i="1" dirty="0">
              <a:latin typeface="Arial Narrow" pitchFamily="34" charset="0"/>
            </a:rPr>
            <a:t>semantic</a:t>
          </a:r>
          <a:r>
            <a:rPr lang="id-ID" sz="2300" dirty="0">
              <a:latin typeface="Arial Narrow" pitchFamily="34" charset="0"/>
            </a:rPr>
            <a:t> diperoleh dari memori yang </a:t>
          </a:r>
          <a:r>
            <a:rPr lang="id-ID" sz="2300" i="1" dirty="0">
              <a:latin typeface="Arial Narrow" pitchFamily="34" charset="0"/>
            </a:rPr>
            <a:t>episodic</a:t>
          </a:r>
          <a:r>
            <a:rPr lang="id-ID" sz="2300" dirty="0">
              <a:latin typeface="Arial Narrow" pitchFamily="34" charset="0"/>
            </a:rPr>
            <a:t>, dan memori </a:t>
          </a:r>
          <a:r>
            <a:rPr lang="id-ID" sz="2300" i="1" dirty="0">
              <a:latin typeface="Arial Narrow" pitchFamily="34" charset="0"/>
            </a:rPr>
            <a:t>episodic</a:t>
          </a:r>
          <a:r>
            <a:rPr lang="id-ID" sz="2300" dirty="0">
              <a:latin typeface="Arial Narrow" pitchFamily="34" charset="0"/>
            </a:rPr>
            <a:t> terorganisir dan tergolongkan berdasarkan pengetahuan yang </a:t>
          </a:r>
          <a:r>
            <a:rPr lang="id-ID" sz="2300" i="1" dirty="0">
              <a:latin typeface="Arial Narrow" pitchFamily="34" charset="0"/>
            </a:rPr>
            <a:t>semantic</a:t>
          </a:r>
          <a:r>
            <a:rPr lang="id-ID" sz="2300" dirty="0">
              <a:latin typeface="Arial Narrow" pitchFamily="34" charset="0"/>
            </a:rPr>
            <a:t>.</a:t>
          </a:r>
          <a:endParaRPr lang="en-US" sz="2300" dirty="0"/>
        </a:p>
      </dgm:t>
    </dgm:pt>
    <dgm:pt modelId="{0083E551-E4CA-41AA-9BB2-23F93BAC535C}" cxnId="{BA660BF7-1E3D-4F2A-B9F5-82E2DABA4D2D}" type="parTrans">
      <dgm:prSet/>
      <dgm:spPr/>
      <dgm:t>
        <a:bodyPr/>
        <a:lstStyle/>
        <a:p>
          <a:endParaRPr lang="en-US"/>
        </a:p>
      </dgm:t>
    </dgm:pt>
    <dgm:pt modelId="{0D8438B6-AE13-441B-9020-0F3479BF6E21}" cxnId="{BA660BF7-1E3D-4F2A-B9F5-82E2DABA4D2D}" type="sibTrans">
      <dgm:prSet/>
      <dgm:spPr/>
      <dgm:t>
        <a:bodyPr/>
        <a:lstStyle/>
        <a:p>
          <a:endParaRPr lang="en-US"/>
        </a:p>
      </dgm:t>
    </dgm:pt>
    <dgm:pt modelId="{C163B106-F6E8-44C3-8F4F-9AA6612332E4}">
      <dgm:prSet phldrT="[Text]"/>
      <dgm:spPr/>
      <dgm:t>
        <a:bodyPr/>
        <a:lstStyle/>
        <a:p>
          <a:endParaRPr lang="en-US" dirty="0"/>
        </a:p>
      </dgm:t>
    </dgm:pt>
    <dgm:pt modelId="{FCA3289E-670E-406B-8717-78135F574902}" cxnId="{72658F24-2306-450B-9D52-BECE71367B62}" type="parTrans">
      <dgm:prSet/>
      <dgm:spPr/>
      <dgm:t>
        <a:bodyPr/>
        <a:lstStyle/>
        <a:p>
          <a:endParaRPr lang="en-US"/>
        </a:p>
      </dgm:t>
    </dgm:pt>
    <dgm:pt modelId="{97717ACC-2EA2-48F8-A00E-D5E6585000F0}" cxnId="{72658F24-2306-450B-9D52-BECE71367B62}" type="sibTrans">
      <dgm:prSet/>
      <dgm:spPr/>
      <dgm:t>
        <a:bodyPr/>
        <a:lstStyle/>
        <a:p>
          <a:endParaRPr lang="en-US"/>
        </a:p>
      </dgm:t>
    </dgm:pt>
    <dgm:pt modelId="{9EE30A43-0EA4-4328-ADF7-2F27F70D32B2}" type="pres">
      <dgm:prSet presAssocID="{983308B0-1605-45D1-AC24-4CD94257AB6A}" presName="linear" presStyleCnt="0">
        <dgm:presLayoutVars>
          <dgm:animLvl val="lvl"/>
          <dgm:resizeHandles val="exact"/>
        </dgm:presLayoutVars>
      </dgm:prSet>
      <dgm:spPr/>
    </dgm:pt>
    <dgm:pt modelId="{70572BE8-2924-4F6C-8816-EF19B27B0F53}" type="pres">
      <dgm:prSet presAssocID="{1D44E6F7-A115-4DF7-B2DF-E472C43F648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37C6287-7311-42DA-AB8A-0E60B32B6A1C}" type="pres">
      <dgm:prSet presAssocID="{1D44E6F7-A115-4DF7-B2DF-E472C43F648C}" presName="childText" presStyleLbl="revTx" presStyleIdx="0" presStyleCnt="2">
        <dgm:presLayoutVars>
          <dgm:bulletEnabled val="1"/>
        </dgm:presLayoutVars>
      </dgm:prSet>
      <dgm:spPr/>
    </dgm:pt>
    <dgm:pt modelId="{32F4DD5D-28A3-490D-BB31-7B9E5C2A9204}" type="pres">
      <dgm:prSet presAssocID="{9E674D75-4EE3-4301-8B28-5639F56EAFA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24E0B8B-2BCB-474E-AAC6-5C72ECC34EB0}" type="pres">
      <dgm:prSet presAssocID="{9E674D75-4EE3-4301-8B28-5639F56EAFAE}" presName="childText" presStyleLbl="revTx" presStyleIdx="1" presStyleCnt="2">
        <dgm:presLayoutVars>
          <dgm:bulletEnabled val="1"/>
        </dgm:presLayoutVars>
      </dgm:prSet>
      <dgm:spPr/>
    </dgm:pt>
    <dgm:pt modelId="{38BD5C76-851C-4C91-9F41-61AF6CFA11F8}" type="pres">
      <dgm:prSet presAssocID="{9157807E-CDAA-4012-9E86-66AFCDB54034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2658F24-2306-450B-9D52-BECE71367B62}" srcId="{9E674D75-4EE3-4301-8B28-5639F56EAFAE}" destId="{C163B106-F6E8-44C3-8F4F-9AA6612332E4}" srcOrd="0" destOrd="0" parTransId="{FCA3289E-670E-406B-8717-78135F574902}" sibTransId="{97717ACC-2EA2-48F8-A00E-D5E6585000F0}"/>
    <dgm:cxn modelId="{AB2EBA24-0617-4D08-9F35-D2ACDE3364D5}" srcId="{983308B0-1605-45D1-AC24-4CD94257AB6A}" destId="{9E674D75-4EE3-4301-8B28-5639F56EAFAE}" srcOrd="1" destOrd="0" parTransId="{8C601E19-24C0-45B9-BF3C-76AEA0273E0C}" sibTransId="{0C2133CA-E0A1-485E-8391-9B17254A8DEC}"/>
    <dgm:cxn modelId="{1F216C2A-5315-4618-BCB1-FFC7BE410114}" srcId="{983308B0-1605-45D1-AC24-4CD94257AB6A}" destId="{1D44E6F7-A115-4DF7-B2DF-E472C43F648C}" srcOrd="0" destOrd="0" parTransId="{4477FC4D-F92D-4C02-8DDF-ED3986D02266}" sibTransId="{D5851172-76BB-4E29-B560-E2F9C5B65E57}"/>
    <dgm:cxn modelId="{76B9B36B-C167-4492-B141-E4E71E11E91C}" type="presOf" srcId="{9157807E-CDAA-4012-9E86-66AFCDB54034}" destId="{38BD5C76-851C-4C91-9F41-61AF6CFA11F8}" srcOrd="0" destOrd="0" presId="urn:microsoft.com/office/officeart/2005/8/layout/vList2"/>
    <dgm:cxn modelId="{B9E0FEBF-5C04-408F-B7B2-4E42C3E1C858}" srcId="{1D44E6F7-A115-4DF7-B2DF-E472C43F648C}" destId="{740A2CA6-8BE1-4043-AC69-0AFF3CDF43F5}" srcOrd="0" destOrd="0" parTransId="{AFBF81D4-1B97-4A19-B78C-D99F86255A2A}" sibTransId="{31048F29-13D5-4AA5-B7D9-FF238E904653}"/>
    <dgm:cxn modelId="{B325ADC1-4E70-4CD9-8941-55F64EAFA090}" type="presOf" srcId="{C163B106-F6E8-44C3-8F4F-9AA6612332E4}" destId="{A24E0B8B-2BCB-474E-AAC6-5C72ECC34EB0}" srcOrd="0" destOrd="0" presId="urn:microsoft.com/office/officeart/2005/8/layout/vList2"/>
    <dgm:cxn modelId="{D37A8AD4-2DD4-458E-A784-1F52D35E1A30}" type="presOf" srcId="{983308B0-1605-45D1-AC24-4CD94257AB6A}" destId="{9EE30A43-0EA4-4328-ADF7-2F27F70D32B2}" srcOrd="0" destOrd="0" presId="urn:microsoft.com/office/officeart/2005/8/layout/vList2"/>
    <dgm:cxn modelId="{4D4A43D8-8F69-4C79-9681-D0D4FDC7E6E4}" type="presOf" srcId="{9E674D75-4EE3-4301-8B28-5639F56EAFAE}" destId="{32F4DD5D-28A3-490D-BB31-7B9E5C2A9204}" srcOrd="0" destOrd="0" presId="urn:microsoft.com/office/officeart/2005/8/layout/vList2"/>
    <dgm:cxn modelId="{A33D7EE5-FF63-47A6-8FEC-19CC13FEEFF3}" type="presOf" srcId="{740A2CA6-8BE1-4043-AC69-0AFF3CDF43F5}" destId="{137C6287-7311-42DA-AB8A-0E60B32B6A1C}" srcOrd="0" destOrd="0" presId="urn:microsoft.com/office/officeart/2005/8/layout/vList2"/>
    <dgm:cxn modelId="{BA660BF7-1E3D-4F2A-B9F5-82E2DABA4D2D}" srcId="{983308B0-1605-45D1-AC24-4CD94257AB6A}" destId="{9157807E-CDAA-4012-9E86-66AFCDB54034}" srcOrd="2" destOrd="0" parTransId="{0083E551-E4CA-41AA-9BB2-23F93BAC535C}" sibTransId="{0D8438B6-AE13-441B-9020-0F3479BF6E21}"/>
    <dgm:cxn modelId="{FD34E4F7-5E6E-4A6A-B18E-C9F25777A76E}" type="presOf" srcId="{1D44E6F7-A115-4DF7-B2DF-E472C43F648C}" destId="{70572BE8-2924-4F6C-8816-EF19B27B0F53}" srcOrd="0" destOrd="0" presId="urn:microsoft.com/office/officeart/2005/8/layout/vList2"/>
    <dgm:cxn modelId="{8BFB72C7-E36C-49CD-8828-9EA0055E1226}" type="presParOf" srcId="{9EE30A43-0EA4-4328-ADF7-2F27F70D32B2}" destId="{70572BE8-2924-4F6C-8816-EF19B27B0F53}" srcOrd="0" destOrd="0" presId="urn:microsoft.com/office/officeart/2005/8/layout/vList2"/>
    <dgm:cxn modelId="{AAD42047-3243-41A3-9D01-3E827C41E6B7}" type="presParOf" srcId="{9EE30A43-0EA4-4328-ADF7-2F27F70D32B2}" destId="{137C6287-7311-42DA-AB8A-0E60B32B6A1C}" srcOrd="1" destOrd="0" presId="urn:microsoft.com/office/officeart/2005/8/layout/vList2"/>
    <dgm:cxn modelId="{4F28E73F-30BD-4B21-9709-895F26D544C8}" type="presParOf" srcId="{9EE30A43-0EA4-4328-ADF7-2F27F70D32B2}" destId="{32F4DD5D-28A3-490D-BB31-7B9E5C2A9204}" srcOrd="2" destOrd="0" presId="urn:microsoft.com/office/officeart/2005/8/layout/vList2"/>
    <dgm:cxn modelId="{BEF21EF8-61D1-4718-9388-9A0124EF9A3E}" type="presParOf" srcId="{9EE30A43-0EA4-4328-ADF7-2F27F70D32B2}" destId="{A24E0B8B-2BCB-474E-AAC6-5C72ECC34EB0}" srcOrd="3" destOrd="0" presId="urn:microsoft.com/office/officeart/2005/8/layout/vList2"/>
    <dgm:cxn modelId="{90BFB0DB-4F48-457F-82A8-41A00925E818}" type="presParOf" srcId="{9EE30A43-0EA4-4328-ADF7-2F27F70D32B2}" destId="{38BD5C76-851C-4C91-9F41-61AF6CFA11F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E9A0BEE-F8F5-4AB9-BFD1-5058C61EF4C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89469FA-28C7-4817-94AE-997C13AD4E95}">
      <dgm:prSet phldrT="[Text]" custT="1"/>
      <dgm:spPr>
        <a:solidFill>
          <a:srgbClr val="FF6600"/>
        </a:solidFill>
      </dgm:spPr>
      <dgm:t>
        <a:bodyPr/>
        <a:lstStyle/>
        <a:p>
          <a:r>
            <a:rPr lang="en-US" sz="3600" dirty="0" err="1">
              <a:solidFill>
                <a:schemeClr val="accent4">
                  <a:lumMod val="10000"/>
                </a:schemeClr>
              </a:solidFill>
            </a:rPr>
            <a:t>Penerima</a:t>
          </a:r>
          <a:endParaRPr lang="en-US" sz="3600" dirty="0">
            <a:solidFill>
              <a:schemeClr val="accent4">
                <a:lumMod val="10000"/>
              </a:schemeClr>
            </a:solidFill>
          </a:endParaRPr>
        </a:p>
      </dgm:t>
    </dgm:pt>
    <dgm:pt modelId="{6A642B77-7963-40E5-9337-F9BC442446C7}" cxnId="{26EDF909-46F4-4130-ACF5-5D162852EC03}" type="parTrans">
      <dgm:prSet/>
      <dgm:spPr/>
      <dgm:t>
        <a:bodyPr/>
        <a:lstStyle/>
        <a:p>
          <a:endParaRPr lang="en-US" sz="2800">
            <a:solidFill>
              <a:schemeClr val="accent4">
                <a:lumMod val="10000"/>
              </a:schemeClr>
            </a:solidFill>
          </a:endParaRPr>
        </a:p>
      </dgm:t>
    </dgm:pt>
    <dgm:pt modelId="{617FB32E-FC5B-46BA-863C-52CADBA41C3F}" cxnId="{26EDF909-46F4-4130-ACF5-5D162852EC03}" type="sibTrans">
      <dgm:prSet/>
      <dgm:spPr/>
      <dgm:t>
        <a:bodyPr/>
        <a:lstStyle/>
        <a:p>
          <a:endParaRPr lang="en-US" sz="2800">
            <a:solidFill>
              <a:schemeClr val="accent4">
                <a:lumMod val="10000"/>
              </a:schemeClr>
            </a:solidFill>
          </a:endParaRPr>
        </a:p>
      </dgm:t>
    </dgm:pt>
    <dgm:pt modelId="{BBD61304-8320-4A8F-9E9D-66BE1A48D900}">
      <dgm:prSet phldrT="[Text]" phldr="1" custT="1"/>
      <dgm:spPr/>
      <dgm:t>
        <a:bodyPr/>
        <a:lstStyle/>
        <a:p>
          <a:endParaRPr lang="en-US" sz="2800">
            <a:solidFill>
              <a:schemeClr val="accent4">
                <a:lumMod val="10000"/>
              </a:schemeClr>
            </a:solidFill>
          </a:endParaRPr>
        </a:p>
      </dgm:t>
    </dgm:pt>
    <dgm:pt modelId="{32ED1AC4-203C-4E0F-9E5C-698C4FC0AFC8}" cxnId="{0E97B9A3-204C-4441-964A-F4C917BF13B8}" type="parTrans">
      <dgm:prSet/>
      <dgm:spPr/>
      <dgm:t>
        <a:bodyPr/>
        <a:lstStyle/>
        <a:p>
          <a:endParaRPr lang="en-US" sz="2800">
            <a:solidFill>
              <a:schemeClr val="accent4">
                <a:lumMod val="10000"/>
              </a:schemeClr>
            </a:solidFill>
          </a:endParaRPr>
        </a:p>
      </dgm:t>
    </dgm:pt>
    <dgm:pt modelId="{22BD0B37-8EA9-44DA-A596-54DD543CC70C}" cxnId="{0E97B9A3-204C-4441-964A-F4C917BF13B8}" type="sibTrans">
      <dgm:prSet/>
      <dgm:spPr/>
      <dgm:t>
        <a:bodyPr/>
        <a:lstStyle/>
        <a:p>
          <a:endParaRPr lang="en-US" sz="2800">
            <a:solidFill>
              <a:schemeClr val="accent4">
                <a:lumMod val="10000"/>
              </a:schemeClr>
            </a:solidFill>
          </a:endParaRPr>
        </a:p>
      </dgm:t>
    </dgm:pt>
    <dgm:pt modelId="{27EB06D4-BF3B-42AD-B8A4-11364BBF799B}">
      <dgm:prSet phldrT="[Text]" custT="1"/>
      <dgm:spPr>
        <a:solidFill>
          <a:srgbClr val="FF6600"/>
        </a:solidFill>
      </dgm:spPr>
      <dgm:t>
        <a:bodyPr/>
        <a:lstStyle/>
        <a:p>
          <a:r>
            <a:rPr lang="en-US" sz="3600" dirty="0" err="1">
              <a:solidFill>
                <a:schemeClr val="accent4">
                  <a:lumMod val="10000"/>
                </a:schemeClr>
              </a:solidFill>
            </a:rPr>
            <a:t>Pesan</a:t>
          </a:r>
          <a:endParaRPr lang="en-US" sz="3600" dirty="0">
            <a:solidFill>
              <a:schemeClr val="accent4">
                <a:lumMod val="10000"/>
              </a:schemeClr>
            </a:solidFill>
          </a:endParaRPr>
        </a:p>
      </dgm:t>
    </dgm:pt>
    <dgm:pt modelId="{0A44A9F0-F0A4-4A20-8731-9E7B0FF396E1}" cxnId="{AE740E2A-8494-4D7E-9C04-E1666F13EA73}" type="parTrans">
      <dgm:prSet/>
      <dgm:spPr/>
      <dgm:t>
        <a:bodyPr/>
        <a:lstStyle/>
        <a:p>
          <a:endParaRPr lang="en-US" sz="2800">
            <a:solidFill>
              <a:schemeClr val="accent4">
                <a:lumMod val="10000"/>
              </a:schemeClr>
            </a:solidFill>
          </a:endParaRPr>
        </a:p>
      </dgm:t>
    </dgm:pt>
    <dgm:pt modelId="{7C461847-E85F-4285-90BE-3F61B0925F30}" cxnId="{AE740E2A-8494-4D7E-9C04-E1666F13EA73}" type="sibTrans">
      <dgm:prSet/>
      <dgm:spPr/>
      <dgm:t>
        <a:bodyPr/>
        <a:lstStyle/>
        <a:p>
          <a:endParaRPr lang="en-US" sz="2800">
            <a:solidFill>
              <a:schemeClr val="accent4">
                <a:lumMod val="10000"/>
              </a:schemeClr>
            </a:solidFill>
          </a:endParaRPr>
        </a:p>
      </dgm:t>
    </dgm:pt>
    <dgm:pt modelId="{07F2EF16-791C-43EB-ADE1-BA9E7F74AD2F}">
      <dgm:prSet phldrT="[Text]" phldr="1" custT="1"/>
      <dgm:spPr/>
      <dgm:t>
        <a:bodyPr/>
        <a:lstStyle/>
        <a:p>
          <a:endParaRPr lang="en-US" sz="2800" dirty="0">
            <a:solidFill>
              <a:schemeClr val="accent4">
                <a:lumMod val="10000"/>
              </a:schemeClr>
            </a:solidFill>
          </a:endParaRPr>
        </a:p>
      </dgm:t>
    </dgm:pt>
    <dgm:pt modelId="{87FE81C0-9E68-44EC-9A9F-457A8CA75015}" cxnId="{7831F40A-8EDA-4137-B23B-2E6BFFD764E7}" type="parTrans">
      <dgm:prSet/>
      <dgm:spPr/>
      <dgm:t>
        <a:bodyPr/>
        <a:lstStyle/>
        <a:p>
          <a:endParaRPr lang="en-US" sz="2800">
            <a:solidFill>
              <a:schemeClr val="accent4">
                <a:lumMod val="10000"/>
              </a:schemeClr>
            </a:solidFill>
          </a:endParaRPr>
        </a:p>
      </dgm:t>
    </dgm:pt>
    <dgm:pt modelId="{F124B597-DFED-4BCA-8A17-22D99AA95FAA}" cxnId="{7831F40A-8EDA-4137-B23B-2E6BFFD764E7}" type="sibTrans">
      <dgm:prSet/>
      <dgm:spPr/>
      <dgm:t>
        <a:bodyPr/>
        <a:lstStyle/>
        <a:p>
          <a:endParaRPr lang="en-US" sz="2800">
            <a:solidFill>
              <a:schemeClr val="accent4">
                <a:lumMod val="10000"/>
              </a:schemeClr>
            </a:solidFill>
          </a:endParaRPr>
        </a:p>
      </dgm:t>
    </dgm:pt>
    <dgm:pt modelId="{6B43FB81-B862-41ED-A370-520811044C06}">
      <dgm:prSet phldrT="[Text]" custT="1"/>
      <dgm:spPr>
        <a:solidFill>
          <a:srgbClr val="FF6600"/>
        </a:solidFill>
      </dgm:spPr>
      <dgm:t>
        <a:bodyPr/>
        <a:lstStyle/>
        <a:p>
          <a:r>
            <a:rPr lang="en-US" sz="3600" dirty="0" err="1">
              <a:solidFill>
                <a:schemeClr val="accent4">
                  <a:lumMod val="10000"/>
                </a:schemeClr>
              </a:solidFill>
            </a:rPr>
            <a:t>Lingkungan</a:t>
          </a:r>
          <a:endParaRPr lang="en-US" sz="3600" dirty="0">
            <a:solidFill>
              <a:schemeClr val="accent4">
                <a:lumMod val="10000"/>
              </a:schemeClr>
            </a:solidFill>
          </a:endParaRPr>
        </a:p>
      </dgm:t>
    </dgm:pt>
    <dgm:pt modelId="{DCE0C82D-4D34-4E1A-8838-CE927ECB5002}" cxnId="{20C779DE-3301-4372-BF67-64A4D77F26DF}" type="parTrans">
      <dgm:prSet/>
      <dgm:spPr/>
      <dgm:t>
        <a:bodyPr/>
        <a:lstStyle/>
        <a:p>
          <a:endParaRPr lang="en-US" sz="2800">
            <a:solidFill>
              <a:schemeClr val="accent4">
                <a:lumMod val="10000"/>
              </a:schemeClr>
            </a:solidFill>
          </a:endParaRPr>
        </a:p>
      </dgm:t>
    </dgm:pt>
    <dgm:pt modelId="{CF8CC76B-27B8-47AF-9AE0-53FBCAEA8F0D}" cxnId="{20C779DE-3301-4372-BF67-64A4D77F26DF}" type="sibTrans">
      <dgm:prSet/>
      <dgm:spPr/>
      <dgm:t>
        <a:bodyPr/>
        <a:lstStyle/>
        <a:p>
          <a:endParaRPr lang="en-US" sz="2800">
            <a:solidFill>
              <a:schemeClr val="accent4">
                <a:lumMod val="10000"/>
              </a:schemeClr>
            </a:solidFill>
          </a:endParaRPr>
        </a:p>
      </dgm:t>
    </dgm:pt>
    <dgm:pt modelId="{CB8D5788-B621-4B41-A63C-7CD197B1FE38}">
      <dgm:prSet phldrT="[Text]" custT="1"/>
      <dgm:spPr/>
      <dgm:t>
        <a:bodyPr/>
        <a:lstStyle/>
        <a:p>
          <a:endParaRPr lang="en-US" sz="2800" dirty="0">
            <a:solidFill>
              <a:schemeClr val="accent4">
                <a:lumMod val="10000"/>
              </a:schemeClr>
            </a:solidFill>
          </a:endParaRPr>
        </a:p>
      </dgm:t>
    </dgm:pt>
    <dgm:pt modelId="{4A1FD543-D955-4938-8F81-2E32B5990926}" cxnId="{53BBC2F4-A986-43ED-90B8-AE7CA5060492}" type="parTrans">
      <dgm:prSet/>
      <dgm:spPr/>
      <dgm:t>
        <a:bodyPr/>
        <a:lstStyle/>
        <a:p>
          <a:endParaRPr lang="en-US" sz="2800">
            <a:solidFill>
              <a:schemeClr val="accent4">
                <a:lumMod val="10000"/>
              </a:schemeClr>
            </a:solidFill>
          </a:endParaRPr>
        </a:p>
      </dgm:t>
    </dgm:pt>
    <dgm:pt modelId="{C16F14F4-4448-4D74-B926-4A1B54B6C4BA}" cxnId="{53BBC2F4-A986-43ED-90B8-AE7CA5060492}" type="sibTrans">
      <dgm:prSet/>
      <dgm:spPr/>
      <dgm:t>
        <a:bodyPr/>
        <a:lstStyle/>
        <a:p>
          <a:endParaRPr lang="en-US" sz="2800">
            <a:solidFill>
              <a:schemeClr val="accent4">
                <a:lumMod val="10000"/>
              </a:schemeClr>
            </a:solidFill>
          </a:endParaRPr>
        </a:p>
      </dgm:t>
    </dgm:pt>
    <dgm:pt modelId="{C13D7C82-6C04-4D23-A9AF-17B1415EDF6A}">
      <dgm:prSet phldrT="[Text]" custT="1"/>
      <dgm:spPr/>
      <dgm:t>
        <a:bodyPr/>
        <a:lstStyle/>
        <a:p>
          <a:endParaRPr lang="en-US" sz="2800" dirty="0">
            <a:solidFill>
              <a:schemeClr val="accent4">
                <a:lumMod val="10000"/>
              </a:schemeClr>
            </a:solidFill>
          </a:endParaRPr>
        </a:p>
      </dgm:t>
    </dgm:pt>
    <dgm:pt modelId="{4F5E4F97-AE22-4155-AFAC-D99EE85DBF06}" cxnId="{054C9FE0-4809-4502-A7FD-3CDF15927F63}" type="parTrans">
      <dgm:prSet/>
      <dgm:spPr/>
      <dgm:t>
        <a:bodyPr/>
        <a:lstStyle/>
        <a:p>
          <a:endParaRPr lang="en-US" sz="2800">
            <a:solidFill>
              <a:schemeClr val="accent4">
                <a:lumMod val="10000"/>
              </a:schemeClr>
            </a:solidFill>
          </a:endParaRPr>
        </a:p>
      </dgm:t>
    </dgm:pt>
    <dgm:pt modelId="{7160A2EF-0EB0-42F4-B34B-DDAE65D05F53}" cxnId="{054C9FE0-4809-4502-A7FD-3CDF15927F63}" type="sibTrans">
      <dgm:prSet/>
      <dgm:spPr/>
      <dgm:t>
        <a:bodyPr/>
        <a:lstStyle/>
        <a:p>
          <a:endParaRPr lang="en-US" sz="2800">
            <a:solidFill>
              <a:schemeClr val="accent4">
                <a:lumMod val="10000"/>
              </a:schemeClr>
            </a:solidFill>
          </a:endParaRPr>
        </a:p>
      </dgm:t>
    </dgm:pt>
    <dgm:pt modelId="{E267CE10-EBB3-4569-9587-20404498E02F}">
      <dgm:prSet phldrT="[Text]" custT="1"/>
      <dgm:spPr>
        <a:solidFill>
          <a:srgbClr val="FF6600"/>
        </a:solidFill>
      </dgm:spPr>
      <dgm:t>
        <a:bodyPr/>
        <a:lstStyle/>
        <a:p>
          <a:r>
            <a:rPr lang="en-US" sz="3600" dirty="0" err="1">
              <a:solidFill>
                <a:schemeClr val="accent4">
                  <a:lumMod val="10000"/>
                </a:schemeClr>
              </a:solidFill>
            </a:rPr>
            <a:t>Sumber</a:t>
          </a:r>
          <a:endParaRPr lang="en-US" sz="3600" dirty="0">
            <a:solidFill>
              <a:schemeClr val="accent4">
                <a:lumMod val="10000"/>
              </a:schemeClr>
            </a:solidFill>
          </a:endParaRPr>
        </a:p>
      </dgm:t>
    </dgm:pt>
    <dgm:pt modelId="{1407AAC2-DE2A-41E2-980F-612DBAC60859}" cxnId="{A5030F1E-03C5-45B4-B2FF-624BA112A892}" type="parTrans">
      <dgm:prSet/>
      <dgm:spPr/>
      <dgm:t>
        <a:bodyPr/>
        <a:lstStyle/>
        <a:p>
          <a:endParaRPr lang="en-US" sz="2800">
            <a:solidFill>
              <a:schemeClr val="accent4">
                <a:lumMod val="10000"/>
              </a:schemeClr>
            </a:solidFill>
          </a:endParaRPr>
        </a:p>
      </dgm:t>
    </dgm:pt>
    <dgm:pt modelId="{3326810D-2FF7-4294-B4EE-F0AB3D6845EE}" cxnId="{A5030F1E-03C5-45B4-B2FF-624BA112A892}" type="sibTrans">
      <dgm:prSet/>
      <dgm:spPr/>
      <dgm:t>
        <a:bodyPr/>
        <a:lstStyle/>
        <a:p>
          <a:endParaRPr lang="en-US" sz="2800">
            <a:solidFill>
              <a:schemeClr val="accent4">
                <a:lumMod val="10000"/>
              </a:schemeClr>
            </a:solidFill>
          </a:endParaRPr>
        </a:p>
      </dgm:t>
    </dgm:pt>
    <dgm:pt modelId="{AEDFFB84-04F4-4F3C-AFE9-23486F36E184}">
      <dgm:prSet phldrT="[Text]" custT="1"/>
      <dgm:spPr>
        <a:solidFill>
          <a:srgbClr val="FF6600"/>
        </a:solidFill>
      </dgm:spPr>
      <dgm:t>
        <a:bodyPr/>
        <a:lstStyle/>
        <a:p>
          <a:r>
            <a:rPr lang="en-US" sz="3600" dirty="0">
              <a:solidFill>
                <a:schemeClr val="accent4">
                  <a:lumMod val="10000"/>
                </a:schemeClr>
              </a:solidFill>
            </a:rPr>
            <a:t>Media</a:t>
          </a:r>
        </a:p>
      </dgm:t>
    </dgm:pt>
    <dgm:pt modelId="{64BCCB5D-AE18-4868-99E3-7D21E5C20665}" cxnId="{0F64F226-6D91-4A10-AB15-1EC3D8AC0A77}" type="parTrans">
      <dgm:prSet/>
      <dgm:spPr/>
      <dgm:t>
        <a:bodyPr/>
        <a:lstStyle/>
        <a:p>
          <a:endParaRPr lang="en-US" sz="2800">
            <a:solidFill>
              <a:schemeClr val="accent4">
                <a:lumMod val="10000"/>
              </a:schemeClr>
            </a:solidFill>
          </a:endParaRPr>
        </a:p>
      </dgm:t>
    </dgm:pt>
    <dgm:pt modelId="{0CBFE6C2-62A8-4C9D-9FEB-6CC723DE5E3F}" cxnId="{0F64F226-6D91-4A10-AB15-1EC3D8AC0A77}" type="sibTrans">
      <dgm:prSet/>
      <dgm:spPr/>
      <dgm:t>
        <a:bodyPr/>
        <a:lstStyle/>
        <a:p>
          <a:endParaRPr lang="en-US" sz="2800">
            <a:solidFill>
              <a:schemeClr val="accent4">
                <a:lumMod val="10000"/>
              </a:schemeClr>
            </a:solidFill>
          </a:endParaRPr>
        </a:p>
      </dgm:t>
    </dgm:pt>
    <dgm:pt modelId="{73DAF2BD-CE4F-479B-8B8C-B438BF9448CE}" type="pres">
      <dgm:prSet presAssocID="{5E9A0BEE-F8F5-4AB9-BFD1-5058C61EF4C2}" presName="linear" presStyleCnt="0">
        <dgm:presLayoutVars>
          <dgm:animLvl val="lvl"/>
          <dgm:resizeHandles val="exact"/>
        </dgm:presLayoutVars>
      </dgm:prSet>
      <dgm:spPr/>
    </dgm:pt>
    <dgm:pt modelId="{1218CD00-F9D5-4BF1-BD7D-E008BE00730D}" type="pres">
      <dgm:prSet presAssocID="{B89469FA-28C7-4817-94AE-997C13AD4E95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1A9303C-023E-4628-956F-4E862C895C0E}" type="pres">
      <dgm:prSet presAssocID="{B89469FA-28C7-4817-94AE-997C13AD4E95}" presName="childText" presStyleLbl="revTx" presStyleIdx="0" presStyleCnt="4">
        <dgm:presLayoutVars>
          <dgm:bulletEnabled val="1"/>
        </dgm:presLayoutVars>
      </dgm:prSet>
      <dgm:spPr/>
    </dgm:pt>
    <dgm:pt modelId="{D4A0B5E0-170F-42D8-92A8-27D3AE3E7114}" type="pres">
      <dgm:prSet presAssocID="{27EB06D4-BF3B-42AD-B8A4-11364BBF799B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A27EC4E3-8FEF-45D1-90C4-65DEF8C29D27}" type="pres">
      <dgm:prSet presAssocID="{27EB06D4-BF3B-42AD-B8A4-11364BBF799B}" presName="childText" presStyleLbl="revTx" presStyleIdx="1" presStyleCnt="4">
        <dgm:presLayoutVars>
          <dgm:bulletEnabled val="1"/>
        </dgm:presLayoutVars>
      </dgm:prSet>
      <dgm:spPr/>
    </dgm:pt>
    <dgm:pt modelId="{FD4CF5A6-F2C9-48FB-BD46-5A669B008843}" type="pres">
      <dgm:prSet presAssocID="{E267CE10-EBB3-4569-9587-20404498E02F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D05D5AF4-8976-45F4-AC0B-503349135AC7}" type="pres">
      <dgm:prSet presAssocID="{E267CE10-EBB3-4569-9587-20404498E02F}" presName="childText" presStyleLbl="revTx" presStyleIdx="2" presStyleCnt="4">
        <dgm:presLayoutVars>
          <dgm:bulletEnabled val="1"/>
        </dgm:presLayoutVars>
      </dgm:prSet>
      <dgm:spPr/>
    </dgm:pt>
    <dgm:pt modelId="{7D80BFAE-BECD-4B62-B252-7961C90D6A7F}" type="pres">
      <dgm:prSet presAssocID="{AEDFFB84-04F4-4F3C-AFE9-23486F36E18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FA1701F7-86A3-480A-9F89-2AD5B7373957}" type="pres">
      <dgm:prSet presAssocID="{AEDFFB84-04F4-4F3C-AFE9-23486F36E184}" presName="childText" presStyleLbl="revTx" presStyleIdx="3" presStyleCnt="4">
        <dgm:presLayoutVars>
          <dgm:bulletEnabled val="1"/>
        </dgm:presLayoutVars>
      </dgm:prSet>
      <dgm:spPr/>
    </dgm:pt>
    <dgm:pt modelId="{63F8CB1F-F44A-4519-912F-B0F4E58A5C7D}" type="pres">
      <dgm:prSet presAssocID="{6B43FB81-B862-41ED-A370-520811044C06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4FF32D03-9FB4-4E7F-BA93-6D13D324C79A}" type="presOf" srcId="{CB8D5788-B621-4B41-A63C-7CD197B1FE38}" destId="{D05D5AF4-8976-45F4-AC0B-503349135AC7}" srcOrd="0" destOrd="0" presId="urn:microsoft.com/office/officeart/2005/8/layout/vList2"/>
    <dgm:cxn modelId="{26EDF909-46F4-4130-ACF5-5D162852EC03}" srcId="{5E9A0BEE-F8F5-4AB9-BFD1-5058C61EF4C2}" destId="{B89469FA-28C7-4817-94AE-997C13AD4E95}" srcOrd="0" destOrd="0" parTransId="{6A642B77-7963-40E5-9337-F9BC442446C7}" sibTransId="{617FB32E-FC5B-46BA-863C-52CADBA41C3F}"/>
    <dgm:cxn modelId="{7831F40A-8EDA-4137-B23B-2E6BFFD764E7}" srcId="{27EB06D4-BF3B-42AD-B8A4-11364BBF799B}" destId="{07F2EF16-791C-43EB-ADE1-BA9E7F74AD2F}" srcOrd="0" destOrd="0" parTransId="{87FE81C0-9E68-44EC-9A9F-457A8CA75015}" sibTransId="{F124B597-DFED-4BCA-8A17-22D99AA95FAA}"/>
    <dgm:cxn modelId="{A5030F1E-03C5-45B4-B2FF-624BA112A892}" srcId="{5E9A0BEE-F8F5-4AB9-BFD1-5058C61EF4C2}" destId="{E267CE10-EBB3-4569-9587-20404498E02F}" srcOrd="2" destOrd="0" parTransId="{1407AAC2-DE2A-41E2-980F-612DBAC60859}" sibTransId="{3326810D-2FF7-4294-B4EE-F0AB3D6845EE}"/>
    <dgm:cxn modelId="{16FA5A25-722B-4075-BDC8-7B578D067DF3}" type="presOf" srcId="{AEDFFB84-04F4-4F3C-AFE9-23486F36E184}" destId="{7D80BFAE-BECD-4B62-B252-7961C90D6A7F}" srcOrd="0" destOrd="0" presId="urn:microsoft.com/office/officeart/2005/8/layout/vList2"/>
    <dgm:cxn modelId="{0F64F226-6D91-4A10-AB15-1EC3D8AC0A77}" srcId="{5E9A0BEE-F8F5-4AB9-BFD1-5058C61EF4C2}" destId="{AEDFFB84-04F4-4F3C-AFE9-23486F36E184}" srcOrd="3" destOrd="0" parTransId="{64BCCB5D-AE18-4868-99E3-7D21E5C20665}" sibTransId="{0CBFE6C2-62A8-4C9D-9FEB-6CC723DE5E3F}"/>
    <dgm:cxn modelId="{AE740E2A-8494-4D7E-9C04-E1666F13EA73}" srcId="{5E9A0BEE-F8F5-4AB9-BFD1-5058C61EF4C2}" destId="{27EB06D4-BF3B-42AD-B8A4-11364BBF799B}" srcOrd="1" destOrd="0" parTransId="{0A44A9F0-F0A4-4A20-8731-9E7B0FF396E1}" sibTransId="{7C461847-E85F-4285-90BE-3F61B0925F30}"/>
    <dgm:cxn modelId="{A820082E-DDD8-4FE3-9139-FDFD4EF40585}" type="presOf" srcId="{E267CE10-EBB3-4569-9587-20404498E02F}" destId="{FD4CF5A6-F2C9-48FB-BD46-5A669B008843}" srcOrd="0" destOrd="0" presId="urn:microsoft.com/office/officeart/2005/8/layout/vList2"/>
    <dgm:cxn modelId="{08F67C54-3BE7-4ACC-B3A5-0BC3F45184F9}" type="presOf" srcId="{6B43FB81-B862-41ED-A370-520811044C06}" destId="{63F8CB1F-F44A-4519-912F-B0F4E58A5C7D}" srcOrd="0" destOrd="0" presId="urn:microsoft.com/office/officeart/2005/8/layout/vList2"/>
    <dgm:cxn modelId="{362B74A3-7876-448B-9CAC-BB5A9E2CE364}" type="presOf" srcId="{5E9A0BEE-F8F5-4AB9-BFD1-5058C61EF4C2}" destId="{73DAF2BD-CE4F-479B-8B8C-B438BF9448CE}" srcOrd="0" destOrd="0" presId="urn:microsoft.com/office/officeart/2005/8/layout/vList2"/>
    <dgm:cxn modelId="{0E97B9A3-204C-4441-964A-F4C917BF13B8}" srcId="{B89469FA-28C7-4817-94AE-997C13AD4E95}" destId="{BBD61304-8320-4A8F-9E9D-66BE1A48D900}" srcOrd="0" destOrd="0" parTransId="{32ED1AC4-203C-4E0F-9E5C-698C4FC0AFC8}" sibTransId="{22BD0B37-8EA9-44DA-A596-54DD543CC70C}"/>
    <dgm:cxn modelId="{D07B8CA8-8A12-4E75-8BD4-135E2A9B7719}" type="presOf" srcId="{07F2EF16-791C-43EB-ADE1-BA9E7F74AD2F}" destId="{A27EC4E3-8FEF-45D1-90C4-65DEF8C29D27}" srcOrd="0" destOrd="0" presId="urn:microsoft.com/office/officeart/2005/8/layout/vList2"/>
    <dgm:cxn modelId="{71D454B4-6FFD-4B3E-89BA-50E4B313ACEB}" type="presOf" srcId="{27EB06D4-BF3B-42AD-B8A4-11364BBF799B}" destId="{D4A0B5E0-170F-42D8-92A8-27D3AE3E7114}" srcOrd="0" destOrd="0" presId="urn:microsoft.com/office/officeart/2005/8/layout/vList2"/>
    <dgm:cxn modelId="{6083E0C9-54DC-4183-911C-A3AD8876253F}" type="presOf" srcId="{BBD61304-8320-4A8F-9E9D-66BE1A48D900}" destId="{61A9303C-023E-4628-956F-4E862C895C0E}" srcOrd="0" destOrd="0" presId="urn:microsoft.com/office/officeart/2005/8/layout/vList2"/>
    <dgm:cxn modelId="{20C779DE-3301-4372-BF67-64A4D77F26DF}" srcId="{5E9A0BEE-F8F5-4AB9-BFD1-5058C61EF4C2}" destId="{6B43FB81-B862-41ED-A370-520811044C06}" srcOrd="4" destOrd="0" parTransId="{DCE0C82D-4D34-4E1A-8838-CE927ECB5002}" sibTransId="{CF8CC76B-27B8-47AF-9AE0-53FBCAEA8F0D}"/>
    <dgm:cxn modelId="{054C9FE0-4809-4502-A7FD-3CDF15927F63}" srcId="{AEDFFB84-04F4-4F3C-AFE9-23486F36E184}" destId="{C13D7C82-6C04-4D23-A9AF-17B1415EDF6A}" srcOrd="0" destOrd="0" parTransId="{4F5E4F97-AE22-4155-AFAC-D99EE85DBF06}" sibTransId="{7160A2EF-0EB0-42F4-B34B-DDAE65D05F53}"/>
    <dgm:cxn modelId="{F5CF6DE9-A7AB-4C4D-BEE9-0A6486B5719E}" type="presOf" srcId="{C13D7C82-6C04-4D23-A9AF-17B1415EDF6A}" destId="{FA1701F7-86A3-480A-9F89-2AD5B7373957}" srcOrd="0" destOrd="0" presId="urn:microsoft.com/office/officeart/2005/8/layout/vList2"/>
    <dgm:cxn modelId="{53BBC2F4-A986-43ED-90B8-AE7CA5060492}" srcId="{E267CE10-EBB3-4569-9587-20404498E02F}" destId="{CB8D5788-B621-4B41-A63C-7CD197B1FE38}" srcOrd="0" destOrd="0" parTransId="{4A1FD543-D955-4938-8F81-2E32B5990926}" sibTransId="{C16F14F4-4448-4D74-B926-4A1B54B6C4BA}"/>
    <dgm:cxn modelId="{5FC5ABFF-CC50-455B-8D15-0D9330A21B7C}" type="presOf" srcId="{B89469FA-28C7-4817-94AE-997C13AD4E95}" destId="{1218CD00-F9D5-4BF1-BD7D-E008BE00730D}" srcOrd="0" destOrd="0" presId="urn:microsoft.com/office/officeart/2005/8/layout/vList2"/>
    <dgm:cxn modelId="{E2D2EF4A-8DAD-4833-935E-7DA92D292FFE}" type="presParOf" srcId="{73DAF2BD-CE4F-479B-8B8C-B438BF9448CE}" destId="{1218CD00-F9D5-4BF1-BD7D-E008BE00730D}" srcOrd="0" destOrd="0" presId="urn:microsoft.com/office/officeart/2005/8/layout/vList2"/>
    <dgm:cxn modelId="{956C8871-14D9-4C27-B4DB-FFB9B3F7D93A}" type="presParOf" srcId="{73DAF2BD-CE4F-479B-8B8C-B438BF9448CE}" destId="{61A9303C-023E-4628-956F-4E862C895C0E}" srcOrd="1" destOrd="0" presId="urn:microsoft.com/office/officeart/2005/8/layout/vList2"/>
    <dgm:cxn modelId="{DB9E4CAA-FB86-43F8-814D-F9D2A2AD3AD2}" type="presParOf" srcId="{73DAF2BD-CE4F-479B-8B8C-B438BF9448CE}" destId="{D4A0B5E0-170F-42D8-92A8-27D3AE3E7114}" srcOrd="2" destOrd="0" presId="urn:microsoft.com/office/officeart/2005/8/layout/vList2"/>
    <dgm:cxn modelId="{DC94D787-AFA7-4B63-B139-6B549612CF61}" type="presParOf" srcId="{73DAF2BD-CE4F-479B-8B8C-B438BF9448CE}" destId="{A27EC4E3-8FEF-45D1-90C4-65DEF8C29D27}" srcOrd="3" destOrd="0" presId="urn:microsoft.com/office/officeart/2005/8/layout/vList2"/>
    <dgm:cxn modelId="{1CA286F5-DED1-4A70-A702-0F43B327E410}" type="presParOf" srcId="{73DAF2BD-CE4F-479B-8B8C-B438BF9448CE}" destId="{FD4CF5A6-F2C9-48FB-BD46-5A669B008843}" srcOrd="4" destOrd="0" presId="urn:microsoft.com/office/officeart/2005/8/layout/vList2"/>
    <dgm:cxn modelId="{2A4165B3-16C8-4C95-B298-7F1AF9007D07}" type="presParOf" srcId="{73DAF2BD-CE4F-479B-8B8C-B438BF9448CE}" destId="{D05D5AF4-8976-45F4-AC0B-503349135AC7}" srcOrd="5" destOrd="0" presId="urn:microsoft.com/office/officeart/2005/8/layout/vList2"/>
    <dgm:cxn modelId="{DEB76E40-08E3-4F2D-8BF1-6A10F7352EF0}" type="presParOf" srcId="{73DAF2BD-CE4F-479B-8B8C-B438BF9448CE}" destId="{7D80BFAE-BECD-4B62-B252-7961C90D6A7F}" srcOrd="6" destOrd="0" presId="urn:microsoft.com/office/officeart/2005/8/layout/vList2"/>
    <dgm:cxn modelId="{79536401-ABA4-4E30-9C56-9CA2706445E9}" type="presParOf" srcId="{73DAF2BD-CE4F-479B-8B8C-B438BF9448CE}" destId="{FA1701F7-86A3-480A-9F89-2AD5B7373957}" srcOrd="7" destOrd="0" presId="urn:microsoft.com/office/officeart/2005/8/layout/vList2"/>
    <dgm:cxn modelId="{D6FE71D5-74A4-4759-80E7-13589832F45F}" type="presParOf" srcId="{73DAF2BD-CE4F-479B-8B8C-B438BF9448CE}" destId="{63F8CB1F-F44A-4519-912F-B0F4E58A5C7D}" srcOrd="8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3182AC0-E370-4757-9739-B9DC930DF37B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367DA2E-2DFB-413A-BEC3-3422E7D4AAB4}">
      <dgm:prSet custT="1"/>
      <dgm:spPr/>
      <dgm:t>
        <a:bodyPr/>
        <a:lstStyle/>
        <a:p>
          <a:r>
            <a:rPr lang="id-ID" sz="2800">
              <a:latin typeface="Arial Narrow" pitchFamily="34" charset="0"/>
            </a:rPr>
            <a:t>kebutuhan, </a:t>
          </a:r>
          <a:endParaRPr lang="en-US" sz="2800" dirty="0">
            <a:latin typeface="Arial Narrow" pitchFamily="34" charset="0"/>
          </a:endParaRPr>
        </a:p>
      </dgm:t>
    </dgm:pt>
    <dgm:pt modelId="{E52AEBB8-DE43-42EC-92E7-46B813D3ECC0}" cxnId="{CF45C65E-33F0-417B-B24C-A3892BD66A62}" type="parTrans">
      <dgm:prSet/>
      <dgm:spPr/>
      <dgm:t>
        <a:bodyPr/>
        <a:lstStyle/>
        <a:p>
          <a:endParaRPr lang="en-US" sz="2400"/>
        </a:p>
      </dgm:t>
    </dgm:pt>
    <dgm:pt modelId="{2CB82024-F987-4D70-87B0-14756AB9FF20}" cxnId="{CF45C65E-33F0-417B-B24C-A3892BD66A62}" type="sibTrans">
      <dgm:prSet/>
      <dgm:spPr/>
      <dgm:t>
        <a:bodyPr/>
        <a:lstStyle/>
        <a:p>
          <a:endParaRPr lang="en-US" sz="2400"/>
        </a:p>
      </dgm:t>
    </dgm:pt>
    <dgm:pt modelId="{A1C75EEE-CBB5-4CA5-AEF6-997C125994E4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2800">
              <a:latin typeface="Arial Narrow" pitchFamily="34" charset="0"/>
            </a:rPr>
            <a:t>sikap - kepercayaan dan nilai,</a:t>
          </a:r>
          <a:r>
            <a:rPr lang="en-US" sz="2800" dirty="0">
              <a:latin typeface="Arial Narrow" pitchFamily="34" charset="0"/>
            </a:rPr>
            <a:t/>
          </a:r>
          <a:endParaRPr lang="en-US" sz="2800" dirty="0">
            <a:latin typeface="Arial Narrow" pitchFamily="34" charset="0"/>
          </a:endParaRPr>
        </a:p>
      </dgm:t>
    </dgm:pt>
    <dgm:pt modelId="{06629B29-D870-440F-82F2-74B897194329}" cxnId="{BE566A61-C279-453B-B332-86BA2377E79B}" type="parTrans">
      <dgm:prSet/>
      <dgm:spPr/>
      <dgm:t>
        <a:bodyPr/>
        <a:lstStyle/>
        <a:p>
          <a:endParaRPr lang="en-US" sz="2400"/>
        </a:p>
      </dgm:t>
    </dgm:pt>
    <dgm:pt modelId="{7524868C-72C2-4B2D-88A8-5E0B9DA87B33}" cxnId="{BE566A61-C279-453B-B332-86BA2377E79B}" type="sibTrans">
      <dgm:prSet/>
      <dgm:spPr/>
      <dgm:t>
        <a:bodyPr/>
        <a:lstStyle/>
        <a:p>
          <a:endParaRPr lang="en-US" sz="2400"/>
        </a:p>
      </dgm:t>
    </dgm:pt>
    <dgm:pt modelId="{25B18293-57F7-4EFD-9BC6-7ED08810D059}">
      <dgm:prSet custT="1"/>
      <dgm:spPr/>
      <dgm:t>
        <a:bodyPr/>
        <a:lstStyle/>
        <a:p>
          <a:r>
            <a:rPr lang="id-ID" sz="2800">
              <a:latin typeface="Arial Narrow" pitchFamily="34" charset="0"/>
            </a:rPr>
            <a:t>tujuan, </a:t>
          </a:r>
          <a:endParaRPr lang="en-US" sz="2800" dirty="0">
            <a:latin typeface="Arial Narrow" pitchFamily="34" charset="0"/>
          </a:endParaRPr>
        </a:p>
      </dgm:t>
    </dgm:pt>
    <dgm:pt modelId="{843CCD10-C02B-4E6A-8168-F5CCB1D8BE31}" cxnId="{816521D3-FBC1-4852-B4D1-33DE52A8E8E7}" type="parTrans">
      <dgm:prSet/>
      <dgm:spPr/>
      <dgm:t>
        <a:bodyPr/>
        <a:lstStyle/>
        <a:p>
          <a:endParaRPr lang="en-US" sz="2400"/>
        </a:p>
      </dgm:t>
    </dgm:pt>
    <dgm:pt modelId="{E555407E-20B4-469A-B280-77B088636E09}" cxnId="{816521D3-FBC1-4852-B4D1-33DE52A8E8E7}" type="sibTrans">
      <dgm:prSet/>
      <dgm:spPr/>
      <dgm:t>
        <a:bodyPr/>
        <a:lstStyle/>
        <a:p>
          <a:endParaRPr lang="en-US" sz="2400"/>
        </a:p>
      </dgm:t>
    </dgm:pt>
    <dgm:pt modelId="{B0DED9F4-4DEE-4129-80A0-F964D3746986}">
      <dgm:prSet custT="1"/>
      <dgm:spPr/>
      <dgm:t>
        <a:bodyPr/>
        <a:lstStyle/>
        <a:p>
          <a:r>
            <a:rPr lang="id-ID" sz="2800">
              <a:latin typeface="Arial Narrow" pitchFamily="34" charset="0"/>
            </a:rPr>
            <a:t>kemampuan,</a:t>
          </a:r>
          <a:endParaRPr lang="en-US" sz="2800" dirty="0">
            <a:latin typeface="Arial Narrow" pitchFamily="34" charset="0"/>
          </a:endParaRPr>
        </a:p>
      </dgm:t>
    </dgm:pt>
    <dgm:pt modelId="{8F52596D-ACD9-405D-9478-3A05E1FE0489}" cxnId="{ECC23BC3-2A0C-47A0-A7DA-45D49367CE06}" type="parTrans">
      <dgm:prSet/>
      <dgm:spPr/>
      <dgm:t>
        <a:bodyPr/>
        <a:lstStyle/>
        <a:p>
          <a:endParaRPr lang="en-US" sz="2400"/>
        </a:p>
      </dgm:t>
    </dgm:pt>
    <dgm:pt modelId="{2B014AC5-CDC5-4AE6-B9D8-90DBD77C19D4}" cxnId="{ECC23BC3-2A0C-47A0-A7DA-45D49367CE06}" type="sibTrans">
      <dgm:prSet/>
      <dgm:spPr/>
      <dgm:t>
        <a:bodyPr/>
        <a:lstStyle/>
        <a:p>
          <a:endParaRPr lang="en-US" sz="2400"/>
        </a:p>
      </dgm:t>
    </dgm:pt>
    <dgm:pt modelId="{863465F3-2581-4410-80D3-DD29EA1F43B9}">
      <dgm:prSet custT="1"/>
      <dgm:spPr/>
      <dgm:t>
        <a:bodyPr/>
        <a:lstStyle/>
        <a:p>
          <a:r>
            <a:rPr lang="id-ID" sz="2800">
              <a:latin typeface="Arial Narrow" pitchFamily="34" charset="0"/>
            </a:rPr>
            <a:t>penggunaan, </a:t>
          </a:r>
          <a:endParaRPr lang="en-US" sz="2800" dirty="0">
            <a:latin typeface="Arial Narrow" pitchFamily="34" charset="0"/>
          </a:endParaRPr>
        </a:p>
      </dgm:t>
    </dgm:pt>
    <dgm:pt modelId="{70B52EA5-F709-490F-86EB-97DF613C533E}" cxnId="{32898C16-D7E1-46E4-82CA-670F347F3E32}" type="parTrans">
      <dgm:prSet/>
      <dgm:spPr/>
      <dgm:t>
        <a:bodyPr/>
        <a:lstStyle/>
        <a:p>
          <a:endParaRPr lang="en-US" sz="2400"/>
        </a:p>
      </dgm:t>
    </dgm:pt>
    <dgm:pt modelId="{D1AFD6AB-AF87-4924-B27E-A681135E9198}" cxnId="{32898C16-D7E1-46E4-82CA-670F347F3E32}" type="sibTrans">
      <dgm:prSet/>
      <dgm:spPr/>
      <dgm:t>
        <a:bodyPr/>
        <a:lstStyle/>
        <a:p>
          <a:endParaRPr lang="en-US" sz="2400"/>
        </a:p>
      </dgm:t>
    </dgm:pt>
    <dgm:pt modelId="{748BD1BF-9405-4135-99CD-C6D8685FB871}">
      <dgm:prSet custT="1"/>
      <dgm:spPr/>
      <dgm:t>
        <a:bodyPr/>
        <a:lstStyle/>
        <a:p>
          <a:r>
            <a:rPr lang="id-ID" sz="2800">
              <a:latin typeface="Arial Narrow" pitchFamily="34" charset="0"/>
            </a:rPr>
            <a:t>gaya komunikasi, </a:t>
          </a:r>
          <a:endParaRPr lang="en-US" sz="2800" dirty="0">
            <a:latin typeface="Arial Narrow" pitchFamily="34" charset="0"/>
          </a:endParaRPr>
        </a:p>
      </dgm:t>
    </dgm:pt>
    <dgm:pt modelId="{6E8F1709-360C-4F5E-87DA-FDBBDAA360B8}" cxnId="{0EBE8E8A-465D-42DB-9697-A6E1B445DED5}" type="parTrans">
      <dgm:prSet/>
      <dgm:spPr/>
      <dgm:t>
        <a:bodyPr/>
        <a:lstStyle/>
        <a:p>
          <a:endParaRPr lang="en-US" sz="2400"/>
        </a:p>
      </dgm:t>
    </dgm:pt>
    <dgm:pt modelId="{F6CE9282-3F42-4E8B-BEE0-FB9EFD721807}" cxnId="{0EBE8E8A-465D-42DB-9697-A6E1B445DED5}" type="sibTrans">
      <dgm:prSet/>
      <dgm:spPr/>
      <dgm:t>
        <a:bodyPr/>
        <a:lstStyle/>
        <a:p>
          <a:endParaRPr lang="en-US" sz="2400"/>
        </a:p>
      </dgm:t>
    </dgm:pt>
    <dgm:pt modelId="{21BEC1EA-7072-40C7-8CC8-B88AC47F8343}">
      <dgm:prSet custT="1"/>
      <dgm:spPr/>
      <dgm:t>
        <a:bodyPr/>
        <a:lstStyle/>
        <a:p>
          <a:r>
            <a:rPr lang="id-ID" sz="2800">
              <a:latin typeface="Arial Narrow" pitchFamily="34" charset="0"/>
            </a:rPr>
            <a:t>pengalaman dan kebiasaan</a:t>
          </a:r>
          <a:endParaRPr lang="en-US" sz="2800"/>
        </a:p>
      </dgm:t>
    </dgm:pt>
    <dgm:pt modelId="{FB763C0D-E50B-44A7-9DF7-A0BA3F6760DE}" cxnId="{3CF4D2CA-67CC-4086-89AE-7A805DA5C879}" type="parTrans">
      <dgm:prSet/>
      <dgm:spPr/>
      <dgm:t>
        <a:bodyPr/>
        <a:lstStyle/>
        <a:p>
          <a:endParaRPr lang="en-US" sz="2400"/>
        </a:p>
      </dgm:t>
    </dgm:pt>
    <dgm:pt modelId="{427A3E0C-B1F7-435F-B60F-BD15B42437B6}" cxnId="{3CF4D2CA-67CC-4086-89AE-7A805DA5C879}" type="sibTrans">
      <dgm:prSet/>
      <dgm:spPr/>
      <dgm:t>
        <a:bodyPr/>
        <a:lstStyle/>
        <a:p>
          <a:endParaRPr lang="en-US" sz="2400"/>
        </a:p>
      </dgm:t>
    </dgm:pt>
    <dgm:pt modelId="{CB454D53-A086-40A6-A90C-E779DF2BC538}" type="pres">
      <dgm:prSet presAssocID="{93182AC0-E370-4757-9739-B9DC930DF37B}" presName="linear" presStyleCnt="0">
        <dgm:presLayoutVars>
          <dgm:animLvl val="lvl"/>
          <dgm:resizeHandles val="exact"/>
        </dgm:presLayoutVars>
      </dgm:prSet>
      <dgm:spPr/>
    </dgm:pt>
    <dgm:pt modelId="{34ADFD86-3567-48AE-8242-E933153C7E8B}" type="pres">
      <dgm:prSet presAssocID="{2367DA2E-2DFB-413A-BEC3-3422E7D4AAB4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9D776D48-C873-4AD5-A95D-D9ED1CC65972}" type="pres">
      <dgm:prSet presAssocID="{2CB82024-F987-4D70-87B0-14756AB9FF20}" presName="spacer" presStyleCnt="0"/>
      <dgm:spPr/>
    </dgm:pt>
    <dgm:pt modelId="{D1131C69-D85F-43EC-8D49-140BB5D2CF0D}" type="pres">
      <dgm:prSet presAssocID="{A1C75EEE-CBB5-4CA5-AEF6-997C125994E4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3A2D11F4-33A9-4F92-ACD4-E78B88E2F869}" type="pres">
      <dgm:prSet presAssocID="{7524868C-72C2-4B2D-88A8-5E0B9DA87B33}" presName="spacer" presStyleCnt="0"/>
      <dgm:spPr/>
    </dgm:pt>
    <dgm:pt modelId="{1187177A-4B28-4C61-8423-CE80B0A50E99}" type="pres">
      <dgm:prSet presAssocID="{25B18293-57F7-4EFD-9BC6-7ED08810D059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8AEF686F-379E-4E13-B41E-E5ADB17EF895}" type="pres">
      <dgm:prSet presAssocID="{E555407E-20B4-469A-B280-77B088636E09}" presName="spacer" presStyleCnt="0"/>
      <dgm:spPr/>
    </dgm:pt>
    <dgm:pt modelId="{933E7F39-49EA-4EEB-9A9B-213C37A54EFB}" type="pres">
      <dgm:prSet presAssocID="{B0DED9F4-4DEE-4129-80A0-F964D3746986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B82EB45C-16B1-4C09-AC19-4A1FDD364C06}" type="pres">
      <dgm:prSet presAssocID="{2B014AC5-CDC5-4AE6-B9D8-90DBD77C19D4}" presName="spacer" presStyleCnt="0"/>
      <dgm:spPr/>
    </dgm:pt>
    <dgm:pt modelId="{82DAA96F-773C-4D3A-BA31-D1BA08488E67}" type="pres">
      <dgm:prSet presAssocID="{863465F3-2581-4410-80D3-DD29EA1F43B9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8AD6D7AC-C938-48C6-8E4A-344E1CC41D6B}" type="pres">
      <dgm:prSet presAssocID="{D1AFD6AB-AF87-4924-B27E-A681135E9198}" presName="spacer" presStyleCnt="0"/>
      <dgm:spPr/>
    </dgm:pt>
    <dgm:pt modelId="{9267BC06-7837-4EC2-99CD-FFCA8FAEB347}" type="pres">
      <dgm:prSet presAssocID="{748BD1BF-9405-4135-99CD-C6D8685FB871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C366BBF9-AB15-4663-8AAA-ECABCA047054}" type="pres">
      <dgm:prSet presAssocID="{F6CE9282-3F42-4E8B-BEE0-FB9EFD721807}" presName="spacer" presStyleCnt="0"/>
      <dgm:spPr/>
    </dgm:pt>
    <dgm:pt modelId="{DF2D45D8-5AD1-4C01-8661-5BDF69FA3499}" type="pres">
      <dgm:prSet presAssocID="{21BEC1EA-7072-40C7-8CC8-B88AC47F8343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CF45C65E-33F0-417B-B24C-A3892BD66A62}" srcId="{93182AC0-E370-4757-9739-B9DC930DF37B}" destId="{2367DA2E-2DFB-413A-BEC3-3422E7D4AAB4}" srcOrd="0" destOrd="0" parTransId="{E52AEBB8-DE43-42EC-92E7-46B813D3ECC0}" sibTransId="{2CB82024-F987-4D70-87B0-14756AB9FF20}"/>
    <dgm:cxn modelId="{BE566A61-C279-453B-B332-86BA2377E79B}" srcId="{93182AC0-E370-4757-9739-B9DC930DF37B}" destId="{A1C75EEE-CBB5-4CA5-AEF6-997C125994E4}" srcOrd="1" destOrd="0" parTransId="{06629B29-D870-440F-82F2-74B897194329}" sibTransId="{7524868C-72C2-4B2D-88A8-5E0B9DA87B33}"/>
    <dgm:cxn modelId="{816521D3-FBC1-4852-B4D1-33DE52A8E8E7}" srcId="{93182AC0-E370-4757-9739-B9DC930DF37B}" destId="{25B18293-57F7-4EFD-9BC6-7ED08810D059}" srcOrd="2" destOrd="0" parTransId="{843CCD10-C02B-4E6A-8168-F5CCB1D8BE31}" sibTransId="{E555407E-20B4-469A-B280-77B088636E09}"/>
    <dgm:cxn modelId="{ECC23BC3-2A0C-47A0-A7DA-45D49367CE06}" srcId="{93182AC0-E370-4757-9739-B9DC930DF37B}" destId="{B0DED9F4-4DEE-4129-80A0-F964D3746986}" srcOrd="3" destOrd="0" parTransId="{8F52596D-ACD9-405D-9478-3A05E1FE0489}" sibTransId="{2B014AC5-CDC5-4AE6-B9D8-90DBD77C19D4}"/>
    <dgm:cxn modelId="{32898C16-D7E1-46E4-82CA-670F347F3E32}" srcId="{93182AC0-E370-4757-9739-B9DC930DF37B}" destId="{863465F3-2581-4410-80D3-DD29EA1F43B9}" srcOrd="4" destOrd="0" parTransId="{70B52EA5-F709-490F-86EB-97DF613C533E}" sibTransId="{D1AFD6AB-AF87-4924-B27E-A681135E9198}"/>
    <dgm:cxn modelId="{0EBE8E8A-465D-42DB-9697-A6E1B445DED5}" srcId="{93182AC0-E370-4757-9739-B9DC930DF37B}" destId="{748BD1BF-9405-4135-99CD-C6D8685FB871}" srcOrd="5" destOrd="0" parTransId="{6E8F1709-360C-4F5E-87DA-FDBBDAA360B8}" sibTransId="{F6CE9282-3F42-4E8B-BEE0-FB9EFD721807}"/>
    <dgm:cxn modelId="{3CF4D2CA-67CC-4086-89AE-7A805DA5C879}" srcId="{93182AC0-E370-4757-9739-B9DC930DF37B}" destId="{21BEC1EA-7072-40C7-8CC8-B88AC47F8343}" srcOrd="6" destOrd="0" parTransId="{FB763C0D-E50B-44A7-9DF7-A0BA3F6760DE}" sibTransId="{427A3E0C-B1F7-435F-B60F-BD15B42437B6}"/>
    <dgm:cxn modelId="{AD49587C-8EFD-425D-A01A-0EB4B6FC598B}" type="presOf" srcId="{93182AC0-E370-4757-9739-B9DC930DF37B}" destId="{CB454D53-A086-40A6-A90C-E779DF2BC538}" srcOrd="0" destOrd="0" presId="urn:microsoft.com/office/officeart/2005/8/layout/vList2"/>
    <dgm:cxn modelId="{32E1A382-41F4-4A03-A985-CA264303D85E}" type="presParOf" srcId="{CB454D53-A086-40A6-A90C-E779DF2BC538}" destId="{34ADFD86-3567-48AE-8242-E933153C7E8B}" srcOrd="0" destOrd="0" presId="urn:microsoft.com/office/officeart/2005/8/layout/vList2"/>
    <dgm:cxn modelId="{3C3ED613-1440-485D-A086-905038028479}" type="presOf" srcId="{2367DA2E-2DFB-413A-BEC3-3422E7D4AAB4}" destId="{34ADFD86-3567-48AE-8242-E933153C7E8B}" srcOrd="0" destOrd="0" presId="urn:microsoft.com/office/officeart/2005/8/layout/vList2"/>
    <dgm:cxn modelId="{EA4F781C-CA83-403D-87E1-ED700289283A}" type="presParOf" srcId="{CB454D53-A086-40A6-A90C-E779DF2BC538}" destId="{9D776D48-C873-4AD5-A95D-D9ED1CC65972}" srcOrd="1" destOrd="0" presId="urn:microsoft.com/office/officeart/2005/8/layout/vList2"/>
    <dgm:cxn modelId="{7EDDA606-A3F7-4CB8-ACE6-23195A22FF27}" type="presParOf" srcId="{CB454D53-A086-40A6-A90C-E779DF2BC538}" destId="{D1131C69-D85F-43EC-8D49-140BB5D2CF0D}" srcOrd="2" destOrd="0" presId="urn:microsoft.com/office/officeart/2005/8/layout/vList2"/>
    <dgm:cxn modelId="{F0196696-01B8-46C4-B3DA-C64A16E36BB5}" type="presOf" srcId="{A1C75EEE-CBB5-4CA5-AEF6-997C125994E4}" destId="{D1131C69-D85F-43EC-8D49-140BB5D2CF0D}" srcOrd="0" destOrd="0" presId="urn:microsoft.com/office/officeart/2005/8/layout/vList2"/>
    <dgm:cxn modelId="{C06129C4-89CE-4BE2-8B36-E18B71042296}" type="presParOf" srcId="{CB454D53-A086-40A6-A90C-E779DF2BC538}" destId="{3A2D11F4-33A9-4F92-ACD4-E78B88E2F869}" srcOrd="3" destOrd="0" presId="urn:microsoft.com/office/officeart/2005/8/layout/vList2"/>
    <dgm:cxn modelId="{243D1D82-4A7F-4232-BC51-AC67530005AB}" type="presParOf" srcId="{CB454D53-A086-40A6-A90C-E779DF2BC538}" destId="{1187177A-4B28-4C61-8423-CE80B0A50E99}" srcOrd="4" destOrd="0" presId="urn:microsoft.com/office/officeart/2005/8/layout/vList2"/>
    <dgm:cxn modelId="{4CDD857E-8A9C-428E-91EE-01727DB7BFB7}" type="presOf" srcId="{25B18293-57F7-4EFD-9BC6-7ED08810D059}" destId="{1187177A-4B28-4C61-8423-CE80B0A50E99}" srcOrd="0" destOrd="0" presId="urn:microsoft.com/office/officeart/2005/8/layout/vList2"/>
    <dgm:cxn modelId="{4851C836-5796-43B5-BD20-3F337221A9B0}" type="presParOf" srcId="{CB454D53-A086-40A6-A90C-E779DF2BC538}" destId="{8AEF686F-379E-4E13-B41E-E5ADB17EF895}" srcOrd="5" destOrd="0" presId="urn:microsoft.com/office/officeart/2005/8/layout/vList2"/>
    <dgm:cxn modelId="{C9BB2124-72E4-4C24-A1B1-7DB9928326AA}" type="presParOf" srcId="{CB454D53-A086-40A6-A90C-E779DF2BC538}" destId="{933E7F39-49EA-4EEB-9A9B-213C37A54EFB}" srcOrd="6" destOrd="0" presId="urn:microsoft.com/office/officeart/2005/8/layout/vList2"/>
    <dgm:cxn modelId="{70BDD90D-32B7-4853-96D0-4A9E2883EC5D}" type="presOf" srcId="{B0DED9F4-4DEE-4129-80A0-F964D3746986}" destId="{933E7F39-49EA-4EEB-9A9B-213C37A54EFB}" srcOrd="0" destOrd="0" presId="urn:microsoft.com/office/officeart/2005/8/layout/vList2"/>
    <dgm:cxn modelId="{B421375C-3FC4-4B7C-8186-B4D06BA6E340}" type="presParOf" srcId="{CB454D53-A086-40A6-A90C-E779DF2BC538}" destId="{B82EB45C-16B1-4C09-AC19-4A1FDD364C06}" srcOrd="7" destOrd="0" presId="urn:microsoft.com/office/officeart/2005/8/layout/vList2"/>
    <dgm:cxn modelId="{DC001691-A021-4A66-8B84-81498FE123F6}" type="presParOf" srcId="{CB454D53-A086-40A6-A90C-E779DF2BC538}" destId="{82DAA96F-773C-4D3A-BA31-D1BA08488E67}" srcOrd="8" destOrd="0" presId="urn:microsoft.com/office/officeart/2005/8/layout/vList2"/>
    <dgm:cxn modelId="{B7933ACD-D297-414E-95B5-D586A3D37360}" type="presOf" srcId="{863465F3-2581-4410-80D3-DD29EA1F43B9}" destId="{82DAA96F-773C-4D3A-BA31-D1BA08488E67}" srcOrd="0" destOrd="0" presId="urn:microsoft.com/office/officeart/2005/8/layout/vList2"/>
    <dgm:cxn modelId="{A07F09E2-EF27-40D0-BE1E-7EEDB56B1B28}" type="presParOf" srcId="{CB454D53-A086-40A6-A90C-E779DF2BC538}" destId="{8AD6D7AC-C938-48C6-8E4A-344E1CC41D6B}" srcOrd="9" destOrd="0" presId="urn:microsoft.com/office/officeart/2005/8/layout/vList2"/>
    <dgm:cxn modelId="{CF158366-D072-4744-AC39-B61CC6398117}" type="presParOf" srcId="{CB454D53-A086-40A6-A90C-E779DF2BC538}" destId="{9267BC06-7837-4EC2-99CD-FFCA8FAEB347}" srcOrd="10" destOrd="0" presId="urn:microsoft.com/office/officeart/2005/8/layout/vList2"/>
    <dgm:cxn modelId="{55B0565C-CDB4-4BF9-931B-9A6AED267313}" type="presOf" srcId="{748BD1BF-9405-4135-99CD-C6D8685FB871}" destId="{9267BC06-7837-4EC2-99CD-FFCA8FAEB347}" srcOrd="0" destOrd="0" presId="urn:microsoft.com/office/officeart/2005/8/layout/vList2"/>
    <dgm:cxn modelId="{D6BDED21-9C91-412E-AEDB-7CE49160606A}" type="presParOf" srcId="{CB454D53-A086-40A6-A90C-E779DF2BC538}" destId="{C366BBF9-AB15-4663-8AAA-ECABCA047054}" srcOrd="11" destOrd="0" presId="urn:microsoft.com/office/officeart/2005/8/layout/vList2"/>
    <dgm:cxn modelId="{80D75448-9FE4-43C3-9C84-D22011D7746D}" type="presParOf" srcId="{CB454D53-A086-40A6-A90C-E779DF2BC538}" destId="{DF2D45D8-5AD1-4C01-8661-5BDF69FA3499}" srcOrd="12" destOrd="0" presId="urn:microsoft.com/office/officeart/2005/8/layout/vList2"/>
    <dgm:cxn modelId="{03641E12-5679-4E2E-815B-9B193C9711D5}" type="presOf" srcId="{21BEC1EA-7072-40C7-8CC8-B88AC47F8343}" destId="{DF2D45D8-5AD1-4C01-8661-5BDF69FA349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12E9941-01B9-4A97-8A88-CD0D3D5D7C8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D61573E-068C-4164-9532-9C9895C4E8EB}">
      <dgm:prSet/>
      <dgm:spPr>
        <a:solidFill>
          <a:srgbClr val="FF6600"/>
        </a:solidFill>
      </dgm:spPr>
      <dgm:t>
        <a:bodyPr/>
        <a:lstStyle/>
        <a:p>
          <a:r>
            <a:rPr lang="id-ID" dirty="0"/>
            <a:t>Sumber</a:t>
          </a:r>
          <a:r>
            <a:rPr lang="en-US" dirty="0"/>
            <a:t> </a:t>
          </a:r>
          <a:r>
            <a:rPr lang="en-US" dirty="0" err="1"/>
            <a:t>pesan</a:t>
          </a:r>
          <a:r>
            <a:rPr lang="id-ID" dirty="0"/>
            <a:t>, </a:t>
          </a:r>
          <a:endParaRPr lang="en-US" dirty="0"/>
        </a:p>
      </dgm:t>
    </dgm:pt>
    <dgm:pt modelId="{960735F2-2AF4-40CF-98E5-8341D427D36C}" cxnId="{48675CBD-44D1-47DC-8AF1-FB4C4DFB4B53}" type="parTrans">
      <dgm:prSet/>
      <dgm:spPr/>
      <dgm:t>
        <a:bodyPr/>
        <a:lstStyle/>
        <a:p>
          <a:endParaRPr lang="en-US"/>
        </a:p>
      </dgm:t>
    </dgm:pt>
    <dgm:pt modelId="{067F8287-68A1-41EC-9831-4220B3AB72AB}" cxnId="{48675CBD-44D1-47DC-8AF1-FB4C4DFB4B53}" type="sibTrans">
      <dgm:prSet/>
      <dgm:spPr/>
      <dgm:t>
        <a:bodyPr/>
        <a:lstStyle/>
        <a:p>
          <a:endParaRPr lang="en-US"/>
        </a:p>
      </dgm:t>
    </dgm:pt>
    <dgm:pt modelId="{D43C4D0C-F3A9-443B-8567-E9D6502F1E36}">
      <dgm:prSet/>
      <dgm:spPr>
        <a:solidFill>
          <a:srgbClr val="FF6600"/>
        </a:solidFill>
      </dgm:spPr>
      <dgm:t>
        <a:bodyPr/>
        <a:lstStyle/>
        <a:p>
          <a:r>
            <a:rPr lang="id-ID"/>
            <a:t>mode, </a:t>
          </a:r>
          <a:endParaRPr lang="en-US" dirty="0"/>
        </a:p>
      </dgm:t>
    </dgm:pt>
    <dgm:pt modelId="{175B2752-BB5B-4F0C-856B-B47E75FA9A1F}" cxnId="{F991ABDA-2F9B-407C-907C-D1234069558F}" type="parTrans">
      <dgm:prSet/>
      <dgm:spPr/>
      <dgm:t>
        <a:bodyPr/>
        <a:lstStyle/>
        <a:p>
          <a:endParaRPr lang="en-US"/>
        </a:p>
      </dgm:t>
    </dgm:pt>
    <dgm:pt modelId="{2FEF1139-CF2D-4627-9347-22068AFF8055}" cxnId="{F991ABDA-2F9B-407C-907C-D1234069558F}" type="sibTrans">
      <dgm:prSet/>
      <dgm:spPr/>
      <dgm:t>
        <a:bodyPr/>
        <a:lstStyle/>
        <a:p>
          <a:endParaRPr lang="en-US"/>
        </a:p>
      </dgm:t>
    </dgm:pt>
    <dgm:pt modelId="{98EE8CBF-55BB-49E8-8ACA-CA258CFF0D08}">
      <dgm:prSet/>
      <dgm:spPr>
        <a:solidFill>
          <a:srgbClr val="FF6600"/>
        </a:solidFill>
      </dgm:spPr>
      <dgm:t>
        <a:bodyPr/>
        <a:lstStyle/>
        <a:p>
          <a:r>
            <a:rPr lang="id-ID"/>
            <a:t>karakteristik fisik, </a:t>
          </a:r>
          <a:endParaRPr lang="en-US" dirty="0"/>
        </a:p>
      </dgm:t>
    </dgm:pt>
    <dgm:pt modelId="{3E97C613-3F36-43D8-97FC-8804065C2C06}" cxnId="{ACCCEC2A-9C0A-40E7-BC62-D6776F4CFC29}" type="parTrans">
      <dgm:prSet/>
      <dgm:spPr/>
      <dgm:t>
        <a:bodyPr/>
        <a:lstStyle/>
        <a:p>
          <a:endParaRPr lang="en-US"/>
        </a:p>
      </dgm:t>
    </dgm:pt>
    <dgm:pt modelId="{D1C8CA50-8A12-4CC1-9489-7823142AEEA3}" cxnId="{ACCCEC2A-9C0A-40E7-BC62-D6776F4CFC29}" type="sibTrans">
      <dgm:prSet/>
      <dgm:spPr/>
      <dgm:t>
        <a:bodyPr/>
        <a:lstStyle/>
        <a:p>
          <a:endParaRPr lang="en-US"/>
        </a:p>
      </dgm:t>
    </dgm:pt>
    <dgm:pt modelId="{804FAA8D-22FA-43D5-AE01-F68057CBE067}">
      <dgm:prSet/>
      <dgm:spPr>
        <a:solidFill>
          <a:srgbClr val="FF6600"/>
        </a:solidFill>
      </dgm:spPr>
      <dgm:t>
        <a:bodyPr/>
        <a:lstStyle/>
        <a:p>
          <a:r>
            <a:rPr lang="en-US"/>
            <a:t>peng</a:t>
          </a:r>
          <a:r>
            <a:rPr lang="id-ID"/>
            <a:t>organisasi</a:t>
          </a:r>
          <a:r>
            <a:rPr lang="en-US"/>
            <a:t>an</a:t>
          </a:r>
          <a:r>
            <a:rPr lang="id-ID"/>
            <a:t>, </a:t>
          </a:r>
          <a:endParaRPr lang="en-US" dirty="0"/>
        </a:p>
      </dgm:t>
    </dgm:pt>
    <dgm:pt modelId="{EA48F2D6-96D6-4926-8D0E-0B8996942A3D}" cxnId="{121888D4-9631-4003-9D7C-176EE189A269}" type="parTrans">
      <dgm:prSet/>
      <dgm:spPr/>
      <dgm:t>
        <a:bodyPr/>
        <a:lstStyle/>
        <a:p>
          <a:endParaRPr lang="en-US"/>
        </a:p>
      </dgm:t>
    </dgm:pt>
    <dgm:pt modelId="{D2C6CAC4-82DB-4F58-99B4-887D99B467FB}" cxnId="{121888D4-9631-4003-9D7C-176EE189A269}" type="sibTrans">
      <dgm:prSet/>
      <dgm:spPr/>
      <dgm:t>
        <a:bodyPr/>
        <a:lstStyle/>
        <a:p>
          <a:endParaRPr lang="en-US"/>
        </a:p>
      </dgm:t>
    </dgm:pt>
    <dgm:pt modelId="{6949ABED-8F69-4432-BDE0-33696641EC18}">
      <dgm:prSet/>
      <dgm:spPr>
        <a:solidFill>
          <a:srgbClr val="FF6600"/>
        </a:solidFill>
      </dgm:spPr>
      <dgm:t>
        <a:bodyPr/>
        <a:lstStyle/>
        <a:p>
          <a:r>
            <a:rPr lang="id-ID"/>
            <a:t>hal-hal baru. </a:t>
          </a:r>
          <a:endParaRPr lang="en-US" dirty="0"/>
        </a:p>
      </dgm:t>
    </dgm:pt>
    <dgm:pt modelId="{AC0ECDB4-46AE-4AED-AB80-ACE842A234BC}" cxnId="{2A3A92DD-292C-42D3-B41D-670587AAFD26}" type="parTrans">
      <dgm:prSet/>
      <dgm:spPr/>
      <dgm:t>
        <a:bodyPr/>
        <a:lstStyle/>
        <a:p>
          <a:endParaRPr lang="en-US"/>
        </a:p>
      </dgm:t>
    </dgm:pt>
    <dgm:pt modelId="{B1EE6EAE-B62D-4D8C-B24C-69DA8CA78FC5}" cxnId="{2A3A92DD-292C-42D3-B41D-670587AAFD26}" type="sibTrans">
      <dgm:prSet/>
      <dgm:spPr/>
      <dgm:t>
        <a:bodyPr/>
        <a:lstStyle/>
        <a:p>
          <a:endParaRPr lang="en-US"/>
        </a:p>
      </dgm:t>
    </dgm:pt>
    <dgm:pt modelId="{D2F3E648-408A-4BF9-9477-E090849D12DD}" type="pres">
      <dgm:prSet presAssocID="{812E9941-01B9-4A97-8A88-CD0D3D5D7C86}" presName="linear" presStyleCnt="0">
        <dgm:presLayoutVars>
          <dgm:animLvl val="lvl"/>
          <dgm:resizeHandles val="exact"/>
        </dgm:presLayoutVars>
      </dgm:prSet>
      <dgm:spPr/>
    </dgm:pt>
    <dgm:pt modelId="{7A30B5ED-817C-4028-BC29-5E25A62D0D6C}" type="pres">
      <dgm:prSet presAssocID="{FD61573E-068C-4164-9532-9C9895C4E8EB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36795104-0A80-4896-8217-691A029E34E7}" type="pres">
      <dgm:prSet presAssocID="{067F8287-68A1-41EC-9831-4220B3AB72AB}" presName="spacer" presStyleCnt="0"/>
      <dgm:spPr/>
    </dgm:pt>
    <dgm:pt modelId="{B1716E7B-A2D9-4D15-8386-B354C4A96597}" type="pres">
      <dgm:prSet presAssocID="{D43C4D0C-F3A9-443B-8567-E9D6502F1E3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F15BC06B-2D21-4E78-BBAD-26FE9097249B}" type="pres">
      <dgm:prSet presAssocID="{2FEF1139-CF2D-4627-9347-22068AFF8055}" presName="spacer" presStyleCnt="0"/>
      <dgm:spPr/>
    </dgm:pt>
    <dgm:pt modelId="{8960304C-E7B1-4E32-B015-CFED7E1DDC7E}" type="pres">
      <dgm:prSet presAssocID="{98EE8CBF-55BB-49E8-8ACA-CA258CFF0D08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3B9B8EC-4433-4740-9B04-B576606978A4}" type="pres">
      <dgm:prSet presAssocID="{D1C8CA50-8A12-4CC1-9489-7823142AEEA3}" presName="spacer" presStyleCnt="0"/>
      <dgm:spPr/>
    </dgm:pt>
    <dgm:pt modelId="{473BFB71-ACC3-40D3-933C-DAAD0E3E796B}" type="pres">
      <dgm:prSet presAssocID="{804FAA8D-22FA-43D5-AE01-F68057CBE067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E08E8766-D341-40D7-8B23-F08FB810EBA1}" type="pres">
      <dgm:prSet presAssocID="{D2C6CAC4-82DB-4F58-99B4-887D99B467FB}" presName="spacer" presStyleCnt="0"/>
      <dgm:spPr/>
    </dgm:pt>
    <dgm:pt modelId="{E8A89488-C990-4015-A48D-D585B31F9DBC}" type="pres">
      <dgm:prSet presAssocID="{6949ABED-8F69-4432-BDE0-33696641EC18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ACCCEC2A-9C0A-40E7-BC62-D6776F4CFC29}" srcId="{812E9941-01B9-4A97-8A88-CD0D3D5D7C86}" destId="{98EE8CBF-55BB-49E8-8ACA-CA258CFF0D08}" srcOrd="2" destOrd="0" parTransId="{3E97C613-3F36-43D8-97FC-8804065C2C06}" sibTransId="{D1C8CA50-8A12-4CC1-9489-7823142AEEA3}"/>
    <dgm:cxn modelId="{697A7630-7144-4E57-A183-69C52F15722C}" type="presOf" srcId="{812E9941-01B9-4A97-8A88-CD0D3D5D7C86}" destId="{D2F3E648-408A-4BF9-9477-E090849D12DD}" srcOrd="0" destOrd="0" presId="urn:microsoft.com/office/officeart/2005/8/layout/vList2"/>
    <dgm:cxn modelId="{D2363C56-8CAE-4F96-9BE2-553FA89ED780}" type="presOf" srcId="{804FAA8D-22FA-43D5-AE01-F68057CBE067}" destId="{473BFB71-ACC3-40D3-933C-DAAD0E3E796B}" srcOrd="0" destOrd="0" presId="urn:microsoft.com/office/officeart/2005/8/layout/vList2"/>
    <dgm:cxn modelId="{5E7B8581-C989-41C7-9137-5ED78FE6BF0A}" type="presOf" srcId="{D43C4D0C-F3A9-443B-8567-E9D6502F1E36}" destId="{B1716E7B-A2D9-4D15-8386-B354C4A96597}" srcOrd="0" destOrd="0" presId="urn:microsoft.com/office/officeart/2005/8/layout/vList2"/>
    <dgm:cxn modelId="{E1445DA9-3D90-4B16-B973-5C8855FABCEC}" type="presOf" srcId="{6949ABED-8F69-4432-BDE0-33696641EC18}" destId="{E8A89488-C990-4015-A48D-D585B31F9DBC}" srcOrd="0" destOrd="0" presId="urn:microsoft.com/office/officeart/2005/8/layout/vList2"/>
    <dgm:cxn modelId="{48675CBD-44D1-47DC-8AF1-FB4C4DFB4B53}" srcId="{812E9941-01B9-4A97-8A88-CD0D3D5D7C86}" destId="{FD61573E-068C-4164-9532-9C9895C4E8EB}" srcOrd="0" destOrd="0" parTransId="{960735F2-2AF4-40CF-98E5-8341D427D36C}" sibTransId="{067F8287-68A1-41EC-9831-4220B3AB72AB}"/>
    <dgm:cxn modelId="{121888D4-9631-4003-9D7C-176EE189A269}" srcId="{812E9941-01B9-4A97-8A88-CD0D3D5D7C86}" destId="{804FAA8D-22FA-43D5-AE01-F68057CBE067}" srcOrd="3" destOrd="0" parTransId="{EA48F2D6-96D6-4926-8D0E-0B8996942A3D}" sibTransId="{D2C6CAC4-82DB-4F58-99B4-887D99B467FB}"/>
    <dgm:cxn modelId="{F991ABDA-2F9B-407C-907C-D1234069558F}" srcId="{812E9941-01B9-4A97-8A88-CD0D3D5D7C86}" destId="{D43C4D0C-F3A9-443B-8567-E9D6502F1E36}" srcOrd="1" destOrd="0" parTransId="{175B2752-BB5B-4F0C-856B-B47E75FA9A1F}" sibTransId="{2FEF1139-CF2D-4627-9347-22068AFF8055}"/>
    <dgm:cxn modelId="{2A3A92DD-292C-42D3-B41D-670587AAFD26}" srcId="{812E9941-01B9-4A97-8A88-CD0D3D5D7C86}" destId="{6949ABED-8F69-4432-BDE0-33696641EC18}" srcOrd="4" destOrd="0" parTransId="{AC0ECDB4-46AE-4AED-AB80-ACE842A234BC}" sibTransId="{B1EE6EAE-B62D-4D8C-B24C-69DA8CA78FC5}"/>
    <dgm:cxn modelId="{3155D4EE-C1B8-490D-9F6C-DC219E764C61}" type="presOf" srcId="{FD61573E-068C-4164-9532-9C9895C4E8EB}" destId="{7A30B5ED-817C-4028-BC29-5E25A62D0D6C}" srcOrd="0" destOrd="0" presId="urn:microsoft.com/office/officeart/2005/8/layout/vList2"/>
    <dgm:cxn modelId="{225740F4-1411-417C-A818-12E722E3110A}" type="presOf" srcId="{98EE8CBF-55BB-49E8-8ACA-CA258CFF0D08}" destId="{8960304C-E7B1-4E32-B015-CFED7E1DDC7E}" srcOrd="0" destOrd="0" presId="urn:microsoft.com/office/officeart/2005/8/layout/vList2"/>
    <dgm:cxn modelId="{AF5F5749-AB21-4525-BAB6-4DF417E832AC}" type="presParOf" srcId="{D2F3E648-408A-4BF9-9477-E090849D12DD}" destId="{7A30B5ED-817C-4028-BC29-5E25A62D0D6C}" srcOrd="0" destOrd="0" presId="urn:microsoft.com/office/officeart/2005/8/layout/vList2"/>
    <dgm:cxn modelId="{FC015102-059D-4C0C-BD8F-149AE0B5A9DB}" type="presParOf" srcId="{D2F3E648-408A-4BF9-9477-E090849D12DD}" destId="{36795104-0A80-4896-8217-691A029E34E7}" srcOrd="1" destOrd="0" presId="urn:microsoft.com/office/officeart/2005/8/layout/vList2"/>
    <dgm:cxn modelId="{AB287D20-C8D3-4214-B3A7-99C670C69275}" type="presParOf" srcId="{D2F3E648-408A-4BF9-9477-E090849D12DD}" destId="{B1716E7B-A2D9-4D15-8386-B354C4A96597}" srcOrd="2" destOrd="0" presId="urn:microsoft.com/office/officeart/2005/8/layout/vList2"/>
    <dgm:cxn modelId="{DD61E069-2C2A-409C-A749-5AE56C6712FF}" type="presParOf" srcId="{D2F3E648-408A-4BF9-9477-E090849D12DD}" destId="{F15BC06B-2D21-4E78-BBAD-26FE9097249B}" srcOrd="3" destOrd="0" presId="urn:microsoft.com/office/officeart/2005/8/layout/vList2"/>
    <dgm:cxn modelId="{7512AC75-7ED5-4457-98B2-E06621CDE4BE}" type="presParOf" srcId="{D2F3E648-408A-4BF9-9477-E090849D12DD}" destId="{8960304C-E7B1-4E32-B015-CFED7E1DDC7E}" srcOrd="4" destOrd="0" presId="urn:microsoft.com/office/officeart/2005/8/layout/vList2"/>
    <dgm:cxn modelId="{44D249C5-313B-43C8-8B99-D748445685F8}" type="presParOf" srcId="{D2F3E648-408A-4BF9-9477-E090849D12DD}" destId="{83B9B8EC-4433-4740-9B04-B576606978A4}" srcOrd="5" destOrd="0" presId="urn:microsoft.com/office/officeart/2005/8/layout/vList2"/>
    <dgm:cxn modelId="{6C55AC9C-22F2-43BD-9371-72B5285D63F9}" type="presParOf" srcId="{D2F3E648-408A-4BF9-9477-E090849D12DD}" destId="{473BFB71-ACC3-40D3-933C-DAAD0E3E796B}" srcOrd="6" destOrd="0" presId="urn:microsoft.com/office/officeart/2005/8/layout/vList2"/>
    <dgm:cxn modelId="{359581CF-5253-46B5-BDF2-7360B8BCABAE}" type="presParOf" srcId="{D2F3E648-408A-4BF9-9477-E090849D12DD}" destId="{E08E8766-D341-40D7-8B23-F08FB810EBA1}" srcOrd="7" destOrd="0" presId="urn:microsoft.com/office/officeart/2005/8/layout/vList2"/>
    <dgm:cxn modelId="{A0851A55-0F28-4376-9461-0743255DCF08}" type="presParOf" srcId="{D2F3E648-408A-4BF9-9477-E090849D12DD}" destId="{E8A89488-C990-4015-A48D-D585B31F9DB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3DDF669-7F5C-4A89-8757-9F7978C51DE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4D9A9A-7B7A-49AE-9037-B10B44A3215B}">
      <dgm:prSet custT="1"/>
      <dgm:spPr>
        <a:solidFill>
          <a:srgbClr val="FF6600"/>
        </a:solidFill>
      </dgm:spPr>
      <dgm:t>
        <a:bodyPr/>
        <a:lstStyle/>
        <a:p>
          <a:r>
            <a:rPr lang="id-ID" sz="3200" dirty="0">
              <a:latin typeface="Arial Narrow" pitchFamily="34" charset="0"/>
            </a:rPr>
            <a:t>mendengarkan yang menyenangkan </a:t>
          </a:r>
          <a:r>
            <a:rPr lang="id-ID" sz="3200" i="1" dirty="0">
              <a:solidFill>
                <a:srgbClr val="002060"/>
              </a:solidFill>
              <a:effectLst/>
              <a:latin typeface="Arial Narrow" pitchFamily="34" charset="0"/>
            </a:rPr>
            <a:t>(Pleasurable Listening), </a:t>
          </a:r>
          <a:endParaRPr lang="en-US" sz="3200" i="1" dirty="0">
            <a:solidFill>
              <a:srgbClr val="002060"/>
            </a:solidFill>
            <a:effectLst/>
            <a:latin typeface="Arial Narrow" pitchFamily="34" charset="0"/>
          </a:endParaRPr>
        </a:p>
      </dgm:t>
    </dgm:pt>
    <dgm:pt modelId="{48D1C454-C59A-49C3-96C9-2497DD9E4E33}" cxnId="{AA1D5665-6FC7-4F9C-B068-83B2E5C0AC1C}" type="parTrans">
      <dgm:prSet/>
      <dgm:spPr/>
      <dgm:t>
        <a:bodyPr/>
        <a:lstStyle/>
        <a:p>
          <a:endParaRPr lang="en-US" sz="2400"/>
        </a:p>
      </dgm:t>
    </dgm:pt>
    <dgm:pt modelId="{CD5FE997-0A44-4F07-8D38-247EB18E53DD}" cxnId="{AA1D5665-6FC7-4F9C-B068-83B2E5C0AC1C}" type="sibTrans">
      <dgm:prSet/>
      <dgm:spPr/>
      <dgm:t>
        <a:bodyPr/>
        <a:lstStyle/>
        <a:p>
          <a:endParaRPr lang="en-US" sz="2400"/>
        </a:p>
      </dgm:t>
    </dgm:pt>
    <dgm:pt modelId="{8AF7FA85-DF99-4749-B252-A03625D6042D}">
      <dgm:prSet custT="1"/>
      <dgm:spPr>
        <a:solidFill>
          <a:srgbClr val="FF6600"/>
        </a:solidFill>
      </dgm:spPr>
      <dgm:t>
        <a:bodyPr/>
        <a:lstStyle/>
        <a:p>
          <a:r>
            <a:rPr lang="id-ID" sz="3200" dirty="0">
              <a:latin typeface="Arial Narrow" pitchFamily="34" charset="0"/>
            </a:rPr>
            <a:t>mendengarkan secara diskriminatif </a:t>
          </a:r>
          <a:r>
            <a:rPr lang="id-ID" sz="3200" i="1" dirty="0">
              <a:solidFill>
                <a:srgbClr val="002060"/>
              </a:solidFill>
              <a:effectLst/>
              <a:latin typeface="Arial Narrow" pitchFamily="34" charset="0"/>
            </a:rPr>
            <a:t>(Discriminative Listening),</a:t>
          </a:r>
          <a:r>
            <a:rPr lang="id-ID" sz="3200" dirty="0">
              <a:solidFill>
                <a:srgbClr val="002060"/>
              </a:solidFill>
              <a:latin typeface="Arial Narrow" pitchFamily="34" charset="0"/>
            </a:rPr>
            <a:t> </a:t>
          </a:r>
          <a:endParaRPr lang="en-US" sz="3200" dirty="0">
            <a:solidFill>
              <a:srgbClr val="002060"/>
            </a:solidFill>
            <a:latin typeface="Arial Narrow" pitchFamily="34" charset="0"/>
          </a:endParaRPr>
        </a:p>
      </dgm:t>
    </dgm:pt>
    <dgm:pt modelId="{705F0DFD-69CC-4D4C-88B5-0BE65C077339}" cxnId="{6ABBA5BE-2AB5-4995-8DC4-65426968369D}" type="parTrans">
      <dgm:prSet/>
      <dgm:spPr/>
      <dgm:t>
        <a:bodyPr/>
        <a:lstStyle/>
        <a:p>
          <a:endParaRPr lang="en-US" sz="2400"/>
        </a:p>
      </dgm:t>
    </dgm:pt>
    <dgm:pt modelId="{391B05C0-538C-4C5F-A2E6-9AFE6D869F02}" cxnId="{6ABBA5BE-2AB5-4995-8DC4-65426968369D}" type="sibTrans">
      <dgm:prSet/>
      <dgm:spPr/>
      <dgm:t>
        <a:bodyPr/>
        <a:lstStyle/>
        <a:p>
          <a:endParaRPr lang="en-US" sz="2400"/>
        </a:p>
      </dgm:t>
    </dgm:pt>
    <dgm:pt modelId="{6DF19CFF-9644-44B9-84B1-34852251687E}">
      <dgm:prSet custT="1"/>
      <dgm:spPr>
        <a:solidFill>
          <a:srgbClr val="FF6600"/>
        </a:solidFill>
      </dgm:spPr>
      <dgm:t>
        <a:bodyPr/>
        <a:lstStyle/>
        <a:p>
          <a:r>
            <a:rPr lang="id-ID" sz="3200" dirty="0">
              <a:latin typeface="Arial Narrow" pitchFamily="34" charset="0"/>
            </a:rPr>
            <a:t>mendengarkan secara kritis </a:t>
          </a:r>
          <a:r>
            <a:rPr lang="id-ID" sz="3200" i="1" dirty="0">
              <a:solidFill>
                <a:srgbClr val="002060"/>
              </a:solidFill>
              <a:effectLst/>
              <a:latin typeface="Arial Narrow" pitchFamily="34" charset="0"/>
            </a:rPr>
            <a:t>(Critical Listening),</a:t>
          </a:r>
          <a:r>
            <a:rPr lang="id-ID" sz="3200" dirty="0">
              <a:solidFill>
                <a:srgbClr val="002060"/>
              </a:solidFill>
              <a:latin typeface="Arial Narrow" pitchFamily="34" charset="0"/>
            </a:rPr>
            <a:t> </a:t>
          </a:r>
          <a:endParaRPr lang="en-US" sz="3200" dirty="0">
            <a:solidFill>
              <a:srgbClr val="002060"/>
            </a:solidFill>
            <a:latin typeface="Arial Narrow" pitchFamily="34" charset="0"/>
          </a:endParaRPr>
        </a:p>
      </dgm:t>
    </dgm:pt>
    <dgm:pt modelId="{003952D3-8460-4D50-A469-BEDFAD4D60C7}" cxnId="{231DCA24-8B9D-476A-AF5F-194C05E1DACE}" type="parTrans">
      <dgm:prSet/>
      <dgm:spPr/>
      <dgm:t>
        <a:bodyPr/>
        <a:lstStyle/>
        <a:p>
          <a:endParaRPr lang="en-US" sz="2400"/>
        </a:p>
      </dgm:t>
    </dgm:pt>
    <dgm:pt modelId="{DC5DCB31-F580-4F7C-A696-12EA7241A4C1}" cxnId="{231DCA24-8B9D-476A-AF5F-194C05E1DACE}" type="sibTrans">
      <dgm:prSet/>
      <dgm:spPr/>
      <dgm:t>
        <a:bodyPr/>
        <a:lstStyle/>
        <a:p>
          <a:endParaRPr lang="en-US" sz="2400"/>
        </a:p>
      </dgm:t>
    </dgm:pt>
    <dgm:pt modelId="{5C61D9A4-52A3-4CF1-B013-ABE66BA34417}">
      <dgm:prSet custT="1"/>
      <dgm:spPr>
        <a:solidFill>
          <a:srgbClr val="FF6600"/>
        </a:solidFill>
      </dgm:spPr>
      <dgm:t>
        <a:bodyPr/>
        <a:lstStyle/>
        <a:p>
          <a:r>
            <a:rPr lang="id-ID" sz="3200" dirty="0">
              <a:latin typeface="Arial Narrow" pitchFamily="34" charset="0"/>
            </a:rPr>
            <a:t>mendengarkan dengan empati </a:t>
          </a:r>
          <a:r>
            <a:rPr lang="id-ID" sz="3200" i="1" dirty="0">
              <a:solidFill>
                <a:srgbClr val="002060"/>
              </a:solidFill>
              <a:effectLst/>
              <a:latin typeface="Arial Narrow" pitchFamily="34" charset="0"/>
            </a:rPr>
            <a:t>(Emphatic Listening).</a:t>
          </a:r>
          <a:endParaRPr lang="en-US" sz="3200" i="1" dirty="0">
            <a:solidFill>
              <a:srgbClr val="002060"/>
            </a:solidFill>
            <a:effectLst/>
            <a:latin typeface="Arial Narrow" pitchFamily="34" charset="0"/>
          </a:endParaRPr>
        </a:p>
      </dgm:t>
    </dgm:pt>
    <dgm:pt modelId="{A81CE55E-DA4B-4880-AD00-3F372A434943}" cxnId="{FCDECB75-1116-4BAC-B513-4B33CDB8B08E}" type="parTrans">
      <dgm:prSet/>
      <dgm:spPr/>
      <dgm:t>
        <a:bodyPr/>
        <a:lstStyle/>
        <a:p>
          <a:endParaRPr lang="en-US" sz="2400"/>
        </a:p>
      </dgm:t>
    </dgm:pt>
    <dgm:pt modelId="{34FD7E84-6936-4D2D-A403-5F8E6C229DDC}" cxnId="{FCDECB75-1116-4BAC-B513-4B33CDB8B08E}" type="sibTrans">
      <dgm:prSet/>
      <dgm:spPr/>
      <dgm:t>
        <a:bodyPr/>
        <a:lstStyle/>
        <a:p>
          <a:endParaRPr lang="en-US" sz="2400"/>
        </a:p>
      </dgm:t>
    </dgm:pt>
    <dgm:pt modelId="{97EABCBB-1E2F-4D4D-8BDD-8364AF75FF22}" type="pres">
      <dgm:prSet presAssocID="{33DDF669-7F5C-4A89-8757-9F7978C51DEE}" presName="linear" presStyleCnt="0">
        <dgm:presLayoutVars>
          <dgm:animLvl val="lvl"/>
          <dgm:resizeHandles val="exact"/>
        </dgm:presLayoutVars>
      </dgm:prSet>
      <dgm:spPr/>
    </dgm:pt>
    <dgm:pt modelId="{B152043F-D858-47CE-A997-B9B3B18D9BC5}" type="pres">
      <dgm:prSet presAssocID="{CB4D9A9A-7B7A-49AE-9037-B10B44A3215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853387D-AF7B-4FF7-94A8-BC0B45FEFCC6}" type="pres">
      <dgm:prSet presAssocID="{CD5FE997-0A44-4F07-8D38-247EB18E53DD}" presName="spacer" presStyleCnt="0"/>
      <dgm:spPr/>
    </dgm:pt>
    <dgm:pt modelId="{1D9A1B0B-27A0-4465-9AE5-EC07D0E682D3}" type="pres">
      <dgm:prSet presAssocID="{8AF7FA85-DF99-4749-B252-A03625D6042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7AA0298-1572-4DCE-BBC3-26C26016535C}" type="pres">
      <dgm:prSet presAssocID="{391B05C0-538C-4C5F-A2E6-9AFE6D869F02}" presName="spacer" presStyleCnt="0"/>
      <dgm:spPr/>
    </dgm:pt>
    <dgm:pt modelId="{15ACD10B-B0BF-4B83-8302-B27E7159BF90}" type="pres">
      <dgm:prSet presAssocID="{6DF19CFF-9644-44B9-84B1-34852251687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C84B2E6-A4B9-4C8E-82AD-8F6FDC7A0898}" type="pres">
      <dgm:prSet presAssocID="{DC5DCB31-F580-4F7C-A696-12EA7241A4C1}" presName="spacer" presStyleCnt="0"/>
      <dgm:spPr/>
    </dgm:pt>
    <dgm:pt modelId="{552781FF-0830-4BD4-A084-C97CCAA88B08}" type="pres">
      <dgm:prSet presAssocID="{5C61D9A4-52A3-4CF1-B013-ABE66BA34417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31DCA24-8B9D-476A-AF5F-194C05E1DACE}" srcId="{33DDF669-7F5C-4A89-8757-9F7978C51DEE}" destId="{6DF19CFF-9644-44B9-84B1-34852251687E}" srcOrd="2" destOrd="0" parTransId="{003952D3-8460-4D50-A469-BEDFAD4D60C7}" sibTransId="{DC5DCB31-F580-4F7C-A696-12EA7241A4C1}"/>
    <dgm:cxn modelId="{129D753C-B52B-468C-9BF4-0EED91721A21}" type="presOf" srcId="{CB4D9A9A-7B7A-49AE-9037-B10B44A3215B}" destId="{B152043F-D858-47CE-A997-B9B3B18D9BC5}" srcOrd="0" destOrd="0" presId="urn:microsoft.com/office/officeart/2005/8/layout/vList2"/>
    <dgm:cxn modelId="{09E0605E-FBCA-4867-A41B-4F8C22CD4DC1}" type="presOf" srcId="{5C61D9A4-52A3-4CF1-B013-ABE66BA34417}" destId="{552781FF-0830-4BD4-A084-C97CCAA88B08}" srcOrd="0" destOrd="0" presId="urn:microsoft.com/office/officeart/2005/8/layout/vList2"/>
    <dgm:cxn modelId="{AA1D5665-6FC7-4F9C-B068-83B2E5C0AC1C}" srcId="{33DDF669-7F5C-4A89-8757-9F7978C51DEE}" destId="{CB4D9A9A-7B7A-49AE-9037-B10B44A3215B}" srcOrd="0" destOrd="0" parTransId="{48D1C454-C59A-49C3-96C9-2497DD9E4E33}" sibTransId="{CD5FE997-0A44-4F07-8D38-247EB18E53DD}"/>
    <dgm:cxn modelId="{FCDECB75-1116-4BAC-B513-4B33CDB8B08E}" srcId="{33DDF669-7F5C-4A89-8757-9F7978C51DEE}" destId="{5C61D9A4-52A3-4CF1-B013-ABE66BA34417}" srcOrd="3" destOrd="0" parTransId="{A81CE55E-DA4B-4880-AD00-3F372A434943}" sibTransId="{34FD7E84-6936-4D2D-A403-5F8E6C229DDC}"/>
    <dgm:cxn modelId="{26DAA693-E675-445C-B966-8F003B4CC6AC}" type="presOf" srcId="{33DDF669-7F5C-4A89-8757-9F7978C51DEE}" destId="{97EABCBB-1E2F-4D4D-8BDD-8364AF75FF22}" srcOrd="0" destOrd="0" presId="urn:microsoft.com/office/officeart/2005/8/layout/vList2"/>
    <dgm:cxn modelId="{91B6BDAA-DB5C-4A6E-B248-89271440ABEB}" type="presOf" srcId="{8AF7FA85-DF99-4749-B252-A03625D6042D}" destId="{1D9A1B0B-27A0-4465-9AE5-EC07D0E682D3}" srcOrd="0" destOrd="0" presId="urn:microsoft.com/office/officeart/2005/8/layout/vList2"/>
    <dgm:cxn modelId="{6ABBA5BE-2AB5-4995-8DC4-65426968369D}" srcId="{33DDF669-7F5C-4A89-8757-9F7978C51DEE}" destId="{8AF7FA85-DF99-4749-B252-A03625D6042D}" srcOrd="1" destOrd="0" parTransId="{705F0DFD-69CC-4D4C-88B5-0BE65C077339}" sibTransId="{391B05C0-538C-4C5F-A2E6-9AFE6D869F02}"/>
    <dgm:cxn modelId="{00ADC3D7-7243-4C19-A386-2978062FDF4E}" type="presOf" srcId="{6DF19CFF-9644-44B9-84B1-34852251687E}" destId="{15ACD10B-B0BF-4B83-8302-B27E7159BF90}" srcOrd="0" destOrd="0" presId="urn:microsoft.com/office/officeart/2005/8/layout/vList2"/>
    <dgm:cxn modelId="{2915F2B3-EB2F-4BA3-BAE1-B48542FE0138}" type="presParOf" srcId="{97EABCBB-1E2F-4D4D-8BDD-8364AF75FF22}" destId="{B152043F-D858-47CE-A997-B9B3B18D9BC5}" srcOrd="0" destOrd="0" presId="urn:microsoft.com/office/officeart/2005/8/layout/vList2"/>
    <dgm:cxn modelId="{6B97D50D-86CB-4314-8C10-D7B05EE32007}" type="presParOf" srcId="{97EABCBB-1E2F-4D4D-8BDD-8364AF75FF22}" destId="{F853387D-AF7B-4FF7-94A8-BC0B45FEFCC6}" srcOrd="1" destOrd="0" presId="urn:microsoft.com/office/officeart/2005/8/layout/vList2"/>
    <dgm:cxn modelId="{D56488E4-62EC-4E43-A74D-6B76F0AD198A}" type="presParOf" srcId="{97EABCBB-1E2F-4D4D-8BDD-8364AF75FF22}" destId="{1D9A1B0B-27A0-4465-9AE5-EC07D0E682D3}" srcOrd="2" destOrd="0" presId="urn:microsoft.com/office/officeart/2005/8/layout/vList2"/>
    <dgm:cxn modelId="{471E305C-33FF-45DC-9369-6F703289EDEA}" type="presParOf" srcId="{97EABCBB-1E2F-4D4D-8BDD-8364AF75FF22}" destId="{57AA0298-1572-4DCE-BBC3-26C26016535C}" srcOrd="3" destOrd="0" presId="urn:microsoft.com/office/officeart/2005/8/layout/vList2"/>
    <dgm:cxn modelId="{B91549FD-FF69-4783-A429-D0AA9C2E1571}" type="presParOf" srcId="{97EABCBB-1E2F-4D4D-8BDD-8364AF75FF22}" destId="{15ACD10B-B0BF-4B83-8302-B27E7159BF90}" srcOrd="4" destOrd="0" presId="urn:microsoft.com/office/officeart/2005/8/layout/vList2"/>
    <dgm:cxn modelId="{C4803C6C-2D21-4A08-A814-0CE7248A1838}" type="presParOf" srcId="{97EABCBB-1E2F-4D4D-8BDD-8364AF75FF22}" destId="{3C84B2E6-A4B9-4C8E-82AD-8F6FDC7A0898}" srcOrd="5" destOrd="0" presId="urn:microsoft.com/office/officeart/2005/8/layout/vList2"/>
    <dgm:cxn modelId="{1B87DC82-D4B3-407A-BD6D-5EA71D1E9285}" type="presParOf" srcId="{97EABCBB-1E2F-4D4D-8BDD-8364AF75FF22}" destId="{552781FF-0830-4BD4-A084-C97CCAA88B08}" srcOrd="6" destOrd="0" presId="urn:microsoft.com/office/officeart/2005/8/layout/vList2"/>
  </dgm:cxnLst>
  <dgm:bg>
    <a:solidFill>
      <a:schemeClr val="tx2"/>
    </a:solidFill>
  </dgm:bg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BF73AF5-8E99-4DEA-9DAC-CBF65A55FC4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113562D-381F-4151-8DBD-608692E881E4}">
      <dgm:prSet custT="1"/>
      <dgm:spPr>
        <a:solidFill>
          <a:srgbClr val="FF6600"/>
        </a:solidFill>
      </dgm:spPr>
      <dgm:t>
        <a:bodyPr/>
        <a:lstStyle/>
        <a:p>
          <a:r>
            <a:rPr lang="id-ID" sz="3200" dirty="0">
              <a:effectLst/>
              <a:latin typeface="Arial Narrow" pitchFamily="34" charset="0"/>
            </a:rPr>
            <a:t>Sibuk dengan diri sendiri</a:t>
          </a:r>
          <a:endParaRPr lang="en-AU" sz="3200" i="1" dirty="0">
            <a:effectLst/>
            <a:latin typeface="Arial Narrow" pitchFamily="34" charset="0"/>
          </a:endParaRPr>
        </a:p>
      </dgm:t>
    </dgm:pt>
    <dgm:pt modelId="{15B38834-20DA-4E3C-9F79-3A845E462C91}" cxnId="{781373F6-5EBE-43BC-9B3B-C63AFD226056}" type="parTrans">
      <dgm:prSet/>
      <dgm:spPr/>
      <dgm:t>
        <a:bodyPr/>
        <a:lstStyle/>
        <a:p>
          <a:endParaRPr lang="en-US" sz="2400"/>
        </a:p>
      </dgm:t>
    </dgm:pt>
    <dgm:pt modelId="{C6B40C9B-A6F5-4BB2-9A69-403AAF62737D}" cxnId="{781373F6-5EBE-43BC-9B3B-C63AFD226056}" type="sibTrans">
      <dgm:prSet/>
      <dgm:spPr/>
      <dgm:t>
        <a:bodyPr/>
        <a:lstStyle/>
        <a:p>
          <a:endParaRPr lang="en-US" sz="2400"/>
        </a:p>
      </dgm:t>
    </dgm:pt>
    <dgm:pt modelId="{ABC17592-CB1E-43ED-9036-3B3425646FBB}">
      <dgm:prSet custT="1"/>
      <dgm:spPr>
        <a:solidFill>
          <a:srgbClr val="FF6600"/>
        </a:solidFill>
      </dgm:spPr>
      <dgm:t>
        <a:bodyPr/>
        <a:lstStyle/>
        <a:p>
          <a:r>
            <a:rPr lang="id-ID" sz="3200">
              <a:effectLst/>
              <a:latin typeface="Arial Narrow" pitchFamily="34" charset="0"/>
            </a:rPr>
            <a:t>Sibuk dengan masalah eksternal</a:t>
          </a:r>
          <a:endParaRPr lang="en-US" sz="3200" dirty="0">
            <a:effectLst/>
            <a:latin typeface="Arial Narrow" pitchFamily="34" charset="0"/>
          </a:endParaRPr>
        </a:p>
      </dgm:t>
    </dgm:pt>
    <dgm:pt modelId="{D9C38011-4DFC-4380-B3C9-AE5CABB58540}" cxnId="{32EBE3B0-2404-41A3-BD01-738C5F41210F}" type="parTrans">
      <dgm:prSet/>
      <dgm:spPr/>
      <dgm:t>
        <a:bodyPr/>
        <a:lstStyle/>
        <a:p>
          <a:endParaRPr lang="en-US" sz="2400"/>
        </a:p>
      </dgm:t>
    </dgm:pt>
    <dgm:pt modelId="{9645DB12-4E0B-4791-B625-09A521A4DA92}" cxnId="{32EBE3B0-2404-41A3-BD01-738C5F41210F}" type="sibTrans">
      <dgm:prSet/>
      <dgm:spPr/>
      <dgm:t>
        <a:bodyPr/>
        <a:lstStyle/>
        <a:p>
          <a:endParaRPr lang="en-US" sz="2400"/>
        </a:p>
      </dgm:t>
    </dgm:pt>
    <dgm:pt modelId="{D19159AC-1C55-4268-85AA-DE52BBADB786}">
      <dgm:prSet custT="1"/>
      <dgm:spPr>
        <a:solidFill>
          <a:srgbClr val="FF6600"/>
        </a:solidFill>
      </dgm:spPr>
      <dgm:t>
        <a:bodyPr/>
        <a:lstStyle/>
        <a:p>
          <a:r>
            <a:rPr lang="id-ID" sz="3200">
              <a:effectLst/>
              <a:latin typeface="Arial Narrow" pitchFamily="34" charset="0"/>
            </a:rPr>
            <a:t>Aspek pesan yang diperhatikan</a:t>
          </a:r>
          <a:endParaRPr lang="en-US" sz="3200" dirty="0">
            <a:effectLst/>
            <a:latin typeface="Arial Narrow" pitchFamily="34" charset="0"/>
          </a:endParaRPr>
        </a:p>
      </dgm:t>
    </dgm:pt>
    <dgm:pt modelId="{9D8FCCFF-4C00-47BA-A0AF-FA9B7DF981E3}" cxnId="{84C6701C-0080-44B2-B663-FCA0E5567164}" type="parTrans">
      <dgm:prSet/>
      <dgm:spPr/>
      <dgm:t>
        <a:bodyPr/>
        <a:lstStyle/>
        <a:p>
          <a:endParaRPr lang="en-US" sz="2400"/>
        </a:p>
      </dgm:t>
    </dgm:pt>
    <dgm:pt modelId="{0F5F310B-EEE2-4AFB-89FA-17B0DCAC8BF9}" cxnId="{84C6701C-0080-44B2-B663-FCA0E5567164}" type="sibTrans">
      <dgm:prSet/>
      <dgm:spPr/>
      <dgm:t>
        <a:bodyPr/>
        <a:lstStyle/>
        <a:p>
          <a:endParaRPr lang="en-US" sz="2400"/>
        </a:p>
      </dgm:t>
    </dgm:pt>
    <dgm:pt modelId="{6D944827-1E6E-4F39-ACB8-5E303EF71686}">
      <dgm:prSet custT="1"/>
      <dgm:spPr>
        <a:solidFill>
          <a:srgbClr val="FF6600"/>
        </a:solidFill>
      </dgm:spPr>
      <dgm:t>
        <a:bodyPr/>
        <a:lstStyle/>
        <a:p>
          <a:r>
            <a:rPr lang="id-ID" sz="3200">
              <a:effectLst/>
              <a:latin typeface="Arial Narrow" pitchFamily="34" charset="0"/>
            </a:rPr>
            <a:t>Asimilasi</a:t>
          </a:r>
          <a:endParaRPr lang="en-AU" sz="3200" i="1" dirty="0">
            <a:effectLst/>
            <a:latin typeface="Arial Narrow" pitchFamily="34" charset="0"/>
          </a:endParaRPr>
        </a:p>
      </dgm:t>
    </dgm:pt>
    <dgm:pt modelId="{E9A068EF-78AC-4858-8A6D-2E1A763DB705}" cxnId="{1D22AAA8-B1C6-4AE0-B861-2893100FB123}" type="parTrans">
      <dgm:prSet/>
      <dgm:spPr/>
      <dgm:t>
        <a:bodyPr/>
        <a:lstStyle/>
        <a:p>
          <a:endParaRPr lang="en-US" sz="2400"/>
        </a:p>
      </dgm:t>
    </dgm:pt>
    <dgm:pt modelId="{5D8DCB86-86F4-476D-8A2C-A8B983F47229}" cxnId="{1D22AAA8-B1C6-4AE0-B861-2893100FB123}" type="sibTrans">
      <dgm:prSet/>
      <dgm:spPr/>
      <dgm:t>
        <a:bodyPr/>
        <a:lstStyle/>
        <a:p>
          <a:endParaRPr lang="en-US" sz="2400"/>
        </a:p>
      </dgm:t>
    </dgm:pt>
    <dgm:pt modelId="{354EBFA9-BB4A-460A-B263-998DE5D83773}">
      <dgm:prSet custT="1"/>
      <dgm:spPr>
        <a:solidFill>
          <a:srgbClr val="FF6600"/>
        </a:solidFill>
      </dgm:spPr>
      <dgm:t>
        <a:bodyPr/>
        <a:lstStyle/>
        <a:p>
          <a:r>
            <a:rPr lang="id-ID" sz="3200">
              <a:effectLst/>
              <a:latin typeface="Arial Narrow" pitchFamily="34" charset="0"/>
            </a:rPr>
            <a:t>Faktor kawan atau lawan</a:t>
          </a:r>
          <a:endParaRPr lang="en-AU" sz="3200" i="1" dirty="0">
            <a:effectLst/>
            <a:latin typeface="Arial Narrow" pitchFamily="34" charset="0"/>
          </a:endParaRPr>
        </a:p>
      </dgm:t>
    </dgm:pt>
    <dgm:pt modelId="{2DB74AC3-B79F-4061-ADEB-69E569393E68}" cxnId="{D65CEFEF-66B5-45ED-84ED-CE9EB952569E}" type="parTrans">
      <dgm:prSet/>
      <dgm:spPr/>
      <dgm:t>
        <a:bodyPr/>
        <a:lstStyle/>
        <a:p>
          <a:endParaRPr lang="en-US" sz="2400"/>
        </a:p>
      </dgm:t>
    </dgm:pt>
    <dgm:pt modelId="{57E26774-66E8-4795-8372-0004F7826AF2}" cxnId="{D65CEFEF-66B5-45ED-84ED-CE9EB952569E}" type="sibTrans">
      <dgm:prSet/>
      <dgm:spPr/>
      <dgm:t>
        <a:bodyPr/>
        <a:lstStyle/>
        <a:p>
          <a:endParaRPr lang="en-US" sz="2400"/>
        </a:p>
      </dgm:t>
    </dgm:pt>
    <dgm:pt modelId="{DF9F9282-47DA-4AFD-BA71-CCAF3ECDFBBD}">
      <dgm:prSet custT="1"/>
      <dgm:spPr>
        <a:solidFill>
          <a:srgbClr val="FF6600"/>
        </a:solidFill>
      </dgm:spPr>
      <dgm:t>
        <a:bodyPr/>
        <a:lstStyle/>
        <a:p>
          <a:r>
            <a:rPr lang="id-ID" sz="3200" dirty="0">
              <a:effectLst/>
              <a:latin typeface="Arial Narrow" pitchFamily="34" charset="0"/>
            </a:rPr>
            <a:t>Mendengarkan yang diharapkan</a:t>
          </a:r>
          <a:endParaRPr lang="en-AU" sz="3200" i="1" dirty="0">
            <a:effectLst/>
            <a:latin typeface="Arial Narrow" pitchFamily="34" charset="0"/>
          </a:endParaRPr>
        </a:p>
      </dgm:t>
    </dgm:pt>
    <dgm:pt modelId="{3E5690C0-EAEF-4E2A-8F28-748FF16E4E32}" cxnId="{1C457C2B-B1BF-471D-AD9C-D605A73331EE}" type="parTrans">
      <dgm:prSet/>
      <dgm:spPr/>
      <dgm:t>
        <a:bodyPr/>
        <a:lstStyle/>
        <a:p>
          <a:endParaRPr lang="en-US" sz="2400"/>
        </a:p>
      </dgm:t>
    </dgm:pt>
    <dgm:pt modelId="{6FE9DD78-2289-41A9-BCE2-66885C04A8AD}" cxnId="{1C457C2B-B1BF-471D-AD9C-D605A73331EE}" type="sibTrans">
      <dgm:prSet/>
      <dgm:spPr/>
      <dgm:t>
        <a:bodyPr/>
        <a:lstStyle/>
        <a:p>
          <a:endParaRPr lang="en-US" sz="2400"/>
        </a:p>
      </dgm:t>
    </dgm:pt>
    <dgm:pt modelId="{8226B532-6920-458C-9898-BFC6D90BFB48}" type="pres">
      <dgm:prSet presAssocID="{5BF73AF5-8E99-4DEA-9DAC-CBF65A55FC41}" presName="linear" presStyleCnt="0">
        <dgm:presLayoutVars>
          <dgm:animLvl val="lvl"/>
          <dgm:resizeHandles val="exact"/>
        </dgm:presLayoutVars>
      </dgm:prSet>
      <dgm:spPr/>
    </dgm:pt>
    <dgm:pt modelId="{8695FE60-81EA-495B-B301-FFE08D808F36}" type="pres">
      <dgm:prSet presAssocID="{B113562D-381F-4151-8DBD-608692E881E4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963FF919-9A50-48D4-B70C-F7F7371B9325}" type="pres">
      <dgm:prSet presAssocID="{C6B40C9B-A6F5-4BB2-9A69-403AAF62737D}" presName="spacer" presStyleCnt="0"/>
      <dgm:spPr/>
    </dgm:pt>
    <dgm:pt modelId="{6DF3C73F-345B-47F2-B79B-53E16B8990B9}" type="pres">
      <dgm:prSet presAssocID="{ABC17592-CB1E-43ED-9036-3B3425646FBB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32CEA86B-0E8B-4995-AC82-A1039A1C4239}" type="pres">
      <dgm:prSet presAssocID="{9645DB12-4E0B-4791-B625-09A521A4DA92}" presName="spacer" presStyleCnt="0"/>
      <dgm:spPr/>
    </dgm:pt>
    <dgm:pt modelId="{E49A3660-ACC4-4749-853E-04C48CF64F86}" type="pres">
      <dgm:prSet presAssocID="{D19159AC-1C55-4268-85AA-DE52BBADB786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661418EA-3041-4058-9F02-4F987CEFD11E}" type="pres">
      <dgm:prSet presAssocID="{0F5F310B-EEE2-4AFB-89FA-17B0DCAC8BF9}" presName="spacer" presStyleCnt="0"/>
      <dgm:spPr/>
    </dgm:pt>
    <dgm:pt modelId="{75290A25-7D33-4C1C-839C-A63FC7D1F715}" type="pres">
      <dgm:prSet presAssocID="{6D944827-1E6E-4F39-ACB8-5E303EF71686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378E6B1F-37C1-4174-91AB-406F3D5E31A5}" type="pres">
      <dgm:prSet presAssocID="{5D8DCB86-86F4-476D-8A2C-A8B983F47229}" presName="spacer" presStyleCnt="0"/>
      <dgm:spPr/>
    </dgm:pt>
    <dgm:pt modelId="{986A480A-FFE5-4264-BBD0-E18D7ACC24F7}" type="pres">
      <dgm:prSet presAssocID="{354EBFA9-BB4A-460A-B263-998DE5D83773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6C89693C-85A8-4042-830A-12D2F1FB8C27}" type="pres">
      <dgm:prSet presAssocID="{57E26774-66E8-4795-8372-0004F7826AF2}" presName="spacer" presStyleCnt="0"/>
      <dgm:spPr/>
    </dgm:pt>
    <dgm:pt modelId="{C769F1BE-7300-477C-948B-1415CA4C36D9}" type="pres">
      <dgm:prSet presAssocID="{DF9F9282-47DA-4AFD-BA71-CCAF3ECDFBBD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81EB0F05-8FA1-41B4-A956-C0F4BEE40760}" type="presOf" srcId="{5BF73AF5-8E99-4DEA-9DAC-CBF65A55FC41}" destId="{8226B532-6920-458C-9898-BFC6D90BFB48}" srcOrd="0" destOrd="0" presId="urn:microsoft.com/office/officeart/2005/8/layout/vList2"/>
    <dgm:cxn modelId="{84C6701C-0080-44B2-B663-FCA0E5567164}" srcId="{5BF73AF5-8E99-4DEA-9DAC-CBF65A55FC41}" destId="{D19159AC-1C55-4268-85AA-DE52BBADB786}" srcOrd="2" destOrd="0" parTransId="{9D8FCCFF-4C00-47BA-A0AF-FA9B7DF981E3}" sibTransId="{0F5F310B-EEE2-4AFB-89FA-17B0DCAC8BF9}"/>
    <dgm:cxn modelId="{DD648226-383E-4D99-B184-C0171E2316A5}" type="presOf" srcId="{B113562D-381F-4151-8DBD-608692E881E4}" destId="{8695FE60-81EA-495B-B301-FFE08D808F36}" srcOrd="0" destOrd="0" presId="urn:microsoft.com/office/officeart/2005/8/layout/vList2"/>
    <dgm:cxn modelId="{1C457C2B-B1BF-471D-AD9C-D605A73331EE}" srcId="{5BF73AF5-8E99-4DEA-9DAC-CBF65A55FC41}" destId="{DF9F9282-47DA-4AFD-BA71-CCAF3ECDFBBD}" srcOrd="5" destOrd="0" parTransId="{3E5690C0-EAEF-4E2A-8F28-748FF16E4E32}" sibTransId="{6FE9DD78-2289-41A9-BCE2-66885C04A8AD}"/>
    <dgm:cxn modelId="{6000383E-1073-4C9D-980E-3E2375FA5987}" type="presOf" srcId="{6D944827-1E6E-4F39-ACB8-5E303EF71686}" destId="{75290A25-7D33-4C1C-839C-A63FC7D1F715}" srcOrd="0" destOrd="0" presId="urn:microsoft.com/office/officeart/2005/8/layout/vList2"/>
    <dgm:cxn modelId="{B5DF9E47-6965-4DF3-87AF-1AFD01254CF8}" type="presOf" srcId="{ABC17592-CB1E-43ED-9036-3B3425646FBB}" destId="{6DF3C73F-345B-47F2-B79B-53E16B8990B9}" srcOrd="0" destOrd="0" presId="urn:microsoft.com/office/officeart/2005/8/layout/vList2"/>
    <dgm:cxn modelId="{C4C60B4C-936B-4F6A-9CD9-E046C6DB9291}" type="presOf" srcId="{DF9F9282-47DA-4AFD-BA71-CCAF3ECDFBBD}" destId="{C769F1BE-7300-477C-948B-1415CA4C36D9}" srcOrd="0" destOrd="0" presId="urn:microsoft.com/office/officeart/2005/8/layout/vList2"/>
    <dgm:cxn modelId="{44CB0292-80E5-4203-8377-7E0D91B4C32A}" type="presOf" srcId="{354EBFA9-BB4A-460A-B263-998DE5D83773}" destId="{986A480A-FFE5-4264-BBD0-E18D7ACC24F7}" srcOrd="0" destOrd="0" presId="urn:microsoft.com/office/officeart/2005/8/layout/vList2"/>
    <dgm:cxn modelId="{1D22AAA8-B1C6-4AE0-B861-2893100FB123}" srcId="{5BF73AF5-8E99-4DEA-9DAC-CBF65A55FC41}" destId="{6D944827-1E6E-4F39-ACB8-5E303EF71686}" srcOrd="3" destOrd="0" parTransId="{E9A068EF-78AC-4858-8A6D-2E1A763DB705}" sibTransId="{5D8DCB86-86F4-476D-8A2C-A8B983F47229}"/>
    <dgm:cxn modelId="{32EBE3B0-2404-41A3-BD01-738C5F41210F}" srcId="{5BF73AF5-8E99-4DEA-9DAC-CBF65A55FC41}" destId="{ABC17592-CB1E-43ED-9036-3B3425646FBB}" srcOrd="1" destOrd="0" parTransId="{D9C38011-4DFC-4380-B3C9-AE5CABB58540}" sibTransId="{9645DB12-4E0B-4791-B625-09A521A4DA92}"/>
    <dgm:cxn modelId="{416FFABD-8E5D-4A53-A7CC-EB73868C5012}" type="presOf" srcId="{D19159AC-1C55-4268-85AA-DE52BBADB786}" destId="{E49A3660-ACC4-4749-853E-04C48CF64F86}" srcOrd="0" destOrd="0" presId="urn:microsoft.com/office/officeart/2005/8/layout/vList2"/>
    <dgm:cxn modelId="{D65CEFEF-66B5-45ED-84ED-CE9EB952569E}" srcId="{5BF73AF5-8E99-4DEA-9DAC-CBF65A55FC41}" destId="{354EBFA9-BB4A-460A-B263-998DE5D83773}" srcOrd="4" destOrd="0" parTransId="{2DB74AC3-B79F-4061-ADEB-69E569393E68}" sibTransId="{57E26774-66E8-4795-8372-0004F7826AF2}"/>
    <dgm:cxn modelId="{781373F6-5EBE-43BC-9B3B-C63AFD226056}" srcId="{5BF73AF5-8E99-4DEA-9DAC-CBF65A55FC41}" destId="{B113562D-381F-4151-8DBD-608692E881E4}" srcOrd="0" destOrd="0" parTransId="{15B38834-20DA-4E3C-9F79-3A845E462C91}" sibTransId="{C6B40C9B-A6F5-4BB2-9A69-403AAF62737D}"/>
    <dgm:cxn modelId="{81BCCA04-EADB-4BCC-854C-30E6AB04F532}" type="presParOf" srcId="{8226B532-6920-458C-9898-BFC6D90BFB48}" destId="{8695FE60-81EA-495B-B301-FFE08D808F36}" srcOrd="0" destOrd="0" presId="urn:microsoft.com/office/officeart/2005/8/layout/vList2"/>
    <dgm:cxn modelId="{D7A9B3EB-DAD3-4E13-B47E-1D8BC9D14CE3}" type="presParOf" srcId="{8226B532-6920-458C-9898-BFC6D90BFB48}" destId="{963FF919-9A50-48D4-B70C-F7F7371B9325}" srcOrd="1" destOrd="0" presId="urn:microsoft.com/office/officeart/2005/8/layout/vList2"/>
    <dgm:cxn modelId="{25F15DA1-7588-4D21-B53B-0CAB010BE64E}" type="presParOf" srcId="{8226B532-6920-458C-9898-BFC6D90BFB48}" destId="{6DF3C73F-345B-47F2-B79B-53E16B8990B9}" srcOrd="2" destOrd="0" presId="urn:microsoft.com/office/officeart/2005/8/layout/vList2"/>
    <dgm:cxn modelId="{277168BD-0643-46EE-AEAF-36739DF1F833}" type="presParOf" srcId="{8226B532-6920-458C-9898-BFC6D90BFB48}" destId="{32CEA86B-0E8B-4995-AC82-A1039A1C4239}" srcOrd="3" destOrd="0" presId="urn:microsoft.com/office/officeart/2005/8/layout/vList2"/>
    <dgm:cxn modelId="{B4F1F65A-03C5-4F54-ABFB-3D9CD4E11397}" type="presParOf" srcId="{8226B532-6920-458C-9898-BFC6D90BFB48}" destId="{E49A3660-ACC4-4749-853E-04C48CF64F86}" srcOrd="4" destOrd="0" presId="urn:microsoft.com/office/officeart/2005/8/layout/vList2"/>
    <dgm:cxn modelId="{2F89E0AC-C450-455A-AD9D-6D976F610657}" type="presParOf" srcId="{8226B532-6920-458C-9898-BFC6D90BFB48}" destId="{661418EA-3041-4058-9F02-4F987CEFD11E}" srcOrd="5" destOrd="0" presId="urn:microsoft.com/office/officeart/2005/8/layout/vList2"/>
    <dgm:cxn modelId="{BDE63C8F-CC54-478D-98A8-033CB1C91496}" type="presParOf" srcId="{8226B532-6920-458C-9898-BFC6D90BFB48}" destId="{75290A25-7D33-4C1C-839C-A63FC7D1F715}" srcOrd="6" destOrd="0" presId="urn:microsoft.com/office/officeart/2005/8/layout/vList2"/>
    <dgm:cxn modelId="{78690E44-6904-402C-9F52-5BA092CF3DA1}" type="presParOf" srcId="{8226B532-6920-458C-9898-BFC6D90BFB48}" destId="{378E6B1F-37C1-4174-91AB-406F3D5E31A5}" srcOrd="7" destOrd="0" presId="urn:microsoft.com/office/officeart/2005/8/layout/vList2"/>
    <dgm:cxn modelId="{5D160418-5F34-45BC-B2D3-0374A0CED129}" type="presParOf" srcId="{8226B532-6920-458C-9898-BFC6D90BFB48}" destId="{986A480A-FFE5-4264-BBD0-E18D7ACC24F7}" srcOrd="8" destOrd="0" presId="urn:microsoft.com/office/officeart/2005/8/layout/vList2"/>
    <dgm:cxn modelId="{6691CE63-A06E-4D72-B8DF-E6A59CF786C7}" type="presParOf" srcId="{8226B532-6920-458C-9898-BFC6D90BFB48}" destId="{6C89693C-85A8-4042-830A-12D2F1FB8C27}" srcOrd="9" destOrd="0" presId="urn:microsoft.com/office/officeart/2005/8/layout/vList2"/>
    <dgm:cxn modelId="{8D3C6C08-7883-4021-B871-463F8389D1D1}" type="presParOf" srcId="{8226B532-6920-458C-9898-BFC6D90BFB48}" destId="{C769F1BE-7300-477C-948B-1415CA4C36D9}" srcOrd="10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7772400" cy="4064000"/>
        <a:chOff x="0" y="0"/>
        <a:chExt cx="7772400" cy="4064000"/>
      </a:xfrm>
    </dsp:grpSpPr>
    <dsp:sp modelId="{A3E67597-D55E-436C-B430-68A90FF3838D}">
      <dsp:nvSpPr>
        <dsp:cNvPr id="3" name="Rounded Rectangle 2"/>
        <dsp:cNvSpPr/>
      </dsp:nvSpPr>
      <dsp:spPr bwMode="white">
        <a:xfrm>
          <a:off x="0" y="0"/>
          <a:ext cx="7772400" cy="1345070"/>
        </a:xfrm>
        <a:prstGeom prst="roundRect">
          <a:avLst/>
        </a:prstGeom>
        <a:solidFill>
          <a:srgbClr val="00B050"/>
        </a:solidFill>
      </dsp:spPr>
      <dsp:style>
        <a:lnRef idx="2">
          <a:schemeClr val="lt1"/>
        </a:lnRef>
        <a:fillRef idx="1">
          <a:schemeClr val="accent5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2800" dirty="0">
              <a:latin typeface="Arial Narrow" pitchFamily="34" charset="0"/>
            </a:rPr>
            <a:t>mendengarkan radio ketika </a:t>
          </a:r>
          <a:r>
            <a:rPr lang="en-US" sz="2800" dirty="0" err="1">
              <a:latin typeface="Arial Narrow" pitchFamily="34" charset="0"/>
            </a:rPr>
            <a:t>Anda</a:t>
          </a:r>
          <a:r>
            <a:rPr lang="en-US" sz="2800" dirty="0">
              <a:latin typeface="Arial Narrow" pitchFamily="34" charset="0"/>
            </a:rPr>
            <a:t> </a:t>
          </a:r>
          <a:r>
            <a:rPr lang="id-ID" sz="2800" dirty="0">
              <a:latin typeface="Arial Narrow" pitchFamily="34" charset="0"/>
            </a:rPr>
            <a:t>bangun tidur di pagi hari</a:t>
          </a:r>
          <a:endParaRPr lang="en-US" sz="2800" dirty="0"/>
        </a:p>
      </dsp:txBody>
      <dsp:txXfrm>
        <a:off x="0" y="0"/>
        <a:ext cx="7772400" cy="1345070"/>
      </dsp:txXfrm>
    </dsp:sp>
    <dsp:sp modelId="{D71B0EB5-15FE-412A-8F92-9031B19C8251}">
      <dsp:nvSpPr>
        <dsp:cNvPr id="4" name="Rounded Rectangle 3"/>
        <dsp:cNvSpPr/>
      </dsp:nvSpPr>
      <dsp:spPr bwMode="white">
        <a:xfrm>
          <a:off x="0" y="1359465"/>
          <a:ext cx="7772400" cy="1345070"/>
        </a:xfrm>
        <a:prstGeom prst="roundRect">
          <a:avLst/>
        </a:prstGeom>
        <a:solidFill>
          <a:srgbClr val="00B050"/>
        </a:solidFill>
      </dsp:spPr>
      <dsp:style>
        <a:lnRef idx="2">
          <a:schemeClr val="lt1"/>
        </a:lnRef>
        <a:fillRef idx="1">
          <a:schemeClr val="accent5">
            <a:hueOff val="960000"/>
            <a:satOff val="-25097"/>
            <a:lumOff val="-1745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2800" dirty="0">
              <a:latin typeface="Arial Narrow" pitchFamily="34" charset="0"/>
            </a:rPr>
            <a:t>sambil bersiap-siap ke kampus atau ke tempat kerja mendengarkan musik</a:t>
          </a:r>
          <a:endParaRPr lang="en-US" sz="2800" dirty="0"/>
        </a:p>
      </dsp:txBody>
      <dsp:txXfrm>
        <a:off x="0" y="1359465"/>
        <a:ext cx="7772400" cy="1345070"/>
      </dsp:txXfrm>
    </dsp:sp>
    <dsp:sp modelId="{88CDE31C-2418-4230-9CFA-5BBD78844D35}">
      <dsp:nvSpPr>
        <dsp:cNvPr id="5" name="Rounded Rectangle 4"/>
        <dsp:cNvSpPr/>
      </dsp:nvSpPr>
      <dsp:spPr bwMode="white">
        <a:xfrm>
          <a:off x="0" y="2718930"/>
          <a:ext cx="7772400" cy="1345070"/>
        </a:xfrm>
        <a:prstGeom prst="roundRect">
          <a:avLst/>
        </a:prstGeom>
        <a:solidFill>
          <a:srgbClr val="00B050"/>
        </a:solidFill>
      </dsp:spPr>
      <dsp:style>
        <a:lnRef idx="2">
          <a:schemeClr val="lt1"/>
        </a:lnRef>
        <a:fillRef idx="1">
          <a:schemeClr val="accent5">
            <a:hueOff val="1920000"/>
            <a:satOff val="-50195"/>
            <a:lumOff val="-34901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91439" tIns="91439" rIns="91439" bIns="91439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2400" dirty="0">
              <a:latin typeface="Arial Narrow" pitchFamily="34" charset="0"/>
            </a:rPr>
            <a:t>Di kampus, Anda mendengar dosen atau asisten berbicara, percakapan teman-teman ketika makan di kantin, dan juga mendengarkan suara </a:t>
          </a:r>
          <a:r>
            <a:rPr lang="id-ID" sz="2400" dirty="0">
              <a:latin typeface="Arial Narrow" pitchFamily="34" charset="0"/>
            </a:rPr>
            <a:t>Anda sendiri</a:t>
          </a:r>
          <a:r>
            <a:rPr lang="en-US" sz="2400" dirty="0">
              <a:latin typeface="Arial Narrow" pitchFamily="34" charset="0"/>
            </a:rPr>
            <a:t>, </a:t>
          </a:r>
          <a:r>
            <a:rPr lang="en-US" sz="2400" dirty="0" err="1">
              <a:latin typeface="Arial Narrow" pitchFamily="34" charset="0"/>
            </a:rPr>
            <a:t>d</a:t>
          </a:r>
          <a:r>
            <a:rPr lang="en-US" sz="2400" dirty="0" err="1">
              <a:latin typeface="Arial Narrow" pitchFamily="34" charset="0"/>
            </a:rPr>
            <a:t>ll</a:t>
          </a:r>
          <a:r>
            <a:rPr lang="en-US" sz="2400" dirty="0">
              <a:latin typeface="Arial Narrow" pitchFamily="34" charset="0"/>
            </a:rPr>
            <a:t>.</a:t>
          </a:r>
          <a:endParaRPr lang="en-US" sz="2400" dirty="0">
            <a:latin typeface="Arial Narrow" pitchFamily="34" charset="0"/>
          </a:endParaRPr>
        </a:p>
      </dsp:txBody>
      <dsp:txXfrm>
        <a:off x="0" y="2718930"/>
        <a:ext cx="7772400" cy="134507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8153400" cy="4833620"/>
        <a:chOff x="0" y="0"/>
        <a:chExt cx="8153400" cy="4833620"/>
      </a:xfrm>
    </dsp:grpSpPr>
    <dsp:sp modelId="{84A41FCD-04E9-4685-9FA6-F4A78E6C2CFB}">
      <dsp:nvSpPr>
        <dsp:cNvPr id="3" name="Rounded Rectangle 2"/>
        <dsp:cNvSpPr/>
      </dsp:nvSpPr>
      <dsp:spPr bwMode="white">
        <a:xfrm>
          <a:off x="0" y="0"/>
          <a:ext cx="8153400" cy="591709"/>
        </a:xfrm>
        <a:prstGeom prst="roundRect">
          <a:avLst/>
        </a:prstGeom>
        <a:solidFill>
          <a:srgbClr val="FFC0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1439" tIns="91439" rIns="91439" bIns="91439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2400" dirty="0">
              <a:solidFill>
                <a:srgbClr val="002060"/>
              </a:solidFill>
              <a:latin typeface="Arial Narrow" pitchFamily="34" charset="0"/>
            </a:rPr>
            <a:t>Menyediakan waktu</a:t>
          </a:r>
          <a:endParaRPr lang="en-US" sz="2400" dirty="0">
            <a:solidFill>
              <a:srgbClr val="002060"/>
            </a:solidFill>
            <a:latin typeface="Arial Narrow" pitchFamily="34" charset="0"/>
          </a:endParaRPr>
        </a:p>
      </dsp:txBody>
      <dsp:txXfrm>
        <a:off x="0" y="0"/>
        <a:ext cx="8153400" cy="591709"/>
      </dsp:txXfrm>
    </dsp:sp>
    <dsp:sp modelId="{DE1DCE1A-F75F-46B2-8E87-D2A476CB2816}">
      <dsp:nvSpPr>
        <dsp:cNvPr id="4" name="Rounded Rectangle 3"/>
        <dsp:cNvSpPr/>
      </dsp:nvSpPr>
      <dsp:spPr bwMode="white">
        <a:xfrm>
          <a:off x="0" y="605987"/>
          <a:ext cx="8153400" cy="591709"/>
        </a:xfrm>
        <a:prstGeom prst="roundRect">
          <a:avLst/>
        </a:prstGeom>
        <a:solidFill>
          <a:srgbClr val="FFC0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1439" tIns="91439" rIns="91439" bIns="91439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2400" dirty="0">
              <a:solidFill>
                <a:srgbClr val="002060"/>
              </a:solidFill>
              <a:latin typeface="Arial Narrow" pitchFamily="34" charset="0"/>
            </a:rPr>
            <a:t>Jangan keasyikan dengan pikiran diri sendiri</a:t>
          </a:r>
          <a:endParaRPr lang="en-US" sz="2400" dirty="0">
            <a:solidFill>
              <a:srgbClr val="002060"/>
            </a:solidFill>
            <a:latin typeface="Arial Narrow" pitchFamily="34" charset="0"/>
          </a:endParaRPr>
        </a:p>
      </dsp:txBody>
      <dsp:txXfrm>
        <a:off x="0" y="605987"/>
        <a:ext cx="8153400" cy="591709"/>
      </dsp:txXfrm>
    </dsp:sp>
    <dsp:sp modelId="{D5F10051-144A-46C0-BF35-B947C88AC6A3}">
      <dsp:nvSpPr>
        <dsp:cNvPr id="5" name="Rounded Rectangle 4"/>
        <dsp:cNvSpPr/>
      </dsp:nvSpPr>
      <dsp:spPr bwMode="white">
        <a:xfrm>
          <a:off x="0" y="1211974"/>
          <a:ext cx="8153400" cy="591709"/>
        </a:xfrm>
        <a:prstGeom prst="roundRect">
          <a:avLst/>
        </a:prstGeom>
        <a:solidFill>
          <a:srgbClr val="FFC0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1439" tIns="91439" rIns="91439" bIns="91439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2400" dirty="0">
              <a:solidFill>
                <a:srgbClr val="002060"/>
              </a:solidFill>
              <a:latin typeface="Arial Narrow" pitchFamily="34" charset="0"/>
            </a:rPr>
            <a:t>Bersiaplah untuk mendengarkan</a:t>
          </a:r>
          <a:endParaRPr lang="en-US" sz="2400" dirty="0">
            <a:solidFill>
              <a:srgbClr val="002060"/>
            </a:solidFill>
            <a:latin typeface="Arial Narrow" pitchFamily="34" charset="0"/>
          </a:endParaRPr>
        </a:p>
      </dsp:txBody>
      <dsp:txXfrm>
        <a:off x="0" y="1211974"/>
        <a:ext cx="8153400" cy="591709"/>
      </dsp:txXfrm>
    </dsp:sp>
    <dsp:sp modelId="{9F1FD4D5-C6A4-420E-BCAB-9541AE420787}">
      <dsp:nvSpPr>
        <dsp:cNvPr id="6" name="Rounded Rectangle 5"/>
        <dsp:cNvSpPr/>
      </dsp:nvSpPr>
      <dsp:spPr bwMode="white">
        <a:xfrm>
          <a:off x="0" y="1889736"/>
          <a:ext cx="8153400" cy="591709"/>
        </a:xfrm>
        <a:prstGeom prst="roundRect">
          <a:avLst/>
        </a:prstGeom>
        <a:solidFill>
          <a:srgbClr val="FFC0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1439" tIns="91439" rIns="91439" bIns="91439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2400">
              <a:solidFill>
                <a:srgbClr val="002060"/>
              </a:solidFill>
              <a:latin typeface="Arial Narrow" pitchFamily="34" charset="0"/>
            </a:rPr>
            <a:t>Bersabarlah, </a:t>
          </a:r>
          <a:endParaRPr lang="en-US" sz="2400" dirty="0">
            <a:solidFill>
              <a:srgbClr val="002060"/>
            </a:solidFill>
            <a:latin typeface="Arial Narrow" pitchFamily="34" charset="0"/>
          </a:endParaRPr>
        </a:p>
      </dsp:txBody>
      <dsp:txXfrm>
        <a:off x="0" y="1889736"/>
        <a:ext cx="8153400" cy="591709"/>
      </dsp:txXfrm>
    </dsp:sp>
    <dsp:sp modelId="{834E94F6-7E74-4E33-9087-93303DE799A8}">
      <dsp:nvSpPr>
        <dsp:cNvPr id="7" name="Rounded Rectangle 6"/>
        <dsp:cNvSpPr/>
      </dsp:nvSpPr>
      <dsp:spPr bwMode="white">
        <a:xfrm>
          <a:off x="0" y="2423949"/>
          <a:ext cx="8153400" cy="591709"/>
        </a:xfrm>
        <a:prstGeom prst="roundRect">
          <a:avLst/>
        </a:prstGeom>
        <a:solidFill>
          <a:srgbClr val="FFC0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1439" tIns="91439" rIns="91439" bIns="91439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2400" dirty="0">
              <a:solidFill>
                <a:srgbClr val="002060"/>
              </a:solidFill>
              <a:latin typeface="Arial Narrow" pitchFamily="34" charset="0"/>
            </a:rPr>
            <a:t>Memperhatikan dengan baik</a:t>
          </a:r>
          <a:r>
            <a:rPr lang="en-US" sz="2400" dirty="0">
              <a:solidFill>
                <a:srgbClr val="002060"/>
              </a:solidFill>
              <a:latin typeface="Arial Narrow" pitchFamily="34" charset="0"/>
            </a:rPr>
            <a:t>. </a:t>
          </a:r>
          <a:r>
            <a:rPr lang="id-ID" sz="2400" dirty="0">
              <a:solidFill>
                <a:srgbClr val="002060"/>
              </a:solidFill>
              <a:latin typeface="Arial Narrow" pitchFamily="34" charset="0"/>
            </a:rPr>
            <a:t>Berikan umpanbalik dan dengarkan secara aktif.</a:t>
          </a:r>
        </a:p>
      </dsp:txBody>
      <dsp:txXfrm>
        <a:off x="0" y="2423949"/>
        <a:ext cx="8153400" cy="591709"/>
      </dsp:txXfrm>
    </dsp:sp>
    <dsp:sp modelId="{9FB096DA-E36D-4D6D-9443-D9E73B3A1801}">
      <dsp:nvSpPr>
        <dsp:cNvPr id="8" name="Rounded Rectangle 7"/>
        <dsp:cNvSpPr/>
      </dsp:nvSpPr>
      <dsp:spPr bwMode="white">
        <a:xfrm>
          <a:off x="0" y="3029936"/>
          <a:ext cx="8153400" cy="591709"/>
        </a:xfrm>
        <a:prstGeom prst="roundRect">
          <a:avLst/>
        </a:prstGeom>
        <a:solidFill>
          <a:srgbClr val="FFC0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1439" tIns="91439" rIns="91439" bIns="91439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2400" dirty="0">
              <a:solidFill>
                <a:srgbClr val="002060"/>
              </a:solidFill>
              <a:latin typeface="Arial Narrow" pitchFamily="34" charset="0"/>
            </a:rPr>
            <a:t>Jangan bereaksi berlebihan terhadap pesan, tahan perasaan. </a:t>
          </a:r>
          <a:endParaRPr lang="en-US" sz="2400" dirty="0">
            <a:solidFill>
              <a:srgbClr val="002060"/>
            </a:solidFill>
            <a:latin typeface="Arial Narrow" pitchFamily="34" charset="0"/>
          </a:endParaRPr>
        </a:p>
      </dsp:txBody>
      <dsp:txXfrm>
        <a:off x="0" y="3029936"/>
        <a:ext cx="8153400" cy="591709"/>
      </dsp:txXfrm>
    </dsp:sp>
    <dsp:sp modelId="{34433A9A-A137-4A3A-AC5D-5D35154169DE}">
      <dsp:nvSpPr>
        <dsp:cNvPr id="9" name="Rounded Rectangle 8"/>
        <dsp:cNvSpPr/>
      </dsp:nvSpPr>
      <dsp:spPr bwMode="white">
        <a:xfrm>
          <a:off x="0" y="3635923"/>
          <a:ext cx="8153400" cy="591709"/>
        </a:xfrm>
        <a:prstGeom prst="roundRect">
          <a:avLst/>
        </a:prstGeom>
        <a:solidFill>
          <a:srgbClr val="FFC0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1439" tIns="91439" rIns="91439" bIns="91439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2400">
              <a:solidFill>
                <a:srgbClr val="002060"/>
              </a:solidFill>
              <a:latin typeface="Arial Narrow" pitchFamily="34" charset="0"/>
            </a:rPr>
            <a:t>Fokuskan pada isi pesan, jika pembicara membosankan.</a:t>
          </a:r>
          <a:endParaRPr lang="id-ID" sz="2400" dirty="0">
            <a:solidFill>
              <a:srgbClr val="002060"/>
            </a:solidFill>
            <a:latin typeface="Arial Narrow" pitchFamily="34" charset="0"/>
          </a:endParaRPr>
        </a:p>
      </dsp:txBody>
      <dsp:txXfrm>
        <a:off x="0" y="3635923"/>
        <a:ext cx="8153400" cy="591709"/>
      </dsp:txXfrm>
    </dsp:sp>
    <dsp:sp modelId="{CD824BE2-ED28-4A8D-91AE-54D293731DCE}">
      <dsp:nvSpPr>
        <dsp:cNvPr id="10" name="Rounded Rectangle 9"/>
        <dsp:cNvSpPr/>
      </dsp:nvSpPr>
      <dsp:spPr bwMode="white">
        <a:xfrm>
          <a:off x="0" y="4241911"/>
          <a:ext cx="8153400" cy="591709"/>
        </a:xfrm>
        <a:prstGeom prst="roundRect">
          <a:avLst/>
        </a:prstGeom>
        <a:solidFill>
          <a:srgbClr val="FFC0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1439" tIns="91439" rIns="91439" bIns="91439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2400" dirty="0">
              <a:solidFill>
                <a:srgbClr val="002060"/>
              </a:solidFill>
              <a:latin typeface="Arial Narrow" pitchFamily="34" charset="0"/>
            </a:rPr>
            <a:t>Jangan berpura-pura mendengarkan.</a:t>
          </a:r>
          <a:endParaRPr lang="en-US" sz="2400" dirty="0">
            <a:solidFill>
              <a:srgbClr val="002060"/>
            </a:solidFill>
            <a:latin typeface="Arial Narrow" pitchFamily="34" charset="0"/>
          </a:endParaRPr>
        </a:p>
      </dsp:txBody>
      <dsp:txXfrm>
        <a:off x="0" y="4241911"/>
        <a:ext cx="8153400" cy="5917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7543800" cy="4876165"/>
        <a:chOff x="0" y="0"/>
        <a:chExt cx="7543800" cy="4876165"/>
      </a:xfrm>
    </dsp:grpSpPr>
    <dsp:sp modelId="{02671E73-10A8-4355-BBC1-909C693317CB}">
      <dsp:nvSpPr>
        <dsp:cNvPr id="3" name="Rounded Rectangle 2"/>
        <dsp:cNvSpPr/>
      </dsp:nvSpPr>
      <dsp:spPr bwMode="white">
        <a:xfrm>
          <a:off x="0" y="0"/>
          <a:ext cx="7543800" cy="2430885"/>
        </a:xfrm>
        <a:prstGeom prst="roundRect">
          <a:avLst/>
        </a:prstGeom>
        <a:solidFill>
          <a:srgbClr val="0070C0"/>
        </a:solidFill>
      </dsp:spPr>
      <dsp:style>
        <a:lnRef idx="0">
          <a:schemeClr val="lt1"/>
        </a:lnRef>
        <a:fillRef idx="3">
          <a:schemeClr val="accent1"/>
        </a:fillRef>
        <a:effectRef idx="3">
          <a:scrgbClr r="0" g="0" b="0"/>
        </a:effectRef>
        <a:fontRef idx="minor">
          <a:schemeClr val="lt1"/>
        </a:fontRef>
      </dsp:style>
      <dsp:txBody>
        <a:bodyPr vert="horz" wrap="square" lIns="91439" tIns="91439" rIns="91439" bIns="91439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dirty="0" err="1">
              <a:latin typeface="Arial Narrow" pitchFamily="34" charset="0"/>
            </a:rPr>
            <a:t>Urutan</a:t>
          </a:r>
          <a:r>
            <a:rPr lang="en-US" sz="2400" dirty="0">
              <a:latin typeface="Arial Narrow" pitchFamily="34" charset="0"/>
            </a:rPr>
            <a:t> </a:t>
          </a:r>
          <a:r>
            <a:rPr lang="en-US" sz="2400" dirty="0" err="1">
              <a:latin typeface="Arial Narrow" pitchFamily="34" charset="0"/>
            </a:rPr>
            <a:t>empat</a:t>
          </a:r>
          <a:r>
            <a:rPr lang="en-US" sz="2400" dirty="0">
              <a:latin typeface="Arial Narrow" pitchFamily="34" charset="0"/>
            </a:rPr>
            <a:t> </a:t>
          </a:r>
          <a:r>
            <a:rPr lang="en-US" sz="2400" dirty="0" err="1">
              <a:latin typeface="Arial Narrow" pitchFamily="34" charset="0"/>
            </a:rPr>
            <a:t>perilaku</a:t>
          </a:r>
          <a:r>
            <a:rPr lang="en-US" sz="2400" dirty="0">
              <a:latin typeface="Arial Narrow" pitchFamily="34" charset="0"/>
            </a:rPr>
            <a:t> </a:t>
          </a:r>
          <a:r>
            <a:rPr lang="en-US" sz="2400" dirty="0" err="1">
              <a:latin typeface="Arial Narrow" pitchFamily="34" charset="0"/>
            </a:rPr>
            <a:t>komunikasi</a:t>
          </a:r>
          <a:r>
            <a:rPr lang="en-US" sz="2400" dirty="0">
              <a:latin typeface="Arial Narrow" pitchFamily="34" charset="0"/>
            </a:rPr>
            <a:t> </a:t>
          </a:r>
          <a:r>
            <a:rPr lang="en-US" sz="2400" dirty="0" err="1">
              <a:latin typeface="Arial Narrow" pitchFamily="34" charset="0"/>
            </a:rPr>
            <a:t>dari</a:t>
          </a:r>
          <a:r>
            <a:rPr lang="en-US" sz="2400" dirty="0">
              <a:latin typeface="Arial Narrow" pitchFamily="34" charset="0"/>
            </a:rPr>
            <a:t> yang paling </a:t>
          </a:r>
          <a:r>
            <a:rPr lang="en-US" sz="2400" dirty="0" err="1">
              <a:latin typeface="Arial Narrow" pitchFamily="34" charset="0"/>
            </a:rPr>
            <a:t>membangkitkan</a:t>
          </a:r>
          <a:r>
            <a:rPr lang="en-US" sz="2400" dirty="0">
              <a:latin typeface="Arial Narrow" pitchFamily="34" charset="0"/>
            </a:rPr>
            <a:t>: </a:t>
          </a:r>
          <a:r>
            <a:rPr lang="en-US" sz="2400" dirty="0">
              <a:solidFill>
                <a:schemeClr val="accent4">
                  <a:lumMod val="10000"/>
                </a:schemeClr>
              </a:solidFill>
              <a:latin typeface="Arial Narrow" pitchFamily="34" charset="0"/>
            </a:rPr>
            <a:t>b</a:t>
          </a:r>
          <a:r>
            <a:rPr lang="id-ID" sz="2400" dirty="0">
              <a:solidFill>
                <a:schemeClr val="accent4">
                  <a:lumMod val="10000"/>
                </a:schemeClr>
              </a:solidFill>
              <a:latin typeface="Arial Narrow" pitchFamily="34" charset="0"/>
            </a:rPr>
            <a:t>erbicara</a:t>
          </a:r>
          <a:r>
            <a:rPr lang="en-US" sz="2400" dirty="0">
              <a:solidFill>
                <a:schemeClr val="accent4">
                  <a:lumMod val="10000"/>
                </a:schemeClr>
              </a:solidFill>
              <a:latin typeface="Arial Narrow" pitchFamily="34" charset="0"/>
            </a:rPr>
            <a:t>, </a:t>
          </a:r>
          <a:r>
            <a:rPr lang="id-ID" sz="2400" dirty="0">
              <a:solidFill>
                <a:schemeClr val="accent4">
                  <a:lumMod val="10000"/>
                </a:schemeClr>
              </a:solidFill>
              <a:latin typeface="Arial Narrow" pitchFamily="34" charset="0"/>
            </a:rPr>
            <a:t>menulis, mendengarkan, dan yang terakhir membaca </a:t>
          </a:r>
          <a:r>
            <a:rPr lang="id-ID" sz="2400" dirty="0">
              <a:latin typeface="Arial Narrow" pitchFamily="34" charset="0"/>
            </a:rPr>
            <a:t>(Crance et.al 1970 </a:t>
          </a:r>
          <a:r>
            <a:rPr lang="id-ID" sz="2400" i="1" dirty="0">
              <a:latin typeface="Arial Narrow" pitchFamily="34" charset="0"/>
            </a:rPr>
            <a:t>diacu</a:t>
          </a:r>
          <a:r>
            <a:rPr lang="id-ID" sz="2400" dirty="0">
              <a:latin typeface="Arial Narrow" pitchFamily="34" charset="0"/>
            </a:rPr>
            <a:t> Tubbs dan Moss 1996).</a:t>
          </a:r>
          <a:endParaRPr lang="id-ID" sz="2400" dirty="0">
            <a:latin typeface="Arial Narrow" pitchFamily="34" charset="0"/>
          </a:endParaRPr>
        </a:p>
      </dsp:txBody>
      <dsp:txXfrm>
        <a:off x="0" y="0"/>
        <a:ext cx="7543800" cy="2430885"/>
      </dsp:txXfrm>
    </dsp:sp>
    <dsp:sp modelId="{C21C619C-C60A-487B-B1C8-DC2C6B985E9A}">
      <dsp:nvSpPr>
        <dsp:cNvPr id="4" name="Rounded Rectangle 3"/>
        <dsp:cNvSpPr/>
      </dsp:nvSpPr>
      <dsp:spPr bwMode="white">
        <a:xfrm>
          <a:off x="0" y="2445280"/>
          <a:ext cx="7543800" cy="2430885"/>
        </a:xfrm>
        <a:prstGeom prst="roundRect">
          <a:avLst/>
        </a:prstGeom>
      </dsp:spPr>
      <dsp:style>
        <a:lnRef idx="0">
          <a:schemeClr val="lt1"/>
        </a:lnRef>
        <a:fillRef idx="3">
          <a:schemeClr val="accent1"/>
        </a:fillRef>
        <a:effectRef idx="3">
          <a:scrgbClr r="0" g="0" b="0"/>
        </a:effectRef>
        <a:fontRef idx="minor">
          <a:schemeClr val="lt1"/>
        </a:fontRef>
      </dsp:style>
      <dsp:txBody>
        <a:bodyPr vert="horz" wrap="square" lIns="91439" tIns="91439" rIns="91439" bIns="91439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dirty="0">
              <a:solidFill>
                <a:srgbClr val="FFFF00"/>
              </a:solidFill>
              <a:latin typeface="Arial Narrow" pitchFamily="34" charset="0"/>
            </a:rPr>
            <a:t>O</a:t>
          </a:r>
          <a:r>
            <a:rPr lang="id-ID" sz="2400" dirty="0">
              <a:solidFill>
                <a:srgbClr val="FFFF00"/>
              </a:solidFill>
              <a:latin typeface="Arial Narrow" pitchFamily="34" charset="0"/>
            </a:rPr>
            <a:t>rang yang berbicara paling banyak </a:t>
          </a:r>
          <a:r>
            <a:rPr lang="id-ID" sz="2400" dirty="0">
              <a:latin typeface="Arial Narrow" pitchFamily="34" charset="0"/>
            </a:rPr>
            <a:t>dalam suatu diskusi kelompok kecil, akan </a:t>
          </a:r>
          <a:r>
            <a:rPr lang="id-ID" sz="2400" dirty="0">
              <a:solidFill>
                <a:srgbClr val="FFFF00"/>
              </a:solidFill>
              <a:latin typeface="Arial Narrow" pitchFamily="34" charset="0"/>
            </a:rPr>
            <a:t>merasa paling puas </a:t>
          </a:r>
          <a:r>
            <a:rPr lang="id-ID" sz="2400" dirty="0">
              <a:latin typeface="Arial Narrow" pitchFamily="34" charset="0"/>
            </a:rPr>
            <a:t>terhadap diskusi itu, dan mereka </a:t>
          </a:r>
          <a:r>
            <a:rPr lang="id-ID" sz="2400" dirty="0">
              <a:solidFill>
                <a:srgbClr val="FFFF00"/>
              </a:solidFill>
              <a:latin typeface="Arial Narrow" pitchFamily="34" charset="0"/>
            </a:rPr>
            <a:t>yang paling berpartisipasi paling sedikit</a:t>
          </a:r>
          <a:r>
            <a:rPr lang="id-ID" sz="2400" dirty="0">
              <a:latin typeface="Arial Narrow" pitchFamily="34" charset="0"/>
            </a:rPr>
            <a:t> adalah orang yang </a:t>
          </a:r>
          <a:r>
            <a:rPr lang="id-ID" sz="2400" dirty="0">
              <a:solidFill>
                <a:srgbClr val="FFFF00"/>
              </a:solidFill>
              <a:latin typeface="Arial Narrow" pitchFamily="34" charset="0"/>
            </a:rPr>
            <a:t>merasa paling tidak puas </a:t>
          </a:r>
          <a:r>
            <a:rPr lang="id-ID" sz="2400" dirty="0">
              <a:latin typeface="Arial Narrow" pitchFamily="34" charset="0"/>
            </a:rPr>
            <a:t>(Bostrom 1970 </a:t>
          </a:r>
          <a:r>
            <a:rPr lang="id-ID" sz="2400" i="1" dirty="0">
              <a:latin typeface="Arial Narrow" pitchFamily="34" charset="0"/>
            </a:rPr>
            <a:t>diacu </a:t>
          </a:r>
          <a:r>
            <a:rPr lang="id-ID" sz="2400" dirty="0">
              <a:latin typeface="Arial Narrow" pitchFamily="34" charset="0"/>
            </a:rPr>
            <a:t>Tubbs dan Moss 1996)</a:t>
          </a:r>
          <a:r>
            <a:rPr lang="id-ID" sz="2800" dirty="0">
              <a:latin typeface="Arial Narrow" pitchFamily="34" charset="0"/>
            </a:rPr>
            <a:t>.</a:t>
          </a:r>
          <a:endParaRPr lang="en-US" sz="2800" dirty="0"/>
        </a:p>
      </dsp:txBody>
      <dsp:txXfrm>
        <a:off x="0" y="2445280"/>
        <a:ext cx="7543800" cy="24308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7543800" cy="4622800"/>
        <a:chOff x="0" y="0"/>
        <a:chExt cx="7543800" cy="4622800"/>
      </a:xfrm>
    </dsp:grpSpPr>
    <dsp:sp modelId="{D238650A-4F4A-4EB0-AE66-CBDFAA9FDC23}">
      <dsp:nvSpPr>
        <dsp:cNvPr id="3" name="Rounded Rectangle 2"/>
        <dsp:cNvSpPr/>
      </dsp:nvSpPr>
      <dsp:spPr bwMode="white">
        <a:xfrm>
          <a:off x="0" y="1440"/>
          <a:ext cx="7543800" cy="1064260"/>
        </a:xfrm>
        <a:prstGeom prst="roundRect">
          <a:avLst/>
        </a:prstGeom>
        <a:solidFill>
          <a:srgbClr val="0066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60020" tIns="160020" rIns="160020" bIns="160020" anchor="ctr"/>
        <a:lstStyle>
          <a:lvl1pPr algn="l">
            <a:defRPr sz="4200"/>
          </a:lvl1pPr>
          <a:lvl2pPr marL="285750" indent="-285750" algn="l">
            <a:defRPr sz="3200"/>
          </a:lvl2pPr>
          <a:lvl3pPr marL="571500" indent="-285750" algn="l">
            <a:defRPr sz="3200"/>
          </a:lvl3pPr>
          <a:lvl4pPr marL="857250" indent="-285750" algn="l">
            <a:defRPr sz="3200"/>
          </a:lvl4pPr>
          <a:lvl5pPr marL="1143000" indent="-285750" algn="l">
            <a:defRPr sz="3200"/>
          </a:lvl5pPr>
          <a:lvl6pPr marL="1428750" indent="-285750" algn="l">
            <a:defRPr sz="3200"/>
          </a:lvl6pPr>
          <a:lvl7pPr marL="1714500" indent="-285750" algn="l">
            <a:defRPr sz="3200"/>
          </a:lvl7pPr>
          <a:lvl8pPr marL="2000250" indent="-285750" algn="l">
            <a:defRPr sz="3200"/>
          </a:lvl8pPr>
          <a:lvl9pPr marL="2286000" indent="-285750" algn="l">
            <a:defRPr sz="3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err="1"/>
            <a:t>Memperhatikan</a:t>
          </a:r>
          <a:endParaRPr lang="en-US" dirty="0"/>
        </a:p>
      </dsp:txBody>
      <dsp:txXfrm>
        <a:off x="0" y="1440"/>
        <a:ext cx="7543800" cy="1064260"/>
      </dsp:txXfrm>
    </dsp:sp>
    <dsp:sp modelId="{B500AEBD-712E-48B4-B969-F5B9FCEA0444}">
      <dsp:nvSpPr>
        <dsp:cNvPr id="4" name="Rounded Rectangle 3"/>
        <dsp:cNvSpPr/>
      </dsp:nvSpPr>
      <dsp:spPr bwMode="white">
        <a:xfrm>
          <a:off x="0" y="1186660"/>
          <a:ext cx="7543800" cy="1064260"/>
        </a:xfrm>
        <a:prstGeom prst="roundRect">
          <a:avLst/>
        </a:prstGeom>
        <a:solidFill>
          <a:srgbClr val="FFC0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60020" tIns="160020" rIns="160020" bIns="160020" anchor="ctr"/>
        <a:lstStyle>
          <a:lvl1pPr algn="l">
            <a:defRPr sz="4200"/>
          </a:lvl1pPr>
          <a:lvl2pPr marL="285750" indent="-285750" algn="l">
            <a:defRPr sz="3200"/>
          </a:lvl2pPr>
          <a:lvl3pPr marL="571500" indent="-285750" algn="l">
            <a:defRPr sz="3200"/>
          </a:lvl3pPr>
          <a:lvl4pPr marL="857250" indent="-285750" algn="l">
            <a:defRPr sz="3200"/>
          </a:lvl4pPr>
          <a:lvl5pPr marL="1143000" indent="-285750" algn="l">
            <a:defRPr sz="3200"/>
          </a:lvl5pPr>
          <a:lvl6pPr marL="1428750" indent="-285750" algn="l">
            <a:defRPr sz="3200"/>
          </a:lvl6pPr>
          <a:lvl7pPr marL="1714500" indent="-285750" algn="l">
            <a:defRPr sz="3200"/>
          </a:lvl7pPr>
          <a:lvl8pPr marL="2000250" indent="-285750" algn="l">
            <a:defRPr sz="3200"/>
          </a:lvl8pPr>
          <a:lvl9pPr marL="2286000" indent="-285750" algn="l">
            <a:defRPr sz="3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err="1">
              <a:solidFill>
                <a:schemeClr val="accent4">
                  <a:lumMod val="10000"/>
                </a:schemeClr>
              </a:solidFill>
            </a:rPr>
            <a:t>Mendengar</a:t>
          </a:r>
          <a:endParaRPr lang="en-US" dirty="0">
            <a:solidFill>
              <a:schemeClr val="accent4">
                <a:lumMod val="10000"/>
              </a:schemeClr>
            </a:solidFill>
          </a:endParaRPr>
        </a:p>
      </dsp:txBody>
      <dsp:txXfrm>
        <a:off x="0" y="1186660"/>
        <a:ext cx="7543800" cy="1064260"/>
      </dsp:txXfrm>
    </dsp:sp>
    <dsp:sp modelId="{4CF323C3-0DAE-467B-98BC-5E0E41DDC8EC}">
      <dsp:nvSpPr>
        <dsp:cNvPr id="5" name="Rounded Rectangle 4"/>
        <dsp:cNvSpPr/>
      </dsp:nvSpPr>
      <dsp:spPr bwMode="white">
        <a:xfrm>
          <a:off x="0" y="2371880"/>
          <a:ext cx="7543800" cy="1064260"/>
        </a:xfrm>
        <a:prstGeom prst="roundRect">
          <a:avLst/>
        </a:prstGeom>
        <a:solidFill>
          <a:srgbClr val="00B05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60020" tIns="160020" rIns="160020" bIns="160020" anchor="ctr"/>
        <a:lstStyle>
          <a:lvl1pPr algn="l">
            <a:defRPr sz="4200"/>
          </a:lvl1pPr>
          <a:lvl2pPr marL="285750" indent="-285750" algn="l">
            <a:defRPr sz="3200"/>
          </a:lvl2pPr>
          <a:lvl3pPr marL="571500" indent="-285750" algn="l">
            <a:defRPr sz="3200"/>
          </a:lvl3pPr>
          <a:lvl4pPr marL="857250" indent="-285750" algn="l">
            <a:defRPr sz="3200"/>
          </a:lvl4pPr>
          <a:lvl5pPr marL="1143000" indent="-285750" algn="l">
            <a:defRPr sz="3200"/>
          </a:lvl5pPr>
          <a:lvl6pPr marL="1428750" indent="-285750" algn="l">
            <a:defRPr sz="3200"/>
          </a:lvl6pPr>
          <a:lvl7pPr marL="1714500" indent="-285750" algn="l">
            <a:defRPr sz="3200"/>
          </a:lvl7pPr>
          <a:lvl8pPr marL="2000250" indent="-285750" algn="l">
            <a:defRPr sz="3200"/>
          </a:lvl8pPr>
          <a:lvl9pPr marL="2286000" indent="-285750" algn="l">
            <a:defRPr sz="3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err="1"/>
            <a:t>Memahami</a:t>
          </a:r>
          <a:endParaRPr lang="en-US" dirty="0"/>
        </a:p>
      </dsp:txBody>
      <dsp:txXfrm>
        <a:off x="0" y="2371880"/>
        <a:ext cx="7543800" cy="1064260"/>
      </dsp:txXfrm>
    </dsp:sp>
    <dsp:sp modelId="{4C547CD4-9695-4BEA-9910-ED12D7A61C83}">
      <dsp:nvSpPr>
        <dsp:cNvPr id="6" name="Rounded Rectangle 5"/>
        <dsp:cNvSpPr/>
      </dsp:nvSpPr>
      <dsp:spPr bwMode="white">
        <a:xfrm>
          <a:off x="0" y="3557100"/>
          <a:ext cx="7543800" cy="1064260"/>
        </a:xfrm>
        <a:prstGeom prst="roundRect">
          <a:avLst/>
        </a:prstGeom>
        <a:solidFill>
          <a:srgbClr val="0070C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60020" tIns="160020" rIns="160020" bIns="160020" anchor="ctr"/>
        <a:lstStyle>
          <a:lvl1pPr algn="l">
            <a:defRPr sz="4200"/>
          </a:lvl1pPr>
          <a:lvl2pPr marL="285750" indent="-285750" algn="l">
            <a:defRPr sz="3200"/>
          </a:lvl2pPr>
          <a:lvl3pPr marL="571500" indent="-285750" algn="l">
            <a:defRPr sz="3200"/>
          </a:lvl3pPr>
          <a:lvl4pPr marL="857250" indent="-285750" algn="l">
            <a:defRPr sz="3200"/>
          </a:lvl4pPr>
          <a:lvl5pPr marL="1143000" indent="-285750" algn="l">
            <a:defRPr sz="3200"/>
          </a:lvl5pPr>
          <a:lvl6pPr marL="1428750" indent="-285750" algn="l">
            <a:defRPr sz="3200"/>
          </a:lvl6pPr>
          <a:lvl7pPr marL="1714500" indent="-285750" algn="l">
            <a:defRPr sz="3200"/>
          </a:lvl7pPr>
          <a:lvl8pPr marL="2000250" indent="-285750" algn="l">
            <a:defRPr sz="3200"/>
          </a:lvl8pPr>
          <a:lvl9pPr marL="2286000" indent="-285750" algn="l">
            <a:defRPr sz="32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dirty="0" err="1"/>
            <a:t>Mengingat</a:t>
          </a:r>
          <a:endParaRPr lang="en-US" dirty="0"/>
        </a:p>
      </dsp:txBody>
      <dsp:txXfrm>
        <a:off x="0" y="3557100"/>
        <a:ext cx="7543800" cy="10642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8229600" cy="4530725"/>
        <a:chOff x="0" y="0"/>
        <a:chExt cx="8229600" cy="4530725"/>
      </a:xfrm>
    </dsp:grpSpPr>
    <dsp:sp modelId="{70572BE8-2924-4F6C-8816-EF19B27B0F53}">
      <dsp:nvSpPr>
        <dsp:cNvPr id="3" name="Rounded Rectangle 2"/>
        <dsp:cNvSpPr/>
      </dsp:nvSpPr>
      <dsp:spPr bwMode="white">
        <a:xfrm>
          <a:off x="0" y="0"/>
          <a:ext cx="8229600" cy="1464624"/>
        </a:xfrm>
        <a:prstGeom prst="roundRect">
          <a:avLst/>
        </a:prstGeom>
        <a:solidFill>
          <a:srgbClr val="FF66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2800" dirty="0">
              <a:solidFill>
                <a:schemeClr val="accent4">
                  <a:lumMod val="10000"/>
                </a:schemeClr>
              </a:solidFill>
              <a:latin typeface="Arial Narrow" pitchFamily="34" charset="0"/>
            </a:rPr>
            <a:t>Memori </a:t>
          </a:r>
          <a:r>
            <a:rPr lang="id-ID" sz="2800" i="1" dirty="0">
              <a:solidFill>
                <a:schemeClr val="accent4">
                  <a:lumMod val="10000"/>
                </a:schemeClr>
              </a:solidFill>
              <a:latin typeface="Arial Narrow" pitchFamily="34" charset="0"/>
            </a:rPr>
            <a:t>semantik</a:t>
          </a:r>
          <a:r>
            <a:rPr lang="id-ID" sz="2800" dirty="0">
              <a:solidFill>
                <a:schemeClr val="accent4">
                  <a:lumMod val="10000"/>
                </a:schemeClr>
              </a:solidFill>
              <a:latin typeface="Arial Narrow" pitchFamily="34" charset="0"/>
            </a:rPr>
            <a:t>  </a:t>
          </a:r>
          <a:r>
            <a:rPr lang="id-ID" sz="2400" dirty="0">
              <a:latin typeface="Arial Narrow" pitchFamily="34" charset="0"/>
            </a:rPr>
            <a:t>adalah pengetahuan  umum  mengenai orang, tempat, dan hal-hal yang ada di dunia. </a:t>
          </a:r>
          <a:endParaRPr lang="en-US" sz="2400" dirty="0"/>
        </a:p>
      </dsp:txBody>
      <dsp:txXfrm>
        <a:off x="0" y="0"/>
        <a:ext cx="8229600" cy="1464624"/>
      </dsp:txXfrm>
    </dsp:sp>
    <dsp:sp modelId="{137C6287-7311-42DA-AB8A-0E60B32B6A1C}">
      <dsp:nvSpPr>
        <dsp:cNvPr id="4" name="Rectangles 3"/>
        <dsp:cNvSpPr/>
      </dsp:nvSpPr>
      <dsp:spPr bwMode="white">
        <a:xfrm>
          <a:off x="0" y="1464624"/>
          <a:ext cx="8229600" cy="68426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261289" tIns="6350" rIns="35560" bIns="6350" anchor="t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ID" dirty="0">
              <a:solidFill>
                <a:schemeClr val="tx1"/>
              </a:solidFill>
            </a:rPr>
            <a:t>.</a:t>
          </a:r>
          <a:endParaRPr lang="en-US" dirty="0">
            <a:solidFill>
              <a:schemeClr val="tx1"/>
            </a:solidFill>
          </a:endParaRPr>
        </a:p>
      </dsp:txBody>
      <dsp:txXfrm>
        <a:off x="0" y="1464624"/>
        <a:ext cx="8229600" cy="68426"/>
      </dsp:txXfrm>
    </dsp:sp>
    <dsp:sp modelId="{32F4DD5D-28A3-490D-BB31-7B9E5C2A9204}">
      <dsp:nvSpPr>
        <dsp:cNvPr id="5" name="Rounded Rectangle 4"/>
        <dsp:cNvSpPr/>
      </dsp:nvSpPr>
      <dsp:spPr bwMode="white">
        <a:xfrm>
          <a:off x="0" y="1533050"/>
          <a:ext cx="8229600" cy="1464624"/>
        </a:xfrm>
        <a:prstGeom prst="roundRect">
          <a:avLst/>
        </a:prstGeom>
        <a:solidFill>
          <a:srgbClr val="FF66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800" dirty="0">
              <a:solidFill>
                <a:schemeClr val="accent4">
                  <a:lumMod val="10000"/>
                </a:schemeClr>
              </a:solidFill>
              <a:latin typeface="Arial Narrow" pitchFamily="34" charset="0"/>
            </a:rPr>
            <a:t>M</a:t>
          </a:r>
          <a:r>
            <a:rPr lang="id-ID" sz="2800" dirty="0">
              <a:solidFill>
                <a:schemeClr val="accent4">
                  <a:lumMod val="10000"/>
                </a:schemeClr>
              </a:solidFill>
              <a:latin typeface="Arial Narrow" pitchFamily="34" charset="0"/>
            </a:rPr>
            <a:t>emori </a:t>
          </a:r>
          <a:r>
            <a:rPr lang="id-ID" sz="2800" i="1" dirty="0">
              <a:solidFill>
                <a:schemeClr val="accent4">
                  <a:lumMod val="10000"/>
                </a:schemeClr>
              </a:solidFill>
              <a:latin typeface="Arial Narrow" pitchFamily="34" charset="0"/>
            </a:rPr>
            <a:t>episodic</a:t>
          </a:r>
          <a:r>
            <a:rPr lang="id-ID" sz="2800" dirty="0">
              <a:solidFill>
                <a:schemeClr val="accent4">
                  <a:lumMod val="10000"/>
                </a:schemeClr>
              </a:solidFill>
              <a:latin typeface="Arial Narrow" pitchFamily="34" charset="0"/>
            </a:rPr>
            <a:t> </a:t>
          </a:r>
          <a:r>
            <a:rPr lang="id-ID" sz="2400" dirty="0">
              <a:latin typeface="Arial Narrow" pitchFamily="34" charset="0"/>
            </a:rPr>
            <a:t>ingatan mengenai informasi yang berhubungan dengan kejadian pribadi, pada waktu tertentu dan tempat tertentu pula. </a:t>
          </a:r>
          <a:endParaRPr lang="en-US" sz="2400" dirty="0"/>
        </a:p>
      </dsp:txBody>
      <dsp:txXfrm>
        <a:off x="0" y="1533050"/>
        <a:ext cx="8229600" cy="1464624"/>
      </dsp:txXfrm>
    </dsp:sp>
    <dsp:sp modelId="{A24E0B8B-2BCB-474E-AAC6-5C72ECC34EB0}">
      <dsp:nvSpPr>
        <dsp:cNvPr id="6" name="Rectangles 5"/>
        <dsp:cNvSpPr/>
      </dsp:nvSpPr>
      <dsp:spPr bwMode="white">
        <a:xfrm>
          <a:off x="0" y="2997675"/>
          <a:ext cx="8229600" cy="68426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261289" tIns="6350" rIns="35560" bIns="6350" anchor="t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dirty="0">
            <a:solidFill>
              <a:schemeClr val="tx1"/>
            </a:solidFill>
          </a:endParaRPr>
        </a:p>
      </dsp:txBody>
      <dsp:txXfrm>
        <a:off x="0" y="2997675"/>
        <a:ext cx="8229600" cy="68426"/>
      </dsp:txXfrm>
    </dsp:sp>
    <dsp:sp modelId="{38BD5C76-851C-4C91-9F41-61AF6CFA11F8}">
      <dsp:nvSpPr>
        <dsp:cNvPr id="7" name="Rounded Rectangle 6"/>
        <dsp:cNvSpPr/>
      </dsp:nvSpPr>
      <dsp:spPr bwMode="white">
        <a:xfrm>
          <a:off x="0" y="3066101"/>
          <a:ext cx="8229600" cy="1464624"/>
        </a:xfrm>
        <a:prstGeom prst="roundRect">
          <a:avLst/>
        </a:prstGeom>
        <a:solidFill>
          <a:srgbClr val="FF66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1439" tIns="91439" rIns="91439" bIns="91439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dirty="0" err="1">
              <a:latin typeface="Arial Narrow" pitchFamily="34" charset="0"/>
            </a:rPr>
            <a:t>Meskipun</a:t>
          </a:r>
          <a:r>
            <a:rPr lang="en-US" sz="2300" dirty="0">
              <a:latin typeface="Arial Narrow" pitchFamily="34" charset="0"/>
            </a:rPr>
            <a:t> b</a:t>
          </a:r>
          <a:r>
            <a:rPr lang="id-ID" sz="2300" dirty="0">
              <a:latin typeface="Arial Narrow" pitchFamily="34" charset="0"/>
            </a:rPr>
            <a:t>erbeda, dua tipe memori ini berhubungan: Pengetahuan </a:t>
          </a:r>
          <a:r>
            <a:rPr lang="id-ID" sz="2300" i="1" dirty="0">
              <a:latin typeface="Arial Narrow" pitchFamily="34" charset="0"/>
            </a:rPr>
            <a:t>semantic</a:t>
          </a:r>
          <a:r>
            <a:rPr lang="id-ID" sz="2300" dirty="0">
              <a:latin typeface="Arial Narrow" pitchFamily="34" charset="0"/>
            </a:rPr>
            <a:t> diperoleh dari memori yang </a:t>
          </a:r>
          <a:r>
            <a:rPr lang="id-ID" sz="2300" i="1" dirty="0">
              <a:latin typeface="Arial Narrow" pitchFamily="34" charset="0"/>
            </a:rPr>
            <a:t>episodic</a:t>
          </a:r>
          <a:r>
            <a:rPr lang="id-ID" sz="2300" dirty="0">
              <a:latin typeface="Arial Narrow" pitchFamily="34" charset="0"/>
            </a:rPr>
            <a:t>, dan memori </a:t>
          </a:r>
          <a:r>
            <a:rPr lang="id-ID" sz="2300" i="1" dirty="0">
              <a:latin typeface="Arial Narrow" pitchFamily="34" charset="0"/>
            </a:rPr>
            <a:t>episodic</a:t>
          </a:r>
          <a:r>
            <a:rPr lang="id-ID" sz="2300" dirty="0">
              <a:latin typeface="Arial Narrow" pitchFamily="34" charset="0"/>
            </a:rPr>
            <a:t> terorganisir dan tergolongkan berdasarkan pengetahuan yang </a:t>
          </a:r>
          <a:r>
            <a:rPr lang="id-ID" sz="2300" i="1" dirty="0">
              <a:latin typeface="Arial Narrow" pitchFamily="34" charset="0"/>
            </a:rPr>
            <a:t>semantic</a:t>
          </a:r>
          <a:r>
            <a:rPr lang="id-ID" sz="2300" dirty="0">
              <a:latin typeface="Arial Narrow" pitchFamily="34" charset="0"/>
            </a:rPr>
            <a:t>.</a:t>
          </a:r>
          <a:endParaRPr lang="en-US" sz="2300" dirty="0"/>
        </a:p>
      </dsp:txBody>
      <dsp:txXfrm>
        <a:off x="0" y="3066101"/>
        <a:ext cx="8229600" cy="146462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8229600" cy="4530725"/>
        <a:chOff x="0" y="0"/>
        <a:chExt cx="8229600" cy="4530725"/>
      </a:xfrm>
    </dsp:grpSpPr>
    <dsp:sp modelId="{1218CD00-F9D5-4BF1-BD7D-E008BE00730D}">
      <dsp:nvSpPr>
        <dsp:cNvPr id="3" name="Rounded Rectangle 2"/>
        <dsp:cNvSpPr/>
      </dsp:nvSpPr>
      <dsp:spPr bwMode="white">
        <a:xfrm>
          <a:off x="0" y="0"/>
          <a:ext cx="8229600" cy="722139"/>
        </a:xfrm>
        <a:prstGeom prst="roundRect">
          <a:avLst/>
        </a:prstGeom>
        <a:solidFill>
          <a:srgbClr val="FF66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37160" tIns="137160" rIns="137160" bIns="13716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3600" dirty="0" err="1">
              <a:solidFill>
                <a:schemeClr val="accent4">
                  <a:lumMod val="10000"/>
                </a:schemeClr>
              </a:solidFill>
            </a:rPr>
            <a:t>Penerima</a:t>
          </a:r>
          <a:endParaRPr lang="en-US" sz="3600" dirty="0">
            <a:solidFill>
              <a:schemeClr val="accent4">
                <a:lumMod val="10000"/>
              </a:schemeClr>
            </a:solidFill>
          </a:endParaRPr>
        </a:p>
      </dsp:txBody>
      <dsp:txXfrm>
        <a:off x="0" y="0"/>
        <a:ext cx="8229600" cy="722139"/>
      </dsp:txXfrm>
    </dsp:sp>
    <dsp:sp modelId="{61A9303C-023E-4628-956F-4E862C895C0E}">
      <dsp:nvSpPr>
        <dsp:cNvPr id="4" name="Rectangles 3"/>
        <dsp:cNvSpPr/>
      </dsp:nvSpPr>
      <dsp:spPr bwMode="white">
        <a:xfrm>
          <a:off x="0" y="722139"/>
          <a:ext cx="8229600" cy="394488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261289" tIns="35560" rIns="199136" bIns="35560" anchor="t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800">
            <a:solidFill>
              <a:schemeClr val="accent4">
                <a:lumMod val="10000"/>
              </a:schemeClr>
            </a:solidFill>
          </a:endParaRPr>
        </a:p>
      </dsp:txBody>
      <dsp:txXfrm>
        <a:off x="0" y="722139"/>
        <a:ext cx="8229600" cy="394488"/>
      </dsp:txXfrm>
    </dsp:sp>
    <dsp:sp modelId="{D4A0B5E0-170F-42D8-92A8-27D3AE3E7114}">
      <dsp:nvSpPr>
        <dsp:cNvPr id="5" name="Rounded Rectangle 4"/>
        <dsp:cNvSpPr/>
      </dsp:nvSpPr>
      <dsp:spPr bwMode="white">
        <a:xfrm>
          <a:off x="0" y="1116627"/>
          <a:ext cx="8229600" cy="722139"/>
        </a:xfrm>
        <a:prstGeom prst="roundRect">
          <a:avLst/>
        </a:prstGeom>
        <a:solidFill>
          <a:srgbClr val="FF66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37160" tIns="137160" rIns="137160" bIns="13716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3600" dirty="0" err="1">
              <a:solidFill>
                <a:schemeClr val="accent4">
                  <a:lumMod val="10000"/>
                </a:schemeClr>
              </a:solidFill>
            </a:rPr>
            <a:t>Pesan</a:t>
          </a:r>
          <a:endParaRPr lang="en-US" sz="3600" dirty="0">
            <a:solidFill>
              <a:schemeClr val="accent4">
                <a:lumMod val="10000"/>
              </a:schemeClr>
            </a:solidFill>
          </a:endParaRPr>
        </a:p>
      </dsp:txBody>
      <dsp:txXfrm>
        <a:off x="0" y="1116627"/>
        <a:ext cx="8229600" cy="722139"/>
      </dsp:txXfrm>
    </dsp:sp>
    <dsp:sp modelId="{A27EC4E3-8FEF-45D1-90C4-65DEF8C29D27}">
      <dsp:nvSpPr>
        <dsp:cNvPr id="6" name="Rectangles 5"/>
        <dsp:cNvSpPr/>
      </dsp:nvSpPr>
      <dsp:spPr bwMode="white">
        <a:xfrm>
          <a:off x="0" y="1838766"/>
          <a:ext cx="8229600" cy="394488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261289" tIns="35560" rIns="199136" bIns="35560" anchor="t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800" dirty="0">
            <a:solidFill>
              <a:schemeClr val="accent4">
                <a:lumMod val="10000"/>
              </a:schemeClr>
            </a:solidFill>
          </a:endParaRPr>
        </a:p>
      </dsp:txBody>
      <dsp:txXfrm>
        <a:off x="0" y="1838766"/>
        <a:ext cx="8229600" cy="394488"/>
      </dsp:txXfrm>
    </dsp:sp>
    <dsp:sp modelId="{FD4CF5A6-F2C9-48FB-BD46-5A669B008843}">
      <dsp:nvSpPr>
        <dsp:cNvPr id="7" name="Rounded Rectangle 6"/>
        <dsp:cNvSpPr/>
      </dsp:nvSpPr>
      <dsp:spPr bwMode="white">
        <a:xfrm>
          <a:off x="0" y="2233254"/>
          <a:ext cx="8229600" cy="722139"/>
        </a:xfrm>
        <a:prstGeom prst="roundRect">
          <a:avLst/>
        </a:prstGeom>
        <a:solidFill>
          <a:srgbClr val="FF66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37160" tIns="137160" rIns="137160" bIns="13716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3600" dirty="0" err="1">
              <a:solidFill>
                <a:schemeClr val="accent4">
                  <a:lumMod val="10000"/>
                </a:schemeClr>
              </a:solidFill>
            </a:rPr>
            <a:t>Sumber</a:t>
          </a:r>
          <a:endParaRPr lang="en-US" sz="3600" dirty="0">
            <a:solidFill>
              <a:schemeClr val="accent4">
                <a:lumMod val="10000"/>
              </a:schemeClr>
            </a:solidFill>
          </a:endParaRPr>
        </a:p>
      </dsp:txBody>
      <dsp:txXfrm>
        <a:off x="0" y="2233254"/>
        <a:ext cx="8229600" cy="722139"/>
      </dsp:txXfrm>
    </dsp:sp>
    <dsp:sp modelId="{D05D5AF4-8976-45F4-AC0B-503349135AC7}">
      <dsp:nvSpPr>
        <dsp:cNvPr id="8" name="Rectangles 7"/>
        <dsp:cNvSpPr/>
      </dsp:nvSpPr>
      <dsp:spPr bwMode="white">
        <a:xfrm>
          <a:off x="0" y="2955393"/>
          <a:ext cx="8229600" cy="65527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261289" tIns="35560" rIns="199136" bIns="35560" anchor="t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800" dirty="0">
            <a:solidFill>
              <a:schemeClr val="accent4">
                <a:lumMod val="10000"/>
              </a:schemeClr>
            </a:solidFill>
          </a:endParaRPr>
        </a:p>
      </dsp:txBody>
      <dsp:txXfrm>
        <a:off x="0" y="2955393"/>
        <a:ext cx="8229600" cy="65527"/>
      </dsp:txXfrm>
    </dsp:sp>
    <dsp:sp modelId="{7D80BFAE-BECD-4B62-B252-7961C90D6A7F}">
      <dsp:nvSpPr>
        <dsp:cNvPr id="9" name="Rounded Rectangle 8"/>
        <dsp:cNvSpPr/>
      </dsp:nvSpPr>
      <dsp:spPr bwMode="white">
        <a:xfrm>
          <a:off x="0" y="3020920"/>
          <a:ext cx="8229600" cy="722139"/>
        </a:xfrm>
        <a:prstGeom prst="roundRect">
          <a:avLst/>
        </a:prstGeom>
        <a:solidFill>
          <a:srgbClr val="FF66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37160" tIns="137160" rIns="137160" bIns="13716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3600" dirty="0">
              <a:solidFill>
                <a:schemeClr val="accent4">
                  <a:lumMod val="10000"/>
                </a:schemeClr>
              </a:solidFill>
            </a:rPr>
            <a:t>Media</a:t>
          </a:r>
        </a:p>
      </dsp:txBody>
      <dsp:txXfrm>
        <a:off x="0" y="3020920"/>
        <a:ext cx="8229600" cy="722139"/>
      </dsp:txXfrm>
    </dsp:sp>
    <dsp:sp modelId="{FA1701F7-86A3-480A-9F89-2AD5B7373957}">
      <dsp:nvSpPr>
        <dsp:cNvPr id="10" name="Rectangles 9"/>
        <dsp:cNvSpPr/>
      </dsp:nvSpPr>
      <dsp:spPr bwMode="white">
        <a:xfrm>
          <a:off x="0" y="3743059"/>
          <a:ext cx="8229600" cy="65527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261289" tIns="35560" rIns="199136" bIns="35560" anchor="t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800" dirty="0">
            <a:solidFill>
              <a:schemeClr val="accent4">
                <a:lumMod val="10000"/>
              </a:schemeClr>
            </a:solidFill>
          </a:endParaRPr>
        </a:p>
      </dsp:txBody>
      <dsp:txXfrm>
        <a:off x="0" y="3743059"/>
        <a:ext cx="8229600" cy="65527"/>
      </dsp:txXfrm>
    </dsp:sp>
    <dsp:sp modelId="{63F8CB1F-F44A-4519-912F-B0F4E58A5C7D}">
      <dsp:nvSpPr>
        <dsp:cNvPr id="11" name="Rounded Rectangle 10"/>
        <dsp:cNvSpPr/>
      </dsp:nvSpPr>
      <dsp:spPr bwMode="white">
        <a:xfrm>
          <a:off x="0" y="3808586"/>
          <a:ext cx="8229600" cy="722139"/>
        </a:xfrm>
        <a:prstGeom prst="roundRect">
          <a:avLst/>
        </a:prstGeom>
        <a:solidFill>
          <a:srgbClr val="FF66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37160" tIns="137160" rIns="137160" bIns="13716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3600" dirty="0" err="1">
              <a:solidFill>
                <a:schemeClr val="accent4">
                  <a:lumMod val="10000"/>
                </a:schemeClr>
              </a:solidFill>
            </a:rPr>
            <a:t>Lingkungan</a:t>
          </a:r>
          <a:endParaRPr lang="en-US" sz="3600" dirty="0">
            <a:solidFill>
              <a:schemeClr val="accent4">
                <a:lumMod val="10000"/>
              </a:schemeClr>
            </a:solidFill>
          </a:endParaRPr>
        </a:p>
      </dsp:txBody>
      <dsp:txXfrm>
        <a:off x="0" y="3808586"/>
        <a:ext cx="8229600" cy="72213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7848600" cy="4064000"/>
        <a:chOff x="0" y="0"/>
        <a:chExt cx="7848600" cy="4064000"/>
      </a:xfrm>
    </dsp:grpSpPr>
    <dsp:sp modelId="{34ADFD86-3567-48AE-8242-E933153C7E8B}">
      <dsp:nvSpPr>
        <dsp:cNvPr id="3" name="Rounded Rectangle 2"/>
        <dsp:cNvSpPr/>
      </dsp:nvSpPr>
      <dsp:spPr bwMode="white">
        <a:xfrm>
          <a:off x="0" y="0"/>
          <a:ext cx="7848600" cy="568280"/>
        </a:xfrm>
        <a:prstGeom prst="roundRect">
          <a:avLst/>
        </a:prstGeom>
        <a:sp3d prstMaterial="dkEdge">
          <a:bevelT w="8200" h="38100"/>
        </a:sp3d>
      </dsp:spPr>
      <dsp:style>
        <a:lnRef idx="0">
          <a:schemeClr val="lt1"/>
        </a:lnRef>
        <a:fillRef idx="2">
          <a:schemeClr val="accent1"/>
        </a:fillRef>
        <a:effectRef idx="1">
          <a:scrgbClr r="0" g="0" b="0"/>
        </a:effectRef>
        <a:fontRef idx="minor">
          <a:schemeClr val="dk1"/>
        </a:fontRef>
      </dsp:style>
      <dsp:txBody>
        <a:bodyPr lIns="106680" tIns="106680" rIns="106680" bIns="10668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2800">
              <a:latin typeface="Arial Narrow" pitchFamily="34" charset="0"/>
            </a:rPr>
            <a:t>kebutuhan, </a:t>
          </a:r>
          <a:endParaRPr lang="en-US" sz="2800" dirty="0">
            <a:latin typeface="Arial Narrow" pitchFamily="34" charset="0"/>
          </a:endParaRPr>
        </a:p>
      </dsp:txBody>
      <dsp:txXfrm>
        <a:off x="0" y="0"/>
        <a:ext cx="7848600" cy="568280"/>
      </dsp:txXfrm>
    </dsp:sp>
    <dsp:sp modelId="{D1131C69-D85F-43EC-8D49-140BB5D2CF0D}">
      <dsp:nvSpPr>
        <dsp:cNvPr id="4" name="Rounded Rectangle 3"/>
        <dsp:cNvSpPr/>
      </dsp:nvSpPr>
      <dsp:spPr bwMode="white">
        <a:xfrm>
          <a:off x="0" y="582620"/>
          <a:ext cx="7848600" cy="568280"/>
        </a:xfrm>
        <a:prstGeom prst="roundRect">
          <a:avLst/>
        </a:prstGeom>
        <a:sp3d prstMaterial="dkEdge">
          <a:bevelT w="8200" h="38100"/>
        </a:sp3d>
      </dsp:spPr>
      <dsp:style>
        <a:lnRef idx="0">
          <a:schemeClr val="lt1"/>
        </a:lnRef>
        <a:fillRef idx="2">
          <a:schemeClr val="accent1"/>
        </a:fillRef>
        <a:effectRef idx="1">
          <a:scrgbClr r="0" g="0" b="0"/>
        </a:effectRef>
        <a:fontRef idx="minor">
          <a:schemeClr val="dk1"/>
        </a:fontRef>
      </dsp:style>
      <dsp:txBody>
        <a:bodyPr lIns="106680" tIns="106680" rIns="106680" bIns="10668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>
              <a:latin typeface="Arial Narrow" pitchFamily="34" charset="0"/>
            </a:rPr>
            <a:t>sikap - kepercayaan dan nilai,</a:t>
          </a:r>
          <a:endParaRPr lang="en-US" sz="2800" dirty="0">
            <a:latin typeface="Arial Narrow" pitchFamily="34" charset="0"/>
          </a:endParaRPr>
        </a:p>
      </dsp:txBody>
      <dsp:txXfrm>
        <a:off x="0" y="582620"/>
        <a:ext cx="7848600" cy="568280"/>
      </dsp:txXfrm>
    </dsp:sp>
    <dsp:sp modelId="{1187177A-4B28-4C61-8423-CE80B0A50E99}">
      <dsp:nvSpPr>
        <dsp:cNvPr id="5" name="Rounded Rectangle 4"/>
        <dsp:cNvSpPr/>
      </dsp:nvSpPr>
      <dsp:spPr bwMode="white">
        <a:xfrm>
          <a:off x="0" y="1165240"/>
          <a:ext cx="7848600" cy="568280"/>
        </a:xfrm>
        <a:prstGeom prst="roundRect">
          <a:avLst/>
        </a:prstGeom>
        <a:sp3d prstMaterial="dkEdge">
          <a:bevelT w="8200" h="38100"/>
        </a:sp3d>
      </dsp:spPr>
      <dsp:style>
        <a:lnRef idx="0">
          <a:schemeClr val="lt1"/>
        </a:lnRef>
        <a:fillRef idx="2">
          <a:schemeClr val="accent1"/>
        </a:fillRef>
        <a:effectRef idx="1">
          <a:scrgbClr r="0" g="0" b="0"/>
        </a:effectRef>
        <a:fontRef idx="minor">
          <a:schemeClr val="dk1"/>
        </a:fontRef>
      </dsp:style>
      <dsp:txBody>
        <a:bodyPr lIns="106680" tIns="106680" rIns="106680" bIns="10668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2800">
              <a:latin typeface="Arial Narrow" pitchFamily="34" charset="0"/>
            </a:rPr>
            <a:t>tujuan, </a:t>
          </a:r>
          <a:endParaRPr lang="en-US" sz="2800" dirty="0">
            <a:latin typeface="Arial Narrow" pitchFamily="34" charset="0"/>
          </a:endParaRPr>
        </a:p>
      </dsp:txBody>
      <dsp:txXfrm>
        <a:off x="0" y="1165240"/>
        <a:ext cx="7848600" cy="568280"/>
      </dsp:txXfrm>
    </dsp:sp>
    <dsp:sp modelId="{933E7F39-49EA-4EEB-9A9B-213C37A54EFB}">
      <dsp:nvSpPr>
        <dsp:cNvPr id="6" name="Rounded Rectangle 5"/>
        <dsp:cNvSpPr/>
      </dsp:nvSpPr>
      <dsp:spPr bwMode="white">
        <a:xfrm>
          <a:off x="0" y="1747860"/>
          <a:ext cx="7848600" cy="568280"/>
        </a:xfrm>
        <a:prstGeom prst="roundRect">
          <a:avLst/>
        </a:prstGeom>
        <a:sp3d prstMaterial="dkEdge">
          <a:bevelT w="8200" h="38100"/>
        </a:sp3d>
      </dsp:spPr>
      <dsp:style>
        <a:lnRef idx="0">
          <a:schemeClr val="lt1"/>
        </a:lnRef>
        <a:fillRef idx="2">
          <a:schemeClr val="accent1"/>
        </a:fillRef>
        <a:effectRef idx="1">
          <a:scrgbClr r="0" g="0" b="0"/>
        </a:effectRef>
        <a:fontRef idx="minor">
          <a:schemeClr val="dk1"/>
        </a:fontRef>
      </dsp:style>
      <dsp:txBody>
        <a:bodyPr lIns="106680" tIns="106680" rIns="106680" bIns="10668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2800">
              <a:latin typeface="Arial Narrow" pitchFamily="34" charset="0"/>
            </a:rPr>
            <a:t>kemampuan,</a:t>
          </a:r>
          <a:endParaRPr lang="en-US" sz="2800" dirty="0">
            <a:latin typeface="Arial Narrow" pitchFamily="34" charset="0"/>
          </a:endParaRPr>
        </a:p>
      </dsp:txBody>
      <dsp:txXfrm>
        <a:off x="0" y="1747860"/>
        <a:ext cx="7848600" cy="568280"/>
      </dsp:txXfrm>
    </dsp:sp>
    <dsp:sp modelId="{82DAA96F-773C-4D3A-BA31-D1BA08488E67}">
      <dsp:nvSpPr>
        <dsp:cNvPr id="7" name="Rounded Rectangle 6"/>
        <dsp:cNvSpPr/>
      </dsp:nvSpPr>
      <dsp:spPr bwMode="white">
        <a:xfrm>
          <a:off x="0" y="2330480"/>
          <a:ext cx="7848600" cy="568280"/>
        </a:xfrm>
        <a:prstGeom prst="roundRect">
          <a:avLst/>
        </a:prstGeom>
        <a:sp3d prstMaterial="dkEdge">
          <a:bevelT w="8200" h="38100"/>
        </a:sp3d>
      </dsp:spPr>
      <dsp:style>
        <a:lnRef idx="0">
          <a:schemeClr val="lt1"/>
        </a:lnRef>
        <a:fillRef idx="2">
          <a:schemeClr val="accent1"/>
        </a:fillRef>
        <a:effectRef idx="1">
          <a:scrgbClr r="0" g="0" b="0"/>
        </a:effectRef>
        <a:fontRef idx="minor">
          <a:schemeClr val="dk1"/>
        </a:fontRef>
      </dsp:style>
      <dsp:txBody>
        <a:bodyPr lIns="106680" tIns="106680" rIns="106680" bIns="10668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2800">
              <a:latin typeface="Arial Narrow" pitchFamily="34" charset="0"/>
            </a:rPr>
            <a:t>penggunaan, </a:t>
          </a:r>
          <a:endParaRPr lang="en-US" sz="2800" dirty="0">
            <a:latin typeface="Arial Narrow" pitchFamily="34" charset="0"/>
          </a:endParaRPr>
        </a:p>
      </dsp:txBody>
      <dsp:txXfrm>
        <a:off x="0" y="2330480"/>
        <a:ext cx="7848600" cy="568280"/>
      </dsp:txXfrm>
    </dsp:sp>
    <dsp:sp modelId="{9267BC06-7837-4EC2-99CD-FFCA8FAEB347}">
      <dsp:nvSpPr>
        <dsp:cNvPr id="8" name="Rounded Rectangle 7"/>
        <dsp:cNvSpPr/>
      </dsp:nvSpPr>
      <dsp:spPr bwMode="white">
        <a:xfrm>
          <a:off x="0" y="2913100"/>
          <a:ext cx="7848600" cy="568280"/>
        </a:xfrm>
        <a:prstGeom prst="roundRect">
          <a:avLst/>
        </a:prstGeom>
        <a:sp3d prstMaterial="dkEdge">
          <a:bevelT w="8200" h="38100"/>
        </a:sp3d>
      </dsp:spPr>
      <dsp:style>
        <a:lnRef idx="0">
          <a:schemeClr val="lt1"/>
        </a:lnRef>
        <a:fillRef idx="2">
          <a:schemeClr val="accent1"/>
        </a:fillRef>
        <a:effectRef idx="1">
          <a:scrgbClr r="0" g="0" b="0"/>
        </a:effectRef>
        <a:fontRef idx="minor">
          <a:schemeClr val="dk1"/>
        </a:fontRef>
      </dsp:style>
      <dsp:txBody>
        <a:bodyPr lIns="106680" tIns="106680" rIns="106680" bIns="10668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2800">
              <a:latin typeface="Arial Narrow" pitchFamily="34" charset="0"/>
            </a:rPr>
            <a:t>gaya komunikasi, </a:t>
          </a:r>
          <a:endParaRPr lang="en-US" sz="2800" dirty="0">
            <a:latin typeface="Arial Narrow" pitchFamily="34" charset="0"/>
          </a:endParaRPr>
        </a:p>
      </dsp:txBody>
      <dsp:txXfrm>
        <a:off x="0" y="2913100"/>
        <a:ext cx="7848600" cy="568280"/>
      </dsp:txXfrm>
    </dsp:sp>
    <dsp:sp modelId="{DF2D45D8-5AD1-4C01-8661-5BDF69FA3499}">
      <dsp:nvSpPr>
        <dsp:cNvPr id="9" name="Rounded Rectangle 8"/>
        <dsp:cNvSpPr/>
      </dsp:nvSpPr>
      <dsp:spPr bwMode="white">
        <a:xfrm>
          <a:off x="0" y="3495720"/>
          <a:ext cx="7848600" cy="568280"/>
        </a:xfrm>
        <a:prstGeom prst="roundRect">
          <a:avLst/>
        </a:prstGeom>
        <a:sp3d prstMaterial="dkEdge">
          <a:bevelT w="8200" h="38100"/>
        </a:sp3d>
      </dsp:spPr>
      <dsp:style>
        <a:lnRef idx="0">
          <a:schemeClr val="lt1"/>
        </a:lnRef>
        <a:fillRef idx="2">
          <a:schemeClr val="accent1"/>
        </a:fillRef>
        <a:effectRef idx="1">
          <a:scrgbClr r="0" g="0" b="0"/>
        </a:effectRef>
        <a:fontRef idx="minor">
          <a:schemeClr val="dk1"/>
        </a:fontRef>
      </dsp:style>
      <dsp:txBody>
        <a:bodyPr lIns="106680" tIns="106680" rIns="106680" bIns="10668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2800">
              <a:latin typeface="Arial Narrow" pitchFamily="34" charset="0"/>
            </a:rPr>
            <a:t>pengalaman dan kebiasaan</a:t>
          </a:r>
          <a:endParaRPr lang="en-US" sz="2800"/>
        </a:p>
      </dsp:txBody>
      <dsp:txXfrm>
        <a:off x="0" y="3495720"/>
        <a:ext cx="7848600" cy="56828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7391400" cy="3835400"/>
        <a:chOff x="0" y="0"/>
        <a:chExt cx="7391400" cy="3835400"/>
      </a:xfrm>
    </dsp:grpSpPr>
    <dsp:sp modelId="{7A30B5ED-817C-4028-BC29-5E25A62D0D6C}">
      <dsp:nvSpPr>
        <dsp:cNvPr id="3" name="Rounded Rectangle 2"/>
        <dsp:cNvSpPr/>
      </dsp:nvSpPr>
      <dsp:spPr bwMode="white">
        <a:xfrm>
          <a:off x="0" y="50855"/>
          <a:ext cx="7391400" cy="684530"/>
        </a:xfrm>
        <a:prstGeom prst="roundRect">
          <a:avLst/>
        </a:prstGeom>
        <a:solidFill>
          <a:srgbClr val="FF66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2870" tIns="102870" rIns="102870" bIns="102870" anchor="ctr"/>
        <a:lstStyle>
          <a:lvl1pPr algn="l">
            <a:defRPr sz="2700"/>
          </a:lvl1pPr>
          <a:lvl2pPr marL="228600" indent="-228600" algn="l">
            <a:defRPr sz="2100"/>
          </a:lvl2pPr>
          <a:lvl3pPr marL="457200" indent="-228600" algn="l">
            <a:defRPr sz="2100"/>
          </a:lvl3pPr>
          <a:lvl4pPr marL="685800" indent="-228600" algn="l">
            <a:defRPr sz="2100"/>
          </a:lvl4pPr>
          <a:lvl5pPr marL="914400" indent="-228600" algn="l">
            <a:defRPr sz="2100"/>
          </a:lvl5pPr>
          <a:lvl6pPr marL="1143000" indent="-228600" algn="l">
            <a:defRPr sz="2100"/>
          </a:lvl6pPr>
          <a:lvl7pPr marL="1371600" indent="-228600" algn="l">
            <a:defRPr sz="2100"/>
          </a:lvl7pPr>
          <a:lvl8pPr marL="1600200" indent="-228600" algn="l">
            <a:defRPr sz="2100"/>
          </a:lvl8pPr>
          <a:lvl9pPr marL="1828800" indent="-228600" algn="l">
            <a:defRPr sz="2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dirty="0"/>
            <a:t>Sumber</a:t>
          </a:r>
          <a:r>
            <a:rPr lang="en-US" dirty="0"/>
            <a:t> </a:t>
          </a:r>
          <a:r>
            <a:rPr lang="en-US" dirty="0" err="1"/>
            <a:t>pesan</a:t>
          </a:r>
          <a:r>
            <a:rPr lang="id-ID" dirty="0"/>
            <a:t>, </a:t>
          </a:r>
          <a:endParaRPr lang="en-US" dirty="0"/>
        </a:p>
      </dsp:txBody>
      <dsp:txXfrm>
        <a:off x="0" y="50855"/>
        <a:ext cx="7391400" cy="684530"/>
      </dsp:txXfrm>
    </dsp:sp>
    <dsp:sp modelId="{B1716E7B-A2D9-4D15-8386-B354C4A96597}">
      <dsp:nvSpPr>
        <dsp:cNvPr id="4" name="Rounded Rectangle 3"/>
        <dsp:cNvSpPr/>
      </dsp:nvSpPr>
      <dsp:spPr bwMode="white">
        <a:xfrm>
          <a:off x="0" y="813145"/>
          <a:ext cx="7391400" cy="684530"/>
        </a:xfrm>
        <a:prstGeom prst="roundRect">
          <a:avLst/>
        </a:prstGeom>
        <a:solidFill>
          <a:srgbClr val="FF66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2870" tIns="102870" rIns="102870" bIns="102870" anchor="ctr"/>
        <a:lstStyle>
          <a:lvl1pPr algn="l">
            <a:defRPr sz="2700"/>
          </a:lvl1pPr>
          <a:lvl2pPr marL="228600" indent="-228600" algn="l">
            <a:defRPr sz="2100"/>
          </a:lvl2pPr>
          <a:lvl3pPr marL="457200" indent="-228600" algn="l">
            <a:defRPr sz="2100"/>
          </a:lvl3pPr>
          <a:lvl4pPr marL="685800" indent="-228600" algn="l">
            <a:defRPr sz="2100"/>
          </a:lvl4pPr>
          <a:lvl5pPr marL="914400" indent="-228600" algn="l">
            <a:defRPr sz="2100"/>
          </a:lvl5pPr>
          <a:lvl6pPr marL="1143000" indent="-228600" algn="l">
            <a:defRPr sz="2100"/>
          </a:lvl6pPr>
          <a:lvl7pPr marL="1371600" indent="-228600" algn="l">
            <a:defRPr sz="2100"/>
          </a:lvl7pPr>
          <a:lvl8pPr marL="1600200" indent="-228600" algn="l">
            <a:defRPr sz="2100"/>
          </a:lvl8pPr>
          <a:lvl9pPr marL="1828800" indent="-228600" algn="l">
            <a:defRPr sz="2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/>
            <a:t>mode, </a:t>
          </a:r>
          <a:endParaRPr lang="en-US" dirty="0"/>
        </a:p>
      </dsp:txBody>
      <dsp:txXfrm>
        <a:off x="0" y="813145"/>
        <a:ext cx="7391400" cy="684530"/>
      </dsp:txXfrm>
    </dsp:sp>
    <dsp:sp modelId="{8960304C-E7B1-4E32-B015-CFED7E1DDC7E}">
      <dsp:nvSpPr>
        <dsp:cNvPr id="5" name="Rounded Rectangle 4"/>
        <dsp:cNvSpPr/>
      </dsp:nvSpPr>
      <dsp:spPr bwMode="white">
        <a:xfrm>
          <a:off x="0" y="1575435"/>
          <a:ext cx="7391400" cy="684530"/>
        </a:xfrm>
        <a:prstGeom prst="roundRect">
          <a:avLst/>
        </a:prstGeom>
        <a:solidFill>
          <a:srgbClr val="FF66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2870" tIns="102870" rIns="102870" bIns="102870" anchor="ctr"/>
        <a:lstStyle>
          <a:lvl1pPr algn="l">
            <a:defRPr sz="2700"/>
          </a:lvl1pPr>
          <a:lvl2pPr marL="228600" indent="-228600" algn="l">
            <a:defRPr sz="2100"/>
          </a:lvl2pPr>
          <a:lvl3pPr marL="457200" indent="-228600" algn="l">
            <a:defRPr sz="2100"/>
          </a:lvl3pPr>
          <a:lvl4pPr marL="685800" indent="-228600" algn="l">
            <a:defRPr sz="2100"/>
          </a:lvl4pPr>
          <a:lvl5pPr marL="914400" indent="-228600" algn="l">
            <a:defRPr sz="2100"/>
          </a:lvl5pPr>
          <a:lvl6pPr marL="1143000" indent="-228600" algn="l">
            <a:defRPr sz="2100"/>
          </a:lvl6pPr>
          <a:lvl7pPr marL="1371600" indent="-228600" algn="l">
            <a:defRPr sz="2100"/>
          </a:lvl7pPr>
          <a:lvl8pPr marL="1600200" indent="-228600" algn="l">
            <a:defRPr sz="2100"/>
          </a:lvl8pPr>
          <a:lvl9pPr marL="1828800" indent="-228600" algn="l">
            <a:defRPr sz="2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/>
            <a:t>karakteristik fisik, </a:t>
          </a:r>
          <a:endParaRPr lang="en-US" dirty="0"/>
        </a:p>
      </dsp:txBody>
      <dsp:txXfrm>
        <a:off x="0" y="1575435"/>
        <a:ext cx="7391400" cy="684530"/>
      </dsp:txXfrm>
    </dsp:sp>
    <dsp:sp modelId="{473BFB71-ACC3-40D3-933C-DAAD0E3E796B}">
      <dsp:nvSpPr>
        <dsp:cNvPr id="6" name="Rounded Rectangle 5"/>
        <dsp:cNvSpPr/>
      </dsp:nvSpPr>
      <dsp:spPr bwMode="white">
        <a:xfrm>
          <a:off x="0" y="2337725"/>
          <a:ext cx="7391400" cy="684530"/>
        </a:xfrm>
        <a:prstGeom prst="roundRect">
          <a:avLst/>
        </a:prstGeom>
        <a:solidFill>
          <a:srgbClr val="FF66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2870" tIns="102870" rIns="102870" bIns="102870" anchor="ctr"/>
        <a:lstStyle>
          <a:lvl1pPr algn="l">
            <a:defRPr sz="2700"/>
          </a:lvl1pPr>
          <a:lvl2pPr marL="228600" indent="-228600" algn="l">
            <a:defRPr sz="2100"/>
          </a:lvl2pPr>
          <a:lvl3pPr marL="457200" indent="-228600" algn="l">
            <a:defRPr sz="2100"/>
          </a:lvl3pPr>
          <a:lvl4pPr marL="685800" indent="-228600" algn="l">
            <a:defRPr sz="2100"/>
          </a:lvl4pPr>
          <a:lvl5pPr marL="914400" indent="-228600" algn="l">
            <a:defRPr sz="2100"/>
          </a:lvl5pPr>
          <a:lvl6pPr marL="1143000" indent="-228600" algn="l">
            <a:defRPr sz="2100"/>
          </a:lvl6pPr>
          <a:lvl7pPr marL="1371600" indent="-228600" algn="l">
            <a:defRPr sz="2100"/>
          </a:lvl7pPr>
          <a:lvl8pPr marL="1600200" indent="-228600" algn="l">
            <a:defRPr sz="2100"/>
          </a:lvl8pPr>
          <a:lvl9pPr marL="1828800" indent="-228600" algn="l">
            <a:defRPr sz="2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peng</a:t>
          </a:r>
          <a:r>
            <a:rPr lang="id-ID"/>
            <a:t>organisasi</a:t>
          </a:r>
          <a:r>
            <a:rPr lang="en-US"/>
            <a:t>an</a:t>
          </a:r>
          <a:r>
            <a:rPr lang="id-ID"/>
            <a:t>, </a:t>
          </a:r>
          <a:endParaRPr lang="en-US" dirty="0"/>
        </a:p>
      </dsp:txBody>
      <dsp:txXfrm>
        <a:off x="0" y="2337725"/>
        <a:ext cx="7391400" cy="684530"/>
      </dsp:txXfrm>
    </dsp:sp>
    <dsp:sp modelId="{E8A89488-C990-4015-A48D-D585B31F9DBC}">
      <dsp:nvSpPr>
        <dsp:cNvPr id="7" name="Rounded Rectangle 6"/>
        <dsp:cNvSpPr/>
      </dsp:nvSpPr>
      <dsp:spPr bwMode="white">
        <a:xfrm>
          <a:off x="0" y="3100015"/>
          <a:ext cx="7391400" cy="684530"/>
        </a:xfrm>
        <a:prstGeom prst="roundRect">
          <a:avLst/>
        </a:prstGeom>
        <a:solidFill>
          <a:srgbClr val="FF66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2870" tIns="102870" rIns="102870" bIns="102870" anchor="ctr"/>
        <a:lstStyle>
          <a:lvl1pPr algn="l">
            <a:defRPr sz="2700"/>
          </a:lvl1pPr>
          <a:lvl2pPr marL="228600" indent="-228600" algn="l">
            <a:defRPr sz="2100"/>
          </a:lvl2pPr>
          <a:lvl3pPr marL="457200" indent="-228600" algn="l">
            <a:defRPr sz="2100"/>
          </a:lvl3pPr>
          <a:lvl4pPr marL="685800" indent="-228600" algn="l">
            <a:defRPr sz="2100"/>
          </a:lvl4pPr>
          <a:lvl5pPr marL="914400" indent="-228600" algn="l">
            <a:defRPr sz="2100"/>
          </a:lvl5pPr>
          <a:lvl6pPr marL="1143000" indent="-228600" algn="l">
            <a:defRPr sz="2100"/>
          </a:lvl6pPr>
          <a:lvl7pPr marL="1371600" indent="-228600" algn="l">
            <a:defRPr sz="2100"/>
          </a:lvl7pPr>
          <a:lvl8pPr marL="1600200" indent="-228600" algn="l">
            <a:defRPr sz="2100"/>
          </a:lvl8pPr>
          <a:lvl9pPr marL="1828800" indent="-228600" algn="l">
            <a:defRPr sz="2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/>
            <a:t>hal-hal baru. </a:t>
          </a:r>
          <a:endParaRPr lang="en-US" dirty="0"/>
        </a:p>
      </dsp:txBody>
      <dsp:txXfrm>
        <a:off x="0" y="3100015"/>
        <a:ext cx="7391400" cy="68453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7772400" cy="4064000"/>
        <a:chOff x="0" y="0"/>
        <a:chExt cx="7772400" cy="4064000"/>
      </a:xfrm>
    </dsp:grpSpPr>
    <dsp:sp modelId="{B152043F-D858-47CE-A997-B9B3B18D9BC5}">
      <dsp:nvSpPr>
        <dsp:cNvPr id="3" name="Rounded Rectangle 2"/>
        <dsp:cNvSpPr/>
      </dsp:nvSpPr>
      <dsp:spPr bwMode="white">
        <a:xfrm>
          <a:off x="0" y="0"/>
          <a:ext cx="7772400" cy="1005229"/>
        </a:xfrm>
        <a:prstGeom prst="roundRect">
          <a:avLst/>
        </a:prstGeom>
        <a:solidFill>
          <a:srgbClr val="FF66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21920" tIns="121920" rIns="121920" bIns="12192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3200" dirty="0">
              <a:latin typeface="Arial Narrow" pitchFamily="34" charset="0"/>
            </a:rPr>
            <a:t>mendengarkan yang menyenangkan </a:t>
          </a:r>
          <a:r>
            <a:rPr lang="id-ID" sz="3200" i="1" dirty="0">
              <a:solidFill>
                <a:srgbClr val="002060"/>
              </a:solidFill>
              <a:effectLst/>
              <a:latin typeface="Arial Narrow" pitchFamily="34" charset="0"/>
            </a:rPr>
            <a:t>(Pleasurable Listening), </a:t>
          </a:r>
          <a:endParaRPr lang="en-US" sz="3200" i="1" dirty="0">
            <a:solidFill>
              <a:srgbClr val="002060"/>
            </a:solidFill>
            <a:effectLst/>
            <a:latin typeface="Arial Narrow" pitchFamily="34" charset="0"/>
          </a:endParaRPr>
        </a:p>
      </dsp:txBody>
      <dsp:txXfrm>
        <a:off x="0" y="0"/>
        <a:ext cx="7772400" cy="1005229"/>
      </dsp:txXfrm>
    </dsp:sp>
    <dsp:sp modelId="{1D9A1B0B-27A0-4465-9AE5-EC07D0E682D3}">
      <dsp:nvSpPr>
        <dsp:cNvPr id="4" name="Rounded Rectangle 3"/>
        <dsp:cNvSpPr/>
      </dsp:nvSpPr>
      <dsp:spPr bwMode="white">
        <a:xfrm>
          <a:off x="0" y="1019590"/>
          <a:ext cx="7772400" cy="1005229"/>
        </a:xfrm>
        <a:prstGeom prst="roundRect">
          <a:avLst/>
        </a:prstGeom>
        <a:solidFill>
          <a:srgbClr val="FF66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21920" tIns="121920" rIns="121920" bIns="12192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3200" dirty="0">
              <a:latin typeface="Arial Narrow" pitchFamily="34" charset="0"/>
            </a:rPr>
            <a:t>mendengarkan secara diskriminatif </a:t>
          </a:r>
          <a:r>
            <a:rPr lang="id-ID" sz="3200" i="1" dirty="0">
              <a:solidFill>
                <a:srgbClr val="002060"/>
              </a:solidFill>
              <a:effectLst/>
              <a:latin typeface="Arial Narrow" pitchFamily="34" charset="0"/>
            </a:rPr>
            <a:t>(Discriminative Listening),</a:t>
          </a:r>
          <a:r>
            <a:rPr lang="id-ID" sz="3200" dirty="0">
              <a:solidFill>
                <a:srgbClr val="002060"/>
              </a:solidFill>
              <a:latin typeface="Arial Narrow" pitchFamily="34" charset="0"/>
            </a:rPr>
            <a:t> </a:t>
          </a:r>
          <a:endParaRPr lang="en-US" sz="3200" dirty="0">
            <a:solidFill>
              <a:srgbClr val="002060"/>
            </a:solidFill>
            <a:latin typeface="Arial Narrow" pitchFamily="34" charset="0"/>
          </a:endParaRPr>
        </a:p>
      </dsp:txBody>
      <dsp:txXfrm>
        <a:off x="0" y="1019590"/>
        <a:ext cx="7772400" cy="1005229"/>
      </dsp:txXfrm>
    </dsp:sp>
    <dsp:sp modelId="{15ACD10B-B0BF-4B83-8302-B27E7159BF90}">
      <dsp:nvSpPr>
        <dsp:cNvPr id="5" name="Rounded Rectangle 4"/>
        <dsp:cNvSpPr/>
      </dsp:nvSpPr>
      <dsp:spPr bwMode="white">
        <a:xfrm>
          <a:off x="0" y="2039181"/>
          <a:ext cx="7772400" cy="1005229"/>
        </a:xfrm>
        <a:prstGeom prst="roundRect">
          <a:avLst/>
        </a:prstGeom>
        <a:solidFill>
          <a:srgbClr val="FF66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21920" tIns="121920" rIns="121920" bIns="12192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3200" dirty="0">
              <a:latin typeface="Arial Narrow" pitchFamily="34" charset="0"/>
            </a:rPr>
            <a:t>mendengarkan secara kritis </a:t>
          </a:r>
          <a:r>
            <a:rPr lang="id-ID" sz="3200" i="1" dirty="0">
              <a:solidFill>
                <a:srgbClr val="002060"/>
              </a:solidFill>
              <a:effectLst/>
              <a:latin typeface="Arial Narrow" pitchFamily="34" charset="0"/>
            </a:rPr>
            <a:t>(Critical Listening),</a:t>
          </a:r>
          <a:r>
            <a:rPr lang="id-ID" sz="3200" dirty="0">
              <a:solidFill>
                <a:srgbClr val="002060"/>
              </a:solidFill>
              <a:latin typeface="Arial Narrow" pitchFamily="34" charset="0"/>
            </a:rPr>
            <a:t> </a:t>
          </a:r>
          <a:endParaRPr lang="en-US" sz="3200" dirty="0">
            <a:solidFill>
              <a:srgbClr val="002060"/>
            </a:solidFill>
            <a:latin typeface="Arial Narrow" pitchFamily="34" charset="0"/>
          </a:endParaRPr>
        </a:p>
      </dsp:txBody>
      <dsp:txXfrm>
        <a:off x="0" y="2039181"/>
        <a:ext cx="7772400" cy="1005229"/>
      </dsp:txXfrm>
    </dsp:sp>
    <dsp:sp modelId="{552781FF-0830-4BD4-A084-C97CCAA88B08}">
      <dsp:nvSpPr>
        <dsp:cNvPr id="6" name="Rounded Rectangle 5"/>
        <dsp:cNvSpPr/>
      </dsp:nvSpPr>
      <dsp:spPr bwMode="white">
        <a:xfrm>
          <a:off x="0" y="3058771"/>
          <a:ext cx="7772400" cy="1005229"/>
        </a:xfrm>
        <a:prstGeom prst="roundRect">
          <a:avLst/>
        </a:prstGeom>
        <a:solidFill>
          <a:srgbClr val="FF66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21920" tIns="121920" rIns="121920" bIns="12192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3200" dirty="0">
              <a:latin typeface="Arial Narrow" pitchFamily="34" charset="0"/>
            </a:rPr>
            <a:t>mendengarkan dengan empati </a:t>
          </a:r>
          <a:r>
            <a:rPr lang="id-ID" sz="3200" i="1" dirty="0">
              <a:solidFill>
                <a:srgbClr val="002060"/>
              </a:solidFill>
              <a:effectLst/>
              <a:latin typeface="Arial Narrow" pitchFamily="34" charset="0"/>
            </a:rPr>
            <a:t>(Emphatic Listening).</a:t>
          </a:r>
          <a:endParaRPr lang="en-US" sz="3200" i="1" dirty="0">
            <a:solidFill>
              <a:srgbClr val="002060"/>
            </a:solidFill>
            <a:effectLst/>
            <a:latin typeface="Arial Narrow" pitchFamily="34" charset="0"/>
          </a:endParaRPr>
        </a:p>
      </dsp:txBody>
      <dsp:txXfrm>
        <a:off x="0" y="3058771"/>
        <a:ext cx="7772400" cy="100522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7391400" cy="4064000"/>
        <a:chOff x="0" y="0"/>
        <a:chExt cx="7391400" cy="4064000"/>
      </a:xfrm>
    </dsp:grpSpPr>
    <dsp:sp modelId="{8695FE60-81EA-495B-B301-FFE08D808F36}">
      <dsp:nvSpPr>
        <dsp:cNvPr id="3" name="Rounded Rectangle 2"/>
        <dsp:cNvSpPr/>
      </dsp:nvSpPr>
      <dsp:spPr bwMode="white">
        <a:xfrm>
          <a:off x="0" y="0"/>
          <a:ext cx="7391400" cy="665371"/>
        </a:xfrm>
        <a:prstGeom prst="roundRect">
          <a:avLst/>
        </a:prstGeom>
        <a:solidFill>
          <a:srgbClr val="FF66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21920" tIns="121920" rIns="121920" bIns="12192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3200" dirty="0">
              <a:effectLst/>
              <a:latin typeface="Arial Narrow" pitchFamily="34" charset="0"/>
            </a:rPr>
            <a:t>Sibuk dengan diri sendiri</a:t>
          </a:r>
          <a:endParaRPr lang="en-AU" sz="3200" i="1" dirty="0">
            <a:effectLst/>
            <a:latin typeface="Arial Narrow" pitchFamily="34" charset="0"/>
          </a:endParaRPr>
        </a:p>
      </dsp:txBody>
      <dsp:txXfrm>
        <a:off x="0" y="0"/>
        <a:ext cx="7391400" cy="665371"/>
      </dsp:txXfrm>
    </dsp:sp>
    <dsp:sp modelId="{6DF3C73F-345B-47F2-B79B-53E16B8990B9}">
      <dsp:nvSpPr>
        <dsp:cNvPr id="4" name="Rounded Rectangle 3"/>
        <dsp:cNvSpPr/>
      </dsp:nvSpPr>
      <dsp:spPr bwMode="white">
        <a:xfrm>
          <a:off x="0" y="679726"/>
          <a:ext cx="7391400" cy="665371"/>
        </a:xfrm>
        <a:prstGeom prst="roundRect">
          <a:avLst/>
        </a:prstGeom>
        <a:solidFill>
          <a:srgbClr val="FF66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21920" tIns="121920" rIns="121920" bIns="12192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3200">
              <a:effectLst/>
              <a:latin typeface="Arial Narrow" pitchFamily="34" charset="0"/>
            </a:rPr>
            <a:t>Sibuk dengan masalah eksternal</a:t>
          </a:r>
          <a:endParaRPr lang="en-US" sz="3200" dirty="0">
            <a:effectLst/>
            <a:latin typeface="Arial Narrow" pitchFamily="34" charset="0"/>
          </a:endParaRPr>
        </a:p>
      </dsp:txBody>
      <dsp:txXfrm>
        <a:off x="0" y="679726"/>
        <a:ext cx="7391400" cy="665371"/>
      </dsp:txXfrm>
    </dsp:sp>
    <dsp:sp modelId="{E49A3660-ACC4-4749-853E-04C48CF64F86}">
      <dsp:nvSpPr>
        <dsp:cNvPr id="5" name="Rounded Rectangle 4"/>
        <dsp:cNvSpPr/>
      </dsp:nvSpPr>
      <dsp:spPr bwMode="white">
        <a:xfrm>
          <a:off x="0" y="1359452"/>
          <a:ext cx="7391400" cy="665371"/>
        </a:xfrm>
        <a:prstGeom prst="roundRect">
          <a:avLst/>
        </a:prstGeom>
        <a:solidFill>
          <a:srgbClr val="FF66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21920" tIns="121920" rIns="121920" bIns="12192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3200">
              <a:effectLst/>
              <a:latin typeface="Arial Narrow" pitchFamily="34" charset="0"/>
            </a:rPr>
            <a:t>Aspek pesan yang diperhatikan</a:t>
          </a:r>
          <a:endParaRPr lang="en-US" sz="3200" dirty="0">
            <a:effectLst/>
            <a:latin typeface="Arial Narrow" pitchFamily="34" charset="0"/>
          </a:endParaRPr>
        </a:p>
      </dsp:txBody>
      <dsp:txXfrm>
        <a:off x="0" y="1359452"/>
        <a:ext cx="7391400" cy="665371"/>
      </dsp:txXfrm>
    </dsp:sp>
    <dsp:sp modelId="{75290A25-7D33-4C1C-839C-A63FC7D1F715}">
      <dsp:nvSpPr>
        <dsp:cNvPr id="6" name="Rounded Rectangle 5"/>
        <dsp:cNvSpPr/>
      </dsp:nvSpPr>
      <dsp:spPr bwMode="white">
        <a:xfrm>
          <a:off x="0" y="2039177"/>
          <a:ext cx="7391400" cy="665371"/>
        </a:xfrm>
        <a:prstGeom prst="roundRect">
          <a:avLst/>
        </a:prstGeom>
        <a:solidFill>
          <a:srgbClr val="FF66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21920" tIns="121920" rIns="121920" bIns="12192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3200">
              <a:effectLst/>
              <a:latin typeface="Arial Narrow" pitchFamily="34" charset="0"/>
            </a:rPr>
            <a:t>Asimilasi</a:t>
          </a:r>
          <a:endParaRPr lang="en-AU" sz="3200" i="1" dirty="0">
            <a:effectLst/>
            <a:latin typeface="Arial Narrow" pitchFamily="34" charset="0"/>
          </a:endParaRPr>
        </a:p>
      </dsp:txBody>
      <dsp:txXfrm>
        <a:off x="0" y="2039177"/>
        <a:ext cx="7391400" cy="665371"/>
      </dsp:txXfrm>
    </dsp:sp>
    <dsp:sp modelId="{986A480A-FFE5-4264-BBD0-E18D7ACC24F7}">
      <dsp:nvSpPr>
        <dsp:cNvPr id="7" name="Rounded Rectangle 6"/>
        <dsp:cNvSpPr/>
      </dsp:nvSpPr>
      <dsp:spPr bwMode="white">
        <a:xfrm>
          <a:off x="0" y="2718903"/>
          <a:ext cx="7391400" cy="665371"/>
        </a:xfrm>
        <a:prstGeom prst="roundRect">
          <a:avLst/>
        </a:prstGeom>
        <a:solidFill>
          <a:srgbClr val="FF66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21920" tIns="121920" rIns="121920" bIns="12192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3200">
              <a:effectLst/>
              <a:latin typeface="Arial Narrow" pitchFamily="34" charset="0"/>
            </a:rPr>
            <a:t>Faktor kawan atau lawan</a:t>
          </a:r>
          <a:endParaRPr lang="en-AU" sz="3200" i="1" dirty="0">
            <a:effectLst/>
            <a:latin typeface="Arial Narrow" pitchFamily="34" charset="0"/>
          </a:endParaRPr>
        </a:p>
      </dsp:txBody>
      <dsp:txXfrm>
        <a:off x="0" y="2718903"/>
        <a:ext cx="7391400" cy="665371"/>
      </dsp:txXfrm>
    </dsp:sp>
    <dsp:sp modelId="{C769F1BE-7300-477C-948B-1415CA4C36D9}">
      <dsp:nvSpPr>
        <dsp:cNvPr id="8" name="Rounded Rectangle 7"/>
        <dsp:cNvSpPr/>
      </dsp:nvSpPr>
      <dsp:spPr bwMode="white">
        <a:xfrm>
          <a:off x="0" y="3398629"/>
          <a:ext cx="7391400" cy="665371"/>
        </a:xfrm>
        <a:prstGeom prst="roundRect">
          <a:avLst/>
        </a:prstGeom>
        <a:solidFill>
          <a:srgbClr val="FF66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21920" tIns="121920" rIns="121920" bIns="121920" anchor="ctr"/>
        <a:lstStyle>
          <a:lvl1pPr algn="l">
            <a:defRPr sz="500"/>
          </a:lvl1pPr>
          <a:lvl2pPr marL="57150" indent="-57150" algn="l">
            <a:defRPr sz="300"/>
          </a:lvl2pPr>
          <a:lvl3pPr marL="114300" indent="-57150" algn="l">
            <a:defRPr sz="300"/>
          </a:lvl3pPr>
          <a:lvl4pPr marL="171450" indent="-57150" algn="l">
            <a:defRPr sz="300"/>
          </a:lvl4pPr>
          <a:lvl5pPr marL="228600" indent="-57150" algn="l">
            <a:defRPr sz="300"/>
          </a:lvl5pPr>
          <a:lvl6pPr marL="285750" indent="-57150" algn="l">
            <a:defRPr sz="300"/>
          </a:lvl6pPr>
          <a:lvl7pPr marL="342900" indent="-57150" algn="l">
            <a:defRPr sz="300"/>
          </a:lvl7pPr>
          <a:lvl8pPr marL="400050" indent="-57150" algn="l">
            <a:defRPr sz="300"/>
          </a:lvl8pPr>
          <a:lvl9pPr marL="457200" indent="-57150" algn="l">
            <a:defRPr sz="3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d-ID" sz="3200" dirty="0">
              <a:effectLst/>
              <a:latin typeface="Arial Narrow" pitchFamily="34" charset="0"/>
            </a:rPr>
            <a:t>Mendengarkan yang diharapkan</a:t>
          </a:r>
          <a:endParaRPr lang="en-AU" sz="3200" i="1" dirty="0">
            <a:effectLst/>
            <a:latin typeface="Arial Narrow" pitchFamily="34" charset="0"/>
          </a:endParaRPr>
        </a:p>
      </dsp:txBody>
      <dsp:txXfrm>
        <a:off x="0" y="3398629"/>
        <a:ext cx="7391400" cy="6653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callout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olid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en-ID" b="1" i="1" dirty="0" smtClean="0">
                <a:solidFill>
                  <a:srgbClr val="FFFF00"/>
                </a:solidFill>
                <a:sym typeface="Wingdings" panose="05000000000000000000" pitchFamily="2" charset="2"/>
              </a:rPr>
              <a:t>Selective Perc</a:t>
            </a:r>
            <a:r>
              <a:rPr lang="en-ID" i="1" dirty="0" smtClean="0">
                <a:solidFill>
                  <a:srgbClr val="FFFF00"/>
                </a:solidFill>
                <a:sym typeface="Wingdings" panose="05000000000000000000" pitchFamily="2" charset="2"/>
              </a:rPr>
              <a:t>eption </a:t>
            </a:r>
            <a:r>
              <a:rPr lang="en-US" altLang="en-ID" i="1" dirty="0" smtClean="0">
                <a:solidFill>
                  <a:srgbClr val="FFFF00"/>
                </a:solidFill>
                <a:sym typeface="Wingdings" panose="05000000000000000000" pitchFamily="2" charset="2"/>
              </a:rPr>
              <a:t>, </a:t>
            </a:r>
            <a:r>
              <a:rPr lang="en-ID" b="1" i="1" dirty="0" smtClean="0">
                <a:solidFill>
                  <a:srgbClr val="FFFF00"/>
                </a:solidFill>
                <a:sym typeface="Wingdings" panose="05000000000000000000" pitchFamily="2" charset="2"/>
              </a:rPr>
              <a:t>Selective Exposure </a:t>
            </a:r>
            <a:r>
              <a:rPr lang="en-US" altLang="en-ID" b="1" i="1" dirty="0" smtClean="0">
                <a:solidFill>
                  <a:srgbClr val="FFFF00"/>
                </a:solidFill>
                <a:sym typeface="Wingdings" panose="05000000000000000000" pitchFamily="2" charset="2"/>
              </a:rPr>
              <a:t>, </a:t>
            </a:r>
            <a:r>
              <a:rPr lang="en-ID" b="1" i="1" dirty="0" smtClean="0">
                <a:solidFill>
                  <a:srgbClr val="FFFF00"/>
                </a:solidFill>
                <a:sym typeface="Wingdings" panose="05000000000000000000" pitchFamily="2" charset="2"/>
              </a:rPr>
              <a:t>Selective Retention </a:t>
            </a:r>
            <a:endParaRPr lang="en-US" altLang="en-ID" b="1" i="1" dirty="0" smtClean="0">
              <a:solidFill>
                <a:srgbClr val="FFFF00"/>
              </a:solidFill>
              <a:sym typeface="Wingdings" panose="05000000000000000000" pitchFamily="2" charset="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/>
          <p:nvPr/>
        </p:nvGrpSpPr>
        <p:grpSpPr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48" name="Freeform 3"/>
            <p:cNvSpPr/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" name="Freeform 4"/>
            <p:cNvSpPr/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0" name="Freeform 5"/>
            <p:cNvSpPr/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54" name="Freeform 6"/>
            <p:cNvSpPr/>
            <p:nvPr/>
          </p:nvSpPr>
          <p:spPr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10" y="60"/>
                </a:cxn>
                <a:cxn ang="0">
                  <a:pos x="1710" y="54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1710" y="60"/>
                </a:cxn>
                <a:cxn ang="0">
                  <a:pos x="1710" y="60"/>
                </a:cxn>
              </a:cxnLst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2" name="Freeform 7"/>
            <p:cNvSpPr/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56" name="Freeform 8"/>
            <p:cNvSpPr/>
            <p:nvPr/>
          </p:nvSpPr>
          <p:spPr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69" y="48"/>
                </a:cxn>
                <a:cxn ang="0">
                  <a:pos x="969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69" y="48"/>
                </a:cxn>
                <a:cxn ang="0">
                  <a:pos x="969" y="48"/>
                </a:cxn>
              </a:cxnLst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057" name="Freeform 9"/>
            <p:cNvSpPr/>
            <p:nvPr/>
          </p:nvSpPr>
          <p:spPr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29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29" y="0"/>
                </a:cxn>
                <a:cxn ang="0">
                  <a:pos x="2129" y="0"/>
                </a:cxn>
              </a:cxnLst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5" name="Freeform 10"/>
            <p:cNvSpPr/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59" name="Freeform 11"/>
            <p:cNvSpPr/>
            <p:nvPr/>
          </p:nvSpPr>
          <p:spPr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64" y="276"/>
                </a:cxn>
                <a:cxn ang="0">
                  <a:pos x="2499" y="204"/>
                </a:cxn>
                <a:cxn ang="0">
                  <a:pos x="2242" y="0"/>
                </a:cxn>
                <a:cxn ang="0">
                  <a:pos x="0" y="276"/>
                </a:cxn>
                <a:cxn ang="0">
                  <a:pos x="2164" y="276"/>
                </a:cxn>
                <a:cxn ang="0">
                  <a:pos x="2164" y="276"/>
                </a:cxn>
              </a:cxnLst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7" name="Freeform 12"/>
            <p:cNvSpPr/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61" name="Freeform 13"/>
            <p:cNvSpPr/>
            <p:nvPr/>
          </p:nvSpPr>
          <p:spPr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3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3" y="240"/>
                </a:cxn>
                <a:cxn ang="0">
                  <a:pos x="723" y="240"/>
                </a:cxn>
              </a:cxnLst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9" name="Freeform 14"/>
            <p:cNvSpPr/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63" name="Freeform 15"/>
            <p:cNvSpPr/>
            <p:nvPr/>
          </p:nvSpPr>
          <p:spPr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3" y="318"/>
                </a:cxn>
                <a:cxn ang="0">
                  <a:pos x="723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3" y="318"/>
                </a:cxn>
                <a:cxn ang="0">
                  <a:pos x="723" y="318"/>
                </a:cxn>
              </a:cxnLst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1" name="Freeform 16"/>
            <p:cNvSpPr/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2" name="Freeform 17"/>
            <p:cNvSpPr/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3" name="Freeform 18"/>
            <p:cNvSpPr/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67" name="Freeform 19"/>
            <p:cNvSpPr/>
            <p:nvPr/>
          </p:nvSpPr>
          <p:spPr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5" name="Freeform 20"/>
            <p:cNvSpPr/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69" name="Freeform 21"/>
            <p:cNvSpPr/>
            <p:nvPr/>
          </p:nvSpPr>
          <p:spPr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7" name="Freeform 22"/>
            <p:cNvSpPr/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8" name="Freeform 23"/>
            <p:cNvSpPr/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9" name="Freeform 24"/>
            <p:cNvSpPr/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73" name="Freeform 25"/>
            <p:cNvSpPr/>
            <p:nvPr/>
          </p:nvSpPr>
          <p:spPr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71" name="Freeform 26"/>
            <p:cNvSpPr/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2" name="Freeform 27"/>
            <p:cNvSpPr/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76" name="Freeform 28"/>
            <p:cNvSpPr/>
            <p:nvPr/>
          </p:nvSpPr>
          <p:spPr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06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74" name="Freeform 29"/>
            <p:cNvSpPr/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78" name="Freeform 30"/>
            <p:cNvSpPr/>
            <p:nvPr/>
          </p:nvSpPr>
          <p:spPr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76" name="Freeform 31"/>
            <p:cNvSpPr/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7" name="Freeform 32"/>
            <p:cNvSpPr/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8" name="Freeform 33"/>
            <p:cNvSpPr/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9" name="Freeform 34"/>
            <p:cNvSpPr/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0" name="Freeform 35"/>
            <p:cNvSpPr/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1" name="Freeform 36"/>
            <p:cNvSpPr/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2" name="Freeform 37"/>
            <p:cNvSpPr/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3" name="Freeform 38"/>
            <p:cNvSpPr/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2087" name="Group 39"/>
            <p:cNvGrpSpPr/>
            <p:nvPr userDrawn="1"/>
          </p:nvGrpSpPr>
          <p:grpSpPr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85" name="Freeform 40"/>
              <p:cNvSpPr/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6" name="Freeform 41"/>
              <p:cNvSpPr/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78890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78891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600"/>
            </a:lvl1pPr>
          </a:lstStyle>
          <a:p>
            <a:pPr fontAlgn="base"/>
            <a:r>
              <a:rPr lang="en-US" strike="noStrike" noProof="1"/>
              <a:t>Click to edit Master subtitle style</a:t>
            </a:r>
            <a:endParaRPr lang="en-US" strike="noStrike" noProof="1"/>
          </a:p>
        </p:txBody>
      </p:sp>
      <p:sp>
        <p:nvSpPr>
          <p:cNvPr id="87" name="Rectangle 44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8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9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r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3.png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Group 2"/>
          <p:cNvGrpSpPr/>
          <p:nvPr/>
        </p:nvGrpSpPr>
        <p:grpSpPr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77827" name="Freeform 3"/>
            <p:cNvSpPr/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7828" name="Freeform 4"/>
            <p:cNvSpPr/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7829" name="Freeform 5"/>
            <p:cNvSpPr/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30" name="Freeform 6"/>
            <p:cNvSpPr/>
            <p:nvPr/>
          </p:nvSpPr>
          <p:spPr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10" y="60"/>
                </a:cxn>
                <a:cxn ang="0">
                  <a:pos x="1710" y="54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1710" y="60"/>
                </a:cxn>
                <a:cxn ang="0">
                  <a:pos x="1710" y="60"/>
                </a:cxn>
              </a:cxnLst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77831" name="Freeform 7"/>
            <p:cNvSpPr/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32" name="Freeform 8"/>
            <p:cNvSpPr/>
            <p:nvPr/>
          </p:nvSpPr>
          <p:spPr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69" y="48"/>
                </a:cxn>
                <a:cxn ang="0">
                  <a:pos x="969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69" y="48"/>
                </a:cxn>
                <a:cxn ang="0">
                  <a:pos x="969" y="48"/>
                </a:cxn>
              </a:cxnLst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3" name="Freeform 9"/>
            <p:cNvSpPr/>
            <p:nvPr/>
          </p:nvSpPr>
          <p:spPr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29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29" y="0"/>
                </a:cxn>
                <a:cxn ang="0">
                  <a:pos x="2129" y="0"/>
                </a:cxn>
              </a:cxnLst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77834" name="Freeform 10"/>
            <p:cNvSpPr/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35" name="Freeform 11"/>
            <p:cNvSpPr/>
            <p:nvPr/>
          </p:nvSpPr>
          <p:spPr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64" y="276"/>
                </a:cxn>
                <a:cxn ang="0">
                  <a:pos x="2499" y="204"/>
                </a:cxn>
                <a:cxn ang="0">
                  <a:pos x="2242" y="0"/>
                </a:cxn>
                <a:cxn ang="0">
                  <a:pos x="0" y="276"/>
                </a:cxn>
                <a:cxn ang="0">
                  <a:pos x="2164" y="276"/>
                </a:cxn>
                <a:cxn ang="0">
                  <a:pos x="2164" y="276"/>
                </a:cxn>
              </a:cxnLst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77836" name="Freeform 12"/>
            <p:cNvSpPr/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37" name="Freeform 13"/>
            <p:cNvSpPr/>
            <p:nvPr/>
          </p:nvSpPr>
          <p:spPr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3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3" y="240"/>
                </a:cxn>
                <a:cxn ang="0">
                  <a:pos x="723" y="240"/>
                </a:cxn>
              </a:cxnLst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77838" name="Freeform 14"/>
            <p:cNvSpPr/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39" name="Freeform 15"/>
            <p:cNvSpPr/>
            <p:nvPr/>
          </p:nvSpPr>
          <p:spPr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3" y="318"/>
                </a:cxn>
                <a:cxn ang="0">
                  <a:pos x="723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3" y="318"/>
                </a:cxn>
                <a:cxn ang="0">
                  <a:pos x="723" y="318"/>
                </a:cxn>
              </a:cxnLst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77840" name="Freeform 16"/>
            <p:cNvSpPr/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7841" name="Freeform 17"/>
            <p:cNvSpPr/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7842" name="Freeform 18"/>
            <p:cNvSpPr/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43" name="Freeform 19"/>
            <p:cNvSpPr/>
            <p:nvPr/>
          </p:nvSpPr>
          <p:spPr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77844" name="Freeform 20"/>
            <p:cNvSpPr/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45" name="Freeform 21"/>
            <p:cNvSpPr/>
            <p:nvPr/>
          </p:nvSpPr>
          <p:spPr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77846" name="Freeform 22"/>
            <p:cNvSpPr/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7847" name="Freeform 23"/>
            <p:cNvSpPr/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7848" name="Freeform 24"/>
            <p:cNvSpPr/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49" name="Freeform 25"/>
            <p:cNvSpPr/>
            <p:nvPr/>
          </p:nvSpPr>
          <p:spPr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77850" name="Freeform 26"/>
            <p:cNvSpPr/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7851" name="Freeform 27"/>
            <p:cNvSpPr/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52" name="Freeform 28"/>
            <p:cNvSpPr/>
            <p:nvPr/>
          </p:nvSpPr>
          <p:spPr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06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77853" name="Freeform 29"/>
            <p:cNvSpPr/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54" name="Freeform 30"/>
            <p:cNvSpPr/>
            <p:nvPr/>
          </p:nvSpPr>
          <p:spPr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77855" name="Freeform 31"/>
            <p:cNvSpPr/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7856" name="Freeform 32"/>
            <p:cNvSpPr/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7857" name="Freeform 33"/>
            <p:cNvSpPr/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7858" name="Freeform 34"/>
            <p:cNvSpPr/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7859" name="Freeform 35"/>
            <p:cNvSpPr/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7860" name="Freeform 36"/>
            <p:cNvSpPr/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7861" name="Freeform 37"/>
            <p:cNvSpPr/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7862" name="Freeform 38"/>
            <p:cNvSpPr/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063" name="Group 39"/>
            <p:cNvGrpSpPr/>
            <p:nvPr userDrawn="1"/>
          </p:nvGrpSpPr>
          <p:grpSpPr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77864" name="Freeform 40"/>
              <p:cNvSpPr/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7865" name="Freeform 41"/>
              <p:cNvSpPr/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77866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7786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fontAlgn="base"/>
            <a:r>
              <a:rPr lang="en-US" strike="noStrike" noProof="1"/>
              <a:t>Click to edit Master text styles</a:t>
            </a:r>
            <a:endParaRPr lang="en-US" strike="noStrike" noProof="1"/>
          </a:p>
          <a:p>
            <a:pPr lvl="1" fontAlgn="base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base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base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base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77868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7869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7870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 lvl="0" eaLnBrk="1" fontAlgn="base" hangingPunct="1">
              <a:buNone/>
            </a:pPr>
            <a:fld id="{9A0DB2DC-4C9A-4742-B13C-FB6460FD3503}" type="slidenum">
              <a:rPr lang="en-US" altLang="en-US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anose="05000000000000000000" pitchFamily="2" charset="2"/>
        <a:buBlip>
          <a:blip r:embed="rId12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3.xml"/><Relationship Id="rId4" Type="http://schemas.openxmlformats.org/officeDocument/2006/relationships/diagramColors" Target="../diagrams/colors3.xml"/><Relationship Id="rId3" Type="http://schemas.openxmlformats.org/officeDocument/2006/relationships/diagramQuickStyle" Target="../diagrams/quickStyle3.xml"/><Relationship Id="rId2" Type="http://schemas.openxmlformats.org/officeDocument/2006/relationships/diagramLayout" Target="../diagrams/layout3.xml"/><Relationship Id="rId1" Type="http://schemas.openxmlformats.org/officeDocument/2006/relationships/diagramData" Target="../diagrams/data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jpeg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4.xml"/><Relationship Id="rId4" Type="http://schemas.openxmlformats.org/officeDocument/2006/relationships/diagramColors" Target="../diagrams/colors4.xml"/><Relationship Id="rId3" Type="http://schemas.openxmlformats.org/officeDocument/2006/relationships/diagramQuickStyle" Target="../diagrams/quickStyle4.xml"/><Relationship Id="rId2" Type="http://schemas.openxmlformats.org/officeDocument/2006/relationships/diagramLayout" Target="../diagrams/layout4.xml"/><Relationship Id="rId1" Type="http://schemas.openxmlformats.org/officeDocument/2006/relationships/diagramData" Target="../diagrams/data4.xml"/></Relationships>
</file>

<file path=ppt/slides/_rels/slide19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microsoft.com/office/2007/relationships/diagramDrawing" Target="../diagrams/drawing5.xml"/><Relationship Id="rId4" Type="http://schemas.openxmlformats.org/officeDocument/2006/relationships/diagramColors" Target="../diagrams/colors5.xml"/><Relationship Id="rId3" Type="http://schemas.openxmlformats.org/officeDocument/2006/relationships/diagramQuickStyle" Target="../diagrams/quickStyle5.xml"/><Relationship Id="rId2" Type="http://schemas.openxmlformats.org/officeDocument/2006/relationships/diagramLayout" Target="../diagrams/layout5.xml"/><Relationship Id="rId1" Type="http://schemas.openxmlformats.org/officeDocument/2006/relationships/diagramData" Target="../diagrams/data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microsoft.com/office/2007/relationships/diagramDrawing" Target="../diagrams/drawing6.xml"/><Relationship Id="rId4" Type="http://schemas.openxmlformats.org/officeDocument/2006/relationships/diagramColors" Target="../diagrams/colors6.xml"/><Relationship Id="rId3" Type="http://schemas.openxmlformats.org/officeDocument/2006/relationships/diagramQuickStyle" Target="../diagrams/quickStyle6.xml"/><Relationship Id="rId2" Type="http://schemas.openxmlformats.org/officeDocument/2006/relationships/diagramLayout" Target="../diagrams/layout6.xml"/><Relationship Id="rId1" Type="http://schemas.openxmlformats.org/officeDocument/2006/relationships/diagramData" Target="../diagrams/data6.xml"/></Relationships>
</file>

<file path=ppt/slides/_rels/slide2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microsoft.com/office/2007/relationships/diagramDrawing" Target="../diagrams/drawing7.xml"/><Relationship Id="rId4" Type="http://schemas.openxmlformats.org/officeDocument/2006/relationships/diagramColors" Target="../diagrams/colors7.xml"/><Relationship Id="rId3" Type="http://schemas.openxmlformats.org/officeDocument/2006/relationships/diagramQuickStyle" Target="../diagrams/quickStyle7.xml"/><Relationship Id="rId2" Type="http://schemas.openxmlformats.org/officeDocument/2006/relationships/diagramLayout" Target="../diagrams/layout7.xml"/><Relationship Id="rId1" Type="http://schemas.openxmlformats.org/officeDocument/2006/relationships/diagramData" Target="../diagrams/data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8.xml"/><Relationship Id="rId4" Type="http://schemas.openxmlformats.org/officeDocument/2006/relationships/diagramColors" Target="../diagrams/colors8.xml"/><Relationship Id="rId3" Type="http://schemas.openxmlformats.org/officeDocument/2006/relationships/diagramQuickStyle" Target="../diagrams/quickStyle8.xml"/><Relationship Id="rId2" Type="http://schemas.openxmlformats.org/officeDocument/2006/relationships/diagramLayout" Target="../diagrams/layout8.xml"/><Relationship Id="rId1" Type="http://schemas.openxmlformats.org/officeDocument/2006/relationships/diagramData" Target="../diagrams/data8.xml"/></Relationships>
</file>

<file path=ppt/slides/_rels/slide2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9.xml"/><Relationship Id="rId4" Type="http://schemas.openxmlformats.org/officeDocument/2006/relationships/diagramColors" Target="../diagrams/colors9.xml"/><Relationship Id="rId3" Type="http://schemas.openxmlformats.org/officeDocument/2006/relationships/diagramQuickStyle" Target="../diagrams/quickStyle9.xml"/><Relationship Id="rId2" Type="http://schemas.openxmlformats.org/officeDocument/2006/relationships/diagramLayout" Target="../diagrams/layout9.xml"/><Relationship Id="rId1" Type="http://schemas.openxmlformats.org/officeDocument/2006/relationships/diagramData" Target="../diagrams/data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1.jpeg"/><Relationship Id="rId1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1" Type="http://schemas.openxmlformats.org/officeDocument/2006/relationships/oleObject" Target="../embeddings/Workbook1.xls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990600"/>
            <a:ext cx="7772400" cy="3581400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48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BAB 4</a:t>
            </a:r>
            <a:br>
              <a:rPr kumimoji="0" lang="en-AU" sz="4800" b="0" i="1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d-ID" sz="48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MENDENGARKAN</a:t>
            </a:r>
            <a:endParaRPr kumimoji="0" lang="en-US" sz="4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/>
          <p:nvPr/>
        </p:nvSpPr>
        <p:spPr>
          <a:xfrm>
            <a:off x="1524000" y="4572000"/>
            <a:ext cx="7391400" cy="1295400"/>
          </a:xfrm>
          <a:prstGeom prst="rect">
            <a:avLst/>
          </a:prstGeom>
          <a:noFill/>
          <a:ln w="9525">
            <a:noFill/>
          </a:ln>
        </p:spPr>
        <p:txBody>
          <a:bodyPr lIns="182880" tIns="0" anchor="t" anchorCtr="0"/>
          <a:p>
            <a:pPr marL="36830">
              <a:buClr>
                <a:schemeClr val="accent1"/>
              </a:buClr>
              <a:buSzPct val="80000"/>
              <a:buFont typeface="Wingdings" panose="05000000000000000000" pitchFamily="2" charset="2"/>
            </a:pPr>
            <a:endParaRPr lang="id-ID" altLang="en-US" sz="2000" dirty="0">
              <a:solidFill>
                <a:srgbClr val="527E56"/>
              </a:solidFill>
              <a:latin typeface="Bernard MT Condensed" pitchFamily="18" charset="0"/>
            </a:endParaRPr>
          </a:p>
        </p:txBody>
      </p:sp>
      <p:pic>
        <p:nvPicPr>
          <p:cNvPr id="4102" name="Picture 6" descr="F:\rtm_telinga.gif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152400"/>
            <a:ext cx="2571750" cy="29432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4175"/>
            <a:ext cx="8229600" cy="762000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Berbicara vs Mendengarkan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  <p:sp>
        <p:nvSpPr>
          <p:cNvPr id="4" name="Round Single Corner Rectangle 3"/>
          <p:cNvSpPr/>
          <p:nvPr/>
        </p:nvSpPr>
        <p:spPr>
          <a:xfrm>
            <a:off x="914400" y="1371600"/>
            <a:ext cx="7620000" cy="2362200"/>
          </a:xfrm>
          <a:prstGeom prst="round1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S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ecara umum 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berbicara lebih menyenangkan 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daripada mendengarkan orang lain berbicara. Hal ini disebabkan beberapa faktor, seperti  memperoleh pengakuan sosial, mengemukakan topik yang sesuai dengan minat, dan menarik perhatian orang lain.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990600" y="4114800"/>
            <a:ext cx="7543800" cy="2133600"/>
          </a:xfrm>
          <a:prstGeom prst="round2Diag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Setiap orang tahu bahwa 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mendengarkan merupakan hal yang penting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, tetapi sulit untuk melakukannya terus menerus secara teratur karena akan amat melelahkan bila hanya harus mendengarkan secara intensif. 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77813"/>
            <a:ext cx="8077200" cy="8683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6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Pentingnya Melatih Kemampuan Mendengar</a:t>
            </a:r>
            <a:r>
              <a:rPr kumimoji="0" lang="en-US" sz="40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4000" b="0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Snip Diagonal Corner Rectangle 3"/>
          <p:cNvSpPr/>
          <p:nvPr/>
        </p:nvSpPr>
        <p:spPr>
          <a:xfrm>
            <a:off x="914400" y="1371600"/>
            <a:ext cx="7620000" cy="1828800"/>
          </a:xfrm>
          <a:prstGeom prst="snip2Diag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Terdapat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tiga bidang yang amat memerlukan kemampuan mendengarkan, yaitu </a:t>
            </a: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keberhasilan tugas, perlindungan diri, dan penegasan-penegasan lainnya </a:t>
            </a: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(tindakan mendengarkan seseorang merupakan penegasan yang kuat). Floyd (1985) </a:t>
            </a:r>
            <a:r>
              <a:rPr kumimoji="0" lang="id-ID" sz="2000" b="0" i="1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dalam </a:t>
            </a: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Tubbs dan Moss (1996)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990600" y="3472815"/>
            <a:ext cx="7543800" cy="2623185"/>
          </a:xfrm>
          <a:prstGeom prst="round2Diag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Hunt (1980),  beberapa hal yang menyebabkan pentingnya kemampuan mendengarkan karena akan memungkinkan untuk: </a:t>
            </a: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(1) memperoleh informasi yang penting, 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(2) menjadi lebih efektif dalam hubungan interpersonal, 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(3) memeroleh data untuk mengambil keputusan yang tepat,  (4) bereaksi secara tepat terhadap pesan atau inform</a:t>
            </a:r>
            <a:r>
              <a:rPr kumimoji="0" lang="en-US" altLang="id-ID" sz="2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a</a:t>
            </a: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si yang didengar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93750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3.  Proses Mendengarkan</a:t>
            </a:r>
            <a:r>
              <a:rPr kumimoji="0" lang="en-US" sz="44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4400" b="0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990600" y="1396999"/>
          <a:ext cx="7543800" cy="462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60375"/>
            <a:ext cx="8229600" cy="685800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0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Proses Mendengarkan: 1.Perhatian</a:t>
            </a:r>
            <a:r>
              <a:rPr kumimoji="0" lang="en-US" sz="40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4000" b="0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ound Single Corner Rectangle 4"/>
          <p:cNvSpPr/>
          <p:nvPr/>
        </p:nvSpPr>
        <p:spPr>
          <a:xfrm>
            <a:off x="381000" y="1905000"/>
            <a:ext cx="1524000" cy="685800"/>
          </a:xfrm>
          <a:prstGeom prst="round1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Perhatian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ound Single Corner Rectangle 6"/>
          <p:cNvSpPr/>
          <p:nvPr/>
        </p:nvSpPr>
        <p:spPr>
          <a:xfrm>
            <a:off x="2971800" y="2362200"/>
            <a:ext cx="1981200" cy="685800"/>
          </a:xfrm>
          <a:prstGeom prst="round1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Kesiapan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Readiness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ound Single Corner Rectangle 7"/>
          <p:cNvSpPr/>
          <p:nvPr/>
        </p:nvSpPr>
        <p:spPr>
          <a:xfrm>
            <a:off x="2895600" y="1295400"/>
            <a:ext cx="2057400" cy="685800"/>
          </a:xfrm>
          <a:prstGeom prst="round1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Kesadaran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Awareness)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1905000" y="1752600"/>
            <a:ext cx="838200" cy="2286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905000" y="2514600"/>
            <a:ext cx="838200" cy="1524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Round Single Corner Rectangle 13"/>
          <p:cNvSpPr/>
          <p:nvPr/>
        </p:nvSpPr>
        <p:spPr>
          <a:xfrm>
            <a:off x="304800" y="3429000"/>
            <a:ext cx="4495800" cy="1371600"/>
          </a:xfrm>
          <a:prstGeom prst="round1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Fenomena untuk memperhatikan stimuli tertentu sambil membuang stimuli yang lainnya disebut 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perhatian selektif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Round Single Corner Rectangle 21"/>
          <p:cNvSpPr/>
          <p:nvPr/>
        </p:nvSpPr>
        <p:spPr>
          <a:xfrm>
            <a:off x="304800" y="5105400"/>
            <a:ext cx="4495800" cy="1371600"/>
          </a:xfrm>
          <a:prstGeom prst="round1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Konsep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a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mbang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batas </a:t>
            </a: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adalah tingkat minimal intensitas stimuli yang dapat diperhatikan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Round Diagonal Corner Rectangle 22"/>
          <p:cNvSpPr/>
          <p:nvPr/>
        </p:nvSpPr>
        <p:spPr>
          <a:xfrm>
            <a:off x="5410200" y="1371600"/>
            <a:ext cx="3429000" cy="5029200"/>
          </a:xfrm>
          <a:prstGeom prst="round2Diag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Bukan hanya ketajaman perhatian keseluruhan saja yang penting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, </a:t>
            </a: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tetapi pembangkitan spesifik juga berperan dalam perilaku mendengarkan. 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Contohnya, seorang ibu dapat tertidur lelap ditengah-tengah suara yang keras, tetapi langsung  terbangun oleh suara tangisan bayinya.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60375"/>
            <a:ext cx="8001000" cy="762000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0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Proses Mendengarkan: 2. Mendengarkan</a:t>
            </a:r>
            <a:endParaRPr kumimoji="0" lang="en-US" sz="4000" b="0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38200" y="1504315"/>
            <a:ext cx="7848600" cy="93408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	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Mendengar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adalah merupakan proses fisiologis otomatis penerimaan stimuli pendengaran</a:t>
            </a:r>
            <a:r>
              <a:rPr kumimoji="0" lang="id-ID" sz="2400" b="0" i="1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(</a:t>
            </a:r>
            <a:r>
              <a:rPr kumimoji="0" lang="id-ID" sz="2400" b="0" i="1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aural stimuli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)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.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838200" y="2867025"/>
            <a:ext cx="7848600" cy="141414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	G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angguan fisik pada alat pendengaran seseorang dapat menimbulkan kesulitan dalam proses mendengarkan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838200" y="4876800"/>
            <a:ext cx="7848600" cy="19812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	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Frekuensi berbicara manusia berkisar dari 125 sampai 8.000 putaran per detik; dan kebanyakan kata berfrekuensi antara 1.000 sampai 7.500 putaran per detik, yang merupakan wilayah kritis kemampuan pendengaran (Brook 1981 </a:t>
            </a:r>
            <a:r>
              <a:rPr kumimoji="0" lang="id-ID" sz="2400" b="0" i="1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dalam 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Tubbs dan Moss 1996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ID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.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66800" y="1676400"/>
            <a:ext cx="7239000" cy="2209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Faktor lain dalam mendengar adalah </a:t>
            </a: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kecepatan pembicara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. Kecepatan rata-rata pembicara adalah antara 100 sampai 150 kata per menit. kebanyakan orang mampu menangkap pesan yang kecepatannyamencapai  400 sampai 500 kata per menit.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6800" y="4267200"/>
            <a:ext cx="7239000" cy="2209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K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emampuan memproses informasi adalah </a:t>
            </a:r>
            <a:r>
              <a:rPr kumimoji="0" lang="id-ID" sz="2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empat kali lebih cepat dari rata-rata orang berbicara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.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Maka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d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iperlukan cara untuk menggunakan </a:t>
            </a:r>
            <a:r>
              <a:rPr kumimoji="0" lang="id-ID" sz="2400" b="0" i="1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waktu luang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ini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ag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ar tidak menjadi bosan atau melamun ketika mendengarkan orang yang berbicara dengan kecepatan yang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rendah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60375"/>
            <a:ext cx="8229600" cy="838200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Proses Mendengarkan: 3. Memahami </a:t>
            </a:r>
            <a:endParaRPr kumimoji="0" lang="en-US" sz="4400" b="0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"/>
              </a:buBlip>
              <a:defRPr/>
            </a:pPr>
            <a:r>
              <a:rPr kumimoji="0" lang="en-ID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990600" y="1828800"/>
            <a:ext cx="7315200" cy="2133600"/>
          </a:xfrm>
          <a:prstGeom prst="round2Diag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Memahami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= </a:t>
            </a: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proses pemberian makna pada kata yang didengar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</a:t>
            </a: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sesuai dengan makna yang dimaksud oleh si pengirim pesan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</a:t>
            </a: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Memahami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merupakan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proses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yang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paling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rumit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dalam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mendengarkan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45058" name="Picture 2" descr="F:\Hearingj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0" y="4419600"/>
            <a:ext cx="2209800" cy="20986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60375"/>
            <a:ext cx="8229600" cy="762000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Proses Mendengarkan: 4. Mengingat </a:t>
            </a:r>
            <a:endParaRPr kumimoji="0" lang="en-US" sz="4400" b="0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"/>
              </a:buBlip>
              <a:defRPr/>
            </a:pPr>
            <a:r>
              <a:rPr kumimoji="0" lang="en-ID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828800" y="1600200"/>
            <a:ext cx="5181600" cy="990600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609600" marR="0" lvl="0" indent="-609600" algn="just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Mengingat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: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menyimpan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informasi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untuk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609600" marR="0" lvl="0" indent="-609600" algn="just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diperoleh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kembali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jika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diperlukan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62000" y="3810000"/>
            <a:ext cx="3429000" cy="1752600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STM (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Short Term Memory) =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kapasitas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memorinya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terbatas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contoh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nomor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telepon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dll</a:t>
            </a:r>
            <a:endParaRPr kumimoji="0" lang="en-US" sz="2400" b="0" i="1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181600" y="3810000"/>
            <a:ext cx="3429000" cy="1828800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LTM (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Long Term Memory) =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kapasitas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memorinya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tinggi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contoh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nama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orang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dll</a:t>
            </a:r>
            <a:endParaRPr kumimoji="0" lang="en-US" sz="2400" b="0" i="1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Straight Arrow Connector 9"/>
          <p:cNvCxnSpPr>
            <a:endCxn id="6" idx="0"/>
          </p:cNvCxnSpPr>
          <p:nvPr/>
        </p:nvCxnSpPr>
        <p:spPr>
          <a:xfrm rot="5400000">
            <a:off x="2266950" y="2800350"/>
            <a:ext cx="1219200" cy="8001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6" idx="0"/>
          </p:cNvCxnSpPr>
          <p:nvPr/>
        </p:nvCxnSpPr>
        <p:spPr>
          <a:xfrm rot="16200000" flipH="1">
            <a:off x="5486400" y="2743200"/>
            <a:ext cx="1219200" cy="91440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4175"/>
            <a:ext cx="8229600" cy="762000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3600" b="1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Tipe Memori </a:t>
            </a:r>
            <a:r>
              <a:rPr kumimoji="0" lang="id-ID" sz="3600" b="1" i="1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episodic</a:t>
            </a:r>
            <a:r>
              <a:rPr kumimoji="0" lang="id-ID" sz="3600" b="1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 dan Memori </a:t>
            </a:r>
            <a:r>
              <a:rPr kumimoji="0" lang="id-ID" sz="3600" b="1" i="1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semantic</a:t>
            </a:r>
            <a:endParaRPr kumimoji="0" lang="en-US" sz="3600" b="1" i="1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30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838200" marR="0" lvl="0" indent="-838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4.  </a:t>
            </a:r>
            <a:r>
              <a:rPr kumimoji="0" lang="id-ID" sz="3600" b="1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Faktor-faktor yang Mempengaruhi Penerimaan Informasi</a:t>
            </a:r>
            <a:r>
              <a:rPr kumimoji="0" lang="id-ID" sz="40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4000" b="0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30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pic>
        <p:nvPicPr>
          <p:cNvPr id="46082" name="Picture 2" descr="F:\mendengarkan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53200" y="3962400"/>
            <a:ext cx="2057400" cy="1865665"/>
          </a:xfrm>
          <a:prstGeom prst="rect">
            <a:avLst/>
          </a:prstGeom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60375"/>
            <a:ext cx="7848600" cy="733425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3600" b="1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Tujuan Instruksional Khusus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kumimoji="0" lang="id-ID" sz="32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Setelah mempelajari bab ini, Anda diharapkan dapat: </a:t>
            </a:r>
            <a:endParaRPr kumimoji="0" lang="id-ID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"/>
              </a:buBlip>
              <a:defRPr/>
            </a:pPr>
            <a:r>
              <a:rPr kumimoji="0" lang="id-ID" sz="32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Menyebutkan contoh-contoh kegiatan mendengarkan.</a:t>
            </a:r>
            <a:endParaRPr kumimoji="0" lang="id-ID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"/>
              </a:buBlip>
              <a:defRPr/>
            </a:pPr>
            <a:r>
              <a:rPr kumimoji="0" lang="id-ID" sz="32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Menjelaskan</a:t>
            </a: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: </a:t>
            </a: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/>
            </a:pPr>
            <a:r>
              <a:rPr kumimoji="0" lang="id-ID" sz="24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Arial" panose="020B0604020202020204" pitchFamily="34" charset="0"/>
                <a:cs typeface="+mn-cs"/>
              </a:rPr>
              <a:t>pentingnya melatih kemampuan mendengarkan. </a:t>
            </a:r>
            <a:endParaRPr kumimoji="0" lang="id-ID" sz="24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Arial" panose="020B0604020202020204" pitchFamily="34" charset="0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/>
            </a:pPr>
            <a:r>
              <a:rPr kumimoji="0" lang="id-ID" sz="24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Arial" panose="020B0604020202020204" pitchFamily="34" charset="0"/>
                <a:cs typeface="+mn-cs"/>
              </a:rPr>
              <a:t>proses mendengarkan.</a:t>
            </a:r>
            <a:endParaRPr kumimoji="0" lang="id-ID" sz="24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Arial" panose="020B0604020202020204" pitchFamily="34" charset="0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/>
            </a:pPr>
            <a:r>
              <a:rPr kumimoji="0" lang="id-ID" sz="24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Arial" panose="020B0604020202020204" pitchFamily="34" charset="0"/>
                <a:cs typeface="+mn-cs"/>
              </a:rPr>
              <a:t>faktor-faktor yang mempengaruhi penerimaan informasi.</a:t>
            </a:r>
            <a:endParaRPr kumimoji="0" lang="id-ID" sz="24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Arial" panose="020B0604020202020204" pitchFamily="34" charset="0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/>
            </a:pPr>
            <a:r>
              <a:rPr kumimoji="0" lang="id-ID" sz="24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Arial" panose="020B0604020202020204" pitchFamily="34" charset="0"/>
                <a:cs typeface="+mn-cs"/>
              </a:rPr>
              <a:t>dan memberi contoh  tipe-tipe mendengarkan.</a:t>
            </a:r>
            <a:endParaRPr kumimoji="0" lang="id-ID" sz="24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Arial" panose="020B0604020202020204" pitchFamily="34" charset="0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/>
            </a:pPr>
            <a:r>
              <a:rPr kumimoji="0" lang="id-ID" sz="24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Arial" panose="020B0604020202020204" pitchFamily="34" charset="0"/>
                <a:cs typeface="+mn-cs"/>
              </a:rPr>
              <a:t>hambatan-hambatan dalam mendengarkan yang efektif.</a:t>
            </a:r>
            <a:endParaRPr kumimoji="0" lang="id-ID" sz="24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Arial" panose="020B0604020202020204" pitchFamily="34" charset="0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/>
            </a:pPr>
            <a:r>
              <a:rPr kumimoji="0" lang="id-ID" sz="24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Arial" panose="020B0604020202020204" pitchFamily="34" charset="0"/>
                <a:cs typeface="+mn-cs"/>
              </a:rPr>
              <a:t>beberapa cara memperbaiki kemampuan mendengar.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Arial" panose="020B0604020202020204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4175"/>
            <a:ext cx="7924800" cy="838200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0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Pengaruh Penerima</a:t>
            </a:r>
            <a:endParaRPr kumimoji="0" lang="en-US" sz="4000" b="0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20775"/>
            <a:ext cx="8229600" cy="5280025"/>
          </a:xfrm>
        </p:spPr>
        <p:txBody>
          <a:bodyPr vert="horz" wrap="square" lIns="91440" tIns="45720" rIns="91440" bIns="45720" numCol="1" anchor="t" anchorCtr="0" compatLnSpc="1"/>
          <a:lstStyle/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Tujuh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 hal yang mempengaruhi faktor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penerima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 dalam penerimaan informasi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,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adalah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: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762000" y="2438400"/>
          <a:ext cx="78486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pic>
        <p:nvPicPr>
          <p:cNvPr id="22532" name="Picture 4" descr="F:\rtm_telinga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19800" y="2971800"/>
            <a:ext cx="2571750" cy="29432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6575"/>
            <a:ext cx="8077200" cy="884238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40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Pengaruh pesan</a:t>
            </a:r>
            <a:endParaRPr kumimoji="0" lang="en-US" sz="4000" b="0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Lima hal yang mempengaruhi faktor pesan dalam penerimaan informasi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adalah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990600" y="2743200"/>
          <a:ext cx="7391400" cy="383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pic>
        <p:nvPicPr>
          <p:cNvPr id="23556" name="Picture 4" descr="F:\listen carefuly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72200" y="4191000"/>
            <a:ext cx="1905000" cy="1524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2286000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44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Pengaruh sumber</a:t>
            </a:r>
            <a:br>
              <a:rPr kumimoji="0" lang="en-US" sz="44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</a:br>
            <a:r>
              <a:rPr kumimoji="0" lang="en-US" sz="35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Sebelas hal yang mempengaruhi penerima informasi yang berasal dari sumber pesan, yaitu:</a:t>
            </a: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 </a:t>
            </a: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3124200"/>
            <a:ext cx="4038600" cy="3276600"/>
          </a:xfrm>
          <a:solidFill>
            <a:srgbClr val="FFC000"/>
          </a:solidFill>
        </p:spPr>
        <p:txBody>
          <a:bodyPr vert="horz" wrap="square" lIns="91440" tIns="45720" rIns="91440" bIns="45720" numCol="1" anchor="t" anchorCtr="0" compatLnSpc="1"/>
          <a:lstStyle/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AutoNum type="arabicPeriod"/>
              <a:defRPr/>
            </a:pPr>
            <a:r>
              <a:rPr kumimoji="0" lang="id-ID" sz="2800" b="0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proximity</a:t>
            </a: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AutoNum type="arabicPeriod"/>
              <a:defRPr/>
            </a:pP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daya-pikat, 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AutoNum type="arabicPeriod"/>
              <a:defRPr/>
            </a:pP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kesamaan, 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AutoNum type="arabicPeriod"/>
              <a:defRPr/>
            </a:pP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kredibilitas, 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AutoNum type="arabicPeriod"/>
              <a:defRPr/>
            </a:pP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kewenangan, 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AutoNum type="arabicPeriod"/>
              <a:defRPr/>
            </a:pP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motivasi, 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8916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8200" y="3124200"/>
            <a:ext cx="4038600" cy="3276600"/>
          </a:xfrm>
          <a:solidFill>
            <a:srgbClr val="92D050"/>
          </a:solidFill>
        </p:spPr>
        <p:txBody>
          <a:bodyPr vert="horz" wrap="square" lIns="91440" tIns="45720" rIns="91440" bIns="45720" numCol="1" anchor="t" anchorCtr="0" compatLnSpc="1"/>
          <a:lstStyle/>
          <a:p>
            <a:pPr marL="533400" marR="0" lvl="0" indent="-5334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AutoNum type="arabicPeriod" startAt="7"/>
              <a:defRPr/>
            </a:pP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maksud, 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AutoNum type="arabicPeriod" startAt="7"/>
              <a:defRPr/>
            </a:pP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penyampaian, 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AutoNum type="arabicPeriod" startAt="7"/>
              <a:defRPr/>
            </a:pP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status, 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AutoNum type="arabicPeriod" startAt="7"/>
              <a:defRPr/>
            </a:pP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kekuatan, 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AutoNum type="arabicPeriod" startAt="7"/>
              <a:defRPr/>
            </a:pP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kekuasaan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"/>
              </a:buBlip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7975"/>
            <a:ext cx="8229600" cy="763588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40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Pengaruh Medium dan Lingkungan</a:t>
            </a:r>
            <a:r>
              <a:rPr kumimoji="0" lang="id-ID" sz="44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4400" b="0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"/>
              </a:buBlip>
              <a:defRPr/>
            </a:pP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90600" y="1905000"/>
            <a:ext cx="7162800" cy="19050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Pengaruh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Medium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pesan disajikan melalui media cetak atau ilustrasi, gerak-gerik atau pakaian, film atau </a:t>
            </a:r>
            <a:r>
              <a:rPr kumimoji="0" lang="id-ID" sz="2400" b="0" i="1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microfiche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siaran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radio atau kata yang terucap dari teman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066800" y="4114800"/>
            <a:ext cx="7086600" cy="19050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533400" marR="0" lvl="0" indent="-533400" algn="just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Pengaruh lingkungan yang memiliki dampak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just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penting  pada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pemilihan, penafsiran dan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just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penyimpanan pesan adalah 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unsur konteks,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just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pengulangan, serta konsistensi dan kompetisi.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62000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838200" marR="0" lvl="0" indent="-838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0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5. </a:t>
            </a:r>
            <a:r>
              <a:rPr kumimoji="0" lang="id-ID" sz="40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Tipe Mendengarkan</a:t>
            </a:r>
            <a:r>
              <a:rPr kumimoji="0" lang="id-ID" sz="4400" b="1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4400" b="1" i="1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Menurut Tubbs dan Moss (1996), paling sedikit ada empat jenis tipe  mendengarkan, yaitu 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762000" y="2362200"/>
          <a:ext cx="77724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0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6.  </a:t>
            </a:r>
            <a:r>
              <a:rPr kumimoji="0" lang="id-ID" sz="40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Hambatan-Hambatan </a:t>
            </a:r>
            <a:r>
              <a:rPr kumimoji="0" lang="en-US" sz="40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d</a:t>
            </a:r>
            <a:r>
              <a:rPr kumimoji="0" lang="id-ID" sz="40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alam Mendengarkan Yang Efektif</a:t>
            </a:r>
            <a:r>
              <a:rPr kumimoji="0" lang="en-US" sz="40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4000" b="0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7650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marL="609600" indent="-609600" eaLnBrk="1" hangingPunct="1">
              <a:buSzPct val="100000"/>
              <a:buFont typeface="Wingdings" panose="05000000000000000000" pitchFamily="2" charset="2"/>
              <a:buAutoNum type="arabicParenR"/>
            </a:pPr>
            <a:r>
              <a:rPr lang="en-AU" altLang="en-US" i="1" dirty="0">
                <a:effectLst/>
                <a:latin typeface="Arial Narrow" pitchFamily="34" charset="0"/>
              </a:rPr>
              <a:t>...</a:t>
            </a:r>
            <a:endParaRPr lang="en-AU" altLang="en-US" i="1" dirty="0">
              <a:effectLst/>
              <a:latin typeface="Arial Narrow" pitchFamily="34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838200" y="1828799"/>
          <a:ext cx="73914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305800" cy="20875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35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Ashhenbrenner dan Snalling (1988) </a:t>
            </a:r>
            <a:r>
              <a:rPr kumimoji="0" lang="id-ID" sz="3500" b="0" i="1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diacu </a:t>
            </a:r>
            <a:r>
              <a:rPr kumimoji="0" lang="id-ID" sz="35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Tubbs dan Moss (1996), mengidentifikasi  </a:t>
            </a:r>
            <a:r>
              <a:rPr kumimoji="0" lang="en-US" sz="35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enam </a:t>
            </a:r>
            <a:r>
              <a:rPr kumimoji="0" lang="id-ID" sz="35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hambatan </a:t>
            </a:r>
            <a:r>
              <a:rPr kumimoji="0" lang="en-US" sz="35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dalam</a:t>
            </a:r>
            <a:r>
              <a:rPr kumimoji="0" lang="id-ID" sz="35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 mendengarkan efektif, yaitu</a:t>
            </a:r>
            <a:r>
              <a:rPr kumimoji="0" lang="en-US" sz="35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:</a:t>
            </a:r>
            <a:endParaRPr kumimoji="0" lang="en-US" sz="3500" b="0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590800"/>
            <a:ext cx="8229600" cy="3886200"/>
          </a:xfrm>
          <a:solidFill>
            <a:srgbClr val="00B050"/>
          </a:solidFill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"/>
              </a:buBlip>
              <a:defRPr/>
            </a:pP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menilai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sebelum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mendengar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lengkap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, 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"/>
              </a:buBlip>
              <a:defRPr/>
            </a:pP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keasyikan, 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"/>
              </a:buBlip>
              <a:defRPr/>
            </a:pP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mendengarkan semu, 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"/>
              </a:buBlip>
              <a:defRPr/>
            </a:pP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kelemahan secara semantik, 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"/>
              </a:buBlip>
              <a:defRPr/>
            </a:pP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berbicara terlalu banyak, 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"/>
              </a:buBlip>
              <a:defRPr/>
            </a:pP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Takut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mendengar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. </a:t>
            </a:r>
            <a:endParaRPr kumimoji="0" lang="id-ID" sz="3200" b="0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pic>
        <p:nvPicPr>
          <p:cNvPr id="28676" name="Picture 4" descr="F:\kartun ab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4038600"/>
            <a:ext cx="2238375" cy="2286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7" name="Rectangle 2"/>
          <p:cNvSpPr>
            <a:spLocks noGrp="1"/>
          </p:cNvSpPr>
          <p:nvPr>
            <p:ph type="title"/>
          </p:nvPr>
        </p:nvSpPr>
        <p:spPr>
          <a:xfrm>
            <a:off x="609600" y="384175"/>
            <a:ext cx="8001000" cy="706120"/>
          </a:xfrm>
        </p:spPr>
        <p:txBody>
          <a:bodyPr vert="horz" wrap="square" lIns="91440" tIns="45720" rIns="91440" bIns="45720" anchor="ctr" anchorCtr="0"/>
          <a:p>
            <a:pPr marL="838200" indent="-838200" eaLnBrk="1" hangingPunct="1"/>
            <a:r>
              <a:rPr lang="en-US" altLang="en-US" dirty="0">
                <a:effectLst/>
                <a:latin typeface="Arial Narrow" pitchFamily="34" charset="0"/>
              </a:rPr>
              <a:t>7.  </a:t>
            </a:r>
            <a:r>
              <a:rPr lang="id-ID" altLang="en-US" dirty="0">
                <a:effectLst/>
                <a:latin typeface="Arial Narrow" pitchFamily="34" charset="0"/>
              </a:rPr>
              <a:t>Memperbaiki Cara Mendengarkan</a:t>
            </a:r>
            <a:endParaRPr lang="en-US" altLang="en-US" i="1" dirty="0">
              <a:effectLst/>
              <a:latin typeface="Arial Narrow" pitchFamily="34" charset="0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08760"/>
            <a:ext cx="8229600" cy="4968240"/>
          </a:xfrm>
          <a:solidFill>
            <a:srgbClr val="00B050"/>
          </a:solidFill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None/>
              <a:defRPr/>
            </a:pP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Untuk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mengatasi masalah-masalah mendengarkan efektif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dengan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cara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: </a:t>
            </a:r>
            <a:endParaRPr kumimoji="0" lang="en-AU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"/>
              </a:buBlip>
              <a:defRPr/>
            </a:pPr>
            <a:r>
              <a:rPr kumimoji="0" lang="id-ID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Memperhatikan</a:t>
            </a: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: 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/>
            </a:pPr>
            <a:r>
              <a:rPr kumimoji="0" lang="id-ID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Arial" panose="020B0604020202020204" pitchFamily="34" charset="0"/>
                <a:cs typeface="+mn-cs"/>
              </a:rPr>
              <a:t>Untuk dapat bereaksi dengan tepat terhadap apa yang dikatakan orang,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Arial" panose="020B0604020202020204" pitchFamily="34" charset="0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/>
            </a:pPr>
            <a:r>
              <a:rPr kumimoji="0" lang="id-ID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Arial" panose="020B0604020202020204" pitchFamily="34" charset="0"/>
                <a:cs typeface="+mn-cs"/>
              </a:rPr>
              <a:t>Salah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Arial" panose="020B0604020202020204" pitchFamily="34" charset="0"/>
                <a:cs typeface="+mn-cs"/>
              </a:rPr>
              <a:t> </a:t>
            </a:r>
            <a:r>
              <a:rPr kumimoji="0" lang="id-ID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Arial" panose="020B0604020202020204" pitchFamily="34" charset="0"/>
                <a:cs typeface="+mn-cs"/>
              </a:rPr>
              <a:t>satu cara terpenting untuk meningkatkan kemampuan mendengarkan.  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Arial" panose="020B0604020202020204" pitchFamily="34" charset="0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/>
            </a:pPr>
            <a:r>
              <a:rPr kumimoji="0" lang="id-ID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Arial" panose="020B0604020202020204" pitchFamily="34" charset="0"/>
                <a:cs typeface="+mn-cs"/>
              </a:rPr>
              <a:t>Ingat, komunikator yang baik belum tentu pendengar yang baik.</a:t>
            </a:r>
            <a:endParaRPr kumimoji="0" lang="en-AU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Arial" panose="020B0604020202020204" pitchFamily="34" charset="0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"/>
              </a:buBlip>
              <a:defRPr/>
            </a:pPr>
            <a:r>
              <a:rPr kumimoji="0" lang="id-ID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Mendengarkan maksud utama atau gagasan pembicara</a:t>
            </a: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/>
            </a:pPr>
            <a:r>
              <a:rPr kumimoji="0" lang="id-ID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Arial" panose="020B0604020202020204" pitchFamily="34" charset="0"/>
                <a:cs typeface="+mn-cs"/>
              </a:rPr>
              <a:t>mempertahankan motivasi untuk memperhatikan</a:t>
            </a:r>
            <a:endParaRPr kumimoji="0" lang="en-AU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Arial" panose="020B0604020202020204" pitchFamily="34" charset="0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"/>
              </a:buBlip>
              <a:defRPr/>
            </a:pPr>
            <a:r>
              <a:rPr kumimoji="0" lang="id-ID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Menggunakan waktu luang</a:t>
            </a: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/>
            </a:pPr>
            <a:r>
              <a:rPr kumimoji="0" lang="id-ID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Arial" panose="020B0604020202020204" pitchFamily="34" charset="0"/>
                <a:cs typeface="+mn-cs"/>
              </a:rPr>
              <a:t>digunakan untuk memikirkan apa maksud pembicara.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Arial" panose="020B0604020202020204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1" name="Rectang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371600"/>
          </a:xfrm>
        </p:spPr>
        <p:txBody>
          <a:bodyPr vert="horz" wrap="square" lIns="91440" tIns="45720" rIns="91440" bIns="45720" anchor="ctr" anchorCtr="0"/>
          <a:p>
            <a:pPr algn="l" eaLnBrk="1" hangingPunct="1"/>
            <a:r>
              <a:rPr lang="en-US" altLang="en-US" sz="3600" dirty="0">
                <a:effectLst/>
                <a:latin typeface="Arial Narrow" pitchFamily="34" charset="0"/>
              </a:rPr>
              <a:t>Cara </a:t>
            </a:r>
            <a:r>
              <a:rPr lang="id-ID" altLang="en-US" sz="3600" dirty="0">
                <a:effectLst/>
                <a:latin typeface="Arial Narrow" pitchFamily="34" charset="0"/>
              </a:rPr>
              <a:t> dapat meningkatkan kemampuan mendengar </a:t>
            </a:r>
            <a:r>
              <a:rPr lang="id-ID" altLang="en-US" sz="2800" dirty="0">
                <a:effectLst/>
                <a:latin typeface="Arial Narrow" pitchFamily="34" charset="0"/>
              </a:rPr>
              <a:t>(Nisbet 1988 </a:t>
            </a:r>
            <a:r>
              <a:rPr lang="id-ID" altLang="en-US" sz="2800" i="1" dirty="0">
                <a:effectLst/>
                <a:latin typeface="Arial Narrow" pitchFamily="34" charset="0"/>
              </a:rPr>
              <a:t>diacu </a:t>
            </a:r>
            <a:r>
              <a:rPr lang="id-ID" altLang="en-US" sz="2800" dirty="0">
                <a:effectLst/>
                <a:latin typeface="Arial Narrow" pitchFamily="34" charset="0"/>
              </a:rPr>
              <a:t>Tubbs dan Moss 1996)</a:t>
            </a:r>
            <a:r>
              <a:rPr lang="en-US" altLang="en-US" sz="2800" dirty="0">
                <a:effectLst/>
                <a:latin typeface="Arial Narrow" pitchFamily="34" charset="0"/>
              </a:rPr>
              <a:t>: </a:t>
            </a:r>
            <a:endParaRPr lang="en-US" altLang="en-US" sz="3600" dirty="0">
              <a:effectLst/>
              <a:latin typeface="Arial Narrow" pitchFamily="34" charset="0"/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828800"/>
            <a:ext cx="8001000" cy="45720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"/>
              </a:buBlip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533400" y="1752600"/>
          <a:ext cx="8153400" cy="48336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5" name="Rectangle 2"/>
          <p:cNvSpPr>
            <a:spLocks noGrp="1"/>
          </p:cNvSpPr>
          <p:nvPr>
            <p:ph type="title"/>
          </p:nvPr>
        </p:nvSpPr>
        <p:spPr>
          <a:xfrm>
            <a:off x="457200" y="307975"/>
            <a:ext cx="8229600" cy="838200"/>
          </a:xfrm>
        </p:spPr>
        <p:txBody>
          <a:bodyPr vert="horz" wrap="square" lIns="91440" tIns="45720" rIns="91440" bIns="45720" anchor="ctr" anchorCtr="0"/>
          <a:p>
            <a:pPr marL="838200" indent="-838200" eaLnBrk="1" hangingPunct="1"/>
            <a:r>
              <a:rPr lang="en-US" altLang="en-US" sz="4000" dirty="0">
                <a:effectLst/>
                <a:latin typeface="Arial Narrow" pitchFamily="34" charset="0"/>
              </a:rPr>
              <a:t>8.  </a:t>
            </a:r>
            <a:r>
              <a:rPr lang="id-ID" altLang="en-US" sz="4000" dirty="0">
                <a:effectLst/>
                <a:latin typeface="Arial Narrow" pitchFamily="34" charset="0"/>
              </a:rPr>
              <a:t>Kesimpulan</a:t>
            </a:r>
            <a:endParaRPr lang="en-US" altLang="en-US" sz="4000" i="1" dirty="0">
              <a:effectLst/>
              <a:latin typeface="Arial Narrow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"/>
              </a:buBlip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143000" y="3429000"/>
            <a:ext cx="7620000" cy="14478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95000"/>
              <a:buFontTx/>
              <a:buNone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Mendengar dan mengamati dalam berkomunikasi adalah usaha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95000"/>
              <a:buFontTx/>
              <a:buNone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utama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dalam mengumpulkan informasi mengenai orang,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95000"/>
              <a:buFontTx/>
              <a:buNone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peristiwa, masalah,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dan kesempatan pada lingkungan. 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85800" y="1676400"/>
            <a:ext cx="7542213" cy="14478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95000"/>
              <a:buFontTx/>
              <a:buNone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Mendengarkan dan mengamati, melibatkan pemilihan. Sementara 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95000"/>
              <a:buFontTx/>
              <a:buNone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mendengarkan menyertakan arti bagi sebagian orang, keadaan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95000"/>
              <a:buFontTx/>
              <a:buNone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d</a:t>
            </a: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objek, dan tak bisa dipungkiri aspek lainnya akan di</a:t>
            </a:r>
            <a:r>
              <a:rPr kumimoji="0" lang="en-US" altLang="id-ID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a</a:t>
            </a: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baikan. 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57200" y="5051425"/>
            <a:ext cx="7770813" cy="147955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95000"/>
              <a:buFontTx/>
              <a:buNone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Pemilihan, penafsiran, dan mengingat pesan adalah subjektif dan 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95000"/>
              <a:buFontTx/>
              <a:buNone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dipengaruhi oleh aspek kepribadian yang dibawa ke dalam situasi,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95000"/>
              <a:buFontTx/>
              <a:buNone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sama halnya seperti pesan yang tersedia, sumber, media, dan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95000"/>
              <a:buFontTx/>
              <a:buNone/>
              <a:defRPr/>
            </a:pPr>
            <a:r>
              <a:rPr kumimoji="0" lang="id-ID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pengaruh lingkungan. 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Sub Pokok Bahasan</a:t>
            </a:r>
            <a:endParaRPr kumimoji="0" lang="en-US" sz="4400" b="0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AutoNum type="arabicPeriod"/>
              <a:defRPr/>
            </a:pPr>
            <a:r>
              <a:rPr kumimoji="0" lang="id-ID" sz="3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Contoh Kegiatan Mendengarkan</a:t>
            </a:r>
            <a:endParaRPr kumimoji="0" lang="en-US" sz="32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AutoNum type="arabicPeriod"/>
              <a:defRPr/>
            </a:pPr>
            <a:r>
              <a:rPr kumimoji="0" lang="id-ID" sz="3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Melatih Kemampuan Mendengarkan</a:t>
            </a:r>
            <a:endParaRPr kumimoji="0" lang="en-US" sz="32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AutoNum type="arabicPeriod"/>
              <a:defRPr/>
            </a:pPr>
            <a:r>
              <a:rPr kumimoji="0" lang="en-US" sz="3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Proses Mendengarkan</a:t>
            </a:r>
            <a:endParaRPr kumimoji="0" lang="en-US" sz="32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AutoNum type="arabicPeriod"/>
              <a:defRPr/>
            </a:pPr>
            <a:r>
              <a:rPr kumimoji="0" lang="id-ID" sz="32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Faktor-faktor yang Mempengaruhi Penerimaan Informasi</a:t>
            </a:r>
            <a:endParaRPr kumimoji="0" lang="en-US" sz="32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AutoNum type="arabicPeriod"/>
              <a:defRPr/>
            </a:pPr>
            <a:endParaRPr kumimoji="0" lang="en-US" sz="32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AutoNum type="arabicPeriod"/>
              <a:defRPr/>
            </a:pPr>
            <a:endParaRPr kumimoji="0" lang="en-US" sz="3200" b="1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pic>
        <p:nvPicPr>
          <p:cNvPr id="5124" name="Picture 4" descr="F:\listen carefuly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5867400" y="4343400"/>
            <a:ext cx="2743200" cy="2133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.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"/>
              </a:buBlip>
              <a:defRPr/>
            </a:pP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1295400" y="1752600"/>
            <a:ext cx="7392988" cy="1600200"/>
          </a:xfrm>
          <a:prstGeom prst="round2Diag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95000"/>
              <a:buFontTx/>
              <a:buNone/>
              <a:defRPr/>
            </a:pP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Karakteristik pribadi dan pengalaman sebelumnya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95000"/>
              <a:buFontTx/>
              <a:buNone/>
              <a:defRPr/>
            </a:pP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mempunyai pengaruh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utama pada apa yang dilihat,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95000"/>
              <a:buFontTx/>
              <a:buNone/>
              <a:defRPr/>
            </a:pP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didengar, dipahami, dipercaya, dan diingat. 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831850" y="3810000"/>
            <a:ext cx="8213725" cy="1981200"/>
          </a:xfrm>
          <a:prstGeom prst="round2Diag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95000"/>
              <a:buFontTx/>
              <a:buNone/>
              <a:defRPr/>
            </a:pP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Kemampuan dalam mendengar dan pengamatan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95000"/>
              <a:buFontTx/>
              <a:buNone/>
              <a:defRPr/>
            </a:pP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memerlukan upaya sadar,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yaitu kesadaran akan faktor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95000"/>
              <a:buFontTx/>
              <a:buNone/>
              <a:defRPr/>
            </a:pP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yang mempengaruhi proses, dan pemahaman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95000"/>
              <a:buFontTx/>
              <a:buNone/>
              <a:defRPr/>
            </a:pP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dari kemampuan diri sendiri, kebutuhan, sikap, nilai dan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ct val="95000"/>
              <a:buFontTx/>
              <a:buNone/>
              <a:defRPr/>
            </a:pP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tujuan.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.</a:t>
            </a:r>
            <a:endParaRPr kumimoji="0" lang="id-ID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"/>
              </a:buBlip>
              <a:defRPr/>
            </a:pPr>
            <a:r>
              <a:rPr kumimoji="0" lang="id-ID" sz="4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Terima kasih</a:t>
            </a:r>
            <a:endParaRPr kumimoji="0" lang="id-ID" sz="4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8363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1.  </a:t>
            </a:r>
            <a:r>
              <a:rPr kumimoji="0" lang="id-ID" sz="4400" b="1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Contoh Kegiatan Mendengarkan</a:t>
            </a:r>
            <a:r>
              <a:rPr kumimoji="0" lang="id-ID" sz="44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4400" b="0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838200" y="1752600"/>
          <a:ext cx="77724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4400" b="0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990600" y="1524000"/>
            <a:ext cx="7391400" cy="1981200"/>
          </a:xfrm>
          <a:prstGeom prst="round2Diag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Mendengarkan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dalam arti menyimak, mempunyai peranan penting dalam kesuksesan komunikasi baik dalam hubungan pribadi maupun hubungan social  profesional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172" name="Picture 4" descr="F:\listening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533400" y="3962400"/>
            <a:ext cx="2495550" cy="2552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Mendengarkan dalam konteks komunikasi dalam hubungan pribadi</a:t>
            </a:r>
            <a:r>
              <a:rPr kumimoji="0" lang="en-US" sz="40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4000" b="0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Rectangle 5"/>
          <p:cNvSpPr/>
          <p:nvPr/>
        </p:nvSpPr>
        <p:spPr>
          <a:xfrm>
            <a:off x="533400" y="1483995"/>
            <a:ext cx="8077200" cy="4299585"/>
          </a:xfrm>
          <a:prstGeom prst="rect">
            <a:avLst/>
          </a:prstGeom>
          <a:solidFill>
            <a:srgbClr val="00B05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>
            <a:noAutofit/>
          </a:bodyPr>
          <a:p>
            <a:pPr algn="just">
              <a:buClrTx/>
              <a:buFontTx/>
            </a:pPr>
            <a:r>
              <a:rPr lang="id-ID" altLang="en-US" sz="1800" dirty="0">
                <a:latin typeface="Arial" panose="020B0604020202020204" pitchFamily="34" charset="0"/>
              </a:rPr>
              <a:t>Hari itu, hari Jumat di sore hari yang sangat dinantikan karena liburan akhir pekan, Pak Agus duduk-duduk  di depan TV seperti mayat hidup, sambil terus mengklik “</a:t>
            </a:r>
            <a:r>
              <a:rPr lang="id-ID" altLang="en-US" sz="1800" i="1" dirty="0">
                <a:latin typeface="Arial" panose="020B0604020202020204" pitchFamily="34" charset="0"/>
              </a:rPr>
              <a:t>remote control”</a:t>
            </a:r>
            <a:r>
              <a:rPr lang="id-ID" altLang="en-US" sz="1800" dirty="0">
                <a:latin typeface="Arial" panose="020B0604020202020204" pitchFamily="34" charset="0"/>
              </a:rPr>
              <a:t> tanpa memperhatikan saluran yang pasti. </a:t>
            </a:r>
            <a:endParaRPr lang="id-ID" altLang="en-US" sz="1800" dirty="0">
              <a:latin typeface="Arial" panose="020B0604020202020204" pitchFamily="34" charset="0"/>
            </a:endParaRPr>
          </a:p>
          <a:p>
            <a:pPr algn="just">
              <a:buClrTx/>
              <a:buFontTx/>
            </a:pPr>
            <a:r>
              <a:rPr lang="id-ID" altLang="en-US" sz="1800" dirty="0">
                <a:latin typeface="Arial" panose="020B0604020202020204" pitchFamily="34" charset="0"/>
              </a:rPr>
              <a:t> Saat itu ia mendengar isterinya menyapa sambil meletakkan minuman teh di meja tepat di samping suaminya.</a:t>
            </a:r>
            <a:endParaRPr lang="id-ID" altLang="en-US" sz="1800" dirty="0">
              <a:latin typeface="Arial" panose="020B0604020202020204" pitchFamily="34" charset="0"/>
            </a:endParaRPr>
          </a:p>
          <a:p>
            <a:pPr algn="just">
              <a:buClrTx/>
              <a:buFontTx/>
            </a:pPr>
            <a:r>
              <a:rPr lang="id-ID" altLang="en-US" sz="1800" dirty="0">
                <a:latin typeface="Arial" panose="020B0604020202020204" pitchFamily="34" charset="0"/>
              </a:rPr>
              <a:t> Ia mendengar suara “sesuatu sedang digoreng” di dapur, ia juga mendengar suara anaknya yang menelpon, bunyi air di aquarium, suara anak-anak tetangga sedang bermain di jalan depan rumah.  </a:t>
            </a:r>
            <a:endParaRPr lang="id-ID" altLang="en-US" sz="1800" dirty="0">
              <a:latin typeface="Arial" panose="020B0604020202020204" pitchFamily="34" charset="0"/>
            </a:endParaRPr>
          </a:p>
          <a:p>
            <a:pPr algn="just">
              <a:buClrTx/>
              <a:buFontTx/>
            </a:pPr>
            <a:r>
              <a:rPr lang="id-ID" altLang="en-US" sz="1800" dirty="0">
                <a:latin typeface="Arial" panose="020B0604020202020204" pitchFamily="34" charset="0"/>
              </a:rPr>
              <a:t> Pada saat yang bersamaan Pak Agus juga memikirkan ke hal-hal lain seperti masalah pekerjaan, mobil yang masuk bengkel, anak-anak yang menginjak usia remaja.  </a:t>
            </a:r>
            <a:endParaRPr lang="id-ID" altLang="en-US" sz="1800" dirty="0">
              <a:latin typeface="Arial" panose="020B0604020202020204" pitchFamily="34" charset="0"/>
            </a:endParaRPr>
          </a:p>
          <a:p>
            <a:pPr algn="just">
              <a:buClrTx/>
              <a:buFontTx/>
            </a:pPr>
            <a:r>
              <a:rPr lang="id-ID" altLang="en-US" sz="1800" dirty="0">
                <a:latin typeface="Arial" panose="020B0604020202020204" pitchFamily="34" charset="0"/>
              </a:rPr>
              <a:t>Pak Agus tersadar dari lamunan ketika Sang  isteri menepuk bahunya dan berkata, “ Pak.., diminum tehnya, nanti keburu dingin..!” Akhirnya suami isteri menikmati minum teh sambil ngobrol tentang acara TV, pekerjaan, mobil, dan anak-anak mereka</a:t>
            </a:r>
            <a:r>
              <a:rPr lang="en-US" altLang="en-US" sz="1800" dirty="0">
                <a:latin typeface="Arial" panose="020B0604020202020204" pitchFamily="34" charset="0"/>
              </a:rPr>
              <a:t> </a:t>
            </a:r>
            <a:endParaRPr lang="en-US" altLang="en-US" sz="1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5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Mendengarkan dalam konteks komunikasi dalam hubungan profesional</a:t>
            </a: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idx="1"/>
          </p:nvPr>
        </p:nvSpPr>
        <p:spPr>
          <a:solidFill>
            <a:srgbClr val="00B050"/>
          </a:solidFill>
          <a:ln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/>
          <a:lstStyle/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"/>
              </a:buBlip>
              <a:defRPr/>
            </a:pPr>
            <a:r>
              <a:rPr kumimoji="0" lang="id-ID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Seorang sekretaris mendengar dengan seksama perintah bos sambil mencatat, meskipun perintah tersebut  tidak disampaikan  dengan jelas  karena diucapkan oleh si bos  sambil marah-marah.  </a:t>
            </a:r>
            <a:endParaRPr kumimoji="0" lang="id-ID" sz="2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1"/>
              </a:buBlip>
              <a:defRPr/>
            </a:pPr>
            <a:r>
              <a:rPr kumimoji="0" lang="id-ID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n-ea"/>
                <a:cs typeface="+mn-cs"/>
              </a:rPr>
              <a:t>Setelah selesai mencatat, sekretaris minta ijin untuk membacakan ulang apa isi perintah bos yang telah dicatatnya, sebelum  akhirnya berlalu setelah mendapat konfirmasi dari bos.</a:t>
            </a:r>
            <a:endParaRPr kumimoji="0" lang="en-US" sz="2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838200" marR="0" lvl="0" indent="-838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600" b="1" i="1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  <p:graphicFrame>
        <p:nvGraphicFramePr>
          <p:cNvPr id="10242" name="Content Placeholder 5"/>
          <p:cNvGraphicFramePr>
            <a:graphicFrameLocks noGrp="1"/>
          </p:cNvGraphicFramePr>
          <p:nvPr>
            <p:ph idx="1"/>
          </p:nvPr>
        </p:nvGraphicFramePr>
        <p:xfrm>
          <a:off x="609600" y="1752600"/>
          <a:ext cx="8229600" cy="483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8229600" imgH="4834255" progId="Excel.Chart.8">
                  <p:embed/>
                </p:oleObj>
              </mc:Choice>
              <mc:Fallback>
                <p:oleObj name="" r:id="rId1" imgW="8229600" imgH="4834255" progId="Excel.Chart.8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09600" y="1752600"/>
                        <a:ext cx="8229600" cy="48355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nip Diagonal Corner Rectangle 4"/>
          <p:cNvSpPr/>
          <p:nvPr/>
        </p:nvSpPr>
        <p:spPr>
          <a:xfrm>
            <a:off x="381000" y="228600"/>
            <a:ext cx="8458200" cy="1371600"/>
          </a:xfrm>
          <a:prstGeom prst="snip2DiagRect">
            <a:avLst/>
          </a:prstGeom>
          <a:ln>
            <a:solidFill>
              <a:schemeClr val="accent4">
                <a:lumMod val="1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70 %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Waktu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manusia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digunakan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untuk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kegiatan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komunikasi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membaca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menulis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mendengarkan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berbicara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534400" cy="1143000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Mendengarkan vs Berbicara, Menulis, Membaca</a:t>
            </a:r>
            <a:endParaRPr kumimoji="0" lang="en-US" sz="3200" b="1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990600" y="1372235"/>
          <a:ext cx="7543800" cy="48761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0</TotalTime>
  <Words>8188</Words>
  <Application>WPS Presentation</Application>
  <PresentationFormat>On-screen Show (4:3)</PresentationFormat>
  <Paragraphs>212</Paragraphs>
  <Slides>31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42" baseType="lpstr">
      <vt:lpstr>Arial</vt:lpstr>
      <vt:lpstr>SimSun</vt:lpstr>
      <vt:lpstr>Wingdings</vt:lpstr>
      <vt:lpstr>Bernard MT Condensed</vt:lpstr>
      <vt:lpstr>Arial Narrow</vt:lpstr>
      <vt:lpstr>Segoe Print</vt:lpstr>
      <vt:lpstr>Microsoft YaHei</vt:lpstr>
      <vt:lpstr>Arial Unicode MS</vt:lpstr>
      <vt:lpstr>Calibri</vt:lpstr>
      <vt:lpstr>Beam</vt:lpstr>
      <vt:lpstr>Excel.Chart.8</vt:lpstr>
      <vt:lpstr>BAB 4    MENDENGARKAN</vt:lpstr>
      <vt:lpstr>Tujuan Instruksional Khusus</vt:lpstr>
      <vt:lpstr>Sub Pokok Bahasan</vt:lpstr>
      <vt:lpstr>1.  Contoh Kegiatan Mendengarkan </vt:lpstr>
      <vt:lpstr>PowerPoint 演示文稿</vt:lpstr>
      <vt:lpstr>Mendengarkan dalam konteks komunikasi dalam hubungan pribadi </vt:lpstr>
      <vt:lpstr>Mendengarkan dalam konteks komunikasi dalam hubungan profesional </vt:lpstr>
      <vt:lpstr>PowerPoint 演示文稿</vt:lpstr>
      <vt:lpstr>Mendengarkan vs Berbicara, Menulis, Membaca</vt:lpstr>
      <vt:lpstr>Berbicara vs Mendengarkan</vt:lpstr>
      <vt:lpstr>Pentingnya Melatih Kemampuan Mendengar </vt:lpstr>
      <vt:lpstr>3.  Proses Mendengarkan </vt:lpstr>
      <vt:lpstr>Proses Mendengarkan: 1.Perhatian </vt:lpstr>
      <vt:lpstr>Proses Mendengarkan: 2. Mendengarkan</vt:lpstr>
      <vt:lpstr>.</vt:lpstr>
      <vt:lpstr>Proses Mendengarkan: 3. Memahami </vt:lpstr>
      <vt:lpstr>Proses Mendengarkan: 4. Mengingat </vt:lpstr>
      <vt:lpstr>Tipe Memori episodic dan Memori semantic</vt:lpstr>
      <vt:lpstr>4.  Faktor-faktor yang Mempengaruhi Penerimaan Informasi </vt:lpstr>
      <vt:lpstr>Pengaruh Penerima</vt:lpstr>
      <vt:lpstr>Pengaruh pesan</vt:lpstr>
      <vt:lpstr>Pengaruh sumber Sebelas hal yang mempengaruhi penerima informasi yang berasal dari sumber pesan, yaitu: </vt:lpstr>
      <vt:lpstr>Pengaruh Medium dan Lingkungan </vt:lpstr>
      <vt:lpstr>5. Tipe Mendengarkan </vt:lpstr>
      <vt:lpstr>6.  Hambatan-Hambatan dalam Mendengarkan Yang Efektif </vt:lpstr>
      <vt:lpstr>Ashhenbrenner dan Snalling (1988) diacu Tubbs dan Moss (1996), mengidentifikasi  enam hambatan dalam mendengarkan efektif, yaitu:</vt:lpstr>
      <vt:lpstr>7.  Memperbaiki Cara Mendengarkan</vt:lpstr>
      <vt:lpstr>Cara  dapat meningkatkan kemampuan mendengar (Nisbet 1988 diacu Tubbs dan Moss 1996): </vt:lpstr>
      <vt:lpstr>8.  Kesimpulan</vt:lpstr>
      <vt:lpstr>.</vt:lpstr>
      <vt:lpstr>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Dewi Setyarini</cp:lastModifiedBy>
  <cp:revision>42</cp:revision>
  <dcterms:created xsi:type="dcterms:W3CDTF">2022-09-29T01:31:00Z</dcterms:created>
  <dcterms:modified xsi:type="dcterms:W3CDTF">2025-10-26T13:40:37Z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ICV">
    <vt:lpwstr>45BEB09E284B4B0DA852644F5118992D_12</vt:lpwstr>
  </property>
  <property fmtid="{D5CDD505-2E9C-101B-9397-08002B2CF9AE}" pid="4" name="KSOProductBuildVer">
    <vt:lpwstr>1033-12.2.0.23131</vt:lpwstr>
  </property>
</Properties>
</file>