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346" r:id="rId5"/>
    <p:sldId id="259" r:id="rId6"/>
    <p:sldId id="330" r:id="rId7"/>
    <p:sldId id="347" r:id="rId8"/>
    <p:sldId id="331" r:id="rId9"/>
    <p:sldId id="322" r:id="rId10"/>
    <p:sldId id="306" r:id="rId11"/>
    <p:sldId id="350" r:id="rId12"/>
    <p:sldId id="328" r:id="rId13"/>
    <p:sldId id="329" r:id="rId14"/>
    <p:sldId id="309" r:id="rId15"/>
    <p:sldId id="332" r:id="rId16"/>
    <p:sldId id="333" r:id="rId17"/>
    <p:sldId id="334" r:id="rId18"/>
    <p:sldId id="342" r:id="rId19"/>
    <p:sldId id="353" r:id="rId20"/>
    <p:sldId id="310" r:id="rId21"/>
    <p:sldId id="311" r:id="rId22"/>
    <p:sldId id="312" r:id="rId23"/>
    <p:sldId id="313" r:id="rId24"/>
    <p:sldId id="314" r:id="rId25"/>
    <p:sldId id="315" r:id="rId26"/>
    <p:sldId id="316" r:id="rId27"/>
    <p:sldId id="317" r:id="rId28"/>
    <p:sldId id="318" r:id="rId29"/>
    <p:sldId id="319" r:id="rId30"/>
    <p:sldId id="321" r:id="rId31"/>
    <p:sldId id="260" r:id="rId32"/>
    <p:sldId id="295" r:id="rId33"/>
    <p:sldId id="303" r:id="rId34"/>
    <p:sldId id="296" r:id="rId35"/>
    <p:sldId id="297" r:id="rId36"/>
    <p:sldId id="298" r:id="rId37"/>
    <p:sldId id="299" r:id="rId38"/>
    <p:sldId id="300" r:id="rId39"/>
    <p:sldId id="301" r:id="rId40"/>
    <p:sldId id="343" r:id="rId41"/>
  </p:sldIdLst>
  <p:sldSz cx="9144000" cy="5143500"/>
  <p:notesSz cx="6858000" cy="9144000"/>
  <p:embeddedFontLst>
    <p:embeddedFont>
      <p:font typeface="Space Grotesk Light"/>
      <p:bold r:id="rId45"/>
    </p:embeddedFont>
    <p:embeddedFont>
      <p:font typeface="Calibri" panose="020F0502020204030204" pitchFamily="34" charset="0"/>
      <p:regular r:id="rId46"/>
      <p:bold r:id="rId47"/>
      <p:italic r:id="rId48"/>
      <p:boldItalic r:id="rId49"/>
    </p:embeddedFont>
    <p:embeddedFont>
      <p:font typeface="Arial Black" panose="020B0A04020102020204" pitchFamily="34" charset="0"/>
      <p:bold r:id="rId50"/>
    </p:embeddedFont>
    <p:embeddedFont>
      <p:font typeface="Comic Sans MS" panose="030F0702030302020204" pitchFamily="66"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font" Target="fonts/font10.fntdata"/><Relationship Id="rId53" Type="http://schemas.openxmlformats.org/officeDocument/2006/relationships/font" Target="fonts/font9.fntdata"/><Relationship Id="rId52" Type="http://schemas.openxmlformats.org/officeDocument/2006/relationships/font" Target="fonts/font8.fntdata"/><Relationship Id="rId51" Type="http://schemas.openxmlformats.org/officeDocument/2006/relationships/font" Target="fonts/font7.fntdata"/><Relationship Id="rId50" Type="http://schemas.openxmlformats.org/officeDocument/2006/relationships/font" Target="fonts/font6.fntdata"/><Relationship Id="rId5" Type="http://schemas.openxmlformats.org/officeDocument/2006/relationships/slide" Target="slides/slide2.xml"/><Relationship Id="rId49" Type="http://schemas.openxmlformats.org/officeDocument/2006/relationships/font" Target="fonts/font5.fntdata"/><Relationship Id="rId48" Type="http://schemas.openxmlformats.org/officeDocument/2006/relationships/font" Target="fonts/font4.fntdata"/><Relationship Id="rId47" Type="http://schemas.openxmlformats.org/officeDocument/2006/relationships/font" Target="fonts/font3.fntdata"/><Relationship Id="rId46" Type="http://schemas.openxmlformats.org/officeDocument/2006/relationships/font" Target="fonts/font2.fntdata"/><Relationship Id="rId45" Type="http://schemas.openxmlformats.org/officeDocument/2006/relationships/font" Target="fonts/font1.fntdata"/><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3" name="Shape 873"/>
        <p:cNvGrpSpPr/>
        <p:nvPr/>
      </p:nvGrpSpPr>
      <p:grpSpPr>
        <a:xfrm>
          <a:off x="0" y="0"/>
          <a:ext cx="0" cy="0"/>
          <a:chOff x="0" y="0"/>
          <a:chExt cx="0" cy="0"/>
        </a:xfrm>
      </p:grpSpPr>
      <p:sp>
        <p:nvSpPr>
          <p:cNvPr id="874" name="Google Shape;874;g35f391192_0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5f391192_0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95" name="Shape 895"/>
        <p:cNvGrpSpPr/>
        <p:nvPr/>
      </p:nvGrpSpPr>
      <p:grpSpPr>
        <a:xfrm>
          <a:off x="0" y="0"/>
          <a:ext cx="0" cy="0"/>
          <a:chOff x="0" y="0"/>
          <a:chExt cx="0" cy="0"/>
        </a:xfrm>
      </p:grpSpPr>
      <p:sp>
        <p:nvSpPr>
          <p:cNvPr id="896" name="Google Shape;89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1"/>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08" name="Shape 1208"/>
        <p:cNvGrpSpPr/>
        <p:nvPr/>
      </p:nvGrpSpPr>
      <p:grpSpPr>
        <a:xfrm>
          <a:off x="0" y="0"/>
          <a:ext cx="0" cy="0"/>
          <a:chOff x="0" y="0"/>
          <a:chExt cx="0" cy="0"/>
        </a:xfrm>
      </p:grpSpPr>
      <p:sp>
        <p:nvSpPr>
          <p:cNvPr id="1209" name="Google Shape;1209;gb2f7c811ed_0_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b2f7c811ed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01" name="Shape 901"/>
        <p:cNvGrpSpPr/>
        <p:nvPr/>
      </p:nvGrpSpPr>
      <p:grpSpPr>
        <a:xfrm>
          <a:off x="0" y="0"/>
          <a:ext cx="0" cy="0"/>
          <a:chOff x="0" y="0"/>
          <a:chExt cx="0" cy="0"/>
        </a:xfrm>
      </p:grpSpPr>
      <p:sp>
        <p:nvSpPr>
          <p:cNvPr id="902" name="Google Shape;90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9" name="Shape 9"/>
        <p:cNvGrpSpPr/>
        <p:nvPr/>
      </p:nvGrpSpPr>
      <p:grpSpPr>
        <a:xfrm>
          <a:off x="0" y="0"/>
          <a:ext cx="0" cy="0"/>
          <a:chOff x="0" y="0"/>
          <a:chExt cx="0" cy="0"/>
        </a:xfrm>
      </p:grpSpPr>
      <p:grpSp>
        <p:nvGrpSpPr>
          <p:cNvPr id="10" name="Google Shape;10;p2"/>
          <p:cNvGrpSpPr/>
          <p:nvPr/>
        </p:nvGrpSpPr>
        <p:grpSpPr>
          <a:xfrm>
            <a:off x="-255775" y="50550"/>
            <a:ext cx="10626641" cy="5092950"/>
            <a:chOff x="-255775" y="50550"/>
            <a:chExt cx="10626641" cy="5092950"/>
          </a:xfrm>
        </p:grpSpPr>
        <p:grpSp>
          <p:nvGrpSpPr>
            <p:cNvPr id="11" name="Google Shape;11;p2"/>
            <p:cNvGrpSpPr/>
            <p:nvPr/>
          </p:nvGrpSpPr>
          <p:grpSpPr>
            <a:xfrm>
              <a:off x="104275" y="50550"/>
              <a:ext cx="8948150" cy="772675"/>
              <a:chOff x="104275" y="50550"/>
              <a:chExt cx="8948150" cy="772675"/>
            </a:xfrm>
          </p:grpSpPr>
          <p:sp>
            <p:nvSpPr>
              <p:cNvPr id="12" name="Google Shape;12;p2"/>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3" name="Google Shape;13;p2"/>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4" name="Google Shape;14;p2"/>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5" name="Google Shape;15;p2"/>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6" name="Google Shape;16;p2"/>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7" name="Google Shape;17;p2"/>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 name="Google Shape;18;p2"/>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9" name="Google Shape;19;p2"/>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0" name="Google Shape;20;p2"/>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1" name="Google Shape;21;p2"/>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2" name="Google Shape;22;p2"/>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3" name="Google Shape;23;p2"/>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4" name="Google Shape;24;p2"/>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5" name="Google Shape;25;p2"/>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1" name="Google Shape;31;p2"/>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2" name="Google Shape;32;p2"/>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3" name="Google Shape;33;p2"/>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4" name="Google Shape;34;p2"/>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5" name="Google Shape;35;p2"/>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 name="Google Shape;36;p2"/>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7" name="Google Shape;37;p2"/>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8" name="Google Shape;38;p2"/>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9" name="Google Shape;39;p2"/>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1" name="Google Shape;41;p2"/>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2" name="Google Shape;42;p2"/>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3" name="Google Shape;43;p2"/>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 name="Google Shape;44;p2"/>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sp>
          <p:nvSpPr>
            <p:cNvPr id="45" name="Google Shape;45;p2"/>
            <p:cNvSpPr/>
            <p:nvPr/>
          </p:nvSpPr>
          <p:spPr>
            <a:xfrm>
              <a:off x="8" y="22967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 name="Google Shape;46;p2"/>
            <p:cNvSpPr/>
            <p:nvPr/>
          </p:nvSpPr>
          <p:spPr>
            <a:xfrm>
              <a:off x="2576399" y="4023846"/>
              <a:ext cx="2849303" cy="97045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 name="Google Shape;47;p2"/>
            <p:cNvSpPr/>
            <p:nvPr/>
          </p:nvSpPr>
          <p:spPr>
            <a:xfrm>
              <a:off x="2934697" y="31815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 name="Google Shape;48;p2"/>
            <p:cNvSpPr/>
            <p:nvPr/>
          </p:nvSpPr>
          <p:spPr>
            <a:xfrm>
              <a:off x="4121250" y="25815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 name="Google Shape;49;p2"/>
            <p:cNvSpPr/>
            <p:nvPr/>
          </p:nvSpPr>
          <p:spPr>
            <a:xfrm>
              <a:off x="4436987" y="30600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 name="Google Shape;50;p2"/>
            <p:cNvSpPr/>
            <p:nvPr/>
          </p:nvSpPr>
          <p:spPr>
            <a:xfrm>
              <a:off x="545777" y="36697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 name="Google Shape;51;p2"/>
            <p:cNvSpPr/>
            <p:nvPr/>
          </p:nvSpPr>
          <p:spPr>
            <a:xfrm flipH="1">
              <a:off x="-1" y="30600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 name="Google Shape;52;p2"/>
            <p:cNvSpPr/>
            <p:nvPr/>
          </p:nvSpPr>
          <p:spPr>
            <a:xfrm>
              <a:off x="6498024" y="34877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 name="Google Shape;53;p2"/>
            <p:cNvSpPr/>
            <p:nvPr/>
          </p:nvSpPr>
          <p:spPr>
            <a:xfrm flipH="1">
              <a:off x="-255775" y="4169299"/>
              <a:ext cx="1995230" cy="679560"/>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 name="Google Shape;54;p2"/>
            <p:cNvSpPr/>
            <p:nvPr/>
          </p:nvSpPr>
          <p:spPr>
            <a:xfrm flipH="1">
              <a:off x="5924561" y="4366325"/>
              <a:ext cx="1696564" cy="777166"/>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 name="Google Shape;55;p2"/>
            <p:cNvSpPr/>
            <p:nvPr/>
          </p:nvSpPr>
          <p:spPr>
            <a:xfrm flipH="1">
              <a:off x="6348583" y="24691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6" name="Google Shape;56;p2"/>
            <p:cNvGrpSpPr/>
            <p:nvPr/>
          </p:nvGrpSpPr>
          <p:grpSpPr>
            <a:xfrm>
              <a:off x="352648" y="1509651"/>
              <a:ext cx="408036" cy="3633849"/>
              <a:chOff x="967895" y="415018"/>
              <a:chExt cx="628714" cy="5600014"/>
            </a:xfrm>
          </p:grpSpPr>
          <p:sp>
            <p:nvSpPr>
              <p:cNvPr id="57" name="Google Shape;57;p2"/>
              <p:cNvSpPr/>
              <p:nvPr/>
            </p:nvSpPr>
            <p:spPr>
              <a:xfrm>
                <a:off x="1207111" y="963632"/>
                <a:ext cx="150300" cy="50514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8" name="Google Shape;58;p2"/>
              <p:cNvGrpSpPr/>
              <p:nvPr/>
            </p:nvGrpSpPr>
            <p:grpSpPr>
              <a:xfrm>
                <a:off x="967895" y="415018"/>
                <a:ext cx="628714" cy="801374"/>
                <a:chOff x="1774126" y="766200"/>
                <a:chExt cx="1582467" cy="2017050"/>
              </a:xfrm>
            </p:grpSpPr>
            <p:sp>
              <p:nvSpPr>
                <p:cNvPr id="59" name="Google Shape;59;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 name="Google Shape;60;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 name="Google Shape;61;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 name="Google Shape;62;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 name="Google Shape;63;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 name="Google Shape;64;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 name="Google Shape;65;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 name="Google Shape;66;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67" name="Google Shape;67;p2"/>
            <p:cNvGrpSpPr/>
            <p:nvPr/>
          </p:nvGrpSpPr>
          <p:grpSpPr>
            <a:xfrm>
              <a:off x="1127772" y="2465013"/>
              <a:ext cx="300714" cy="2678487"/>
              <a:chOff x="967895" y="415018"/>
              <a:chExt cx="628714" cy="5600014"/>
            </a:xfrm>
          </p:grpSpPr>
          <p:sp>
            <p:nvSpPr>
              <p:cNvPr id="68" name="Google Shape;68;p2"/>
              <p:cNvSpPr/>
              <p:nvPr/>
            </p:nvSpPr>
            <p:spPr>
              <a:xfrm>
                <a:off x="1207111" y="963632"/>
                <a:ext cx="150300" cy="50514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 name="Google Shape;69;p2"/>
              <p:cNvGrpSpPr/>
              <p:nvPr/>
            </p:nvGrpSpPr>
            <p:grpSpPr>
              <a:xfrm>
                <a:off x="967895" y="415018"/>
                <a:ext cx="628714" cy="801374"/>
                <a:chOff x="1774126" y="766200"/>
                <a:chExt cx="1582467" cy="2017050"/>
              </a:xfrm>
            </p:grpSpPr>
            <p:sp>
              <p:nvSpPr>
                <p:cNvPr id="70" name="Google Shape;70;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 name="Google Shape;71;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 name="Google Shape;72;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 name="Google Shape;73;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 name="Google Shape;74;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 name="Google Shape;75;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 name="Google Shape;76;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 name="Google Shape;77;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78" name="Google Shape;78;p2"/>
            <p:cNvGrpSpPr/>
            <p:nvPr/>
          </p:nvGrpSpPr>
          <p:grpSpPr>
            <a:xfrm>
              <a:off x="7817748" y="622548"/>
              <a:ext cx="408036" cy="4520952"/>
              <a:chOff x="967895" y="415018"/>
              <a:chExt cx="628714" cy="6967101"/>
            </a:xfrm>
          </p:grpSpPr>
          <p:sp>
            <p:nvSpPr>
              <p:cNvPr id="79" name="Google Shape;79;p2"/>
              <p:cNvSpPr/>
              <p:nvPr/>
            </p:nvSpPr>
            <p:spPr>
              <a:xfrm>
                <a:off x="1207111" y="963619"/>
                <a:ext cx="150300" cy="64185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0" name="Google Shape;80;p2"/>
              <p:cNvGrpSpPr/>
              <p:nvPr/>
            </p:nvGrpSpPr>
            <p:grpSpPr>
              <a:xfrm>
                <a:off x="967895" y="415018"/>
                <a:ext cx="628714" cy="801374"/>
                <a:chOff x="1774126" y="766200"/>
                <a:chExt cx="1582467" cy="2017050"/>
              </a:xfrm>
            </p:grpSpPr>
            <p:sp>
              <p:nvSpPr>
                <p:cNvPr id="81" name="Google Shape;81;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 name="Google Shape;82;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 name="Google Shape;83;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 name="Google Shape;84;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 name="Google Shape;85;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 name="Google Shape;86;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 name="Google Shape;87;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 name="Google Shape;88;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89" name="Google Shape;89;p2"/>
            <p:cNvGrpSpPr/>
            <p:nvPr/>
          </p:nvGrpSpPr>
          <p:grpSpPr>
            <a:xfrm>
              <a:off x="7200036" y="3261372"/>
              <a:ext cx="284493" cy="1882128"/>
              <a:chOff x="967895" y="415018"/>
              <a:chExt cx="628714" cy="4159398"/>
            </a:xfrm>
          </p:grpSpPr>
          <p:sp>
            <p:nvSpPr>
              <p:cNvPr id="90" name="Google Shape;90;p2"/>
              <p:cNvSpPr/>
              <p:nvPr/>
            </p:nvSpPr>
            <p:spPr>
              <a:xfrm>
                <a:off x="1207123" y="963617"/>
                <a:ext cx="150300" cy="3610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1" name="Google Shape;91;p2"/>
              <p:cNvGrpSpPr/>
              <p:nvPr/>
            </p:nvGrpSpPr>
            <p:grpSpPr>
              <a:xfrm>
                <a:off x="967895" y="415018"/>
                <a:ext cx="628714" cy="801374"/>
                <a:chOff x="1774126" y="766200"/>
                <a:chExt cx="1582467" cy="2017050"/>
              </a:xfrm>
            </p:grpSpPr>
            <p:sp>
              <p:nvSpPr>
                <p:cNvPr id="92" name="Google Shape;92;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 name="Google Shape;93;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 name="Google Shape;94;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 name="Google Shape;95;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 name="Google Shape;97;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 name="Google Shape;98;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 name="Google Shape;99;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00" name="Google Shape;100;p2"/>
            <p:cNvGrpSpPr/>
            <p:nvPr/>
          </p:nvGrpSpPr>
          <p:grpSpPr>
            <a:xfrm>
              <a:off x="8299552" y="2676669"/>
              <a:ext cx="333219" cy="2466831"/>
              <a:chOff x="967895" y="415018"/>
              <a:chExt cx="628714" cy="4654398"/>
            </a:xfrm>
          </p:grpSpPr>
          <p:sp>
            <p:nvSpPr>
              <p:cNvPr id="101" name="Google Shape;101;p2"/>
              <p:cNvSpPr/>
              <p:nvPr/>
            </p:nvSpPr>
            <p:spPr>
              <a:xfrm>
                <a:off x="1207136" y="963616"/>
                <a:ext cx="150300" cy="4105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2" name="Google Shape;102;p2"/>
              <p:cNvGrpSpPr/>
              <p:nvPr/>
            </p:nvGrpSpPr>
            <p:grpSpPr>
              <a:xfrm>
                <a:off x="967895" y="415018"/>
                <a:ext cx="628714" cy="801374"/>
                <a:chOff x="1774126" y="766200"/>
                <a:chExt cx="1582467" cy="2017050"/>
              </a:xfrm>
            </p:grpSpPr>
            <p:sp>
              <p:nvSpPr>
                <p:cNvPr id="103" name="Google Shape;103;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 name="Google Shape;104;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 name="Google Shape;105;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 name="Google Shape;107;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 name="Google Shape;108;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 name="Google Shape;109;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 name="Google Shape;110;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sp>
        <p:nvSpPr>
          <p:cNvPr id="111" name="Google Shape;111;p2"/>
          <p:cNvSpPr txBox="1"/>
          <p:nvPr>
            <p:ph type="ctrTitle"/>
          </p:nvPr>
        </p:nvSpPr>
        <p:spPr>
          <a:xfrm>
            <a:off x="1735675" y="1991825"/>
            <a:ext cx="5672700" cy="1159800"/>
          </a:xfrm>
          <a:prstGeom prst="rect">
            <a:avLst/>
          </a:prstGeom>
        </p:spPr>
        <p:txBody>
          <a:bodyPr spcFirstLastPara="1" wrap="square" lIns="0" tIns="0" rIns="0" bIns="0" anchor="ctr" anchorCtr="0">
            <a:noAutofit/>
          </a:bodyPr>
          <a:lstStyle>
            <a:lvl1pPr lvl="0" algn="ctr" rtl="0">
              <a:spcBef>
                <a:spcPts val="0"/>
              </a:spcBef>
              <a:spcAft>
                <a:spcPts val="0"/>
              </a:spcAft>
              <a:buSzPts val="5800"/>
              <a:buNone/>
              <a:defRPr sz="5800"/>
            </a:lvl1pPr>
            <a:lvl2pPr lvl="1" algn="ctr" rtl="0">
              <a:spcBef>
                <a:spcPts val="0"/>
              </a:spcBef>
              <a:spcAft>
                <a:spcPts val="0"/>
              </a:spcAft>
              <a:buSzPts val="5800"/>
              <a:buNone/>
              <a:defRPr sz="5800"/>
            </a:lvl2pPr>
            <a:lvl3pPr lvl="2" algn="ctr" rtl="0">
              <a:spcBef>
                <a:spcPts val="0"/>
              </a:spcBef>
              <a:spcAft>
                <a:spcPts val="0"/>
              </a:spcAft>
              <a:buSzPts val="5800"/>
              <a:buNone/>
              <a:defRPr sz="5800"/>
            </a:lvl3pPr>
            <a:lvl4pPr lvl="3" algn="ctr" rtl="0">
              <a:spcBef>
                <a:spcPts val="0"/>
              </a:spcBef>
              <a:spcAft>
                <a:spcPts val="0"/>
              </a:spcAft>
              <a:buSzPts val="5800"/>
              <a:buNone/>
              <a:defRPr sz="5800"/>
            </a:lvl4pPr>
            <a:lvl5pPr lvl="4" algn="ctr" rtl="0">
              <a:spcBef>
                <a:spcPts val="0"/>
              </a:spcBef>
              <a:spcAft>
                <a:spcPts val="0"/>
              </a:spcAft>
              <a:buSzPts val="5800"/>
              <a:buNone/>
              <a:defRPr sz="5800"/>
            </a:lvl5pPr>
            <a:lvl6pPr lvl="5" algn="ctr" rtl="0">
              <a:spcBef>
                <a:spcPts val="0"/>
              </a:spcBef>
              <a:spcAft>
                <a:spcPts val="0"/>
              </a:spcAft>
              <a:buSzPts val="5800"/>
              <a:buNone/>
              <a:defRPr sz="5800"/>
            </a:lvl6pPr>
            <a:lvl7pPr lvl="6" algn="ctr" rtl="0">
              <a:spcBef>
                <a:spcPts val="0"/>
              </a:spcBef>
              <a:spcAft>
                <a:spcPts val="0"/>
              </a:spcAft>
              <a:buSzPts val="5800"/>
              <a:buNone/>
              <a:defRPr sz="5800"/>
            </a:lvl7pPr>
            <a:lvl8pPr lvl="7" algn="ctr" rtl="0">
              <a:spcBef>
                <a:spcPts val="0"/>
              </a:spcBef>
              <a:spcAft>
                <a:spcPts val="0"/>
              </a:spcAft>
              <a:buSzPts val="5800"/>
              <a:buNone/>
              <a:defRPr sz="5800"/>
            </a:lvl8pPr>
            <a:lvl9pPr lvl="8" algn="ctr" rtl="0">
              <a:spcBef>
                <a:spcPts val="0"/>
              </a:spcBef>
              <a:spcAft>
                <a:spcPts val="0"/>
              </a:spcAft>
              <a:buSzPts val="5800"/>
              <a:buNone/>
              <a:defRPr sz="5800"/>
            </a:lvl9pPr>
          </a:lstStyl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750" name="Shape 750"/>
        <p:cNvGrpSpPr/>
        <p:nvPr/>
      </p:nvGrpSpPr>
      <p:grpSpPr>
        <a:xfrm>
          <a:off x="0" y="0"/>
          <a:ext cx="0" cy="0"/>
          <a:chOff x="0" y="0"/>
          <a:chExt cx="0" cy="0"/>
        </a:xfrm>
      </p:grpSpPr>
      <p:sp>
        <p:nvSpPr>
          <p:cNvPr id="751" name="Google Shape;751;p11"/>
          <p:cNvSpPr txBox="1"/>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grpSp>
        <p:nvGrpSpPr>
          <p:cNvPr id="752" name="Google Shape;752;p11"/>
          <p:cNvGrpSpPr/>
          <p:nvPr/>
        </p:nvGrpSpPr>
        <p:grpSpPr>
          <a:xfrm>
            <a:off x="104275" y="50550"/>
            <a:ext cx="10266591" cy="5287714"/>
            <a:chOff x="104275" y="50550"/>
            <a:chExt cx="10266591" cy="5287714"/>
          </a:xfrm>
        </p:grpSpPr>
        <p:sp>
          <p:nvSpPr>
            <p:cNvPr id="753" name="Google Shape;753;p11"/>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4" name="Google Shape;754;p11"/>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5" name="Google Shape;755;p11"/>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6" name="Google Shape;756;p11"/>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7" name="Google Shape;757;p11"/>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8" name="Google Shape;758;p11"/>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9" name="Google Shape;759;p11"/>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0" name="Google Shape;760;p11"/>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61" name="Google Shape;761;p11"/>
            <p:cNvGrpSpPr/>
            <p:nvPr/>
          </p:nvGrpSpPr>
          <p:grpSpPr>
            <a:xfrm>
              <a:off x="7817748" y="1079748"/>
              <a:ext cx="408036" cy="4063663"/>
              <a:chOff x="967895" y="415018"/>
              <a:chExt cx="628714" cy="6262387"/>
            </a:xfrm>
          </p:grpSpPr>
          <p:sp>
            <p:nvSpPr>
              <p:cNvPr id="762" name="Google Shape;762;p11"/>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63" name="Google Shape;763;p11"/>
              <p:cNvGrpSpPr/>
              <p:nvPr/>
            </p:nvGrpSpPr>
            <p:grpSpPr>
              <a:xfrm>
                <a:off x="967895" y="415018"/>
                <a:ext cx="628714" cy="801374"/>
                <a:chOff x="1774126" y="766200"/>
                <a:chExt cx="1582467" cy="2017050"/>
              </a:xfrm>
            </p:grpSpPr>
            <p:sp>
              <p:nvSpPr>
                <p:cNvPr id="764" name="Google Shape;764;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5" name="Google Shape;765;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6" name="Google Shape;766;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7" name="Google Shape;767;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8" name="Google Shape;768;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9" name="Google Shape;769;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0" name="Google Shape;770;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1" name="Google Shape;771;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772" name="Google Shape;772;p11"/>
            <p:cNvGrpSpPr/>
            <p:nvPr/>
          </p:nvGrpSpPr>
          <p:grpSpPr>
            <a:xfrm>
              <a:off x="7200036" y="3718572"/>
              <a:ext cx="284493" cy="1424795"/>
              <a:chOff x="967895" y="415018"/>
              <a:chExt cx="628714" cy="3148718"/>
            </a:xfrm>
          </p:grpSpPr>
          <p:sp>
            <p:nvSpPr>
              <p:cNvPr id="773" name="Google Shape;773;p11"/>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74" name="Google Shape;774;p11"/>
              <p:cNvGrpSpPr/>
              <p:nvPr/>
            </p:nvGrpSpPr>
            <p:grpSpPr>
              <a:xfrm>
                <a:off x="967895" y="415018"/>
                <a:ext cx="628714" cy="801374"/>
                <a:chOff x="1774126" y="766200"/>
                <a:chExt cx="1582467" cy="2017050"/>
              </a:xfrm>
            </p:grpSpPr>
            <p:sp>
              <p:nvSpPr>
                <p:cNvPr id="775" name="Google Shape;775;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6" name="Google Shape;776;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7" name="Google Shape;777;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8" name="Google Shape;778;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9" name="Google Shape;779;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0" name="Google Shape;780;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1" name="Google Shape;781;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2" name="Google Shape;782;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783" name="Google Shape;783;p11"/>
            <p:cNvGrpSpPr/>
            <p:nvPr/>
          </p:nvGrpSpPr>
          <p:grpSpPr>
            <a:xfrm>
              <a:off x="8299552" y="3133869"/>
              <a:ext cx="333219" cy="2017814"/>
              <a:chOff x="967895" y="415018"/>
              <a:chExt cx="628714" cy="3807196"/>
            </a:xfrm>
          </p:grpSpPr>
          <p:sp>
            <p:nvSpPr>
              <p:cNvPr id="784" name="Google Shape;784;p11"/>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85" name="Google Shape;785;p11"/>
              <p:cNvGrpSpPr/>
              <p:nvPr/>
            </p:nvGrpSpPr>
            <p:grpSpPr>
              <a:xfrm>
                <a:off x="967895" y="415018"/>
                <a:ext cx="628714" cy="801374"/>
                <a:chOff x="1774126" y="766200"/>
                <a:chExt cx="1582467" cy="2017050"/>
              </a:xfrm>
            </p:grpSpPr>
            <p:sp>
              <p:nvSpPr>
                <p:cNvPr id="786" name="Google Shape;786;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7" name="Google Shape;787;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8" name="Google Shape;788;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9" name="Google Shape;789;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0" name="Google Shape;790;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1" name="Google Shape;791;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2" name="Google Shape;792;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3" name="Google Shape;793;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794" name="Google Shape;794;p11"/>
            <p:cNvGrpSpPr/>
            <p:nvPr/>
          </p:nvGrpSpPr>
          <p:grpSpPr>
            <a:xfrm>
              <a:off x="104275" y="50550"/>
              <a:ext cx="8948150" cy="772675"/>
              <a:chOff x="104275" y="50550"/>
              <a:chExt cx="8948150" cy="772675"/>
            </a:xfrm>
          </p:grpSpPr>
          <p:sp>
            <p:nvSpPr>
              <p:cNvPr id="795" name="Google Shape;795;p11"/>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96" name="Google Shape;796;p11"/>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97" name="Google Shape;797;p11"/>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98" name="Google Shape;798;p11"/>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99" name="Google Shape;799;p11"/>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00" name="Google Shape;800;p11"/>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01" name="Google Shape;801;p11"/>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02" name="Google Shape;802;p11"/>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03" name="Google Shape;803;p11"/>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04" name="Google Shape;804;p11"/>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05" name="Google Shape;805;p11"/>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06" name="Google Shape;806;p11"/>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07" name="Google Shape;807;p11"/>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08" name="Google Shape;808;p11"/>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11"/>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11"/>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11"/>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11"/>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1"/>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14" name="Google Shape;814;p11"/>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15" name="Google Shape;815;p11"/>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16" name="Google Shape;816;p11"/>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17" name="Google Shape;817;p11"/>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18" name="Google Shape;818;p11"/>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19" name="Google Shape;819;p11"/>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20" name="Google Shape;820;p11"/>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21" name="Google Shape;821;p11"/>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22" name="Google Shape;822;p11"/>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1"/>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24" name="Google Shape;824;p11"/>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25" name="Google Shape;825;p11"/>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26" name="Google Shape;826;p11"/>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27" name="Google Shape;827;p11"/>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gr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Clouds only">
  <p:cSld name="BLANK_1">
    <p:spTree>
      <p:nvGrpSpPr>
        <p:cNvPr id="828" name="Shape 828"/>
        <p:cNvGrpSpPr/>
        <p:nvPr/>
      </p:nvGrpSpPr>
      <p:grpSpPr>
        <a:xfrm>
          <a:off x="0" y="0"/>
          <a:ext cx="0" cy="0"/>
          <a:chOff x="0" y="0"/>
          <a:chExt cx="0" cy="0"/>
        </a:xfrm>
      </p:grpSpPr>
      <p:grpSp>
        <p:nvGrpSpPr>
          <p:cNvPr id="829" name="Google Shape;829;p12"/>
          <p:cNvGrpSpPr/>
          <p:nvPr/>
        </p:nvGrpSpPr>
        <p:grpSpPr>
          <a:xfrm>
            <a:off x="-52200" y="50550"/>
            <a:ext cx="9256075" cy="5245735"/>
            <a:chOff x="-52200" y="50550"/>
            <a:chExt cx="9256075" cy="5245735"/>
          </a:xfrm>
        </p:grpSpPr>
        <p:sp>
          <p:nvSpPr>
            <p:cNvPr id="830" name="Google Shape;830;p12"/>
            <p:cNvSpPr/>
            <p:nvPr/>
          </p:nvSpPr>
          <p:spPr>
            <a:xfrm>
              <a:off x="-52200" y="2990532"/>
              <a:ext cx="3584483" cy="1539111"/>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1" name="Google Shape;831;p12"/>
            <p:cNvSpPr/>
            <p:nvPr/>
          </p:nvSpPr>
          <p:spPr>
            <a:xfrm>
              <a:off x="2567033" y="3780191"/>
              <a:ext cx="2154572" cy="9869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2" name="Google Shape;832;p12"/>
            <p:cNvSpPr/>
            <p:nvPr/>
          </p:nvSpPr>
          <p:spPr>
            <a:xfrm>
              <a:off x="3626041" y="3244742"/>
              <a:ext cx="2038292" cy="694227"/>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3" name="Google Shape;833;p12"/>
            <p:cNvSpPr/>
            <p:nvPr/>
          </p:nvSpPr>
          <p:spPr>
            <a:xfrm>
              <a:off x="3907840" y="3671766"/>
              <a:ext cx="3406627" cy="1462743"/>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4" name="Google Shape;834;p12"/>
            <p:cNvSpPr/>
            <p:nvPr/>
          </p:nvSpPr>
          <p:spPr>
            <a:xfrm>
              <a:off x="434903" y="4215970"/>
              <a:ext cx="2406853" cy="917225"/>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5" name="Google Shape;835;p12"/>
            <p:cNvSpPr/>
            <p:nvPr/>
          </p:nvSpPr>
          <p:spPr>
            <a:xfrm flipH="1">
              <a:off x="-50423" y="3671774"/>
              <a:ext cx="1322417" cy="605776"/>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6" name="Google Shape;836;p12"/>
            <p:cNvSpPr/>
            <p:nvPr/>
          </p:nvSpPr>
          <p:spPr>
            <a:xfrm>
              <a:off x="5747332" y="4053480"/>
              <a:ext cx="3261193" cy="1242805"/>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7" name="Google Shape;837;p12"/>
            <p:cNvSpPr/>
            <p:nvPr/>
          </p:nvSpPr>
          <p:spPr>
            <a:xfrm flipH="1">
              <a:off x="5619392" y="3144412"/>
              <a:ext cx="3584483" cy="1539111"/>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38" name="Google Shape;838;p12"/>
            <p:cNvGrpSpPr/>
            <p:nvPr/>
          </p:nvGrpSpPr>
          <p:grpSpPr>
            <a:xfrm>
              <a:off x="104275" y="50550"/>
              <a:ext cx="8948150" cy="772675"/>
              <a:chOff x="104275" y="50550"/>
              <a:chExt cx="8948150" cy="772675"/>
            </a:xfrm>
          </p:grpSpPr>
          <p:sp>
            <p:nvSpPr>
              <p:cNvPr id="839" name="Google Shape;839;p12"/>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0" name="Google Shape;840;p12"/>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1" name="Google Shape;841;p12"/>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2" name="Google Shape;842;p12"/>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3" name="Google Shape;843;p12"/>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4" name="Google Shape;844;p12"/>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5" name="Google Shape;845;p12"/>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6" name="Google Shape;846;p12"/>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7" name="Google Shape;847;p12"/>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8" name="Google Shape;848;p12"/>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9" name="Google Shape;849;p12"/>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50" name="Google Shape;850;p12"/>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51" name="Google Shape;851;p12"/>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52" name="Google Shape;852;p12"/>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12"/>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12"/>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2"/>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12"/>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12"/>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58" name="Google Shape;858;p12"/>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59" name="Google Shape;859;p12"/>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60" name="Google Shape;860;p12"/>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61" name="Google Shape;861;p12"/>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62" name="Google Shape;862;p12"/>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63" name="Google Shape;863;p12"/>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64" name="Google Shape;864;p12"/>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65" name="Google Shape;865;p12"/>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66" name="Google Shape;866;p12"/>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2"/>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68" name="Google Shape;868;p12"/>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69" name="Google Shape;869;p12"/>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70" name="Google Shape;870;p12"/>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71" name="Google Shape;871;p12"/>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grpSp>
      <p:sp>
        <p:nvSpPr>
          <p:cNvPr id="872" name="Google Shape;872;p12"/>
          <p:cNvSpPr txBox="1"/>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p:spPr>
        <p:txBody>
          <a:bodyPr/>
          <a:p>
            <a:pPr marL="0" marR="0" lvl="0" indent="0" algn="l" defTabSz="914400" rtl="0" eaLnBrk="1" fontAlgn="auto" latinLnBrk="0" hangingPunct="1">
              <a:lnSpc>
                <a:spcPct val="100000"/>
              </a:lnSpc>
              <a:spcBef>
                <a:spcPts val="0"/>
              </a:spcBef>
              <a:spcAft>
                <a:spcPts val="0"/>
              </a:spcAft>
              <a:buClrTx/>
              <a:buSzTx/>
              <a:buFontTx/>
              <a:buNone/>
              <a:defRPr/>
            </a:pPr>
            <a:fld id="{DB5960EF-2EC6-4BA9-A6ED-69528BE37B07}" type="datetimeFigureOut">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3124200" y="4767263"/>
            <a:ext cx="2895600" cy="273844"/>
          </a:xfrm>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a:ln>
                <a:noFill/>
              </a:ln>
              <a:solidFill>
                <a:schemeClr val="bg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id-ID" dirty="0">
                <a:latin typeface="Calibri" panose="020F0502020204030204" pitchFamily="34" charset="0"/>
              </a:rPr>
            </a:fld>
            <a:endParaRPr lang="id-ID" dirty="0">
              <a:latin typeface="Calibri" panose="020F0502020204030204" pitchFamily="34" charset="0"/>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A778C5"/>
            </a:gs>
            <a:gs pos="72000">
              <a:srgbClr val="F8C2C2"/>
            </a:gs>
            <a:gs pos="100000">
              <a:srgbClr val="FFE599"/>
            </a:gs>
          </a:gsLst>
          <a:lin ang="5400012" scaled="0"/>
        </a:gradFill>
        <a:effectLst/>
      </p:bgPr>
    </p:bg>
    <p:spTree>
      <p:nvGrpSpPr>
        <p:cNvPr id="112" name="Shape 112"/>
        <p:cNvGrpSpPr/>
        <p:nvPr/>
      </p:nvGrpSpPr>
      <p:grpSpPr>
        <a:xfrm>
          <a:off x="0" y="0"/>
          <a:ext cx="0" cy="0"/>
          <a:chOff x="0" y="0"/>
          <a:chExt cx="0" cy="0"/>
        </a:xfrm>
      </p:grpSpPr>
      <p:grpSp>
        <p:nvGrpSpPr>
          <p:cNvPr id="113" name="Google Shape;113;p3"/>
          <p:cNvGrpSpPr/>
          <p:nvPr/>
        </p:nvGrpSpPr>
        <p:grpSpPr>
          <a:xfrm>
            <a:off x="-1" y="50550"/>
            <a:ext cx="10370867" cy="5287714"/>
            <a:chOff x="-1" y="50550"/>
            <a:chExt cx="10370867" cy="5287714"/>
          </a:xfrm>
        </p:grpSpPr>
        <p:sp>
          <p:nvSpPr>
            <p:cNvPr id="114" name="Google Shape;114;p3"/>
            <p:cNvSpPr/>
            <p:nvPr/>
          </p:nvSpPr>
          <p:spPr>
            <a:xfrm>
              <a:off x="8" y="27539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5" name="Google Shape;115;p3"/>
            <p:cNvSpPr/>
            <p:nvPr/>
          </p:nvSpPr>
          <p:spPr>
            <a:xfrm>
              <a:off x="2934697" y="36387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p:nvPr/>
          </p:nvSpPr>
          <p:spPr>
            <a:xfrm>
              <a:off x="4121250" y="30387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 name="Google Shape;117;p3"/>
            <p:cNvSpPr/>
            <p:nvPr/>
          </p:nvSpPr>
          <p:spPr>
            <a:xfrm>
              <a:off x="4436987" y="35172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p:nvPr/>
          </p:nvSpPr>
          <p:spPr>
            <a:xfrm>
              <a:off x="545777" y="41269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 name="Google Shape;119;p3"/>
            <p:cNvSpPr/>
            <p:nvPr/>
          </p:nvSpPr>
          <p:spPr>
            <a:xfrm flipH="1">
              <a:off x="-1" y="35172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 name="Google Shape;120;p3"/>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 name="Google Shape;121;p3"/>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2" name="Google Shape;122;p3"/>
            <p:cNvGrpSpPr/>
            <p:nvPr/>
          </p:nvGrpSpPr>
          <p:grpSpPr>
            <a:xfrm>
              <a:off x="352648" y="1966851"/>
              <a:ext cx="408036" cy="3176572"/>
              <a:chOff x="967895" y="415018"/>
              <a:chExt cx="628714" cy="4895318"/>
            </a:xfrm>
          </p:grpSpPr>
          <p:sp>
            <p:nvSpPr>
              <p:cNvPr id="123" name="Google Shape;123;p3"/>
              <p:cNvSpPr/>
              <p:nvPr/>
            </p:nvSpPr>
            <p:spPr>
              <a:xfrm>
                <a:off x="1207111" y="963637"/>
                <a:ext cx="150300" cy="43467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124;p3"/>
              <p:cNvGrpSpPr/>
              <p:nvPr/>
            </p:nvGrpSpPr>
            <p:grpSpPr>
              <a:xfrm>
                <a:off x="967895" y="415018"/>
                <a:ext cx="628714" cy="801374"/>
                <a:chOff x="1774126" y="766200"/>
                <a:chExt cx="1582467" cy="2017050"/>
              </a:xfrm>
            </p:grpSpPr>
            <p:sp>
              <p:nvSpPr>
                <p:cNvPr id="125" name="Google Shape;125;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 name="Google Shape;126;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 name="Google Shape;127;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 name="Google Shape;128;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 name="Google Shape;129;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 name="Google Shape;130;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 name="Google Shape;131;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 name="Google Shape;132;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33" name="Google Shape;133;p3"/>
            <p:cNvGrpSpPr/>
            <p:nvPr/>
          </p:nvGrpSpPr>
          <p:grpSpPr>
            <a:xfrm>
              <a:off x="1127772" y="2922213"/>
              <a:ext cx="300714" cy="2221192"/>
              <a:chOff x="967895" y="415018"/>
              <a:chExt cx="628714" cy="4643930"/>
            </a:xfrm>
          </p:grpSpPr>
          <p:sp>
            <p:nvSpPr>
              <p:cNvPr id="134" name="Google Shape;134;p3"/>
              <p:cNvSpPr/>
              <p:nvPr/>
            </p:nvSpPr>
            <p:spPr>
              <a:xfrm>
                <a:off x="1207134" y="963649"/>
                <a:ext cx="150300" cy="40953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5" name="Google Shape;135;p3"/>
              <p:cNvGrpSpPr/>
              <p:nvPr/>
            </p:nvGrpSpPr>
            <p:grpSpPr>
              <a:xfrm>
                <a:off x="967895" y="415018"/>
                <a:ext cx="628714" cy="801374"/>
                <a:chOff x="1774126" y="766200"/>
                <a:chExt cx="1582467" cy="2017050"/>
              </a:xfrm>
            </p:grpSpPr>
            <p:sp>
              <p:nvSpPr>
                <p:cNvPr id="136" name="Google Shape;136;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 name="Google Shape;137;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8" name="Google Shape;138;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9" name="Google Shape;139;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0" name="Google Shape;140;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1" name="Google Shape;141;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2" name="Google Shape;142;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3" name="Google Shape;143;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44" name="Google Shape;144;p3"/>
            <p:cNvGrpSpPr/>
            <p:nvPr/>
          </p:nvGrpSpPr>
          <p:grpSpPr>
            <a:xfrm>
              <a:off x="7817748" y="1079748"/>
              <a:ext cx="408036" cy="4063663"/>
              <a:chOff x="967895" y="415018"/>
              <a:chExt cx="628714" cy="6262387"/>
            </a:xfrm>
          </p:grpSpPr>
          <p:sp>
            <p:nvSpPr>
              <p:cNvPr id="145" name="Google Shape;145;p3"/>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6" name="Google Shape;146;p3"/>
              <p:cNvGrpSpPr/>
              <p:nvPr/>
            </p:nvGrpSpPr>
            <p:grpSpPr>
              <a:xfrm>
                <a:off x="967895" y="415018"/>
                <a:ext cx="628714" cy="801374"/>
                <a:chOff x="1774126" y="766200"/>
                <a:chExt cx="1582467" cy="2017050"/>
              </a:xfrm>
            </p:grpSpPr>
            <p:sp>
              <p:nvSpPr>
                <p:cNvPr id="147" name="Google Shape;147;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 name="Google Shape;148;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 name="Google Shape;149;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0" name="Google Shape;150;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1" name="Google Shape;151;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2" name="Google Shape;152;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 name="Google Shape;153;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 name="Google Shape;154;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55" name="Google Shape;155;p3"/>
            <p:cNvGrpSpPr/>
            <p:nvPr/>
          </p:nvGrpSpPr>
          <p:grpSpPr>
            <a:xfrm>
              <a:off x="7200036" y="3718572"/>
              <a:ext cx="284493" cy="1424795"/>
              <a:chOff x="967895" y="415018"/>
              <a:chExt cx="628714" cy="3148718"/>
            </a:xfrm>
          </p:grpSpPr>
          <p:sp>
            <p:nvSpPr>
              <p:cNvPr id="156" name="Google Shape;156;p3"/>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7" name="Google Shape;157;p3"/>
              <p:cNvGrpSpPr/>
              <p:nvPr/>
            </p:nvGrpSpPr>
            <p:grpSpPr>
              <a:xfrm>
                <a:off x="967895" y="415018"/>
                <a:ext cx="628714" cy="801374"/>
                <a:chOff x="1774126" y="766200"/>
                <a:chExt cx="1582467" cy="2017050"/>
              </a:xfrm>
            </p:grpSpPr>
            <p:sp>
              <p:nvSpPr>
                <p:cNvPr id="158" name="Google Shape;158;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 name="Google Shape;159;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0" name="Google Shape;160;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 name="Google Shape;161;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 name="Google Shape;162;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 name="Google Shape;163;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 name="Google Shape;164;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 name="Google Shape;165;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66" name="Google Shape;166;p3"/>
            <p:cNvGrpSpPr/>
            <p:nvPr/>
          </p:nvGrpSpPr>
          <p:grpSpPr>
            <a:xfrm>
              <a:off x="8299552" y="3133869"/>
              <a:ext cx="333219" cy="2017814"/>
              <a:chOff x="967895" y="415018"/>
              <a:chExt cx="628714" cy="3807196"/>
            </a:xfrm>
          </p:grpSpPr>
          <p:sp>
            <p:nvSpPr>
              <p:cNvPr id="167" name="Google Shape;167;p3"/>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8" name="Google Shape;168;p3"/>
              <p:cNvGrpSpPr/>
              <p:nvPr/>
            </p:nvGrpSpPr>
            <p:grpSpPr>
              <a:xfrm>
                <a:off x="967895" y="415018"/>
                <a:ext cx="628714" cy="801374"/>
                <a:chOff x="1774126" y="766200"/>
                <a:chExt cx="1582467" cy="2017050"/>
              </a:xfrm>
            </p:grpSpPr>
            <p:sp>
              <p:nvSpPr>
                <p:cNvPr id="169" name="Google Shape;169;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 name="Google Shape;170;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 name="Google Shape;171;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 name="Google Shape;172;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 name="Google Shape;173;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 name="Google Shape;174;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5" name="Google Shape;175;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6" name="Google Shape;176;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77" name="Google Shape;177;p3"/>
            <p:cNvGrpSpPr/>
            <p:nvPr/>
          </p:nvGrpSpPr>
          <p:grpSpPr>
            <a:xfrm>
              <a:off x="104275" y="50550"/>
              <a:ext cx="8948150" cy="772675"/>
              <a:chOff x="104275" y="50550"/>
              <a:chExt cx="8948150" cy="772675"/>
            </a:xfrm>
          </p:grpSpPr>
          <p:sp>
            <p:nvSpPr>
              <p:cNvPr id="178" name="Google Shape;178;p3"/>
              <p:cNvSpPr/>
              <p:nvPr/>
            </p:nvSpPr>
            <p:spPr>
              <a:xfrm>
                <a:off x="8694850"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79" name="Google Shape;179;p3"/>
              <p:cNvSpPr/>
              <p:nvPr/>
            </p:nvSpPr>
            <p:spPr>
              <a:xfrm>
                <a:off x="5156375" y="146713"/>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0" name="Google Shape;180;p3"/>
              <p:cNvSpPr/>
              <p:nvPr/>
            </p:nvSpPr>
            <p:spPr>
              <a:xfrm>
                <a:off x="7219963" y="349471"/>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1" name="Google Shape;181;p3"/>
              <p:cNvSpPr/>
              <p:nvPr/>
            </p:nvSpPr>
            <p:spPr>
              <a:xfrm>
                <a:off x="7252363" y="114324"/>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2" name="Google Shape;182;p3"/>
              <p:cNvSpPr/>
              <p:nvPr/>
            </p:nvSpPr>
            <p:spPr>
              <a:xfrm>
                <a:off x="7998675" y="226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3" name="Google Shape;183;p3"/>
              <p:cNvSpPr/>
              <p:nvPr/>
            </p:nvSpPr>
            <p:spPr>
              <a:xfrm>
                <a:off x="6352675"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4" name="Google Shape;184;p3"/>
              <p:cNvSpPr/>
              <p:nvPr/>
            </p:nvSpPr>
            <p:spPr>
              <a:xfrm>
                <a:off x="3736700"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5" name="Google Shape;185;p3"/>
              <p:cNvSpPr/>
              <p:nvPr/>
            </p:nvSpPr>
            <p:spPr>
              <a:xfrm>
                <a:off x="2805625"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6" name="Google Shape;186;p3"/>
              <p:cNvSpPr/>
              <p:nvPr/>
            </p:nvSpPr>
            <p:spPr>
              <a:xfrm>
                <a:off x="1913750"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7" name="Google Shape;187;p3"/>
              <p:cNvSpPr/>
              <p:nvPr/>
            </p:nvSpPr>
            <p:spPr>
              <a:xfrm>
                <a:off x="3266675"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8" name="Google Shape;188;p3"/>
              <p:cNvSpPr/>
              <p:nvPr/>
            </p:nvSpPr>
            <p:spPr>
              <a:xfrm>
                <a:off x="262050"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9" name="Google Shape;189;p3"/>
              <p:cNvSpPr/>
              <p:nvPr/>
            </p:nvSpPr>
            <p:spPr>
              <a:xfrm>
                <a:off x="1279125" y="2208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90" name="Google Shape;190;p3"/>
              <p:cNvSpPr/>
              <p:nvPr/>
            </p:nvSpPr>
            <p:spPr>
              <a:xfrm>
                <a:off x="1055175" y="472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91" name="Google Shape;191;p3"/>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3"/>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3"/>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3"/>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3"/>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3"/>
              <p:cNvSpPr/>
              <p:nvPr/>
            </p:nvSpPr>
            <p:spPr>
              <a:xfrm>
                <a:off x="5288025" y="226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97" name="Google Shape;197;p3"/>
              <p:cNvSpPr/>
              <p:nvPr/>
            </p:nvSpPr>
            <p:spPr>
              <a:xfrm>
                <a:off x="5948425" y="3818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98" name="Google Shape;198;p3"/>
              <p:cNvSpPr/>
              <p:nvPr/>
            </p:nvSpPr>
            <p:spPr>
              <a:xfrm>
                <a:off x="9020025" y="4142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99" name="Google Shape;199;p3"/>
              <p:cNvSpPr/>
              <p:nvPr/>
            </p:nvSpPr>
            <p:spPr>
              <a:xfrm>
                <a:off x="1588200" y="505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00" name="Google Shape;200;p3"/>
              <p:cNvSpPr/>
              <p:nvPr/>
            </p:nvSpPr>
            <p:spPr>
              <a:xfrm>
                <a:off x="3636675" y="472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01" name="Google Shape;201;p3"/>
              <p:cNvSpPr/>
              <p:nvPr/>
            </p:nvSpPr>
            <p:spPr>
              <a:xfrm>
                <a:off x="104275" y="3494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02" name="Google Shape;202;p3"/>
              <p:cNvSpPr/>
              <p:nvPr/>
            </p:nvSpPr>
            <p:spPr>
              <a:xfrm>
                <a:off x="4558675"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03" name="Google Shape;203;p3"/>
              <p:cNvSpPr/>
              <p:nvPr/>
            </p:nvSpPr>
            <p:spPr>
              <a:xfrm>
                <a:off x="6054325" y="2904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04" name="Google Shape;204;p3"/>
              <p:cNvSpPr/>
              <p:nvPr/>
            </p:nvSpPr>
            <p:spPr>
              <a:xfrm>
                <a:off x="8181475" y="2904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05" name="Google Shape;205;p3"/>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3"/>
              <p:cNvSpPr/>
              <p:nvPr/>
            </p:nvSpPr>
            <p:spPr>
              <a:xfrm>
                <a:off x="2292625" y="631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07" name="Google Shape;207;p3"/>
              <p:cNvSpPr/>
              <p:nvPr/>
            </p:nvSpPr>
            <p:spPr>
              <a:xfrm>
                <a:off x="5464400" y="719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08" name="Google Shape;208;p3"/>
              <p:cNvSpPr/>
              <p:nvPr/>
            </p:nvSpPr>
            <p:spPr>
              <a:xfrm>
                <a:off x="294450" y="719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09" name="Google Shape;209;p3"/>
              <p:cNvSpPr/>
              <p:nvPr/>
            </p:nvSpPr>
            <p:spPr>
              <a:xfrm>
                <a:off x="7822650" y="631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10" name="Google Shape;210;p3"/>
              <p:cNvSpPr/>
              <p:nvPr/>
            </p:nvSpPr>
            <p:spPr>
              <a:xfrm>
                <a:off x="8583225" y="7908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grpSp>
      <p:sp>
        <p:nvSpPr>
          <p:cNvPr id="211" name="Google Shape;211;p3"/>
          <p:cNvSpPr txBox="1"/>
          <p:nvPr>
            <p:ph type="ctrTitle"/>
          </p:nvPr>
        </p:nvSpPr>
        <p:spPr>
          <a:xfrm>
            <a:off x="1632600" y="1673063"/>
            <a:ext cx="5878800" cy="1303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p:txBody>
      </p:sp>
      <p:sp>
        <p:nvSpPr>
          <p:cNvPr id="212" name="Google Shape;212;p3"/>
          <p:cNvSpPr txBox="1"/>
          <p:nvPr>
            <p:ph type="subTitle" idx="1"/>
          </p:nvPr>
        </p:nvSpPr>
        <p:spPr>
          <a:xfrm>
            <a:off x="1632600" y="3073838"/>
            <a:ext cx="5878800" cy="396600"/>
          </a:xfrm>
          <a:prstGeom prst="rect">
            <a:avLst/>
          </a:prstGeom>
        </p:spPr>
        <p:txBody>
          <a:bodyPr spcFirstLastPara="1" wrap="square" lIns="0" tIns="0" rIns="0" bIns="0" anchor="t" anchorCtr="0">
            <a:noAutofit/>
          </a:bodyPr>
          <a:lstStyle>
            <a:lvl1pPr lvl="0" algn="ctr" rtl="0">
              <a:spcBef>
                <a:spcPts val="0"/>
              </a:spcBef>
              <a:spcAft>
                <a:spcPts val="0"/>
              </a:spcAft>
              <a:buSzPts val="2200"/>
              <a:buNone/>
              <a:defRPr sz="2200"/>
            </a:lvl1pPr>
            <a:lvl2pPr lvl="1" algn="ctr" rtl="0">
              <a:spcBef>
                <a:spcPts val="800"/>
              </a:spcBef>
              <a:spcAft>
                <a:spcPts val="0"/>
              </a:spcAft>
              <a:buSzPts val="2800"/>
              <a:buNone/>
              <a:defRPr sz="2800"/>
            </a:lvl2pPr>
            <a:lvl3pPr lvl="2" algn="ctr" rtl="0">
              <a:spcBef>
                <a:spcPts val="800"/>
              </a:spcBef>
              <a:spcAft>
                <a:spcPts val="0"/>
              </a:spcAft>
              <a:buSzPts val="2800"/>
              <a:buNone/>
              <a:defRPr sz="2800"/>
            </a:lvl3pPr>
            <a:lvl4pPr lvl="3" algn="ctr" rtl="0">
              <a:spcBef>
                <a:spcPts val="800"/>
              </a:spcBef>
              <a:spcAft>
                <a:spcPts val="0"/>
              </a:spcAft>
              <a:buSzPts val="2800"/>
              <a:buNone/>
              <a:defRPr sz="2800"/>
            </a:lvl4pPr>
            <a:lvl5pPr lvl="4" algn="ctr" rtl="0">
              <a:spcBef>
                <a:spcPts val="800"/>
              </a:spcBef>
              <a:spcAft>
                <a:spcPts val="0"/>
              </a:spcAft>
              <a:buSzPts val="2800"/>
              <a:buNone/>
              <a:defRPr sz="2800"/>
            </a:lvl5pPr>
            <a:lvl6pPr lvl="5" algn="ctr" rtl="0">
              <a:spcBef>
                <a:spcPts val="800"/>
              </a:spcBef>
              <a:spcAft>
                <a:spcPts val="0"/>
              </a:spcAft>
              <a:buSzPts val="2800"/>
              <a:buNone/>
              <a:defRPr sz="2800"/>
            </a:lvl6pPr>
            <a:lvl7pPr lvl="6" algn="ctr" rtl="0">
              <a:spcBef>
                <a:spcPts val="800"/>
              </a:spcBef>
              <a:spcAft>
                <a:spcPts val="0"/>
              </a:spcAft>
              <a:buSzPts val="2800"/>
              <a:buNone/>
              <a:defRPr sz="2800"/>
            </a:lvl7pPr>
            <a:lvl8pPr lvl="7" algn="ctr" rtl="0">
              <a:spcBef>
                <a:spcPts val="800"/>
              </a:spcBef>
              <a:spcAft>
                <a:spcPts val="0"/>
              </a:spcAft>
              <a:buSzPts val="2800"/>
              <a:buNone/>
              <a:defRPr sz="2800"/>
            </a:lvl8pPr>
            <a:lvl9pPr lvl="8" algn="ctr" rtl="0">
              <a:spcBef>
                <a:spcPts val="800"/>
              </a:spcBef>
              <a:spcAft>
                <a:spcPts val="800"/>
              </a:spcAft>
              <a:buSzPts val="2800"/>
              <a:buNone/>
              <a:defRPr sz="2800"/>
            </a:lvl9pPr>
          </a:lstStyl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dk1"/>
            </a:gs>
            <a:gs pos="67000">
              <a:schemeClr val="accent1"/>
            </a:gs>
            <a:gs pos="100000">
              <a:srgbClr val="B4A7D6"/>
            </a:gs>
          </a:gsLst>
          <a:lin ang="5400012" scaled="0"/>
        </a:gradFill>
        <a:effectLst/>
      </p:bgPr>
    </p:bg>
    <p:spTree>
      <p:nvGrpSpPr>
        <p:cNvPr id="213" name="Shape 213"/>
        <p:cNvGrpSpPr/>
        <p:nvPr/>
      </p:nvGrpSpPr>
      <p:grpSpPr>
        <a:xfrm>
          <a:off x="0" y="0"/>
          <a:ext cx="0" cy="0"/>
          <a:chOff x="0" y="0"/>
          <a:chExt cx="0" cy="0"/>
        </a:xfrm>
      </p:grpSpPr>
      <p:grpSp>
        <p:nvGrpSpPr>
          <p:cNvPr id="214" name="Google Shape;214;p4"/>
          <p:cNvGrpSpPr/>
          <p:nvPr/>
        </p:nvGrpSpPr>
        <p:grpSpPr>
          <a:xfrm>
            <a:off x="-1" y="50550"/>
            <a:ext cx="10370867" cy="5287714"/>
            <a:chOff x="-1" y="50550"/>
            <a:chExt cx="10370867" cy="5287714"/>
          </a:xfrm>
        </p:grpSpPr>
        <p:sp>
          <p:nvSpPr>
            <p:cNvPr id="215" name="Google Shape;215;p4"/>
            <p:cNvSpPr/>
            <p:nvPr/>
          </p:nvSpPr>
          <p:spPr>
            <a:xfrm>
              <a:off x="8" y="27539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6" name="Google Shape;216;p4"/>
            <p:cNvSpPr/>
            <p:nvPr/>
          </p:nvSpPr>
          <p:spPr>
            <a:xfrm>
              <a:off x="2934697" y="36387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7" name="Google Shape;217;p4"/>
            <p:cNvSpPr/>
            <p:nvPr/>
          </p:nvSpPr>
          <p:spPr>
            <a:xfrm>
              <a:off x="4121250" y="30387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8" name="Google Shape;218;p4"/>
            <p:cNvSpPr/>
            <p:nvPr/>
          </p:nvSpPr>
          <p:spPr>
            <a:xfrm>
              <a:off x="4436987" y="35172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 name="Google Shape;219;p4"/>
            <p:cNvSpPr/>
            <p:nvPr/>
          </p:nvSpPr>
          <p:spPr>
            <a:xfrm>
              <a:off x="545777" y="41269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 name="Google Shape;220;p4"/>
            <p:cNvSpPr/>
            <p:nvPr/>
          </p:nvSpPr>
          <p:spPr>
            <a:xfrm flipH="1">
              <a:off x="-1" y="35172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 name="Google Shape;221;p4"/>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 name="Google Shape;222;p4"/>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23" name="Google Shape;223;p4"/>
            <p:cNvGrpSpPr/>
            <p:nvPr/>
          </p:nvGrpSpPr>
          <p:grpSpPr>
            <a:xfrm>
              <a:off x="352648" y="1966851"/>
              <a:ext cx="408036" cy="3176572"/>
              <a:chOff x="967895" y="415018"/>
              <a:chExt cx="628714" cy="4895318"/>
            </a:xfrm>
          </p:grpSpPr>
          <p:sp>
            <p:nvSpPr>
              <p:cNvPr id="224" name="Google Shape;224;p4"/>
              <p:cNvSpPr/>
              <p:nvPr/>
            </p:nvSpPr>
            <p:spPr>
              <a:xfrm>
                <a:off x="1207111" y="963637"/>
                <a:ext cx="150300" cy="43467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5" name="Google Shape;225;p4"/>
              <p:cNvGrpSpPr/>
              <p:nvPr/>
            </p:nvGrpSpPr>
            <p:grpSpPr>
              <a:xfrm>
                <a:off x="967895" y="415018"/>
                <a:ext cx="628714" cy="801374"/>
                <a:chOff x="1774126" y="766200"/>
                <a:chExt cx="1582467" cy="2017050"/>
              </a:xfrm>
            </p:grpSpPr>
            <p:sp>
              <p:nvSpPr>
                <p:cNvPr id="226" name="Google Shape;226;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7" name="Google Shape;227;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8" name="Google Shape;228;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 name="Google Shape;229;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0" name="Google Shape;230;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1" name="Google Shape;231;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 name="Google Shape;232;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 name="Google Shape;233;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234" name="Google Shape;234;p4"/>
            <p:cNvGrpSpPr/>
            <p:nvPr/>
          </p:nvGrpSpPr>
          <p:grpSpPr>
            <a:xfrm>
              <a:off x="1127772" y="2922213"/>
              <a:ext cx="300714" cy="2221192"/>
              <a:chOff x="967895" y="415018"/>
              <a:chExt cx="628714" cy="4643930"/>
            </a:xfrm>
          </p:grpSpPr>
          <p:sp>
            <p:nvSpPr>
              <p:cNvPr id="235" name="Google Shape;235;p4"/>
              <p:cNvSpPr/>
              <p:nvPr/>
            </p:nvSpPr>
            <p:spPr>
              <a:xfrm>
                <a:off x="1207134" y="963649"/>
                <a:ext cx="150300" cy="40953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6" name="Google Shape;236;p4"/>
              <p:cNvGrpSpPr/>
              <p:nvPr/>
            </p:nvGrpSpPr>
            <p:grpSpPr>
              <a:xfrm>
                <a:off x="967895" y="415018"/>
                <a:ext cx="628714" cy="801374"/>
                <a:chOff x="1774126" y="766200"/>
                <a:chExt cx="1582467" cy="2017050"/>
              </a:xfrm>
            </p:grpSpPr>
            <p:sp>
              <p:nvSpPr>
                <p:cNvPr id="237" name="Google Shape;237;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 name="Google Shape;238;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9" name="Google Shape;239;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 name="Google Shape;240;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 name="Google Shape;241;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2" name="Google Shape;242;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3" name="Google Shape;243;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4" name="Google Shape;244;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245" name="Google Shape;245;p4"/>
            <p:cNvGrpSpPr/>
            <p:nvPr/>
          </p:nvGrpSpPr>
          <p:grpSpPr>
            <a:xfrm>
              <a:off x="7817748" y="1079748"/>
              <a:ext cx="408036" cy="4063663"/>
              <a:chOff x="967895" y="415018"/>
              <a:chExt cx="628714" cy="6262387"/>
            </a:xfrm>
          </p:grpSpPr>
          <p:sp>
            <p:nvSpPr>
              <p:cNvPr id="246" name="Google Shape;246;p4"/>
              <p:cNvSpPr/>
              <p:nvPr/>
            </p:nvSpPr>
            <p:spPr>
              <a:xfrm>
                <a:off x="1207111" y="963605"/>
                <a:ext cx="150300" cy="57138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7" name="Google Shape;247;p4"/>
              <p:cNvGrpSpPr/>
              <p:nvPr/>
            </p:nvGrpSpPr>
            <p:grpSpPr>
              <a:xfrm>
                <a:off x="967895" y="415018"/>
                <a:ext cx="628714" cy="801374"/>
                <a:chOff x="1774126" y="766200"/>
                <a:chExt cx="1582467" cy="2017050"/>
              </a:xfrm>
            </p:grpSpPr>
            <p:sp>
              <p:nvSpPr>
                <p:cNvPr id="248" name="Google Shape;248;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9" name="Google Shape;249;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0" name="Google Shape;250;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1" name="Google Shape;251;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2" name="Google Shape;252;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3" name="Google Shape;253;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4" name="Google Shape;254;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5" name="Google Shape;255;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256" name="Google Shape;256;p4"/>
            <p:cNvGrpSpPr/>
            <p:nvPr/>
          </p:nvGrpSpPr>
          <p:grpSpPr>
            <a:xfrm>
              <a:off x="7200036" y="3718572"/>
              <a:ext cx="284493" cy="1424795"/>
              <a:chOff x="967895" y="415018"/>
              <a:chExt cx="628714" cy="3148718"/>
            </a:xfrm>
          </p:grpSpPr>
          <p:sp>
            <p:nvSpPr>
              <p:cNvPr id="257" name="Google Shape;257;p4"/>
              <p:cNvSpPr/>
              <p:nvPr/>
            </p:nvSpPr>
            <p:spPr>
              <a:xfrm>
                <a:off x="1207096" y="963636"/>
                <a:ext cx="150300" cy="26001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8" name="Google Shape;258;p4"/>
              <p:cNvGrpSpPr/>
              <p:nvPr/>
            </p:nvGrpSpPr>
            <p:grpSpPr>
              <a:xfrm>
                <a:off x="967895" y="415018"/>
                <a:ext cx="628714" cy="801374"/>
                <a:chOff x="1774126" y="766200"/>
                <a:chExt cx="1582467" cy="2017050"/>
              </a:xfrm>
            </p:grpSpPr>
            <p:sp>
              <p:nvSpPr>
                <p:cNvPr id="259" name="Google Shape;259;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0" name="Google Shape;260;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1" name="Google Shape;261;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2" name="Google Shape;262;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3" name="Google Shape;263;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4" name="Google Shape;264;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5" name="Google Shape;265;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6" name="Google Shape;266;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267" name="Google Shape;267;p4"/>
            <p:cNvGrpSpPr/>
            <p:nvPr/>
          </p:nvGrpSpPr>
          <p:grpSpPr>
            <a:xfrm>
              <a:off x="8299552" y="3133869"/>
              <a:ext cx="333219" cy="2017814"/>
              <a:chOff x="967895" y="415018"/>
              <a:chExt cx="628714" cy="3807196"/>
            </a:xfrm>
          </p:grpSpPr>
          <p:sp>
            <p:nvSpPr>
              <p:cNvPr id="268" name="Google Shape;268;p4"/>
              <p:cNvSpPr/>
              <p:nvPr/>
            </p:nvSpPr>
            <p:spPr>
              <a:xfrm>
                <a:off x="1207136" y="963615"/>
                <a:ext cx="150300" cy="32586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9" name="Google Shape;269;p4"/>
              <p:cNvGrpSpPr/>
              <p:nvPr/>
            </p:nvGrpSpPr>
            <p:grpSpPr>
              <a:xfrm>
                <a:off x="967895" y="415018"/>
                <a:ext cx="628714" cy="801374"/>
                <a:chOff x="1774126" y="766200"/>
                <a:chExt cx="1582467" cy="2017050"/>
              </a:xfrm>
            </p:grpSpPr>
            <p:sp>
              <p:nvSpPr>
                <p:cNvPr id="270" name="Google Shape;270;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1" name="Google Shape;271;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2" name="Google Shape;272;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3" name="Google Shape;273;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4" name="Google Shape;274;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5" name="Google Shape;275;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6" name="Google Shape;276;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7" name="Google Shape;277;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278" name="Google Shape;278;p4"/>
            <p:cNvGrpSpPr/>
            <p:nvPr/>
          </p:nvGrpSpPr>
          <p:grpSpPr>
            <a:xfrm>
              <a:off x="104275" y="50550"/>
              <a:ext cx="8948150" cy="772675"/>
              <a:chOff x="104275" y="50550"/>
              <a:chExt cx="8948150" cy="772675"/>
            </a:xfrm>
          </p:grpSpPr>
          <p:sp>
            <p:nvSpPr>
              <p:cNvPr id="279" name="Google Shape;279;p4"/>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80" name="Google Shape;280;p4"/>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81" name="Google Shape;281;p4"/>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82" name="Google Shape;282;p4"/>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83" name="Google Shape;283;p4"/>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84" name="Google Shape;284;p4"/>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85" name="Google Shape;285;p4"/>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86" name="Google Shape;286;p4"/>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87" name="Google Shape;287;p4"/>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88" name="Google Shape;288;p4"/>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89" name="Google Shape;289;p4"/>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90" name="Google Shape;290;p4"/>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91" name="Google Shape;291;p4"/>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92" name="Google Shape;292;p4"/>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4"/>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4"/>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4"/>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4"/>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4"/>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98" name="Google Shape;298;p4"/>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99" name="Google Shape;299;p4"/>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00" name="Google Shape;300;p4"/>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01" name="Google Shape;301;p4"/>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02" name="Google Shape;302;p4"/>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03" name="Google Shape;303;p4"/>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04" name="Google Shape;304;p4"/>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05" name="Google Shape;305;p4"/>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06" name="Google Shape;306;p4"/>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4"/>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08" name="Google Shape;308;p4"/>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09" name="Google Shape;309;p4"/>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10" name="Google Shape;310;p4"/>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11" name="Google Shape;311;p4"/>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grpSp>
      <p:sp>
        <p:nvSpPr>
          <p:cNvPr id="312" name="Google Shape;312;p4"/>
          <p:cNvSpPr txBox="1"/>
          <p:nvPr>
            <p:ph type="body" idx="1"/>
          </p:nvPr>
        </p:nvSpPr>
        <p:spPr>
          <a:xfrm>
            <a:off x="1675575" y="2161800"/>
            <a:ext cx="5778600" cy="819900"/>
          </a:xfrm>
          <a:prstGeom prst="rect">
            <a:avLst/>
          </a:prstGeom>
          <a:effectLst>
            <a:outerShdw blurRad="28575" dist="9525" dir="5400000" algn="bl" rotWithShape="0">
              <a:schemeClr val="dk1">
                <a:alpha val="38000"/>
              </a:schemeClr>
            </a:outerShdw>
          </a:effectLst>
        </p:spPr>
        <p:txBody>
          <a:bodyPr spcFirstLastPara="1" wrap="square" lIns="0" tIns="0" rIns="0" bIns="0" anchor="ctr" anchorCtr="0">
            <a:noAutofit/>
          </a:bodyPr>
          <a:lstStyle>
            <a:lvl1pPr marL="457200" lvl="0" indent="-406400" algn="ctr" rtl="0">
              <a:spcBef>
                <a:spcPts val="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1pPr>
            <a:lvl2pPr marL="914400" lvl="1"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2pPr>
            <a:lvl3pPr marL="1371600" lvl="2"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3pPr>
            <a:lvl4pPr marL="1828800" lvl="3"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4pPr>
            <a:lvl5pPr marL="2286000" lvl="4"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5pPr>
            <a:lvl6pPr marL="2743200" lvl="5"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6pPr>
            <a:lvl7pPr marL="3200400" lvl="6"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7pPr>
            <a:lvl8pPr marL="3657600" lvl="7"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8pPr>
            <a:lvl9pPr marL="4114800" lvl="8" indent="-406400" algn="ctr" rtl="0">
              <a:spcBef>
                <a:spcPts val="800"/>
              </a:spcBef>
              <a:spcAft>
                <a:spcPts val="80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9pPr>
          </a:lstStyle>
          <a:p/>
        </p:txBody>
      </p:sp>
      <p:sp>
        <p:nvSpPr>
          <p:cNvPr id="313" name="Google Shape;313;p4"/>
          <p:cNvSpPr txBox="1"/>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314" name="Shape 314"/>
        <p:cNvGrpSpPr/>
        <p:nvPr/>
      </p:nvGrpSpPr>
      <p:grpSpPr>
        <a:xfrm>
          <a:off x="0" y="0"/>
          <a:ext cx="0" cy="0"/>
          <a:chOff x="0" y="0"/>
          <a:chExt cx="0" cy="0"/>
        </a:xfrm>
      </p:grpSpPr>
      <p:grpSp>
        <p:nvGrpSpPr>
          <p:cNvPr id="315" name="Google Shape;315;p5"/>
          <p:cNvGrpSpPr/>
          <p:nvPr/>
        </p:nvGrpSpPr>
        <p:grpSpPr>
          <a:xfrm>
            <a:off x="104275" y="50550"/>
            <a:ext cx="10266591" cy="5287714"/>
            <a:chOff x="104275" y="50550"/>
            <a:chExt cx="10266591" cy="5287714"/>
          </a:xfrm>
        </p:grpSpPr>
        <p:sp>
          <p:nvSpPr>
            <p:cNvPr id="316" name="Google Shape;316;p5"/>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7" name="Google Shape;317;p5"/>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8" name="Google Shape;318;p5"/>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9" name="Google Shape;319;p5"/>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0" name="Google Shape;320;p5"/>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1" name="Google Shape;321;p5"/>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2" name="Google Shape;322;p5"/>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3" name="Google Shape;323;p5"/>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24" name="Google Shape;324;p5"/>
            <p:cNvGrpSpPr/>
            <p:nvPr/>
          </p:nvGrpSpPr>
          <p:grpSpPr>
            <a:xfrm>
              <a:off x="7817748" y="1079748"/>
              <a:ext cx="408036" cy="4063663"/>
              <a:chOff x="967895" y="415018"/>
              <a:chExt cx="628714" cy="6262387"/>
            </a:xfrm>
          </p:grpSpPr>
          <p:sp>
            <p:nvSpPr>
              <p:cNvPr id="325" name="Google Shape;325;p5"/>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6" name="Google Shape;326;p5"/>
              <p:cNvGrpSpPr/>
              <p:nvPr/>
            </p:nvGrpSpPr>
            <p:grpSpPr>
              <a:xfrm>
                <a:off x="967895" y="415018"/>
                <a:ext cx="628714" cy="801374"/>
                <a:chOff x="1774126" y="766200"/>
                <a:chExt cx="1582467" cy="2017050"/>
              </a:xfrm>
            </p:grpSpPr>
            <p:sp>
              <p:nvSpPr>
                <p:cNvPr id="327" name="Google Shape;327;p5"/>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8" name="Google Shape;328;p5"/>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9" name="Google Shape;329;p5"/>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0" name="Google Shape;330;p5"/>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1" name="Google Shape;331;p5"/>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2" name="Google Shape;332;p5"/>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3" name="Google Shape;333;p5"/>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4" name="Google Shape;334;p5"/>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335" name="Google Shape;335;p5"/>
            <p:cNvGrpSpPr/>
            <p:nvPr/>
          </p:nvGrpSpPr>
          <p:grpSpPr>
            <a:xfrm>
              <a:off x="7200036" y="3718572"/>
              <a:ext cx="284493" cy="1424795"/>
              <a:chOff x="967895" y="415018"/>
              <a:chExt cx="628714" cy="3148718"/>
            </a:xfrm>
          </p:grpSpPr>
          <p:sp>
            <p:nvSpPr>
              <p:cNvPr id="336" name="Google Shape;336;p5"/>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7" name="Google Shape;337;p5"/>
              <p:cNvGrpSpPr/>
              <p:nvPr/>
            </p:nvGrpSpPr>
            <p:grpSpPr>
              <a:xfrm>
                <a:off x="967895" y="415018"/>
                <a:ext cx="628714" cy="801374"/>
                <a:chOff x="1774126" y="766200"/>
                <a:chExt cx="1582467" cy="2017050"/>
              </a:xfrm>
            </p:grpSpPr>
            <p:sp>
              <p:nvSpPr>
                <p:cNvPr id="338" name="Google Shape;338;p5"/>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9" name="Google Shape;339;p5"/>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0" name="Google Shape;340;p5"/>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1" name="Google Shape;341;p5"/>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2" name="Google Shape;342;p5"/>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3" name="Google Shape;343;p5"/>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4" name="Google Shape;344;p5"/>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5" name="Google Shape;345;p5"/>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346" name="Google Shape;346;p5"/>
            <p:cNvGrpSpPr/>
            <p:nvPr/>
          </p:nvGrpSpPr>
          <p:grpSpPr>
            <a:xfrm>
              <a:off x="8299552" y="3133869"/>
              <a:ext cx="333219" cy="2017814"/>
              <a:chOff x="967895" y="415018"/>
              <a:chExt cx="628714" cy="3807196"/>
            </a:xfrm>
          </p:grpSpPr>
          <p:sp>
            <p:nvSpPr>
              <p:cNvPr id="347" name="Google Shape;347;p5"/>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8" name="Google Shape;348;p5"/>
              <p:cNvGrpSpPr/>
              <p:nvPr/>
            </p:nvGrpSpPr>
            <p:grpSpPr>
              <a:xfrm>
                <a:off x="967895" y="415018"/>
                <a:ext cx="628714" cy="801374"/>
                <a:chOff x="1774126" y="766200"/>
                <a:chExt cx="1582467" cy="2017050"/>
              </a:xfrm>
            </p:grpSpPr>
            <p:sp>
              <p:nvSpPr>
                <p:cNvPr id="349" name="Google Shape;349;p5"/>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0" name="Google Shape;350;p5"/>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1" name="Google Shape;351;p5"/>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2" name="Google Shape;352;p5"/>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3" name="Google Shape;353;p5"/>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4" name="Google Shape;354;p5"/>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5" name="Google Shape;355;p5"/>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6" name="Google Shape;356;p5"/>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357" name="Google Shape;357;p5"/>
            <p:cNvGrpSpPr/>
            <p:nvPr/>
          </p:nvGrpSpPr>
          <p:grpSpPr>
            <a:xfrm>
              <a:off x="104275" y="50550"/>
              <a:ext cx="8948150" cy="772675"/>
              <a:chOff x="104275" y="50550"/>
              <a:chExt cx="8948150" cy="772675"/>
            </a:xfrm>
          </p:grpSpPr>
          <p:sp>
            <p:nvSpPr>
              <p:cNvPr id="358" name="Google Shape;358;p5"/>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59" name="Google Shape;359;p5"/>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0" name="Google Shape;360;p5"/>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1" name="Google Shape;361;p5"/>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2" name="Google Shape;362;p5"/>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3" name="Google Shape;363;p5"/>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4" name="Google Shape;364;p5"/>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5" name="Google Shape;365;p5"/>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6" name="Google Shape;366;p5"/>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7" name="Google Shape;367;p5"/>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8" name="Google Shape;368;p5"/>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69" name="Google Shape;369;p5"/>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70" name="Google Shape;370;p5"/>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71" name="Google Shape;371;p5"/>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5"/>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5"/>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5"/>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5"/>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5"/>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77" name="Google Shape;377;p5"/>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78" name="Google Shape;378;p5"/>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79" name="Google Shape;379;p5"/>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80" name="Google Shape;380;p5"/>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81" name="Google Shape;381;p5"/>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82" name="Google Shape;382;p5"/>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83" name="Google Shape;383;p5"/>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84" name="Google Shape;384;p5"/>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85" name="Google Shape;385;p5"/>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5"/>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87" name="Google Shape;387;p5"/>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88" name="Google Shape;388;p5"/>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89" name="Google Shape;389;p5"/>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390" name="Google Shape;390;p5"/>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grpSp>
      <p:sp>
        <p:nvSpPr>
          <p:cNvPr id="391" name="Google Shape;391;p5"/>
          <p:cNvSpPr txBox="1"/>
          <p:nvPr>
            <p:ph type="title"/>
          </p:nvPr>
        </p:nvSpPr>
        <p:spPr>
          <a:xfrm>
            <a:off x="855300" y="836000"/>
            <a:ext cx="62409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92" name="Google Shape;392;p5"/>
          <p:cNvSpPr txBox="1"/>
          <p:nvPr>
            <p:ph type="body" idx="1"/>
          </p:nvPr>
        </p:nvSpPr>
        <p:spPr>
          <a:xfrm>
            <a:off x="855300" y="1553825"/>
            <a:ext cx="6240900" cy="28341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800"/>
              </a:spcBef>
              <a:spcAft>
                <a:spcPts val="0"/>
              </a:spcAft>
              <a:buSzPts val="2200"/>
              <a:buChar char="▻"/>
              <a:defRPr/>
            </a:lvl2pPr>
            <a:lvl3pPr marL="1371600" lvl="2" indent="-368300" rtl="0">
              <a:spcBef>
                <a:spcPts val="800"/>
              </a:spcBef>
              <a:spcAft>
                <a:spcPts val="0"/>
              </a:spcAft>
              <a:buSzPts val="2200"/>
              <a:buChar char="■"/>
              <a:defRPr/>
            </a:lvl3pPr>
            <a:lvl4pPr marL="1828800" lvl="3" indent="-368300" rtl="0">
              <a:spcBef>
                <a:spcPts val="800"/>
              </a:spcBef>
              <a:spcAft>
                <a:spcPts val="0"/>
              </a:spcAft>
              <a:buSzPts val="2200"/>
              <a:buChar char="●"/>
              <a:defRPr/>
            </a:lvl4pPr>
            <a:lvl5pPr marL="2286000" lvl="4" indent="-368300" rtl="0">
              <a:spcBef>
                <a:spcPts val="800"/>
              </a:spcBef>
              <a:spcAft>
                <a:spcPts val="0"/>
              </a:spcAft>
              <a:buSzPts val="2200"/>
              <a:buChar char="○"/>
              <a:defRPr/>
            </a:lvl5pPr>
            <a:lvl6pPr marL="2743200" lvl="5" indent="-368300" rtl="0">
              <a:spcBef>
                <a:spcPts val="800"/>
              </a:spcBef>
              <a:spcAft>
                <a:spcPts val="0"/>
              </a:spcAft>
              <a:buSzPts val="2200"/>
              <a:buChar char="■"/>
              <a:defRPr/>
            </a:lvl6pPr>
            <a:lvl7pPr marL="3200400" lvl="6" indent="-368300" rtl="0">
              <a:spcBef>
                <a:spcPts val="800"/>
              </a:spcBef>
              <a:spcAft>
                <a:spcPts val="0"/>
              </a:spcAft>
              <a:buSzPts val="2200"/>
              <a:buChar char="●"/>
              <a:defRPr/>
            </a:lvl7pPr>
            <a:lvl8pPr marL="3657600" lvl="7" indent="-368300" rtl="0">
              <a:spcBef>
                <a:spcPts val="800"/>
              </a:spcBef>
              <a:spcAft>
                <a:spcPts val="0"/>
              </a:spcAft>
              <a:buSzPts val="2200"/>
              <a:buChar char="○"/>
              <a:defRPr/>
            </a:lvl8pPr>
            <a:lvl9pPr marL="4114800" lvl="8" indent="-368300" rtl="0">
              <a:spcBef>
                <a:spcPts val="800"/>
              </a:spcBef>
              <a:spcAft>
                <a:spcPts val="800"/>
              </a:spcAft>
              <a:buSzPts val="2200"/>
              <a:buChar char="■"/>
              <a:defRPr/>
            </a:lvl9pPr>
          </a:lstStyle>
          <a:p/>
        </p:txBody>
      </p:sp>
      <p:sp>
        <p:nvSpPr>
          <p:cNvPr id="393" name="Google Shape;393;p5"/>
          <p:cNvSpPr txBox="1"/>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394" name="Shape 394"/>
        <p:cNvGrpSpPr/>
        <p:nvPr/>
      </p:nvGrpSpPr>
      <p:grpSpPr>
        <a:xfrm>
          <a:off x="0" y="0"/>
          <a:ext cx="0" cy="0"/>
          <a:chOff x="0" y="0"/>
          <a:chExt cx="0" cy="0"/>
        </a:xfrm>
      </p:grpSpPr>
      <p:grpSp>
        <p:nvGrpSpPr>
          <p:cNvPr id="395" name="Google Shape;395;p6"/>
          <p:cNvGrpSpPr/>
          <p:nvPr/>
        </p:nvGrpSpPr>
        <p:grpSpPr>
          <a:xfrm>
            <a:off x="104275" y="50550"/>
            <a:ext cx="10266591" cy="5287714"/>
            <a:chOff x="104275" y="50550"/>
            <a:chExt cx="10266591" cy="5287714"/>
          </a:xfrm>
        </p:grpSpPr>
        <p:sp>
          <p:nvSpPr>
            <p:cNvPr id="396" name="Google Shape;396;p6"/>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97" name="Google Shape;397;p6"/>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98" name="Google Shape;398;p6"/>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99" name="Google Shape;399;p6"/>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0" name="Google Shape;400;p6"/>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1" name="Google Shape;401;p6"/>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2" name="Google Shape;402;p6"/>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3" name="Google Shape;403;p6"/>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04" name="Google Shape;404;p6"/>
            <p:cNvGrpSpPr/>
            <p:nvPr/>
          </p:nvGrpSpPr>
          <p:grpSpPr>
            <a:xfrm>
              <a:off x="7817748" y="1079748"/>
              <a:ext cx="408036" cy="4063663"/>
              <a:chOff x="967895" y="415018"/>
              <a:chExt cx="628714" cy="6262387"/>
            </a:xfrm>
          </p:grpSpPr>
          <p:sp>
            <p:nvSpPr>
              <p:cNvPr id="405" name="Google Shape;405;p6"/>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6" name="Google Shape;406;p6"/>
              <p:cNvGrpSpPr/>
              <p:nvPr/>
            </p:nvGrpSpPr>
            <p:grpSpPr>
              <a:xfrm>
                <a:off x="967895" y="415018"/>
                <a:ext cx="628714" cy="801374"/>
                <a:chOff x="1774126" y="766200"/>
                <a:chExt cx="1582467" cy="2017050"/>
              </a:xfrm>
            </p:grpSpPr>
            <p:sp>
              <p:nvSpPr>
                <p:cNvPr id="407" name="Google Shape;407;p6"/>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8" name="Google Shape;408;p6"/>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9" name="Google Shape;409;p6"/>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0" name="Google Shape;410;p6"/>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1" name="Google Shape;411;p6"/>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2" name="Google Shape;412;p6"/>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3" name="Google Shape;413;p6"/>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4" name="Google Shape;414;p6"/>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415" name="Google Shape;415;p6"/>
            <p:cNvGrpSpPr/>
            <p:nvPr/>
          </p:nvGrpSpPr>
          <p:grpSpPr>
            <a:xfrm>
              <a:off x="7200036" y="3718572"/>
              <a:ext cx="284493" cy="1424795"/>
              <a:chOff x="967895" y="415018"/>
              <a:chExt cx="628714" cy="3148718"/>
            </a:xfrm>
          </p:grpSpPr>
          <p:sp>
            <p:nvSpPr>
              <p:cNvPr id="416" name="Google Shape;416;p6"/>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17" name="Google Shape;417;p6"/>
              <p:cNvGrpSpPr/>
              <p:nvPr/>
            </p:nvGrpSpPr>
            <p:grpSpPr>
              <a:xfrm>
                <a:off x="967895" y="415018"/>
                <a:ext cx="628714" cy="801374"/>
                <a:chOff x="1774126" y="766200"/>
                <a:chExt cx="1582467" cy="2017050"/>
              </a:xfrm>
            </p:grpSpPr>
            <p:sp>
              <p:nvSpPr>
                <p:cNvPr id="418" name="Google Shape;418;p6"/>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9" name="Google Shape;419;p6"/>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0" name="Google Shape;420;p6"/>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1" name="Google Shape;421;p6"/>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2" name="Google Shape;422;p6"/>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3" name="Google Shape;423;p6"/>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4" name="Google Shape;424;p6"/>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5" name="Google Shape;425;p6"/>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426" name="Google Shape;426;p6"/>
            <p:cNvGrpSpPr/>
            <p:nvPr/>
          </p:nvGrpSpPr>
          <p:grpSpPr>
            <a:xfrm>
              <a:off x="8299552" y="3133869"/>
              <a:ext cx="333219" cy="2017814"/>
              <a:chOff x="967895" y="415018"/>
              <a:chExt cx="628714" cy="3807196"/>
            </a:xfrm>
          </p:grpSpPr>
          <p:sp>
            <p:nvSpPr>
              <p:cNvPr id="427" name="Google Shape;427;p6"/>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28" name="Google Shape;428;p6"/>
              <p:cNvGrpSpPr/>
              <p:nvPr/>
            </p:nvGrpSpPr>
            <p:grpSpPr>
              <a:xfrm>
                <a:off x="967895" y="415018"/>
                <a:ext cx="628714" cy="801374"/>
                <a:chOff x="1774126" y="766200"/>
                <a:chExt cx="1582467" cy="2017050"/>
              </a:xfrm>
            </p:grpSpPr>
            <p:sp>
              <p:nvSpPr>
                <p:cNvPr id="429" name="Google Shape;429;p6"/>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0" name="Google Shape;430;p6"/>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1" name="Google Shape;431;p6"/>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2" name="Google Shape;432;p6"/>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3" name="Google Shape;433;p6"/>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4" name="Google Shape;434;p6"/>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5" name="Google Shape;435;p6"/>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6" name="Google Shape;436;p6"/>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437" name="Google Shape;437;p6"/>
            <p:cNvGrpSpPr/>
            <p:nvPr/>
          </p:nvGrpSpPr>
          <p:grpSpPr>
            <a:xfrm>
              <a:off x="104275" y="50550"/>
              <a:ext cx="8948150" cy="772675"/>
              <a:chOff x="104275" y="50550"/>
              <a:chExt cx="8948150" cy="772675"/>
            </a:xfrm>
          </p:grpSpPr>
          <p:sp>
            <p:nvSpPr>
              <p:cNvPr id="438" name="Google Shape;438;p6"/>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39" name="Google Shape;439;p6"/>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0" name="Google Shape;440;p6"/>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1" name="Google Shape;441;p6"/>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2" name="Google Shape;442;p6"/>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3" name="Google Shape;443;p6"/>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4" name="Google Shape;444;p6"/>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5" name="Google Shape;445;p6"/>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6" name="Google Shape;446;p6"/>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7" name="Google Shape;447;p6"/>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8" name="Google Shape;448;p6"/>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49" name="Google Shape;449;p6"/>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50" name="Google Shape;450;p6"/>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51" name="Google Shape;451;p6"/>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6"/>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6"/>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6"/>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6"/>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6"/>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57" name="Google Shape;457;p6"/>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58" name="Google Shape;458;p6"/>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59" name="Google Shape;459;p6"/>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60" name="Google Shape;460;p6"/>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61" name="Google Shape;461;p6"/>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62" name="Google Shape;462;p6"/>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63" name="Google Shape;463;p6"/>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64" name="Google Shape;464;p6"/>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65" name="Google Shape;465;p6"/>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6"/>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67" name="Google Shape;467;p6"/>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68" name="Google Shape;468;p6"/>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69" name="Google Shape;469;p6"/>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470" name="Google Shape;470;p6"/>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grpSp>
      <p:sp>
        <p:nvSpPr>
          <p:cNvPr id="471" name="Google Shape;471;p6"/>
          <p:cNvSpPr txBox="1"/>
          <p:nvPr>
            <p:ph type="title"/>
          </p:nvPr>
        </p:nvSpPr>
        <p:spPr>
          <a:xfrm>
            <a:off x="855300" y="836000"/>
            <a:ext cx="62409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72" name="Google Shape;472;p6"/>
          <p:cNvSpPr txBox="1"/>
          <p:nvPr>
            <p:ph type="body" idx="1"/>
          </p:nvPr>
        </p:nvSpPr>
        <p:spPr>
          <a:xfrm>
            <a:off x="855300" y="1553825"/>
            <a:ext cx="2932500" cy="293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p:txBody>
      </p:sp>
      <p:sp>
        <p:nvSpPr>
          <p:cNvPr id="473" name="Google Shape;473;p6"/>
          <p:cNvSpPr txBox="1"/>
          <p:nvPr>
            <p:ph type="body" idx="2"/>
          </p:nvPr>
        </p:nvSpPr>
        <p:spPr>
          <a:xfrm>
            <a:off x="4199271" y="1553825"/>
            <a:ext cx="2932500" cy="293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p:txBody>
      </p:sp>
      <p:sp>
        <p:nvSpPr>
          <p:cNvPr id="474" name="Google Shape;474;p6"/>
          <p:cNvSpPr txBox="1"/>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475" name="Shape 475"/>
        <p:cNvGrpSpPr/>
        <p:nvPr/>
      </p:nvGrpSpPr>
      <p:grpSpPr>
        <a:xfrm>
          <a:off x="0" y="0"/>
          <a:ext cx="0" cy="0"/>
          <a:chOff x="0" y="0"/>
          <a:chExt cx="0" cy="0"/>
        </a:xfrm>
      </p:grpSpPr>
      <p:grpSp>
        <p:nvGrpSpPr>
          <p:cNvPr id="476" name="Google Shape;476;p7"/>
          <p:cNvGrpSpPr/>
          <p:nvPr/>
        </p:nvGrpSpPr>
        <p:grpSpPr>
          <a:xfrm>
            <a:off x="104275" y="50550"/>
            <a:ext cx="10266591" cy="5287714"/>
            <a:chOff x="104275" y="50550"/>
            <a:chExt cx="10266591" cy="5287714"/>
          </a:xfrm>
        </p:grpSpPr>
        <p:sp>
          <p:nvSpPr>
            <p:cNvPr id="477" name="Google Shape;477;p7"/>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8" name="Google Shape;478;p7"/>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9" name="Google Shape;479;p7"/>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0" name="Google Shape;480;p7"/>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1" name="Google Shape;481;p7"/>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2" name="Google Shape;482;p7"/>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3" name="Google Shape;483;p7"/>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4" name="Google Shape;484;p7"/>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85" name="Google Shape;485;p7"/>
            <p:cNvGrpSpPr/>
            <p:nvPr/>
          </p:nvGrpSpPr>
          <p:grpSpPr>
            <a:xfrm>
              <a:off x="7817748" y="1079748"/>
              <a:ext cx="408036" cy="4063663"/>
              <a:chOff x="967895" y="415018"/>
              <a:chExt cx="628714" cy="6262387"/>
            </a:xfrm>
          </p:grpSpPr>
          <p:sp>
            <p:nvSpPr>
              <p:cNvPr id="486" name="Google Shape;486;p7"/>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87" name="Google Shape;487;p7"/>
              <p:cNvGrpSpPr/>
              <p:nvPr/>
            </p:nvGrpSpPr>
            <p:grpSpPr>
              <a:xfrm>
                <a:off x="967895" y="415018"/>
                <a:ext cx="628714" cy="801374"/>
                <a:chOff x="1774126" y="766200"/>
                <a:chExt cx="1582467" cy="2017050"/>
              </a:xfrm>
            </p:grpSpPr>
            <p:sp>
              <p:nvSpPr>
                <p:cNvPr id="488" name="Google Shape;488;p7"/>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9" name="Google Shape;489;p7"/>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0" name="Google Shape;490;p7"/>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1" name="Google Shape;491;p7"/>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2" name="Google Shape;492;p7"/>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3" name="Google Shape;493;p7"/>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4" name="Google Shape;494;p7"/>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5" name="Google Shape;495;p7"/>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496" name="Google Shape;496;p7"/>
            <p:cNvGrpSpPr/>
            <p:nvPr/>
          </p:nvGrpSpPr>
          <p:grpSpPr>
            <a:xfrm>
              <a:off x="8299552" y="3133869"/>
              <a:ext cx="333219" cy="2017814"/>
              <a:chOff x="967895" y="415018"/>
              <a:chExt cx="628714" cy="3807196"/>
            </a:xfrm>
          </p:grpSpPr>
          <p:sp>
            <p:nvSpPr>
              <p:cNvPr id="497" name="Google Shape;497;p7"/>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8" name="Google Shape;498;p7"/>
              <p:cNvGrpSpPr/>
              <p:nvPr/>
            </p:nvGrpSpPr>
            <p:grpSpPr>
              <a:xfrm>
                <a:off x="967895" y="415018"/>
                <a:ext cx="628714" cy="801374"/>
                <a:chOff x="1774126" y="766200"/>
                <a:chExt cx="1582467" cy="2017050"/>
              </a:xfrm>
            </p:grpSpPr>
            <p:sp>
              <p:nvSpPr>
                <p:cNvPr id="499" name="Google Shape;499;p7"/>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0" name="Google Shape;500;p7"/>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1" name="Google Shape;501;p7"/>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2" name="Google Shape;502;p7"/>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3" name="Google Shape;503;p7"/>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4" name="Google Shape;504;p7"/>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5" name="Google Shape;505;p7"/>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6" name="Google Shape;506;p7"/>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507" name="Google Shape;507;p7"/>
            <p:cNvGrpSpPr/>
            <p:nvPr/>
          </p:nvGrpSpPr>
          <p:grpSpPr>
            <a:xfrm>
              <a:off x="104275" y="50550"/>
              <a:ext cx="8948150" cy="772675"/>
              <a:chOff x="104275" y="50550"/>
              <a:chExt cx="8948150" cy="772675"/>
            </a:xfrm>
          </p:grpSpPr>
          <p:sp>
            <p:nvSpPr>
              <p:cNvPr id="508" name="Google Shape;508;p7"/>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09" name="Google Shape;509;p7"/>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10" name="Google Shape;510;p7"/>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11" name="Google Shape;511;p7"/>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12" name="Google Shape;512;p7"/>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13" name="Google Shape;513;p7"/>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14" name="Google Shape;514;p7"/>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15" name="Google Shape;515;p7"/>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16" name="Google Shape;516;p7"/>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17" name="Google Shape;517;p7"/>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18" name="Google Shape;518;p7"/>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19" name="Google Shape;519;p7"/>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20" name="Google Shape;520;p7"/>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21" name="Google Shape;521;p7"/>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7"/>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7"/>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7"/>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7"/>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7"/>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27" name="Google Shape;527;p7"/>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28" name="Google Shape;528;p7"/>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29" name="Google Shape;529;p7"/>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30" name="Google Shape;530;p7"/>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31" name="Google Shape;531;p7"/>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32" name="Google Shape;532;p7"/>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33" name="Google Shape;533;p7"/>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34" name="Google Shape;534;p7"/>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35" name="Google Shape;535;p7"/>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7"/>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37" name="Google Shape;537;p7"/>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38" name="Google Shape;538;p7"/>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39" name="Google Shape;539;p7"/>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40" name="Google Shape;540;p7"/>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grpSp>
      <p:sp>
        <p:nvSpPr>
          <p:cNvPr id="541" name="Google Shape;541;p7"/>
          <p:cNvSpPr txBox="1"/>
          <p:nvPr>
            <p:ph type="title"/>
          </p:nvPr>
        </p:nvSpPr>
        <p:spPr>
          <a:xfrm>
            <a:off x="855300" y="836000"/>
            <a:ext cx="6699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42" name="Google Shape;542;p7"/>
          <p:cNvSpPr txBox="1"/>
          <p:nvPr>
            <p:ph type="body" idx="1"/>
          </p:nvPr>
        </p:nvSpPr>
        <p:spPr>
          <a:xfrm>
            <a:off x="855434" y="1553825"/>
            <a:ext cx="2087100" cy="3218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p:txBody>
      </p:sp>
      <p:sp>
        <p:nvSpPr>
          <p:cNvPr id="543" name="Google Shape;543;p7"/>
          <p:cNvSpPr txBox="1"/>
          <p:nvPr>
            <p:ph type="body" idx="2"/>
          </p:nvPr>
        </p:nvSpPr>
        <p:spPr>
          <a:xfrm>
            <a:off x="3161403" y="1553825"/>
            <a:ext cx="2087100" cy="3218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p:txBody>
      </p:sp>
      <p:sp>
        <p:nvSpPr>
          <p:cNvPr id="544" name="Google Shape;544;p7"/>
          <p:cNvSpPr txBox="1"/>
          <p:nvPr>
            <p:ph type="body" idx="3"/>
          </p:nvPr>
        </p:nvSpPr>
        <p:spPr>
          <a:xfrm>
            <a:off x="5467372" y="1553825"/>
            <a:ext cx="2087100" cy="3218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p:txBody>
      </p:sp>
      <p:sp>
        <p:nvSpPr>
          <p:cNvPr id="545" name="Google Shape;545;p7"/>
          <p:cNvSpPr txBox="1"/>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46" name="Shape 546"/>
        <p:cNvGrpSpPr/>
        <p:nvPr/>
      </p:nvGrpSpPr>
      <p:grpSpPr>
        <a:xfrm>
          <a:off x="0" y="0"/>
          <a:ext cx="0" cy="0"/>
          <a:chOff x="0" y="0"/>
          <a:chExt cx="0" cy="0"/>
        </a:xfrm>
      </p:grpSpPr>
      <p:grpSp>
        <p:nvGrpSpPr>
          <p:cNvPr id="547" name="Google Shape;547;p8"/>
          <p:cNvGrpSpPr/>
          <p:nvPr/>
        </p:nvGrpSpPr>
        <p:grpSpPr>
          <a:xfrm>
            <a:off x="104275" y="50550"/>
            <a:ext cx="10266591" cy="5287714"/>
            <a:chOff x="104275" y="50550"/>
            <a:chExt cx="10266591" cy="5287714"/>
          </a:xfrm>
        </p:grpSpPr>
        <p:sp>
          <p:nvSpPr>
            <p:cNvPr id="548" name="Google Shape;548;p8"/>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9" name="Google Shape;549;p8"/>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0" name="Google Shape;550;p8"/>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1" name="Google Shape;551;p8"/>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2" name="Google Shape;552;p8"/>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3" name="Google Shape;553;p8"/>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4" name="Google Shape;554;p8"/>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5" name="Google Shape;555;p8"/>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56" name="Google Shape;556;p8"/>
            <p:cNvGrpSpPr/>
            <p:nvPr/>
          </p:nvGrpSpPr>
          <p:grpSpPr>
            <a:xfrm>
              <a:off x="7817748" y="1079748"/>
              <a:ext cx="408036" cy="4063663"/>
              <a:chOff x="967895" y="415018"/>
              <a:chExt cx="628714" cy="6262387"/>
            </a:xfrm>
          </p:grpSpPr>
          <p:sp>
            <p:nvSpPr>
              <p:cNvPr id="557" name="Google Shape;557;p8"/>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58" name="Google Shape;558;p8"/>
              <p:cNvGrpSpPr/>
              <p:nvPr/>
            </p:nvGrpSpPr>
            <p:grpSpPr>
              <a:xfrm>
                <a:off x="967895" y="415018"/>
                <a:ext cx="628714" cy="801374"/>
                <a:chOff x="1774126" y="766200"/>
                <a:chExt cx="1582467" cy="2017050"/>
              </a:xfrm>
            </p:grpSpPr>
            <p:sp>
              <p:nvSpPr>
                <p:cNvPr id="559" name="Google Shape;559;p8"/>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0" name="Google Shape;560;p8"/>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1" name="Google Shape;561;p8"/>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2" name="Google Shape;562;p8"/>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3" name="Google Shape;563;p8"/>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4" name="Google Shape;564;p8"/>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5" name="Google Shape;565;p8"/>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6" name="Google Shape;566;p8"/>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567" name="Google Shape;567;p8"/>
            <p:cNvGrpSpPr/>
            <p:nvPr/>
          </p:nvGrpSpPr>
          <p:grpSpPr>
            <a:xfrm>
              <a:off x="7200036" y="3718572"/>
              <a:ext cx="284493" cy="1424795"/>
              <a:chOff x="967895" y="415018"/>
              <a:chExt cx="628714" cy="3148718"/>
            </a:xfrm>
          </p:grpSpPr>
          <p:sp>
            <p:nvSpPr>
              <p:cNvPr id="568" name="Google Shape;568;p8"/>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69" name="Google Shape;569;p8"/>
              <p:cNvGrpSpPr/>
              <p:nvPr/>
            </p:nvGrpSpPr>
            <p:grpSpPr>
              <a:xfrm>
                <a:off x="967895" y="415018"/>
                <a:ext cx="628714" cy="801374"/>
                <a:chOff x="1774126" y="766200"/>
                <a:chExt cx="1582467" cy="2017050"/>
              </a:xfrm>
            </p:grpSpPr>
            <p:sp>
              <p:nvSpPr>
                <p:cNvPr id="570" name="Google Shape;570;p8"/>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1" name="Google Shape;571;p8"/>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2" name="Google Shape;572;p8"/>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3" name="Google Shape;573;p8"/>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4" name="Google Shape;574;p8"/>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5" name="Google Shape;575;p8"/>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6" name="Google Shape;576;p8"/>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7" name="Google Shape;577;p8"/>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578" name="Google Shape;578;p8"/>
            <p:cNvGrpSpPr/>
            <p:nvPr/>
          </p:nvGrpSpPr>
          <p:grpSpPr>
            <a:xfrm>
              <a:off x="8299552" y="3133869"/>
              <a:ext cx="333219" cy="2017814"/>
              <a:chOff x="967895" y="415018"/>
              <a:chExt cx="628714" cy="3807196"/>
            </a:xfrm>
          </p:grpSpPr>
          <p:sp>
            <p:nvSpPr>
              <p:cNvPr id="579" name="Google Shape;579;p8"/>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80" name="Google Shape;580;p8"/>
              <p:cNvGrpSpPr/>
              <p:nvPr/>
            </p:nvGrpSpPr>
            <p:grpSpPr>
              <a:xfrm>
                <a:off x="967895" y="415018"/>
                <a:ext cx="628714" cy="801374"/>
                <a:chOff x="1774126" y="766200"/>
                <a:chExt cx="1582467" cy="2017050"/>
              </a:xfrm>
            </p:grpSpPr>
            <p:sp>
              <p:nvSpPr>
                <p:cNvPr id="581" name="Google Shape;581;p8"/>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2" name="Google Shape;582;p8"/>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3" name="Google Shape;583;p8"/>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4" name="Google Shape;584;p8"/>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5" name="Google Shape;585;p8"/>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6" name="Google Shape;586;p8"/>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7" name="Google Shape;587;p8"/>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8" name="Google Shape;588;p8"/>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589" name="Google Shape;589;p8"/>
            <p:cNvGrpSpPr/>
            <p:nvPr/>
          </p:nvGrpSpPr>
          <p:grpSpPr>
            <a:xfrm>
              <a:off x="104275" y="50550"/>
              <a:ext cx="8948150" cy="772675"/>
              <a:chOff x="104275" y="50550"/>
              <a:chExt cx="8948150" cy="772675"/>
            </a:xfrm>
          </p:grpSpPr>
          <p:sp>
            <p:nvSpPr>
              <p:cNvPr id="590" name="Google Shape;590;p8"/>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91" name="Google Shape;591;p8"/>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92" name="Google Shape;592;p8"/>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93" name="Google Shape;593;p8"/>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94" name="Google Shape;594;p8"/>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95" name="Google Shape;595;p8"/>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96" name="Google Shape;596;p8"/>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97" name="Google Shape;597;p8"/>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98" name="Google Shape;598;p8"/>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599" name="Google Shape;599;p8"/>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00" name="Google Shape;600;p8"/>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01" name="Google Shape;601;p8"/>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02" name="Google Shape;602;p8"/>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03" name="Google Shape;603;p8"/>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8"/>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8"/>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8"/>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8"/>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8"/>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09" name="Google Shape;609;p8"/>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10" name="Google Shape;610;p8"/>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11" name="Google Shape;611;p8"/>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12" name="Google Shape;612;p8"/>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13" name="Google Shape;613;p8"/>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14" name="Google Shape;614;p8"/>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15" name="Google Shape;615;p8"/>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16" name="Google Shape;616;p8"/>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17" name="Google Shape;617;p8"/>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8"/>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19" name="Google Shape;619;p8"/>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20" name="Google Shape;620;p8"/>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21" name="Google Shape;621;p8"/>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22" name="Google Shape;622;p8"/>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grpSp>
      <p:sp>
        <p:nvSpPr>
          <p:cNvPr id="623" name="Google Shape;623;p8"/>
          <p:cNvSpPr txBox="1"/>
          <p:nvPr>
            <p:ph type="title"/>
          </p:nvPr>
        </p:nvSpPr>
        <p:spPr>
          <a:xfrm>
            <a:off x="855300" y="836000"/>
            <a:ext cx="62409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624" name="Google Shape;624;p8"/>
          <p:cNvSpPr txBox="1"/>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 Clouds only">
  <p:cSld name="TITLE_ONLY_1">
    <p:spTree>
      <p:nvGrpSpPr>
        <p:cNvPr id="625" name="Shape 625"/>
        <p:cNvGrpSpPr/>
        <p:nvPr/>
      </p:nvGrpSpPr>
      <p:grpSpPr>
        <a:xfrm>
          <a:off x="0" y="0"/>
          <a:ext cx="0" cy="0"/>
          <a:chOff x="0" y="0"/>
          <a:chExt cx="0" cy="0"/>
        </a:xfrm>
      </p:grpSpPr>
      <p:grpSp>
        <p:nvGrpSpPr>
          <p:cNvPr id="626" name="Google Shape;626;p9"/>
          <p:cNvGrpSpPr/>
          <p:nvPr/>
        </p:nvGrpSpPr>
        <p:grpSpPr>
          <a:xfrm>
            <a:off x="104275" y="50550"/>
            <a:ext cx="10266591" cy="5287714"/>
            <a:chOff x="104275" y="50550"/>
            <a:chExt cx="10266591" cy="5287714"/>
          </a:xfrm>
        </p:grpSpPr>
        <p:sp>
          <p:nvSpPr>
            <p:cNvPr id="627" name="Google Shape;627;p9"/>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8" name="Google Shape;628;p9"/>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9" name="Google Shape;629;p9"/>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0" name="Google Shape;630;p9"/>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1" name="Google Shape;631;p9"/>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2" name="Google Shape;632;p9"/>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3" name="Google Shape;633;p9"/>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4" name="Google Shape;634;p9"/>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35" name="Google Shape;635;p9"/>
            <p:cNvGrpSpPr/>
            <p:nvPr/>
          </p:nvGrpSpPr>
          <p:grpSpPr>
            <a:xfrm>
              <a:off x="104275" y="50550"/>
              <a:ext cx="8948150" cy="772675"/>
              <a:chOff x="104275" y="50550"/>
              <a:chExt cx="8948150" cy="772675"/>
            </a:xfrm>
          </p:grpSpPr>
          <p:sp>
            <p:nvSpPr>
              <p:cNvPr id="636" name="Google Shape;636;p9"/>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37" name="Google Shape;637;p9"/>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38" name="Google Shape;638;p9"/>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39" name="Google Shape;639;p9"/>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40" name="Google Shape;640;p9"/>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41" name="Google Shape;641;p9"/>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42" name="Google Shape;642;p9"/>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43" name="Google Shape;643;p9"/>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44" name="Google Shape;644;p9"/>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45" name="Google Shape;645;p9"/>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46" name="Google Shape;646;p9"/>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47" name="Google Shape;647;p9"/>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48" name="Google Shape;648;p9"/>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49" name="Google Shape;649;p9"/>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9"/>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9"/>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9"/>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9"/>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9"/>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55" name="Google Shape;655;p9"/>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56" name="Google Shape;656;p9"/>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57" name="Google Shape;657;p9"/>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58" name="Google Shape;658;p9"/>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59" name="Google Shape;659;p9"/>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60" name="Google Shape;660;p9"/>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61" name="Google Shape;661;p9"/>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62" name="Google Shape;662;p9"/>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63" name="Google Shape;663;p9"/>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9"/>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65" name="Google Shape;665;p9"/>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66" name="Google Shape;666;p9"/>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67" name="Google Shape;667;p9"/>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668" name="Google Shape;668;p9"/>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grpSp>
      <p:sp>
        <p:nvSpPr>
          <p:cNvPr id="669" name="Google Shape;669;p9"/>
          <p:cNvSpPr txBox="1"/>
          <p:nvPr>
            <p:ph type="title"/>
          </p:nvPr>
        </p:nvSpPr>
        <p:spPr>
          <a:xfrm>
            <a:off x="855300" y="836000"/>
            <a:ext cx="62409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670" name="Google Shape;670;p9"/>
          <p:cNvSpPr txBox="1"/>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671" name="Shape 671"/>
        <p:cNvGrpSpPr/>
        <p:nvPr/>
      </p:nvGrpSpPr>
      <p:grpSpPr>
        <a:xfrm>
          <a:off x="0" y="0"/>
          <a:ext cx="0" cy="0"/>
          <a:chOff x="0" y="0"/>
          <a:chExt cx="0" cy="0"/>
        </a:xfrm>
      </p:grpSpPr>
      <p:grpSp>
        <p:nvGrpSpPr>
          <p:cNvPr id="672" name="Google Shape;672;p10"/>
          <p:cNvGrpSpPr/>
          <p:nvPr/>
        </p:nvGrpSpPr>
        <p:grpSpPr>
          <a:xfrm>
            <a:off x="104275" y="50550"/>
            <a:ext cx="10266591" cy="5287714"/>
            <a:chOff x="104275" y="50550"/>
            <a:chExt cx="10266591" cy="5287714"/>
          </a:xfrm>
        </p:grpSpPr>
        <p:sp>
          <p:nvSpPr>
            <p:cNvPr id="673" name="Google Shape;673;p10"/>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4" name="Google Shape;674;p10"/>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5" name="Google Shape;675;p10"/>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6" name="Google Shape;676;p10"/>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7" name="Google Shape;677;p10"/>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8" name="Google Shape;678;p10"/>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9" name="Google Shape;679;p10"/>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0" name="Google Shape;680;p10"/>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81" name="Google Shape;681;p10"/>
            <p:cNvGrpSpPr/>
            <p:nvPr/>
          </p:nvGrpSpPr>
          <p:grpSpPr>
            <a:xfrm>
              <a:off x="7817748" y="1079748"/>
              <a:ext cx="408036" cy="4063663"/>
              <a:chOff x="967895" y="415018"/>
              <a:chExt cx="628714" cy="6262387"/>
            </a:xfrm>
          </p:grpSpPr>
          <p:sp>
            <p:nvSpPr>
              <p:cNvPr id="682" name="Google Shape;682;p10"/>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83" name="Google Shape;683;p10"/>
              <p:cNvGrpSpPr/>
              <p:nvPr/>
            </p:nvGrpSpPr>
            <p:grpSpPr>
              <a:xfrm>
                <a:off x="967895" y="415018"/>
                <a:ext cx="628714" cy="801374"/>
                <a:chOff x="1774126" y="766200"/>
                <a:chExt cx="1582467" cy="2017050"/>
              </a:xfrm>
            </p:grpSpPr>
            <p:sp>
              <p:nvSpPr>
                <p:cNvPr id="684" name="Google Shape;684;p10"/>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5" name="Google Shape;685;p10"/>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6" name="Google Shape;686;p10"/>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7" name="Google Shape;687;p10"/>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8" name="Google Shape;688;p10"/>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9" name="Google Shape;689;p10"/>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0" name="Google Shape;690;p10"/>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1" name="Google Shape;691;p10"/>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692" name="Google Shape;692;p10"/>
            <p:cNvGrpSpPr/>
            <p:nvPr/>
          </p:nvGrpSpPr>
          <p:grpSpPr>
            <a:xfrm>
              <a:off x="7200036" y="3718572"/>
              <a:ext cx="284493" cy="1424795"/>
              <a:chOff x="967895" y="415018"/>
              <a:chExt cx="628714" cy="3148718"/>
            </a:xfrm>
          </p:grpSpPr>
          <p:sp>
            <p:nvSpPr>
              <p:cNvPr id="693" name="Google Shape;693;p10"/>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4" name="Google Shape;694;p10"/>
              <p:cNvGrpSpPr/>
              <p:nvPr/>
            </p:nvGrpSpPr>
            <p:grpSpPr>
              <a:xfrm>
                <a:off x="967895" y="415018"/>
                <a:ext cx="628714" cy="801374"/>
                <a:chOff x="1774126" y="766200"/>
                <a:chExt cx="1582467" cy="2017050"/>
              </a:xfrm>
            </p:grpSpPr>
            <p:sp>
              <p:nvSpPr>
                <p:cNvPr id="695" name="Google Shape;695;p10"/>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6" name="Google Shape;696;p10"/>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7" name="Google Shape;697;p10"/>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8" name="Google Shape;698;p10"/>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9" name="Google Shape;699;p10"/>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0" name="Google Shape;700;p10"/>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1" name="Google Shape;701;p10"/>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2" name="Google Shape;702;p10"/>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703" name="Google Shape;703;p10"/>
            <p:cNvGrpSpPr/>
            <p:nvPr/>
          </p:nvGrpSpPr>
          <p:grpSpPr>
            <a:xfrm>
              <a:off x="8299552" y="3133869"/>
              <a:ext cx="333219" cy="2017814"/>
              <a:chOff x="967895" y="415018"/>
              <a:chExt cx="628714" cy="3807196"/>
            </a:xfrm>
          </p:grpSpPr>
          <p:sp>
            <p:nvSpPr>
              <p:cNvPr id="704" name="Google Shape;704;p10"/>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05" name="Google Shape;705;p10"/>
              <p:cNvGrpSpPr/>
              <p:nvPr/>
            </p:nvGrpSpPr>
            <p:grpSpPr>
              <a:xfrm>
                <a:off x="967895" y="415018"/>
                <a:ext cx="628714" cy="801374"/>
                <a:chOff x="1774126" y="766200"/>
                <a:chExt cx="1582467" cy="2017050"/>
              </a:xfrm>
            </p:grpSpPr>
            <p:sp>
              <p:nvSpPr>
                <p:cNvPr id="706" name="Google Shape;706;p10"/>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7" name="Google Shape;707;p10"/>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8" name="Google Shape;708;p10"/>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9" name="Google Shape;709;p10"/>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0" name="Google Shape;710;p10"/>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1" name="Google Shape;711;p10"/>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2" name="Google Shape;712;p10"/>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3" name="Google Shape;713;p10"/>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714" name="Google Shape;714;p10"/>
            <p:cNvGrpSpPr/>
            <p:nvPr/>
          </p:nvGrpSpPr>
          <p:grpSpPr>
            <a:xfrm>
              <a:off x="104275" y="50550"/>
              <a:ext cx="8948150" cy="772675"/>
              <a:chOff x="104275" y="50550"/>
              <a:chExt cx="8948150" cy="772675"/>
            </a:xfrm>
          </p:grpSpPr>
          <p:sp>
            <p:nvSpPr>
              <p:cNvPr id="715" name="Google Shape;715;p10"/>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16" name="Google Shape;716;p10"/>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17" name="Google Shape;717;p10"/>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18" name="Google Shape;718;p10"/>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19" name="Google Shape;719;p10"/>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20" name="Google Shape;720;p10"/>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21" name="Google Shape;721;p10"/>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22" name="Google Shape;722;p10"/>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23" name="Google Shape;723;p10"/>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24" name="Google Shape;724;p10"/>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25" name="Google Shape;725;p10"/>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26" name="Google Shape;726;p10"/>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27" name="Google Shape;727;p10"/>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28" name="Google Shape;728;p10"/>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10"/>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10"/>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10"/>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10"/>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0"/>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34" name="Google Shape;734;p10"/>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35" name="Google Shape;735;p10"/>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36" name="Google Shape;736;p10"/>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37" name="Google Shape;737;p10"/>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38" name="Google Shape;738;p10"/>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39" name="Google Shape;739;p10"/>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40" name="Google Shape;740;p10"/>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41" name="Google Shape;741;p10"/>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42" name="Google Shape;742;p10"/>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10"/>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44" name="Google Shape;744;p10"/>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45" name="Google Shape;745;p10"/>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46" name="Google Shape;746;p10"/>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47" name="Google Shape;747;p10"/>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grpSp>
      <p:sp>
        <p:nvSpPr>
          <p:cNvPr id="748" name="Google Shape;748;p10"/>
          <p:cNvSpPr txBox="1"/>
          <p:nvPr>
            <p:ph type="body" idx="1"/>
          </p:nvPr>
        </p:nvSpPr>
        <p:spPr>
          <a:xfrm>
            <a:off x="855300" y="4177700"/>
            <a:ext cx="5808600" cy="2838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p:txBody>
      </p:sp>
      <p:sp>
        <p:nvSpPr>
          <p:cNvPr id="749" name="Google Shape;749;p10"/>
          <p:cNvSpPr txBox="1"/>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33000">
              <a:schemeClr val="accent2"/>
            </a:gs>
            <a:gs pos="100000">
              <a:schemeClr val="accent3"/>
            </a:gs>
          </a:gsLst>
          <a:lin ang="5400012" scaled="0"/>
        </a:gra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36000"/>
            <a:ext cx="62409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1pPr>
            <a:lvl2pPr lvl="1"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2pPr>
            <a:lvl3pPr lvl="2"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3pPr>
            <a:lvl4pPr lvl="3"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4pPr>
            <a:lvl5pPr lvl="4"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5pPr>
            <a:lvl6pPr lvl="5"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6pPr>
            <a:lvl7pPr lvl="6"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7pPr>
            <a:lvl8pPr lvl="7"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8pPr>
            <a:lvl9pPr lvl="8"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9pPr>
          </a:lstStyle>
          <a:p/>
        </p:txBody>
      </p:sp>
      <p:sp>
        <p:nvSpPr>
          <p:cNvPr id="7" name="Google Shape;7;p1"/>
          <p:cNvSpPr txBox="1"/>
          <p:nvPr>
            <p:ph type="body" idx="1"/>
          </p:nvPr>
        </p:nvSpPr>
        <p:spPr>
          <a:xfrm>
            <a:off x="855300" y="1553825"/>
            <a:ext cx="6240900" cy="28341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1pPr>
            <a:lvl2pPr marL="914400" lvl="1" indent="-368300" rtl="0">
              <a:lnSpc>
                <a:spcPct val="115000"/>
              </a:lnSpc>
              <a:spcBef>
                <a:spcPts val="80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2pPr>
            <a:lvl3pPr marL="1371600" lvl="2"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3pPr>
            <a:lvl4pPr marL="1828800" lvl="3"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4pPr>
            <a:lvl5pPr marL="2286000" lvl="4"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5pPr>
            <a:lvl6pPr marL="2743200" lvl="5"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6pPr>
            <a:lvl7pPr marL="3200400" lvl="6"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7pPr>
            <a:lvl8pPr marL="3657600" lvl="7"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8pPr>
            <a:lvl9pPr marL="4114800" lvl="8" indent="-368300" rtl="0">
              <a:lnSpc>
                <a:spcPct val="115000"/>
              </a:lnSpc>
              <a:spcBef>
                <a:spcPts val="800"/>
              </a:spcBef>
              <a:spcAft>
                <a:spcPts val="80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9pPr>
          </a:lstStyle>
          <a:p/>
        </p:txBody>
      </p:sp>
      <p:sp>
        <p:nvSpPr>
          <p:cNvPr id="8" name="Google Shape;8;p1"/>
          <p:cNvSpPr txBox="1"/>
          <p:nvPr>
            <p:ph type="sldNum" idx="12"/>
          </p:nvPr>
        </p:nvSpPr>
        <p:spPr>
          <a:xfrm>
            <a:off x="4297650" y="45974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Space Grotesk Light"/>
                <a:ea typeface="Space Grotesk Light"/>
                <a:cs typeface="Space Grotesk Light"/>
                <a:sym typeface="Space Grotesk Light"/>
              </a:defRPr>
            </a:lvl1pPr>
            <a:lvl2pPr lvl="1" algn="ctr" rtl="0">
              <a:buNone/>
              <a:defRPr sz="1300">
                <a:solidFill>
                  <a:schemeClr val="accent1"/>
                </a:solidFill>
                <a:latin typeface="Space Grotesk Light"/>
                <a:ea typeface="Space Grotesk Light"/>
                <a:cs typeface="Space Grotesk Light"/>
                <a:sym typeface="Space Grotesk Light"/>
              </a:defRPr>
            </a:lvl2pPr>
            <a:lvl3pPr lvl="2" algn="ctr" rtl="0">
              <a:buNone/>
              <a:defRPr sz="1300">
                <a:solidFill>
                  <a:schemeClr val="accent1"/>
                </a:solidFill>
                <a:latin typeface="Space Grotesk Light"/>
                <a:ea typeface="Space Grotesk Light"/>
                <a:cs typeface="Space Grotesk Light"/>
                <a:sym typeface="Space Grotesk Light"/>
              </a:defRPr>
            </a:lvl3pPr>
            <a:lvl4pPr lvl="3" algn="ctr" rtl="0">
              <a:buNone/>
              <a:defRPr sz="1300">
                <a:solidFill>
                  <a:schemeClr val="accent1"/>
                </a:solidFill>
                <a:latin typeface="Space Grotesk Light"/>
                <a:ea typeface="Space Grotesk Light"/>
                <a:cs typeface="Space Grotesk Light"/>
                <a:sym typeface="Space Grotesk Light"/>
              </a:defRPr>
            </a:lvl4pPr>
            <a:lvl5pPr lvl="4" algn="ctr" rtl="0">
              <a:buNone/>
              <a:defRPr sz="1300">
                <a:solidFill>
                  <a:schemeClr val="accent1"/>
                </a:solidFill>
                <a:latin typeface="Space Grotesk Light"/>
                <a:ea typeface="Space Grotesk Light"/>
                <a:cs typeface="Space Grotesk Light"/>
                <a:sym typeface="Space Grotesk Light"/>
              </a:defRPr>
            </a:lvl5pPr>
            <a:lvl6pPr lvl="5" algn="ctr" rtl="0">
              <a:buNone/>
              <a:defRPr sz="1300">
                <a:solidFill>
                  <a:schemeClr val="accent1"/>
                </a:solidFill>
                <a:latin typeface="Space Grotesk Light"/>
                <a:ea typeface="Space Grotesk Light"/>
                <a:cs typeface="Space Grotesk Light"/>
                <a:sym typeface="Space Grotesk Light"/>
              </a:defRPr>
            </a:lvl6pPr>
            <a:lvl7pPr lvl="6" algn="ctr" rtl="0">
              <a:buNone/>
              <a:defRPr sz="1300">
                <a:solidFill>
                  <a:schemeClr val="accent1"/>
                </a:solidFill>
                <a:latin typeface="Space Grotesk Light"/>
                <a:ea typeface="Space Grotesk Light"/>
                <a:cs typeface="Space Grotesk Light"/>
                <a:sym typeface="Space Grotesk Light"/>
              </a:defRPr>
            </a:lvl7pPr>
            <a:lvl8pPr lvl="7" algn="ctr" rtl="0">
              <a:buNone/>
              <a:defRPr sz="1300">
                <a:solidFill>
                  <a:schemeClr val="accent1"/>
                </a:solidFill>
                <a:latin typeface="Space Grotesk Light"/>
                <a:ea typeface="Space Grotesk Light"/>
                <a:cs typeface="Space Grotesk Light"/>
                <a:sym typeface="Space Grotesk Light"/>
              </a:defRPr>
            </a:lvl8pPr>
            <a:lvl9pPr lvl="8" algn="ctr" rtl="0">
              <a:buNone/>
              <a:defRPr sz="1300">
                <a:solidFill>
                  <a:schemeClr val="accent1"/>
                </a:solidFill>
                <a:latin typeface="Space Grotesk Light"/>
                <a:ea typeface="Space Grotesk Light"/>
                <a:cs typeface="Space Grotesk Light"/>
                <a:sym typeface="Space Grotesk Light"/>
              </a:defRPr>
            </a:lvl9pPr>
          </a:lstStyle>
          <a:p>
            <a:pPr marL="0" lvl="0" indent="0" algn="ct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76" name="Shape 876"/>
        <p:cNvGrpSpPr/>
        <p:nvPr/>
      </p:nvGrpSpPr>
      <p:grpSpPr>
        <a:xfrm>
          <a:off x="0" y="0"/>
          <a:ext cx="0" cy="0"/>
          <a:chOff x="0" y="0"/>
          <a:chExt cx="0" cy="0"/>
        </a:xfrm>
      </p:grpSpPr>
      <p:sp>
        <p:nvSpPr>
          <p:cNvPr id="877" name="Google Shape;877;p13"/>
          <p:cNvSpPr txBox="1"/>
          <p:nvPr>
            <p:ph type="ctrTitle"/>
          </p:nvPr>
        </p:nvSpPr>
        <p:spPr>
          <a:xfrm>
            <a:off x="1735675" y="1991825"/>
            <a:ext cx="56727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ltLang="en-GB"/>
              <a:t>PENGANTAR MANAJEMEN KOMUNIKASI </a:t>
            </a:r>
            <a:endParaRPr lang="en-US" altLang="en-GB"/>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ctrTitle"/>
          </p:nvPr>
        </p:nvSpPr>
        <p:spPr>
          <a:xfrm>
            <a:off x="1632585" y="592455"/>
            <a:ext cx="5878830" cy="504825"/>
          </a:xfrm>
        </p:spPr>
        <p:txBody>
          <a:bodyPr/>
          <a:p>
            <a:r>
              <a:rPr lang="en-US" sz="2400"/>
              <a:t>Pengertian Komunikasi</a:t>
            </a:r>
            <a:endParaRPr lang="en-US" sz="2400"/>
          </a:p>
        </p:txBody>
      </p:sp>
      <p:sp>
        <p:nvSpPr>
          <p:cNvPr id="3" name="Subtitle 2"/>
          <p:cNvSpPr/>
          <p:nvPr>
            <p:ph type="subTitle" idx="1"/>
          </p:nvPr>
        </p:nvSpPr>
        <p:spPr>
          <a:xfrm>
            <a:off x="1632585" y="1402715"/>
            <a:ext cx="5878830" cy="2068195"/>
          </a:xfrm>
        </p:spPr>
        <p:txBody>
          <a:bodyPr/>
          <a:p>
            <a:pPr marL="365760" marR="0" lvl="0" indent="-283210" algn="just" defTabSz="457200" rtl="0" eaLnBrk="1" fontAlgn="auto" latinLnBrk="0" hangingPunct="1">
              <a:lnSpc>
                <a:spcPct val="100000"/>
              </a:lnSpc>
              <a:spcBef>
                <a:spcPts val="1000"/>
              </a:spcBef>
              <a:spcAft>
                <a:spcPts val="0"/>
              </a:spcAft>
              <a:buClr>
                <a:schemeClr val="tx1">
                  <a:lumMod val="75000"/>
                  <a:lumOff val="25000"/>
                </a:schemeClr>
              </a:buClr>
              <a:buSzPct val="80000"/>
              <a:buFont typeface="Wingdings 2"/>
              <a:buChar char=""/>
              <a:defRPr/>
            </a:pPr>
            <a:r>
              <a:rPr lang="en-US" sz="1600" kern="1200" noProof="0" dirty="0" smtClean="0">
                <a:ln>
                  <a:noFill/>
                </a:ln>
                <a:solidFill>
                  <a:schemeClr val="tx1">
                    <a:lumMod val="75000"/>
                    <a:lumOff val="25000"/>
                  </a:schemeClr>
                </a:solidFill>
                <a:effectLst/>
                <a:uLnTx/>
                <a:uFillTx/>
                <a:latin typeface="+mn-lt"/>
                <a:ea typeface="+mn-ea"/>
                <a:cs typeface="+mn-cs"/>
                <a:sym typeface="+mn-ea"/>
              </a:rPr>
              <a:t>ADALAH SEBAGAI KEGIATAN MENGIRIM (</a:t>
            </a:r>
            <a:r>
              <a:rPr lang="en-US" sz="1600" b="1" i="1" kern="1200" noProof="0" dirty="0" smtClean="0">
                <a:ln>
                  <a:noFill/>
                </a:ln>
                <a:solidFill>
                  <a:schemeClr val="tx1">
                    <a:lumMod val="75000"/>
                    <a:lumOff val="25000"/>
                  </a:schemeClr>
                </a:solidFill>
                <a:effectLst/>
                <a:uLnTx/>
                <a:uFillTx/>
                <a:latin typeface="+mn-lt"/>
                <a:ea typeface="+mn-ea"/>
                <a:cs typeface="+mn-cs"/>
                <a:sym typeface="+mn-ea"/>
              </a:rPr>
              <a:t>TO TRANSFER</a:t>
            </a:r>
            <a:r>
              <a:rPr lang="en-US" sz="1600" kern="1200" noProof="0" dirty="0" smtClean="0">
                <a:ln>
                  <a:noFill/>
                </a:ln>
                <a:solidFill>
                  <a:schemeClr val="tx1">
                    <a:lumMod val="75000"/>
                    <a:lumOff val="25000"/>
                  </a:schemeClr>
                </a:solidFill>
                <a:effectLst/>
                <a:uLnTx/>
                <a:uFillTx/>
                <a:latin typeface="+mn-lt"/>
                <a:ea typeface="+mn-ea"/>
                <a:cs typeface="+mn-cs"/>
                <a:sym typeface="+mn-ea"/>
              </a:rPr>
              <a:t>) DAN MEMPENGARUHI (</a:t>
            </a:r>
            <a:r>
              <a:rPr lang="en-US" sz="1600" b="1" i="1" kern="1200" noProof="0" dirty="0" smtClean="0">
                <a:ln>
                  <a:noFill/>
                </a:ln>
                <a:solidFill>
                  <a:schemeClr val="tx1">
                    <a:lumMod val="75000"/>
                    <a:lumOff val="25000"/>
                  </a:schemeClr>
                </a:solidFill>
                <a:effectLst/>
                <a:uLnTx/>
                <a:uFillTx/>
                <a:latin typeface="+mn-lt"/>
                <a:ea typeface="+mn-ea"/>
                <a:cs typeface="+mn-cs"/>
                <a:sym typeface="+mn-ea"/>
              </a:rPr>
              <a:t>TO PERSUADE</a:t>
            </a:r>
            <a:r>
              <a:rPr lang="en-US" sz="1600" kern="1200" noProof="0" dirty="0" smtClean="0">
                <a:ln>
                  <a:noFill/>
                </a:ln>
                <a:solidFill>
                  <a:schemeClr val="tx1">
                    <a:lumMod val="75000"/>
                    <a:lumOff val="25000"/>
                  </a:schemeClr>
                </a:solidFill>
                <a:effectLst/>
                <a:uLnTx/>
                <a:uFillTx/>
                <a:latin typeface="+mn-lt"/>
                <a:ea typeface="+mn-ea"/>
                <a:cs typeface="+mn-cs"/>
                <a:sym typeface="+mn-ea"/>
              </a:rPr>
              <a:t>) SEBAGAI SEBUAH PROSES YANG BERLANGSUNG SECARA UTUH KEPADA INDIVIDU, KELOMPOK, DAN ORGANISASI MELALUI MEKANISME TERTENTU (SIMBOL, SINYAL, IDE, PENGETAHUAN / KETRAMPILAN) DENGAN MAKSUD MENGUBAH DAN MEMELIHARA SISTEM TERTENTU (TUBBS DAN MOSS, 1996 DALAM SUMADI DILLA, 2007:21)</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65760" marR="0" lvl="0" indent="-283210" algn="just" defTabSz="457200" rtl="0" eaLnBrk="1" fontAlgn="auto" latinLnBrk="0" hangingPunct="1">
              <a:lnSpc>
                <a:spcPct val="100000"/>
              </a:lnSpc>
              <a:spcBef>
                <a:spcPts val="1000"/>
              </a:spcBef>
              <a:spcAft>
                <a:spcPts val="0"/>
              </a:spcAft>
              <a:buClr>
                <a:schemeClr val="tx1">
                  <a:lumMod val="75000"/>
                  <a:lumOff val="25000"/>
                </a:schemeClr>
              </a:buClr>
              <a:buSzPct val="80000"/>
              <a:buFont typeface="Wingdings 2"/>
              <a:buNone/>
              <a:defRPr/>
            </a:pPr>
            <a:r>
              <a:rPr lang="en-US" kern="1200" noProof="0" dirty="0" smtClean="0">
                <a:ln>
                  <a:noFill/>
                </a:ln>
                <a:solidFill>
                  <a:schemeClr val="tx1">
                    <a:lumMod val="75000"/>
                    <a:lumOff val="25000"/>
                  </a:schemeClr>
                </a:solidFill>
                <a:effectLst/>
                <a:uLnTx/>
                <a:uFillTx/>
                <a:latin typeface="+mn-lt"/>
                <a:ea typeface="+mn-ea"/>
                <a:cs typeface="+mn-cs"/>
                <a:sym typeface="+mn-ea"/>
              </a:rPr>
              <a:t> </a:t>
            </a:r>
            <a:endParaRPr lang="en-US"/>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ctrTitle"/>
          </p:nvPr>
        </p:nvSpPr>
        <p:spPr>
          <a:xfrm>
            <a:off x="1632585" y="824230"/>
            <a:ext cx="5878830" cy="442595"/>
          </a:xfrm>
        </p:spPr>
        <p:txBody>
          <a:bodyPr/>
          <a:p>
            <a:r>
              <a:rPr lang="en-US"/>
              <a:t>.</a:t>
            </a:r>
            <a:endParaRPr lang="en-US"/>
          </a:p>
        </p:txBody>
      </p:sp>
      <p:sp>
        <p:nvSpPr>
          <p:cNvPr id="3" name="Subtitle 2"/>
          <p:cNvSpPr/>
          <p:nvPr>
            <p:ph type="subTitle" idx="1"/>
          </p:nvPr>
        </p:nvSpPr>
        <p:spPr>
          <a:xfrm>
            <a:off x="1632585" y="979805"/>
            <a:ext cx="5878830" cy="2740660"/>
          </a:xfrm>
        </p:spPr>
        <p:txBody>
          <a:bodyPr/>
          <a:p>
            <a:pPr marL="365760" marR="0" lvl="0" indent="-283210" algn="just" defTabSz="457200" rtl="0" eaLnBrk="1" fontAlgn="auto" latinLnBrk="0" hangingPunct="1">
              <a:lnSpc>
                <a:spcPct val="100000"/>
              </a:lnSpc>
              <a:spcBef>
                <a:spcPts val="1000"/>
              </a:spcBef>
              <a:spcAft>
                <a:spcPts val="0"/>
              </a:spcAft>
              <a:buClr>
                <a:schemeClr val="tx1">
                  <a:lumMod val="75000"/>
                  <a:lumOff val="25000"/>
                </a:schemeClr>
              </a:buClr>
              <a:buSzPct val="80000"/>
              <a:buFont typeface="Wingdings 2"/>
              <a:buChar char=""/>
              <a:defRPr/>
            </a:pPr>
            <a:r>
              <a:rPr lang="en-US" sz="1600" kern="1200" noProof="0" dirty="0" smtClean="0">
                <a:ln>
                  <a:noFill/>
                </a:ln>
                <a:solidFill>
                  <a:schemeClr val="tx1">
                    <a:lumMod val="75000"/>
                    <a:lumOff val="25000"/>
                  </a:schemeClr>
                </a:solidFill>
                <a:effectLst/>
                <a:uLnTx/>
                <a:uFillTx/>
                <a:latin typeface="+mn-lt"/>
                <a:ea typeface="+mn-ea"/>
                <a:cs typeface="+mn-cs"/>
                <a:sym typeface="+mn-ea"/>
              </a:rPr>
              <a:t>DARI DEFINISI TERSEBUT DAPAT DISIMPULKAN BAHWA : </a:t>
            </a:r>
            <a:r>
              <a:rPr lang="en-US" sz="1600" b="1" kern="1200" noProof="0" dirty="0" smtClean="0">
                <a:ln>
                  <a:noFill/>
                </a:ln>
                <a:solidFill>
                  <a:schemeClr val="tx1"/>
                </a:solidFill>
                <a:effectLst/>
                <a:uLnTx/>
                <a:uFillTx/>
                <a:latin typeface="+mn-lt"/>
                <a:ea typeface="+mn-ea"/>
                <a:cs typeface="+mn-cs"/>
                <a:sym typeface="+mn-ea"/>
              </a:rPr>
              <a:t>KOMUNIK</a:t>
            </a:r>
            <a:r>
              <a:rPr lang="en-US" sz="1600" b="1" i="1" kern="1200" noProof="0" dirty="0" smtClean="0">
                <a:ln>
                  <a:noFill/>
                </a:ln>
                <a:solidFill>
                  <a:schemeClr val="tx1"/>
                </a:solidFill>
                <a:effectLst/>
                <a:uLnTx/>
                <a:uFillTx/>
                <a:latin typeface="+mn-lt"/>
                <a:ea typeface="+mn-ea"/>
                <a:cs typeface="+mn-cs"/>
                <a:sym typeface="+mn-ea"/>
              </a:rPr>
              <a:t>AS</a:t>
            </a:r>
            <a:r>
              <a:rPr lang="en-US" sz="1600" b="1" kern="1200" noProof="0" dirty="0" smtClean="0">
                <a:ln>
                  <a:noFill/>
                </a:ln>
                <a:solidFill>
                  <a:schemeClr val="tx1"/>
                </a:solidFill>
                <a:effectLst/>
                <a:uLnTx/>
                <a:uFillTx/>
                <a:latin typeface="+mn-lt"/>
                <a:ea typeface="+mn-ea"/>
                <a:cs typeface="+mn-cs"/>
                <a:sym typeface="+mn-ea"/>
              </a:rPr>
              <a:t>I MERUPAKAN USAHA MENGARAHKAN PESA</a:t>
            </a:r>
            <a:r>
              <a:rPr lang="en-US" sz="1600" b="1" i="1" kern="1200" noProof="0" dirty="0" smtClean="0">
                <a:ln>
                  <a:noFill/>
                </a:ln>
                <a:solidFill>
                  <a:schemeClr val="tx1"/>
                </a:solidFill>
                <a:effectLst/>
                <a:uLnTx/>
                <a:uFillTx/>
                <a:latin typeface="+mn-lt"/>
                <a:ea typeface="+mn-ea"/>
                <a:cs typeface="+mn-cs"/>
                <a:sym typeface="+mn-ea"/>
              </a:rPr>
              <a:t>N</a:t>
            </a:r>
            <a:r>
              <a:rPr lang="en-US" sz="1600" i="1" kern="1200" noProof="0" dirty="0" smtClean="0">
                <a:ln>
                  <a:noFill/>
                </a:ln>
                <a:solidFill>
                  <a:schemeClr val="tx1"/>
                </a:solidFill>
                <a:effectLst/>
                <a:uLnTx/>
                <a:uFillTx/>
                <a:latin typeface="+mn-lt"/>
                <a:ea typeface="+mn-ea"/>
                <a:cs typeface="+mn-cs"/>
                <a:sym typeface="+mn-ea"/>
              </a:rPr>
              <a:t> (SOSIAL, PEMBANGUNAN, EKONOMI, HUKUM, POLITIK, DLL.) </a:t>
            </a:r>
            <a:r>
              <a:rPr lang="en-US" sz="1600" b="1" kern="1200" noProof="0" dirty="0" smtClean="0">
                <a:ln>
                  <a:noFill/>
                </a:ln>
                <a:solidFill>
                  <a:schemeClr val="tx1"/>
                </a:solidFill>
                <a:effectLst/>
                <a:uLnTx/>
                <a:uFillTx/>
                <a:latin typeface="+mn-lt"/>
                <a:ea typeface="+mn-ea"/>
                <a:cs typeface="+mn-cs"/>
                <a:sym typeface="+mn-ea"/>
              </a:rPr>
              <a:t>YANG SENGAJA DILAKUKAN OLEH PIHAK TERTENTU </a:t>
            </a:r>
            <a:r>
              <a:rPr lang="en-US" sz="1600" kern="1200" noProof="0" dirty="0" smtClean="0">
                <a:ln>
                  <a:noFill/>
                </a:ln>
                <a:solidFill>
                  <a:schemeClr val="tx1"/>
                </a:solidFill>
                <a:effectLst/>
                <a:uLnTx/>
                <a:uFillTx/>
                <a:latin typeface="+mn-lt"/>
                <a:ea typeface="+mn-ea"/>
                <a:cs typeface="+mn-cs"/>
                <a:sym typeface="+mn-ea"/>
              </a:rPr>
              <a:t>(PEMERINTAH, ORGANISASI, KELOMPOK, PERUSAHAAN, DLL) </a:t>
            </a:r>
            <a:r>
              <a:rPr lang="en-US" sz="1600" b="1" kern="1200" noProof="0" dirty="0" smtClean="0">
                <a:ln>
                  <a:noFill/>
                </a:ln>
                <a:solidFill>
                  <a:schemeClr val="tx1"/>
                </a:solidFill>
                <a:effectLst/>
                <a:uLnTx/>
                <a:uFillTx/>
                <a:latin typeface="+mn-lt"/>
                <a:ea typeface="+mn-ea"/>
                <a:cs typeface="+mn-cs"/>
                <a:sym typeface="+mn-ea"/>
              </a:rPr>
              <a:t>UNTUK DISAMPAIKAN KEPADA PIHAK LAIN</a:t>
            </a:r>
            <a:r>
              <a:rPr lang="en-US" sz="1600" kern="1200" noProof="0" dirty="0" smtClean="0">
                <a:ln>
                  <a:noFill/>
                </a:ln>
                <a:solidFill>
                  <a:schemeClr val="tx1"/>
                </a:solidFill>
                <a:effectLst/>
                <a:uLnTx/>
                <a:uFillTx/>
                <a:latin typeface="+mn-lt"/>
                <a:ea typeface="+mn-ea"/>
                <a:cs typeface="+mn-cs"/>
                <a:sym typeface="+mn-ea"/>
              </a:rPr>
              <a:t> </a:t>
            </a:r>
            <a:r>
              <a:rPr lang="en-US" sz="1600" i="1" kern="1200" noProof="0" dirty="0" smtClean="0">
                <a:ln>
                  <a:noFill/>
                </a:ln>
                <a:solidFill>
                  <a:schemeClr val="tx1"/>
                </a:solidFill>
                <a:effectLst/>
                <a:uLnTx/>
                <a:uFillTx/>
                <a:latin typeface="+mn-lt"/>
                <a:ea typeface="+mn-ea"/>
                <a:cs typeface="+mn-cs"/>
                <a:sym typeface="+mn-ea"/>
              </a:rPr>
              <a:t>(INDIVIDU, KELOMPOK, ORGANISASI, DLL) </a:t>
            </a:r>
            <a:r>
              <a:rPr lang="en-US" sz="1600" b="1" kern="1200" noProof="0" dirty="0" smtClean="0">
                <a:ln>
                  <a:noFill/>
                </a:ln>
                <a:solidFill>
                  <a:schemeClr val="tx1"/>
                </a:solidFill>
                <a:effectLst/>
                <a:uLnTx/>
                <a:uFillTx/>
                <a:latin typeface="+mn-lt"/>
                <a:ea typeface="+mn-ea"/>
                <a:cs typeface="+mn-cs"/>
                <a:sym typeface="+mn-ea"/>
              </a:rPr>
              <a:t>MELALUI MEDIA TERTENTU YANG BERTUJUAN MENGUBAH</a:t>
            </a:r>
            <a:r>
              <a:rPr lang="en-US" sz="1600" i="1" kern="1200" noProof="0" dirty="0" smtClean="0">
                <a:ln>
                  <a:noFill/>
                </a:ln>
                <a:solidFill>
                  <a:schemeClr val="tx1"/>
                </a:solidFill>
                <a:effectLst/>
                <a:uLnTx/>
                <a:uFillTx/>
                <a:latin typeface="+mn-lt"/>
                <a:ea typeface="+mn-ea"/>
                <a:cs typeface="+mn-cs"/>
                <a:sym typeface="+mn-ea"/>
              </a:rPr>
              <a:t> (KOGNISI, AFEKSI, BEHAVIORAL) </a:t>
            </a:r>
            <a:r>
              <a:rPr lang="en-US" sz="1600" b="1" kern="1200" noProof="0" dirty="0" smtClean="0">
                <a:ln>
                  <a:noFill/>
                </a:ln>
                <a:solidFill>
                  <a:schemeClr val="tx1"/>
                </a:solidFill>
                <a:effectLst/>
                <a:uLnTx/>
                <a:uFillTx/>
                <a:latin typeface="+mn-lt"/>
                <a:ea typeface="+mn-ea"/>
                <a:cs typeface="+mn-cs"/>
                <a:sym typeface="+mn-ea"/>
              </a:rPr>
              <a:t>PIHAK YANG DITUJU.</a:t>
            </a:r>
            <a:r>
              <a:rPr lang="en-US" sz="1600" i="1" kern="1200" noProof="0" dirty="0" smtClean="0">
                <a:ln>
                  <a:noFill/>
                </a:ln>
                <a:solidFill>
                  <a:schemeClr val="tx1"/>
                </a:solidFill>
                <a:effectLst/>
                <a:uLnTx/>
                <a:uFillTx/>
                <a:latin typeface="+mn-lt"/>
                <a:ea typeface="+mn-ea"/>
                <a:cs typeface="+mn-cs"/>
                <a:sym typeface="+mn-ea"/>
              </a:rPr>
              <a:t> </a:t>
            </a:r>
            <a:endParaRPr kumimoji="0" lang="en-US" sz="1600" b="0" i="1"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l" defTabSz="457200" rtl="0" eaLnBrk="1" fontAlgn="auto" latinLnBrk="0" hangingPunct="1">
              <a:lnSpc>
                <a:spcPct val="100000"/>
              </a:lnSpc>
              <a:spcBef>
                <a:spcPts val="1000"/>
              </a:spcBef>
              <a:spcAft>
                <a:spcPts val="0"/>
              </a:spcAft>
              <a:buClr>
                <a:schemeClr val="tx1">
                  <a:lumMod val="75000"/>
                  <a:lumOff val="25000"/>
                </a:schemeClr>
              </a:buClr>
              <a:buSzPct val="80000"/>
              <a:buFont typeface="Wingdings 2"/>
              <a:buChar char=""/>
              <a:defRPr/>
            </a:pPr>
            <a:endParaRPr kumimoji="0" lang="en-US" sz="16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noChangeArrowheads="1"/>
          </p:cNvSpPr>
          <p:nvPr>
            <p:ph type="title"/>
          </p:nvPr>
        </p:nvSpPr>
        <p:spPr>
          <a:xfrm>
            <a:off x="1428750" y="400050"/>
            <a:ext cx="6172200" cy="514350"/>
          </a:xfrm>
        </p:spPr>
        <p:txBody>
          <a:bodyPr vert="horz" wrap="square" lIns="68580" tIns="34290" rIns="68580" bIns="34290" numCol="1" anchor="ctr" anchorCtr="0"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smtClean="0">
                <a:ln>
                  <a:noFill/>
                </a:ln>
                <a:solidFill>
                  <a:schemeClr val="accent4">
                    <a:lumMod val="50000"/>
                  </a:schemeClr>
                </a:solidFill>
                <a:effectLst/>
                <a:uLnTx/>
                <a:uFillTx/>
                <a:latin typeface="Arial Black" panose="020B0A04020102020204" pitchFamily="34" charset="0"/>
                <a:ea typeface="+mj-ea"/>
                <a:cs typeface="+mj-cs"/>
              </a:rPr>
              <a:t>PENGERTIAN-PENGERTIAN </a:t>
            </a:r>
            <a:r>
              <a:rPr kumimoji="0" lang="en-US" sz="1800" b="1" i="0" u="none" strike="noStrike" kern="1200" cap="none" spc="0" normalizeH="0" baseline="0" noProof="0" dirty="0">
                <a:ln>
                  <a:noFill/>
                </a:ln>
                <a:solidFill>
                  <a:schemeClr val="accent4">
                    <a:lumMod val="50000"/>
                  </a:schemeClr>
                </a:solidFill>
                <a:effectLst/>
                <a:uLnTx/>
                <a:uFillTx/>
                <a:latin typeface="Arial Black" panose="020B0A04020102020204" pitchFamily="34" charset="0"/>
                <a:ea typeface="+mj-ea"/>
                <a:cs typeface="+mj-cs"/>
              </a:rPr>
              <a:t>MANAJEMEN</a:t>
            </a:r>
            <a:endParaRPr kumimoji="0" lang="en-US" sz="1800" b="1" i="0" u="none" strike="noStrike" kern="1200" cap="none" spc="0" normalizeH="0" baseline="0" noProof="0" dirty="0">
              <a:ln>
                <a:noFill/>
              </a:ln>
              <a:solidFill>
                <a:schemeClr val="accent4">
                  <a:lumMod val="50000"/>
                </a:schemeClr>
              </a:solidFill>
              <a:effectLst/>
              <a:uLnTx/>
              <a:uFillTx/>
              <a:latin typeface="Arial Black" panose="020B0A04020102020204" pitchFamily="34" charset="0"/>
              <a:ea typeface="+mj-ea"/>
              <a:cs typeface="+mj-cs"/>
            </a:endParaRPr>
          </a:p>
        </p:txBody>
      </p:sp>
      <p:sp>
        <p:nvSpPr>
          <p:cNvPr id="4099" name="Rectangle 3"/>
          <p:cNvSpPr>
            <a:spLocks noGrp="1" noChangeArrowheads="1"/>
          </p:cNvSpPr>
          <p:nvPr>
            <p:ph idx="1"/>
          </p:nvPr>
        </p:nvSpPr>
        <p:spPr>
          <a:xfrm>
            <a:off x="1357313" y="897731"/>
            <a:ext cx="6400800" cy="4031456"/>
          </a:xfrm>
        </p:spPr>
        <p:txBody>
          <a:bodyPr vert="horz" wrap="square" lIns="68580" tIns="34290" rIns="68580" bIns="34290" numCol="1" anchor="t" anchorCtr="0" compatLnSpc="1">
            <a:normAutofit fontScale="92500"/>
          </a:bodyPr>
          <a:lstStyle/>
          <a:p>
            <a:pPr marL="342900" marR="0" lvl="0" indent="-342900" algn="just" defTabSz="914400" rtl="0" eaLnBrk="1" fontAlgn="base" latinLnBrk="0" hangingPunct="1">
              <a:lnSpc>
                <a:spcPct val="90000"/>
              </a:lnSpc>
              <a:spcBef>
                <a:spcPct val="20000"/>
              </a:spcBef>
              <a:spcAft>
                <a:spcPct val="0"/>
              </a:spcAft>
              <a:buClr>
                <a:schemeClr val="tx1"/>
              </a:buClr>
              <a:buSzTx/>
              <a:buFont typeface="Wingdings" panose="05000000000000000000" pitchFamily="2" charset="2"/>
              <a:buChar char="v"/>
              <a:defRPr/>
            </a:pP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Manajemen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adalah</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proses</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pelaksanaan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suatu</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tujuan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tertentu</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diselenggarakan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diawasi</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1"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Ensiclopedia</a:t>
            </a:r>
            <a:r>
              <a:rPr kumimoji="0" lang="en-US" sz="1350" b="0" i="1"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of The Social Sciences</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a:t>
            </a:r>
            <a:endPar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Arial" panose="020B0604020202020204" pitchFamily="34" charset="0"/>
              <a:buNone/>
              <a:defRPr/>
            </a:pPr>
            <a:endPar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Wingdings" panose="05000000000000000000" pitchFamily="2" charset="2"/>
              <a:buChar char="v"/>
              <a:defRPr/>
            </a:pP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Manajemen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adalah</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seni</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dalam</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menyelesaikan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pekerjaan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melalui</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orang</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lain. </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a:t>
            </a:r>
            <a:r>
              <a:rPr kumimoji="0" lang="en-US" sz="1350" b="0" i="1"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Mary Parker </a:t>
            </a:r>
            <a:r>
              <a:rPr kumimoji="0" lang="en-US" sz="1350" b="0" i="1"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Follet</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a:t>
            </a:r>
            <a:endPar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Arial" panose="020B0604020202020204" pitchFamily="34" charset="0"/>
              <a:buNone/>
              <a:defRPr/>
            </a:pPr>
            <a:endPar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Wingdings" panose="05000000000000000000" pitchFamily="2" charset="2"/>
              <a:buChar char="v"/>
              <a:defRPr/>
            </a:pP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Manajemen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adalah</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proses</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khas</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terdiri</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atas</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perencanaan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pengorganisasian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pelaksanaan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pengawasan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dilakukan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untuk</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menentukan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usaha</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mencapai</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sasaran-sasaran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dengan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memanfaatkan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sumberdaya</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manusia</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sumberdaya</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lainnya</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1"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G.R.Terry</a:t>
            </a:r>
            <a:r>
              <a:rPr kumimoji="0" lang="en-US" sz="1350" b="0" i="1"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endPar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Arial" panose="020B0604020202020204" pitchFamily="34" charset="0"/>
              <a:buNone/>
              <a:defRPr/>
            </a:pPr>
            <a:endPar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Wingdings" panose="05000000000000000000" pitchFamily="2" charset="2"/>
              <a:buChar char="v"/>
              <a:defRPr/>
            </a:pPr>
            <a:r>
              <a:rPr kumimoji="0" lang="en-US" sz="1350" b="0" i="0" u="none" strike="noStrike" kern="1200" cap="none" spc="0" normalizeH="0" baseline="0" noProof="0" dirty="0" err="1" smtClean="0">
                <a:ln>
                  <a:noFill/>
                </a:ln>
                <a:solidFill>
                  <a:srgbClr val="009900"/>
                </a:solidFill>
                <a:effectLst/>
                <a:uLnTx/>
                <a:uFillTx/>
                <a:latin typeface="Arial Black" panose="020B0A04020102020204" pitchFamily="34" charset="0"/>
                <a:ea typeface="+mn-ea"/>
                <a:cs typeface="+mn-cs"/>
              </a:rPr>
              <a:t>Manajemen</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adalah</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proses</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perencanaan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pengorganisasian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kepemimpinan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pengawasan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upaya</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anggota</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organaisasi</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menggunakan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semua</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sumber</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daya</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organisasi</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untuk</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mencapai</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tujuan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telah</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ditetapkan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1"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James .</a:t>
            </a:r>
            <a:r>
              <a:rPr kumimoji="0" lang="en-US" sz="1350" b="0" i="1"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A.F.Stoner</a:t>
            </a:r>
            <a:r>
              <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rPr>
              <a:t>).</a:t>
            </a:r>
            <a:endParaRPr kumimoji="0" lang="en-US" sz="1350" b="0" i="0" u="none" strike="noStrike" kern="1200" cap="none" spc="0" normalizeH="0" baseline="0" noProof="0" dirty="0" smtClean="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Arial" panose="020B0604020202020204" pitchFamily="34" charset="0"/>
              <a:buNone/>
              <a:defRPr/>
            </a:pPr>
            <a:endPar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Wingdings" panose="05000000000000000000" pitchFamily="2" charset="2"/>
              <a:buChar char="v"/>
              <a:defRPr/>
            </a:pP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Manajemen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adalah</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ilmu</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seni</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perencanaan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pengorganisasian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pengarahan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pengkoordinasian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pengawasan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sumber</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daya</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manusia</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alam</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terutama</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sumber</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daya</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manusia</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untuk</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mencapai</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tujuan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telah</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ditentukan</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350" b="0" i="1"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Oei</a:t>
            </a:r>
            <a:r>
              <a:rPr kumimoji="0" lang="en-US" sz="1350" b="0" i="1"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Liang Lie</a:t>
            </a:r>
            <a:r>
              <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a:t>
            </a:r>
            <a:endPar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Wingdings" panose="05000000000000000000" pitchFamily="2" charset="2"/>
              <a:buChar char="v"/>
              <a:defRPr/>
            </a:pPr>
            <a:endParaRPr kumimoji="0" lang="en-US" sz="135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Wingdings" panose="05000000000000000000" pitchFamily="2" charset="2"/>
              <a:buChar char="v"/>
              <a:defRPr/>
            </a:pPr>
            <a:endParaRPr kumimoji="0" lang="en-US" sz="1500" b="0" i="0" u="none" strike="noStrike" kern="1200" cap="none" spc="0" normalizeH="0" baseline="0" noProof="0" dirty="0">
              <a:ln>
                <a:noFill/>
              </a:ln>
              <a:solidFill>
                <a:srgbClr val="000066"/>
              </a:solidFill>
              <a:effectLst/>
              <a:uLnTx/>
              <a:uFillTx/>
              <a:latin typeface="Franklin Gothic Medium Cond"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 typeface="Wingdings" panose="05000000000000000000" pitchFamily="2" charset="2"/>
              <a:buChar char="v"/>
              <a:defRPr/>
            </a:pPr>
            <a:endParaRPr kumimoji="0" lang="en-US" sz="1500" b="0" i="0" u="none" strike="noStrike" kern="1200" cap="none" spc="0" normalizeH="0" baseline="0" noProof="0" dirty="0">
              <a:ln>
                <a:noFill/>
              </a:ln>
              <a:solidFill>
                <a:srgbClr val="000066"/>
              </a:solidFill>
              <a:effectLst/>
              <a:uLnTx/>
              <a:uFillTx/>
              <a:latin typeface="Franklin Gothic Medium Cond" pitchFamily="34" charset="0"/>
              <a:ea typeface="+mn-ea"/>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DEFINISI PENGANTAR MANAJEMEN</a:t>
            </a:r>
            <a:endParaRPr lang="en-US" dirty="0"/>
          </a:p>
        </p:txBody>
      </p:sp>
      <p:sp>
        <p:nvSpPr>
          <p:cNvPr id="3" name="Content Placeholder 2"/>
          <p:cNvSpPr>
            <a:spLocks noGrp="1"/>
          </p:cNvSpPr>
          <p:nvPr>
            <p:ph idx="1"/>
          </p:nvPr>
        </p:nvSpPr>
        <p:spPr>
          <a:xfrm>
            <a:off x="855345" y="1156970"/>
            <a:ext cx="6240780" cy="3230880"/>
          </a:xfrm>
        </p:spPr>
        <p:txBody>
          <a:bodyPr/>
          <a:lstStyle/>
          <a:p>
            <a:r>
              <a:rPr lang="id-ID" sz="1600" dirty="0"/>
              <a:t>Mary Parker Follet Follet menjelaskan definisi dari materi pengantar manajemen adalah </a:t>
            </a:r>
            <a:r>
              <a:rPr lang="id-ID" sz="1600" b="1" i="1" dirty="0"/>
              <a:t>seni dalam menyelesaikan suatu pekerjaan yang dikerjakan melalui orang lain. Sehingga seseorang yang menerapkan ilmu manajemen </a:t>
            </a:r>
            <a:r>
              <a:rPr lang="id-ID" sz="1600" b="1" i="1" dirty="0" smtClean="0"/>
              <a:t>akan </a:t>
            </a:r>
            <a:r>
              <a:rPr lang="id-ID" sz="1600" b="1" i="1" dirty="0"/>
              <a:t>mengatur orang lain untuk melakukan pekerjaan </a:t>
            </a:r>
            <a:r>
              <a:rPr lang="id-ID" sz="1600" b="1" i="1" dirty="0" smtClean="0"/>
              <a:t>tertentu</a:t>
            </a:r>
            <a:r>
              <a:rPr lang="en-US" sz="1600" b="1" i="1" dirty="0" smtClean="0"/>
              <a:t>.</a:t>
            </a:r>
            <a:endParaRPr lang="en-US" sz="1800" b="1" i="1" dirty="0" smtClean="0"/>
          </a:p>
          <a:p>
            <a:endParaRPr lang="en-US" dirty="0"/>
          </a:p>
          <a:p>
            <a:endParaRPr lang="en-US"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10005" y="2981325"/>
            <a:ext cx="5786120" cy="1821815"/>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DEFINISI MANAJEMEN KOMUNIKASI</a:t>
            </a:r>
            <a:endParaRPr lang="en-US" dirty="0"/>
          </a:p>
        </p:txBody>
      </p:sp>
      <p:sp>
        <p:nvSpPr>
          <p:cNvPr id="3" name="Content Placeholder 2"/>
          <p:cNvSpPr>
            <a:spLocks noGrp="1"/>
          </p:cNvSpPr>
          <p:nvPr>
            <p:ph idx="1"/>
          </p:nvPr>
        </p:nvSpPr>
        <p:spPr/>
        <p:txBody>
          <a:bodyPr>
            <a:normAutofit fontScale="60000"/>
          </a:bodyPr>
          <a:lstStyle/>
          <a:p>
            <a:pPr>
              <a:buFont typeface="Arial" panose="020B0604020202020204" pitchFamily="34" charset="0"/>
              <a:buChar char="•"/>
            </a:pPr>
            <a:r>
              <a:rPr lang="en-US" b="1" dirty="0"/>
              <a:t>Michael Kaye</a:t>
            </a:r>
            <a:endParaRPr lang="en-US" b="1" dirty="0"/>
          </a:p>
          <a:p>
            <a:r>
              <a:rPr lang="en-US" dirty="0"/>
              <a:t>Michael Kaye </a:t>
            </a:r>
            <a:r>
              <a:rPr lang="en-US" dirty="0" err="1"/>
              <a:t>menjelaskan</a:t>
            </a:r>
            <a:r>
              <a:rPr lang="en-US" dirty="0"/>
              <a:t> </a:t>
            </a:r>
            <a:r>
              <a:rPr lang="en-US" dirty="0" err="1"/>
              <a:t>bahwa</a:t>
            </a:r>
            <a:r>
              <a:rPr lang="en-US" dirty="0"/>
              <a:t> </a:t>
            </a:r>
            <a:r>
              <a:rPr lang="en-US" dirty="0" err="1"/>
              <a:t>manajemen</a:t>
            </a:r>
            <a:r>
              <a:rPr lang="en-US" dirty="0"/>
              <a:t> </a:t>
            </a:r>
            <a:r>
              <a:rPr lang="en-US" dirty="0" err="1"/>
              <a:t>komunikasi</a:t>
            </a:r>
            <a:r>
              <a:rPr lang="en-US" dirty="0"/>
              <a:t> </a:t>
            </a:r>
            <a:r>
              <a:rPr lang="en-US" dirty="0" err="1"/>
              <a:t>adalah</a:t>
            </a:r>
            <a:r>
              <a:rPr lang="en-US" dirty="0"/>
              <a:t> </a:t>
            </a:r>
            <a:r>
              <a:rPr lang="en-US" dirty="0" err="1"/>
              <a:t>suatu</a:t>
            </a:r>
            <a:r>
              <a:rPr lang="en-US" dirty="0"/>
              <a:t> proses </a:t>
            </a:r>
            <a:r>
              <a:rPr lang="en-US" dirty="0" err="1"/>
              <a:t>pengelolaan</a:t>
            </a:r>
            <a:r>
              <a:rPr lang="en-US" dirty="0"/>
              <a:t> </a:t>
            </a:r>
            <a:r>
              <a:rPr lang="en-US" dirty="0" err="1"/>
              <a:t>komunikasi</a:t>
            </a:r>
            <a:r>
              <a:rPr lang="en-US" dirty="0"/>
              <a:t> </a:t>
            </a:r>
            <a:r>
              <a:rPr lang="en-US" dirty="0" err="1"/>
              <a:t>antar</a:t>
            </a:r>
            <a:r>
              <a:rPr lang="en-US" dirty="0"/>
              <a:t> </a:t>
            </a:r>
            <a:r>
              <a:rPr lang="en-US" dirty="0" err="1"/>
              <a:t>individu</a:t>
            </a:r>
            <a:r>
              <a:rPr lang="en-US" dirty="0"/>
              <a:t> </a:t>
            </a:r>
            <a:r>
              <a:rPr lang="en-US" dirty="0" err="1"/>
              <a:t>dalam</a:t>
            </a:r>
            <a:r>
              <a:rPr lang="en-US" dirty="0"/>
              <a:t> </a:t>
            </a:r>
            <a:r>
              <a:rPr lang="en-US" dirty="0" err="1"/>
              <a:t>berbagai</a:t>
            </a:r>
            <a:r>
              <a:rPr lang="en-US" dirty="0"/>
              <a:t> </a:t>
            </a:r>
            <a:r>
              <a:rPr lang="en-US" dirty="0" err="1"/>
              <a:t>hal</a:t>
            </a:r>
            <a:r>
              <a:rPr lang="en-US" dirty="0"/>
              <a:t> yang </a:t>
            </a:r>
            <a:r>
              <a:rPr lang="en-US" dirty="0" err="1"/>
              <a:t>berhubungan</a:t>
            </a:r>
            <a:r>
              <a:rPr lang="en-US" dirty="0"/>
              <a:t> </a:t>
            </a:r>
            <a:r>
              <a:rPr lang="en-US" dirty="0" err="1"/>
              <a:t>dengan</a:t>
            </a:r>
            <a:r>
              <a:rPr lang="en-US" dirty="0"/>
              <a:t> </a:t>
            </a:r>
            <a:r>
              <a:rPr lang="en-US" dirty="0" err="1"/>
              <a:t>komunikasi</a:t>
            </a:r>
            <a:r>
              <a:rPr lang="en-US" dirty="0"/>
              <a:t>, </a:t>
            </a:r>
            <a:r>
              <a:rPr lang="en-US" dirty="0" err="1"/>
              <a:t>seperti</a:t>
            </a:r>
            <a:r>
              <a:rPr lang="en-US" dirty="0"/>
              <a:t> </a:t>
            </a:r>
            <a:r>
              <a:rPr lang="en-US" dirty="0" err="1"/>
              <a:t>komunikasi</a:t>
            </a:r>
            <a:r>
              <a:rPr lang="en-US" dirty="0"/>
              <a:t> </a:t>
            </a:r>
            <a:r>
              <a:rPr lang="en-US" dirty="0" err="1"/>
              <a:t>kelompok</a:t>
            </a:r>
            <a:r>
              <a:rPr lang="en-US" dirty="0"/>
              <a:t>, </a:t>
            </a:r>
            <a:r>
              <a:rPr lang="en-US" dirty="0" err="1"/>
              <a:t>komunikasi</a:t>
            </a:r>
            <a:r>
              <a:rPr lang="en-US" dirty="0"/>
              <a:t> </a:t>
            </a:r>
            <a:r>
              <a:rPr lang="en-US" dirty="0" err="1"/>
              <a:t>massa</a:t>
            </a:r>
            <a:r>
              <a:rPr lang="en-US" dirty="0"/>
              <a:t>, </a:t>
            </a:r>
            <a:r>
              <a:rPr lang="en-US" dirty="0" err="1"/>
              <a:t>dan</a:t>
            </a:r>
            <a:r>
              <a:rPr lang="en-US" dirty="0"/>
              <a:t> </a:t>
            </a:r>
            <a:r>
              <a:rPr lang="en-US" dirty="0" err="1"/>
              <a:t>komunikasi</a:t>
            </a:r>
            <a:r>
              <a:rPr lang="en-US" dirty="0"/>
              <a:t> interpersonal</a:t>
            </a:r>
            <a:r>
              <a:rPr lang="en-US" dirty="0" smtClean="0"/>
              <a:t>.</a:t>
            </a:r>
            <a:endParaRPr lang="en-US" dirty="0" smtClean="0"/>
          </a:p>
          <a:p>
            <a:pPr marL="0" indent="0">
              <a:buNone/>
            </a:pPr>
            <a:endParaRPr lang="en-US" dirty="0"/>
          </a:p>
          <a:p>
            <a:pPr>
              <a:buFont typeface="Arial" panose="020B0604020202020204" pitchFamily="34" charset="0"/>
              <a:buChar char="•"/>
            </a:pPr>
            <a:r>
              <a:rPr lang="en-US" b="1" dirty="0" err="1"/>
              <a:t>Parag</a:t>
            </a:r>
            <a:r>
              <a:rPr lang="en-US" b="1" dirty="0"/>
              <a:t> </a:t>
            </a:r>
            <a:r>
              <a:rPr lang="en-US" b="1" dirty="0" err="1"/>
              <a:t>Diwan</a:t>
            </a:r>
            <a:endParaRPr lang="en-US" b="1" dirty="0"/>
          </a:p>
          <a:p>
            <a:r>
              <a:rPr lang="en-US" dirty="0" err="1"/>
              <a:t>Parag</a:t>
            </a:r>
            <a:r>
              <a:rPr lang="en-US" dirty="0"/>
              <a:t> </a:t>
            </a:r>
            <a:r>
              <a:rPr lang="en-US" dirty="0" err="1"/>
              <a:t>Diwan</a:t>
            </a:r>
            <a:r>
              <a:rPr lang="en-US" dirty="0"/>
              <a:t> </a:t>
            </a:r>
            <a:r>
              <a:rPr lang="en-US" dirty="0" err="1"/>
              <a:t>menjelaskan</a:t>
            </a:r>
            <a:r>
              <a:rPr lang="en-US" dirty="0"/>
              <a:t> </a:t>
            </a:r>
            <a:r>
              <a:rPr lang="en-US" dirty="0" err="1"/>
              <a:t>bahwa</a:t>
            </a:r>
            <a:r>
              <a:rPr lang="en-US" dirty="0"/>
              <a:t> </a:t>
            </a:r>
            <a:r>
              <a:rPr lang="en-US" dirty="0" err="1"/>
              <a:t>manajemen</a:t>
            </a:r>
            <a:r>
              <a:rPr lang="en-US" dirty="0"/>
              <a:t> </a:t>
            </a:r>
            <a:r>
              <a:rPr lang="en-US" dirty="0" err="1"/>
              <a:t>komunikasi</a:t>
            </a:r>
            <a:r>
              <a:rPr lang="en-US" dirty="0"/>
              <a:t> </a:t>
            </a:r>
            <a:r>
              <a:rPr lang="en-US" dirty="0" err="1"/>
              <a:t>adalah</a:t>
            </a:r>
            <a:r>
              <a:rPr lang="en-US" dirty="0"/>
              <a:t> </a:t>
            </a:r>
            <a:r>
              <a:rPr lang="en-US" dirty="0" err="1"/>
              <a:t>suatu</a:t>
            </a:r>
            <a:r>
              <a:rPr lang="en-US" dirty="0"/>
              <a:t> proses </a:t>
            </a:r>
            <a:r>
              <a:rPr lang="en-US" dirty="0" err="1"/>
              <a:t>pemanfaatan</a:t>
            </a:r>
            <a:r>
              <a:rPr lang="en-US" dirty="0"/>
              <a:t> </a:t>
            </a:r>
            <a:r>
              <a:rPr lang="en-US" dirty="0" err="1"/>
              <a:t>berbagai</a:t>
            </a:r>
            <a:r>
              <a:rPr lang="en-US" dirty="0"/>
              <a:t> </a:t>
            </a:r>
            <a:r>
              <a:rPr lang="en-US" dirty="0" err="1"/>
              <a:t>sumber</a:t>
            </a:r>
            <a:r>
              <a:rPr lang="en-US" dirty="0"/>
              <a:t> </a:t>
            </a:r>
            <a:r>
              <a:rPr lang="en-US" dirty="0" err="1"/>
              <a:t>daya</a:t>
            </a:r>
            <a:r>
              <a:rPr lang="en-US" dirty="0"/>
              <a:t> </a:t>
            </a:r>
            <a:r>
              <a:rPr lang="en-US" dirty="0" err="1"/>
              <a:t>komunikasi</a:t>
            </a:r>
            <a:r>
              <a:rPr lang="en-US" dirty="0"/>
              <a:t> </a:t>
            </a:r>
            <a:r>
              <a:rPr lang="en-US" dirty="0" err="1"/>
              <a:t>secara</a:t>
            </a:r>
            <a:r>
              <a:rPr lang="en-US" dirty="0"/>
              <a:t> </a:t>
            </a:r>
            <a:r>
              <a:rPr lang="en-US" dirty="0" err="1"/>
              <a:t>baik</a:t>
            </a:r>
            <a:r>
              <a:rPr lang="en-US" dirty="0"/>
              <a:t> </a:t>
            </a:r>
            <a:r>
              <a:rPr lang="en-US" dirty="0" err="1"/>
              <a:t>dengan</a:t>
            </a:r>
            <a:r>
              <a:rPr lang="en-US" dirty="0"/>
              <a:t> </a:t>
            </a:r>
            <a:r>
              <a:rPr lang="en-US" dirty="0" err="1"/>
              <a:t>adanya</a:t>
            </a:r>
            <a:r>
              <a:rPr lang="en-US" dirty="0"/>
              <a:t> proses </a:t>
            </a:r>
            <a:r>
              <a:rPr lang="en-US" dirty="0" err="1"/>
              <a:t>perencanaan</a:t>
            </a:r>
            <a:r>
              <a:rPr lang="en-US" dirty="0"/>
              <a:t>, </a:t>
            </a:r>
            <a:r>
              <a:rPr lang="en-US" dirty="0" err="1"/>
              <a:t>pelaksanaan</a:t>
            </a:r>
            <a:r>
              <a:rPr lang="en-US" dirty="0"/>
              <a:t>, </a:t>
            </a:r>
            <a:r>
              <a:rPr lang="en-US" dirty="0" err="1"/>
              <a:t>pengorganisasian</a:t>
            </a:r>
            <a:r>
              <a:rPr lang="en-US" dirty="0"/>
              <a:t>, </a:t>
            </a:r>
            <a:r>
              <a:rPr lang="en-US" dirty="0" err="1"/>
              <a:t>serta</a:t>
            </a:r>
            <a:r>
              <a:rPr lang="en-US" dirty="0"/>
              <a:t> </a:t>
            </a:r>
            <a:r>
              <a:rPr lang="en-US" dirty="0" err="1"/>
              <a:t>pengontrolan</a:t>
            </a:r>
            <a:r>
              <a:rPr lang="en-US" dirty="0"/>
              <a:t> </a:t>
            </a:r>
            <a:r>
              <a:rPr lang="en-US" dirty="0" err="1"/>
              <a:t>berbagai</a:t>
            </a:r>
            <a:r>
              <a:rPr lang="en-US" dirty="0"/>
              <a:t> </a:t>
            </a:r>
            <a:r>
              <a:rPr lang="en-US" dirty="0" err="1"/>
              <a:t>unsur</a:t>
            </a:r>
            <a:r>
              <a:rPr lang="en-US" dirty="0"/>
              <a:t> </a:t>
            </a:r>
            <a:r>
              <a:rPr lang="en-US" dirty="0" err="1"/>
              <a:t>komunikasi</a:t>
            </a:r>
            <a:r>
              <a:rPr lang="en-US" dirty="0"/>
              <a:t> </a:t>
            </a:r>
            <a:r>
              <a:rPr lang="en-US" dirty="0" err="1"/>
              <a:t>guna</a:t>
            </a:r>
            <a:r>
              <a:rPr lang="en-US" dirty="0"/>
              <a:t> </a:t>
            </a:r>
            <a:r>
              <a:rPr lang="en-US" dirty="0" err="1"/>
              <a:t>meraih</a:t>
            </a:r>
            <a:r>
              <a:rPr lang="en-US" dirty="0"/>
              <a:t> </a:t>
            </a:r>
            <a:r>
              <a:rPr lang="en-US" dirty="0" err="1"/>
              <a:t>suatu</a:t>
            </a:r>
            <a:r>
              <a:rPr lang="en-US" dirty="0"/>
              <a:t> </a:t>
            </a:r>
            <a:r>
              <a:rPr lang="en-US" dirty="0" err="1"/>
              <a:t>tujuan</a:t>
            </a:r>
            <a:r>
              <a:rPr lang="en-US" dirty="0"/>
              <a:t> yang </a:t>
            </a:r>
            <a:r>
              <a:rPr lang="en-US" dirty="0" err="1"/>
              <a:t>sebelumnya</a:t>
            </a:r>
            <a:r>
              <a:rPr lang="en-US" dirty="0"/>
              <a:t> </a:t>
            </a:r>
            <a:r>
              <a:rPr lang="en-US" dirty="0" err="1"/>
              <a:t>sudah</a:t>
            </a:r>
            <a:r>
              <a:rPr lang="en-US" dirty="0"/>
              <a:t> </a:t>
            </a:r>
            <a:r>
              <a:rPr lang="en-US" dirty="0" err="1"/>
              <a:t>ditetapkan</a:t>
            </a:r>
            <a:r>
              <a:rPr lang="en-US" dirty="0"/>
              <a:t> </a:t>
            </a:r>
            <a:r>
              <a:rPr lang="en-US" dirty="0" err="1"/>
              <a:t>bersama</a:t>
            </a:r>
            <a:r>
              <a:rPr lang="en-US" dirty="0"/>
              <a:t>.</a:t>
            </a:r>
            <a:endParaRPr lang="en-US" dirty="0"/>
          </a:p>
          <a:p>
            <a:endParaRPr lang="en-US" dirty="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45" y="836295"/>
            <a:ext cx="6984365" cy="396240"/>
          </a:xfrm>
        </p:spPr>
        <p:txBody>
          <a:bodyPr/>
          <a:lstStyle/>
          <a:p>
            <a:r>
              <a:rPr lang="en-US" sz="2000" dirty="0" smtClean="0"/>
              <a:t>DEFINISI MANAJEMEN KOMUNIKASI  MENURUT PARA AHLI</a:t>
            </a:r>
            <a:endParaRPr lang="en-US" sz="2000" dirty="0"/>
          </a:p>
        </p:txBody>
      </p:sp>
      <p:sp>
        <p:nvSpPr>
          <p:cNvPr id="3" name="Content Placeholder 2"/>
          <p:cNvSpPr>
            <a:spLocks noGrp="1"/>
          </p:cNvSpPr>
          <p:nvPr>
            <p:ph idx="1"/>
          </p:nvPr>
        </p:nvSpPr>
        <p:spPr>
          <a:xfrm>
            <a:off x="415925" y="1364615"/>
            <a:ext cx="7505065" cy="3023235"/>
          </a:xfrm>
        </p:spPr>
        <p:txBody>
          <a:bodyPr/>
          <a:lstStyle/>
          <a:p>
            <a:r>
              <a:rPr lang="id-ID" sz="1800" dirty="0"/>
              <a:t>Manajemen komunikasi yaitu </a:t>
            </a:r>
            <a:r>
              <a:rPr lang="id-ID" sz="1800" b="1" dirty="0"/>
              <a:t>aktivitas manajemen untuk mengatur keberhasilan tujuan dari komunikasi</a:t>
            </a:r>
            <a:r>
              <a:rPr lang="id-ID" sz="1800" dirty="0"/>
              <a:t>.</a:t>
            </a:r>
            <a:endParaRPr lang="id-ID" sz="1800" dirty="0"/>
          </a:p>
          <a:p>
            <a:r>
              <a:rPr lang="id-ID" sz="1800" dirty="0"/>
              <a:t> Komunikasi menurut Wilbur Schramm dalam (Rinawati, 2019), merupakan kumpulan masyarakat yang dapat sebagai </a:t>
            </a:r>
            <a:r>
              <a:rPr lang="id-ID" sz="1800" i="1" dirty="0"/>
              <a:t>relationship </a:t>
            </a:r>
            <a:r>
              <a:rPr lang="id-ID" sz="1800" dirty="0"/>
              <a:t>serta setiap individu di dalamnya saling</a:t>
            </a:r>
            <a:r>
              <a:rPr lang="id-ID" sz="1800" dirty="0"/>
              <a:t> sharing informasi</a:t>
            </a:r>
            <a:r>
              <a:rPr lang="id-ID" sz="1800" dirty="0" smtClean="0"/>
              <a:t>.</a:t>
            </a:r>
            <a:endParaRPr lang="en-US" sz="1800" dirty="0" smtClean="0"/>
          </a:p>
          <a:p>
            <a:endParaRPr lang="en-US" sz="18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2330" y="3284220"/>
            <a:ext cx="6452870" cy="1673225"/>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211" name="Shape 1211"/>
        <p:cNvGrpSpPr/>
        <p:nvPr/>
      </p:nvGrpSpPr>
      <p:grpSpPr>
        <a:xfrm>
          <a:off x="0" y="0"/>
          <a:ext cx="0" cy="0"/>
          <a:chOff x="0" y="0"/>
          <a:chExt cx="0" cy="0"/>
        </a:xfrm>
      </p:grpSpPr>
      <p:sp>
        <p:nvSpPr>
          <p:cNvPr id="1212" name="Google Shape;1212;p38"/>
          <p:cNvSpPr txBox="1"/>
          <p:nvPr>
            <p:ph type="ctrTitle"/>
          </p:nvPr>
        </p:nvSpPr>
        <p:spPr>
          <a:xfrm>
            <a:off x="1632585" y="1207135"/>
            <a:ext cx="5878830" cy="118872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solidFill>
                  <a:srgbClr val="FCE5CD"/>
                </a:solidFill>
              </a:rPr>
              <a:t>2.</a:t>
            </a:r>
            <a:br>
              <a:rPr lang="en-GB"/>
            </a:br>
            <a:r>
              <a:rPr lang="en-US" altLang="en-US" sz="2400">
                <a:sym typeface="+mn-ea"/>
              </a:rPr>
              <a:t> </a:t>
            </a:r>
            <a:r>
              <a:rPr lang="en-US" altLang="en-US" sz="2800">
                <a:sym typeface="+mn-ea"/>
              </a:rPr>
              <a:t>HUBUNGAN MANAJEMEN DAN KOMUNIKASI</a:t>
            </a:r>
            <a:r>
              <a:rPr lang="en-US" altLang="en-US" sz="2400">
                <a:sym typeface="+mn-ea"/>
              </a:rPr>
              <a:t> </a:t>
            </a:r>
            <a:endParaRPr lang="en-GB" sz="2400"/>
          </a:p>
        </p:txBody>
      </p:sp>
      <p:sp>
        <p:nvSpPr>
          <p:cNvPr id="1213" name="Google Shape;1213;p38"/>
          <p:cNvSpPr txBox="1"/>
          <p:nvPr>
            <p:ph type="subTitle" idx="1"/>
          </p:nvPr>
        </p:nvSpPr>
        <p:spPr>
          <a:xfrm>
            <a:off x="1632585" y="3074035"/>
            <a:ext cx="7172325" cy="1130300"/>
          </a:xfrm>
          <a:prstGeom prst="rect">
            <a:avLst/>
          </a:prstGeom>
        </p:spPr>
        <p:txBody>
          <a:bodyPr spcFirstLastPara="1" wrap="square" lIns="0" tIns="0" rIns="0" bIns="0" anchor="t" anchorCtr="0">
            <a:noAutofit/>
          </a:bodyPr>
          <a:lstStyle/>
          <a:p>
            <a:pPr marL="88900" indent="0">
              <a:buNone/>
            </a:pPr>
            <a:r>
              <a:rPr lang="en-US" altLang="en-US">
                <a:sym typeface="+mn-ea"/>
              </a:rPr>
              <a:t>1. Hubungan manajemen dan komunikasi organisasi.</a:t>
            </a:r>
            <a:endParaRPr lang="en-US" altLang="en-US"/>
          </a:p>
          <a:p>
            <a:pPr marL="0" lvl="0" indent="0" algn="ctr" rtl="0">
              <a:spcBef>
                <a:spcPts val="0"/>
              </a:spcBef>
              <a:spcAft>
                <a:spcPts val="800"/>
              </a:spcAft>
              <a:buNone/>
            </a:pPr>
            <a:r>
              <a:rPr lang="en-US" altLang="en-US">
                <a:sym typeface="+mn-ea"/>
              </a:rPr>
              <a:t>2. Komunikasi sebagai fungsi manajerial.</a:t>
            </a:r>
            <a:endParaRPr lang="en-GB"/>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6541" y="81528"/>
            <a:ext cx="5068729" cy="585470"/>
          </a:xfrm>
          <a:prstGeom prst="rect">
            <a:avLst/>
          </a:prstGeom>
        </p:spPr>
        <p:txBody>
          <a:bodyPr vert="horz" wrap="square" lIns="0" tIns="9048" rIns="0" bIns="0" rtlCol="0">
            <a:spAutoFit/>
          </a:bodyPr>
          <a:lstStyle/>
          <a:p>
            <a:pPr marL="12700">
              <a:lnSpc>
                <a:spcPct val="100000"/>
              </a:lnSpc>
              <a:spcBef>
                <a:spcPts val="95"/>
              </a:spcBef>
            </a:pPr>
            <a:r>
              <a:rPr sz="3750" spc="-5" dirty="0">
                <a:solidFill>
                  <a:srgbClr val="252525"/>
                </a:solidFill>
              </a:rPr>
              <a:t>Pengertian</a:t>
            </a:r>
            <a:r>
              <a:rPr sz="3750" spc="-65" dirty="0">
                <a:solidFill>
                  <a:srgbClr val="252525"/>
                </a:solidFill>
              </a:rPr>
              <a:t> </a:t>
            </a:r>
            <a:r>
              <a:rPr sz="3750" spc="-5" dirty="0">
                <a:solidFill>
                  <a:srgbClr val="252525"/>
                </a:solidFill>
              </a:rPr>
              <a:t>Organisasi</a:t>
            </a:r>
            <a:endParaRPr sz="3750"/>
          </a:p>
        </p:txBody>
      </p:sp>
      <p:grpSp>
        <p:nvGrpSpPr>
          <p:cNvPr id="3" name="object 3"/>
          <p:cNvGrpSpPr/>
          <p:nvPr/>
        </p:nvGrpSpPr>
        <p:grpSpPr>
          <a:xfrm>
            <a:off x="2849499" y="1314450"/>
            <a:ext cx="5590699" cy="3164205"/>
            <a:chOff x="3799332" y="1752600"/>
            <a:chExt cx="7454265" cy="4218940"/>
          </a:xfrm>
        </p:grpSpPr>
        <p:sp>
          <p:nvSpPr>
            <p:cNvPr id="4" name="object 4"/>
            <p:cNvSpPr/>
            <p:nvPr/>
          </p:nvSpPr>
          <p:spPr>
            <a:xfrm>
              <a:off x="3799332" y="1752599"/>
              <a:ext cx="7454265" cy="4218940"/>
            </a:xfrm>
            <a:custGeom>
              <a:avLst/>
              <a:gdLst/>
              <a:ahLst/>
              <a:cxnLst/>
              <a:rect l="l" t="t" r="r" b="b"/>
              <a:pathLst>
                <a:path w="7454265" h="4218940">
                  <a:moveTo>
                    <a:pt x="7453884" y="3944112"/>
                  </a:moveTo>
                  <a:lnTo>
                    <a:pt x="7449464" y="3894810"/>
                  </a:lnTo>
                  <a:lnTo>
                    <a:pt x="7436713" y="3848392"/>
                  </a:lnTo>
                  <a:lnTo>
                    <a:pt x="7416432" y="3805656"/>
                  </a:lnTo>
                  <a:lnTo>
                    <a:pt x="7389368" y="3767378"/>
                  </a:lnTo>
                  <a:lnTo>
                    <a:pt x="7356297" y="3734308"/>
                  </a:lnTo>
                  <a:lnTo>
                    <a:pt x="7318019" y="3707244"/>
                  </a:lnTo>
                  <a:lnTo>
                    <a:pt x="7275284" y="3686962"/>
                  </a:lnTo>
                  <a:lnTo>
                    <a:pt x="7228865" y="3674211"/>
                  </a:lnTo>
                  <a:lnTo>
                    <a:pt x="7179564" y="3669792"/>
                  </a:lnTo>
                  <a:lnTo>
                    <a:pt x="7130250" y="3674211"/>
                  </a:lnTo>
                  <a:lnTo>
                    <a:pt x="7083831" y="3686962"/>
                  </a:lnTo>
                  <a:lnTo>
                    <a:pt x="7041096" y="3707244"/>
                  </a:lnTo>
                  <a:lnTo>
                    <a:pt x="7002818" y="3734308"/>
                  </a:lnTo>
                  <a:lnTo>
                    <a:pt x="6969747" y="3767378"/>
                  </a:lnTo>
                  <a:lnTo>
                    <a:pt x="6942683" y="3805656"/>
                  </a:lnTo>
                  <a:lnTo>
                    <a:pt x="6922402" y="3848392"/>
                  </a:lnTo>
                  <a:lnTo>
                    <a:pt x="6909651" y="3894810"/>
                  </a:lnTo>
                  <a:lnTo>
                    <a:pt x="6905244" y="3944112"/>
                  </a:lnTo>
                  <a:lnTo>
                    <a:pt x="6909651" y="3993426"/>
                  </a:lnTo>
                  <a:lnTo>
                    <a:pt x="6922402" y="4039832"/>
                  </a:lnTo>
                  <a:lnTo>
                    <a:pt x="6942683" y="4082567"/>
                  </a:lnTo>
                  <a:lnTo>
                    <a:pt x="6969747" y="4120858"/>
                  </a:lnTo>
                  <a:lnTo>
                    <a:pt x="7002818" y="4153916"/>
                  </a:lnTo>
                  <a:lnTo>
                    <a:pt x="7041096" y="4180979"/>
                  </a:lnTo>
                  <a:lnTo>
                    <a:pt x="7083831" y="4201274"/>
                  </a:lnTo>
                  <a:lnTo>
                    <a:pt x="7130250" y="4214012"/>
                  </a:lnTo>
                  <a:lnTo>
                    <a:pt x="7179564" y="4218432"/>
                  </a:lnTo>
                  <a:lnTo>
                    <a:pt x="7228865" y="4214012"/>
                  </a:lnTo>
                  <a:lnTo>
                    <a:pt x="7275284" y="4201274"/>
                  </a:lnTo>
                  <a:lnTo>
                    <a:pt x="7318019" y="4180979"/>
                  </a:lnTo>
                  <a:lnTo>
                    <a:pt x="7356297" y="4153916"/>
                  </a:lnTo>
                  <a:lnTo>
                    <a:pt x="7389368" y="4120858"/>
                  </a:lnTo>
                  <a:lnTo>
                    <a:pt x="7416432" y="4082567"/>
                  </a:lnTo>
                  <a:lnTo>
                    <a:pt x="7436713" y="4039832"/>
                  </a:lnTo>
                  <a:lnTo>
                    <a:pt x="7449464" y="3993426"/>
                  </a:lnTo>
                  <a:lnTo>
                    <a:pt x="7453884" y="3944112"/>
                  </a:lnTo>
                  <a:close/>
                </a:path>
                <a:path w="7454265" h="4218940">
                  <a:moveTo>
                    <a:pt x="7453884" y="272796"/>
                  </a:moveTo>
                  <a:lnTo>
                    <a:pt x="7449464" y="223774"/>
                  </a:lnTo>
                  <a:lnTo>
                    <a:pt x="7436713" y="177634"/>
                  </a:lnTo>
                  <a:lnTo>
                    <a:pt x="7416432" y="135128"/>
                  </a:lnTo>
                  <a:lnTo>
                    <a:pt x="7389368" y="97053"/>
                  </a:lnTo>
                  <a:lnTo>
                    <a:pt x="7356297" y="64173"/>
                  </a:lnTo>
                  <a:lnTo>
                    <a:pt x="7318019" y="37261"/>
                  </a:lnTo>
                  <a:lnTo>
                    <a:pt x="7275284" y="17081"/>
                  </a:lnTo>
                  <a:lnTo>
                    <a:pt x="7228865" y="4406"/>
                  </a:lnTo>
                  <a:lnTo>
                    <a:pt x="7179564" y="0"/>
                  </a:lnTo>
                  <a:lnTo>
                    <a:pt x="7130250" y="4406"/>
                  </a:lnTo>
                  <a:lnTo>
                    <a:pt x="7083831" y="17081"/>
                  </a:lnTo>
                  <a:lnTo>
                    <a:pt x="7041096" y="37261"/>
                  </a:lnTo>
                  <a:lnTo>
                    <a:pt x="7002818" y="64173"/>
                  </a:lnTo>
                  <a:lnTo>
                    <a:pt x="6969747" y="97053"/>
                  </a:lnTo>
                  <a:lnTo>
                    <a:pt x="6942683" y="135140"/>
                  </a:lnTo>
                  <a:lnTo>
                    <a:pt x="6922402" y="177634"/>
                  </a:lnTo>
                  <a:lnTo>
                    <a:pt x="6909651" y="223774"/>
                  </a:lnTo>
                  <a:lnTo>
                    <a:pt x="6905917" y="265176"/>
                  </a:lnTo>
                  <a:lnTo>
                    <a:pt x="74358" y="265176"/>
                  </a:lnTo>
                  <a:lnTo>
                    <a:pt x="73202" y="259473"/>
                  </a:lnTo>
                  <a:lnTo>
                    <a:pt x="65049" y="247370"/>
                  </a:lnTo>
                  <a:lnTo>
                    <a:pt x="52946" y="239217"/>
                  </a:lnTo>
                  <a:lnTo>
                    <a:pt x="38100" y="236220"/>
                  </a:lnTo>
                  <a:lnTo>
                    <a:pt x="23241" y="239217"/>
                  </a:lnTo>
                  <a:lnTo>
                    <a:pt x="11137" y="247370"/>
                  </a:lnTo>
                  <a:lnTo>
                    <a:pt x="2984" y="259473"/>
                  </a:lnTo>
                  <a:lnTo>
                    <a:pt x="0" y="274320"/>
                  </a:lnTo>
                  <a:lnTo>
                    <a:pt x="2984" y="289179"/>
                  </a:lnTo>
                  <a:lnTo>
                    <a:pt x="11137" y="301282"/>
                  </a:lnTo>
                  <a:lnTo>
                    <a:pt x="23241" y="309435"/>
                  </a:lnTo>
                  <a:lnTo>
                    <a:pt x="38100" y="312420"/>
                  </a:lnTo>
                  <a:lnTo>
                    <a:pt x="52946" y="309435"/>
                  </a:lnTo>
                  <a:lnTo>
                    <a:pt x="65049" y="301282"/>
                  </a:lnTo>
                  <a:lnTo>
                    <a:pt x="73202" y="289179"/>
                  </a:lnTo>
                  <a:lnTo>
                    <a:pt x="74358" y="283464"/>
                  </a:lnTo>
                  <a:lnTo>
                    <a:pt x="6906196" y="283464"/>
                  </a:lnTo>
                  <a:lnTo>
                    <a:pt x="6909651" y="321830"/>
                  </a:lnTo>
                  <a:lnTo>
                    <a:pt x="6922402" y="367969"/>
                  </a:lnTo>
                  <a:lnTo>
                    <a:pt x="6942683" y="410476"/>
                  </a:lnTo>
                  <a:lnTo>
                    <a:pt x="6969747" y="448551"/>
                  </a:lnTo>
                  <a:lnTo>
                    <a:pt x="7002818" y="481431"/>
                  </a:lnTo>
                  <a:lnTo>
                    <a:pt x="7041096" y="508342"/>
                  </a:lnTo>
                  <a:lnTo>
                    <a:pt x="7083831" y="528523"/>
                  </a:lnTo>
                  <a:lnTo>
                    <a:pt x="7130250" y="541197"/>
                  </a:lnTo>
                  <a:lnTo>
                    <a:pt x="7179564" y="545592"/>
                  </a:lnTo>
                  <a:lnTo>
                    <a:pt x="7228865" y="541197"/>
                  </a:lnTo>
                  <a:lnTo>
                    <a:pt x="7275284" y="528523"/>
                  </a:lnTo>
                  <a:lnTo>
                    <a:pt x="7318019" y="508342"/>
                  </a:lnTo>
                  <a:lnTo>
                    <a:pt x="7356297" y="481431"/>
                  </a:lnTo>
                  <a:lnTo>
                    <a:pt x="7389368" y="448551"/>
                  </a:lnTo>
                  <a:lnTo>
                    <a:pt x="7416432" y="410464"/>
                  </a:lnTo>
                  <a:lnTo>
                    <a:pt x="7436713" y="367969"/>
                  </a:lnTo>
                  <a:lnTo>
                    <a:pt x="7449464" y="321830"/>
                  </a:lnTo>
                  <a:lnTo>
                    <a:pt x="7453884" y="272796"/>
                  </a:lnTo>
                  <a:close/>
                </a:path>
              </a:pathLst>
            </a:custGeom>
            <a:solidFill>
              <a:srgbClr val="507B88"/>
            </a:solidFill>
          </p:spPr>
          <p:txBody>
            <a:bodyPr wrap="square" lIns="0" tIns="0" rIns="0" bIns="0" rtlCol="0"/>
            <a:lstStyle/>
            <a:p>
              <a:endParaRPr sz="1050"/>
            </a:p>
          </p:txBody>
        </p:sp>
        <p:sp>
          <p:nvSpPr>
            <p:cNvPr id="5" name="object 5"/>
            <p:cNvSpPr/>
            <p:nvPr/>
          </p:nvSpPr>
          <p:spPr>
            <a:xfrm>
              <a:off x="4991100" y="2886455"/>
              <a:ext cx="6262370" cy="548640"/>
            </a:xfrm>
            <a:custGeom>
              <a:avLst/>
              <a:gdLst/>
              <a:ahLst/>
              <a:cxnLst/>
              <a:rect l="l" t="t" r="r" b="b"/>
              <a:pathLst>
                <a:path w="6262370" h="548639">
                  <a:moveTo>
                    <a:pt x="6262116" y="274320"/>
                  </a:moveTo>
                  <a:lnTo>
                    <a:pt x="6257696" y="225018"/>
                  </a:lnTo>
                  <a:lnTo>
                    <a:pt x="6244945" y="178600"/>
                  </a:lnTo>
                  <a:lnTo>
                    <a:pt x="6224663" y="135864"/>
                  </a:lnTo>
                  <a:lnTo>
                    <a:pt x="6197600" y="97586"/>
                  </a:lnTo>
                  <a:lnTo>
                    <a:pt x="6164529" y="64516"/>
                  </a:lnTo>
                  <a:lnTo>
                    <a:pt x="6126251" y="37452"/>
                  </a:lnTo>
                  <a:lnTo>
                    <a:pt x="6083516" y="17170"/>
                  </a:lnTo>
                  <a:lnTo>
                    <a:pt x="6037097" y="4419"/>
                  </a:lnTo>
                  <a:lnTo>
                    <a:pt x="5987796" y="0"/>
                  </a:lnTo>
                  <a:lnTo>
                    <a:pt x="5938482" y="4419"/>
                  </a:lnTo>
                  <a:lnTo>
                    <a:pt x="5892063" y="17170"/>
                  </a:lnTo>
                  <a:lnTo>
                    <a:pt x="5849328" y="37452"/>
                  </a:lnTo>
                  <a:lnTo>
                    <a:pt x="5811050" y="64516"/>
                  </a:lnTo>
                  <a:lnTo>
                    <a:pt x="5777979" y="97586"/>
                  </a:lnTo>
                  <a:lnTo>
                    <a:pt x="5750915" y="135864"/>
                  </a:lnTo>
                  <a:lnTo>
                    <a:pt x="5730633" y="178600"/>
                  </a:lnTo>
                  <a:lnTo>
                    <a:pt x="5717883" y="225018"/>
                  </a:lnTo>
                  <a:lnTo>
                    <a:pt x="5714289" y="265188"/>
                  </a:lnTo>
                  <a:lnTo>
                    <a:pt x="74358" y="275145"/>
                  </a:lnTo>
                  <a:lnTo>
                    <a:pt x="73190" y="269392"/>
                  </a:lnTo>
                  <a:lnTo>
                    <a:pt x="64985" y="257289"/>
                  </a:lnTo>
                  <a:lnTo>
                    <a:pt x="52832" y="249174"/>
                  </a:lnTo>
                  <a:lnTo>
                    <a:pt x="37973" y="246253"/>
                  </a:lnTo>
                  <a:lnTo>
                    <a:pt x="23190" y="249250"/>
                  </a:lnTo>
                  <a:lnTo>
                    <a:pt x="11125" y="257403"/>
                  </a:lnTo>
                  <a:lnTo>
                    <a:pt x="2984" y="269506"/>
                  </a:lnTo>
                  <a:lnTo>
                    <a:pt x="0" y="284353"/>
                  </a:lnTo>
                  <a:lnTo>
                    <a:pt x="2997" y="299212"/>
                  </a:lnTo>
                  <a:lnTo>
                    <a:pt x="11201" y="311315"/>
                  </a:lnTo>
                  <a:lnTo>
                    <a:pt x="23355" y="319468"/>
                  </a:lnTo>
                  <a:lnTo>
                    <a:pt x="38227" y="322453"/>
                  </a:lnTo>
                  <a:lnTo>
                    <a:pt x="52997" y="319392"/>
                  </a:lnTo>
                  <a:lnTo>
                    <a:pt x="65062" y="311200"/>
                  </a:lnTo>
                  <a:lnTo>
                    <a:pt x="73202" y="299085"/>
                  </a:lnTo>
                  <a:lnTo>
                    <a:pt x="74333" y="293497"/>
                  </a:lnTo>
                  <a:lnTo>
                    <a:pt x="5714289" y="283476"/>
                  </a:lnTo>
                  <a:lnTo>
                    <a:pt x="5717883" y="323634"/>
                  </a:lnTo>
                  <a:lnTo>
                    <a:pt x="5730633" y="370052"/>
                  </a:lnTo>
                  <a:lnTo>
                    <a:pt x="5750915" y="412788"/>
                  </a:lnTo>
                  <a:lnTo>
                    <a:pt x="5777979" y="451065"/>
                  </a:lnTo>
                  <a:lnTo>
                    <a:pt x="5811050" y="484136"/>
                  </a:lnTo>
                  <a:lnTo>
                    <a:pt x="5849328" y="511200"/>
                  </a:lnTo>
                  <a:lnTo>
                    <a:pt x="5892063" y="531482"/>
                  </a:lnTo>
                  <a:lnTo>
                    <a:pt x="5938482" y="544233"/>
                  </a:lnTo>
                  <a:lnTo>
                    <a:pt x="5987796" y="548640"/>
                  </a:lnTo>
                  <a:lnTo>
                    <a:pt x="6037097" y="544233"/>
                  </a:lnTo>
                  <a:lnTo>
                    <a:pt x="6083516" y="531482"/>
                  </a:lnTo>
                  <a:lnTo>
                    <a:pt x="6126251" y="511200"/>
                  </a:lnTo>
                  <a:lnTo>
                    <a:pt x="6164529" y="484136"/>
                  </a:lnTo>
                  <a:lnTo>
                    <a:pt x="6197600" y="451065"/>
                  </a:lnTo>
                  <a:lnTo>
                    <a:pt x="6224663" y="412788"/>
                  </a:lnTo>
                  <a:lnTo>
                    <a:pt x="6244945" y="370052"/>
                  </a:lnTo>
                  <a:lnTo>
                    <a:pt x="6257696" y="323634"/>
                  </a:lnTo>
                  <a:lnTo>
                    <a:pt x="6262116" y="274320"/>
                  </a:lnTo>
                  <a:close/>
                </a:path>
              </a:pathLst>
            </a:custGeom>
            <a:solidFill>
              <a:srgbClr val="9CCCD2"/>
            </a:solidFill>
          </p:spPr>
          <p:txBody>
            <a:bodyPr wrap="square" lIns="0" tIns="0" rIns="0" bIns="0" rtlCol="0"/>
            <a:lstStyle/>
            <a:p>
              <a:endParaRPr sz="1050"/>
            </a:p>
          </p:txBody>
        </p:sp>
        <p:sp>
          <p:nvSpPr>
            <p:cNvPr id="6" name="object 6"/>
            <p:cNvSpPr/>
            <p:nvPr/>
          </p:nvSpPr>
          <p:spPr>
            <a:xfrm>
              <a:off x="5344668" y="4020311"/>
              <a:ext cx="5908675" cy="548640"/>
            </a:xfrm>
            <a:custGeom>
              <a:avLst/>
              <a:gdLst/>
              <a:ahLst/>
              <a:cxnLst/>
              <a:rect l="l" t="t" r="r" b="b"/>
              <a:pathLst>
                <a:path w="5908675" h="548639">
                  <a:moveTo>
                    <a:pt x="5908548" y="274320"/>
                  </a:moveTo>
                  <a:lnTo>
                    <a:pt x="5904128" y="225018"/>
                  </a:lnTo>
                  <a:lnTo>
                    <a:pt x="5891377" y="178600"/>
                  </a:lnTo>
                  <a:lnTo>
                    <a:pt x="5871095" y="135864"/>
                  </a:lnTo>
                  <a:lnTo>
                    <a:pt x="5844032" y="97586"/>
                  </a:lnTo>
                  <a:lnTo>
                    <a:pt x="5810961" y="64516"/>
                  </a:lnTo>
                  <a:lnTo>
                    <a:pt x="5772683" y="37452"/>
                  </a:lnTo>
                  <a:lnTo>
                    <a:pt x="5729948" y="17170"/>
                  </a:lnTo>
                  <a:lnTo>
                    <a:pt x="5683529" y="4419"/>
                  </a:lnTo>
                  <a:lnTo>
                    <a:pt x="5634228" y="0"/>
                  </a:lnTo>
                  <a:lnTo>
                    <a:pt x="5584914" y="4419"/>
                  </a:lnTo>
                  <a:lnTo>
                    <a:pt x="5538495" y="17170"/>
                  </a:lnTo>
                  <a:lnTo>
                    <a:pt x="5495760" y="37452"/>
                  </a:lnTo>
                  <a:lnTo>
                    <a:pt x="5457482" y="64516"/>
                  </a:lnTo>
                  <a:lnTo>
                    <a:pt x="5424411" y="97586"/>
                  </a:lnTo>
                  <a:lnTo>
                    <a:pt x="5397347" y="135864"/>
                  </a:lnTo>
                  <a:lnTo>
                    <a:pt x="5377065" y="178600"/>
                  </a:lnTo>
                  <a:lnTo>
                    <a:pt x="5364315" y="225018"/>
                  </a:lnTo>
                  <a:lnTo>
                    <a:pt x="5360721" y="265188"/>
                  </a:lnTo>
                  <a:lnTo>
                    <a:pt x="74307" y="281076"/>
                  </a:lnTo>
                  <a:lnTo>
                    <a:pt x="73126" y="275424"/>
                  </a:lnTo>
                  <a:lnTo>
                    <a:pt x="64935" y="263359"/>
                  </a:lnTo>
                  <a:lnTo>
                    <a:pt x="52819" y="255219"/>
                  </a:lnTo>
                  <a:lnTo>
                    <a:pt x="37973" y="252222"/>
                  </a:lnTo>
                  <a:lnTo>
                    <a:pt x="23126" y="255308"/>
                  </a:lnTo>
                  <a:lnTo>
                    <a:pt x="11023" y="263525"/>
                  </a:lnTo>
                  <a:lnTo>
                    <a:pt x="2908" y="275666"/>
                  </a:lnTo>
                  <a:lnTo>
                    <a:pt x="0" y="290449"/>
                  </a:lnTo>
                  <a:lnTo>
                    <a:pt x="2997" y="305295"/>
                  </a:lnTo>
                  <a:lnTo>
                    <a:pt x="11201" y="317398"/>
                  </a:lnTo>
                  <a:lnTo>
                    <a:pt x="23355" y="325513"/>
                  </a:lnTo>
                  <a:lnTo>
                    <a:pt x="38227" y="328422"/>
                  </a:lnTo>
                  <a:lnTo>
                    <a:pt x="53047" y="325424"/>
                  </a:lnTo>
                  <a:lnTo>
                    <a:pt x="65112" y="317220"/>
                  </a:lnTo>
                  <a:lnTo>
                    <a:pt x="73228" y="305066"/>
                  </a:lnTo>
                  <a:lnTo>
                    <a:pt x="74345" y="299466"/>
                  </a:lnTo>
                  <a:lnTo>
                    <a:pt x="5360721" y="283476"/>
                  </a:lnTo>
                  <a:lnTo>
                    <a:pt x="5364315" y="323634"/>
                  </a:lnTo>
                  <a:lnTo>
                    <a:pt x="5377065" y="370052"/>
                  </a:lnTo>
                  <a:lnTo>
                    <a:pt x="5397347" y="412788"/>
                  </a:lnTo>
                  <a:lnTo>
                    <a:pt x="5424411" y="451065"/>
                  </a:lnTo>
                  <a:lnTo>
                    <a:pt x="5457482" y="484136"/>
                  </a:lnTo>
                  <a:lnTo>
                    <a:pt x="5495760" y="511200"/>
                  </a:lnTo>
                  <a:lnTo>
                    <a:pt x="5538495" y="531482"/>
                  </a:lnTo>
                  <a:lnTo>
                    <a:pt x="5584914" y="544233"/>
                  </a:lnTo>
                  <a:lnTo>
                    <a:pt x="5634228" y="548640"/>
                  </a:lnTo>
                  <a:lnTo>
                    <a:pt x="5683529" y="544233"/>
                  </a:lnTo>
                  <a:lnTo>
                    <a:pt x="5729948" y="531482"/>
                  </a:lnTo>
                  <a:lnTo>
                    <a:pt x="5772683" y="511200"/>
                  </a:lnTo>
                  <a:lnTo>
                    <a:pt x="5810961" y="484136"/>
                  </a:lnTo>
                  <a:lnTo>
                    <a:pt x="5844032" y="451065"/>
                  </a:lnTo>
                  <a:lnTo>
                    <a:pt x="5871095" y="412788"/>
                  </a:lnTo>
                  <a:lnTo>
                    <a:pt x="5891377" y="370052"/>
                  </a:lnTo>
                  <a:lnTo>
                    <a:pt x="5904128" y="323634"/>
                  </a:lnTo>
                  <a:lnTo>
                    <a:pt x="5908548" y="274320"/>
                  </a:lnTo>
                  <a:close/>
                </a:path>
              </a:pathLst>
            </a:custGeom>
            <a:solidFill>
              <a:srgbClr val="8BB9BD"/>
            </a:solidFill>
          </p:spPr>
          <p:txBody>
            <a:bodyPr wrap="square" lIns="0" tIns="0" rIns="0" bIns="0" rtlCol="0"/>
            <a:lstStyle/>
            <a:p>
              <a:endParaRPr sz="1050"/>
            </a:p>
          </p:txBody>
        </p:sp>
      </p:grpSp>
      <p:sp>
        <p:nvSpPr>
          <p:cNvPr id="7" name="object 7"/>
          <p:cNvSpPr txBox="1"/>
          <p:nvPr/>
        </p:nvSpPr>
        <p:spPr>
          <a:xfrm>
            <a:off x="3324415" y="1134883"/>
            <a:ext cx="4550569" cy="4070985"/>
          </a:xfrm>
          <a:prstGeom prst="rect">
            <a:avLst/>
          </a:prstGeom>
        </p:spPr>
        <p:txBody>
          <a:bodyPr vert="horz" wrap="square" lIns="0" tIns="105727" rIns="0" bIns="0" rtlCol="0">
            <a:spAutoFit/>
          </a:bodyPr>
          <a:lstStyle/>
          <a:p>
            <a:pPr marR="7620" algn="r">
              <a:lnSpc>
                <a:spcPct val="100000"/>
              </a:lnSpc>
              <a:spcBef>
                <a:spcPts val="1110"/>
              </a:spcBef>
            </a:pPr>
            <a:r>
              <a:rPr sz="1500" b="1" spc="-15" dirty="0">
                <a:solidFill>
                  <a:srgbClr val="FF0000"/>
                </a:solidFill>
                <a:latin typeface="Arial" panose="020B0604020202020204"/>
                <a:cs typeface="Arial" panose="020B0604020202020204"/>
              </a:rPr>
              <a:t>STONER</a:t>
            </a:r>
            <a:endParaRPr sz="1500">
              <a:latin typeface="Arial" panose="020B0604020202020204"/>
              <a:cs typeface="Arial" panose="020B0604020202020204"/>
            </a:endParaRPr>
          </a:p>
          <a:p>
            <a:pPr marR="19685" algn="r">
              <a:lnSpc>
                <a:spcPct val="100000"/>
              </a:lnSpc>
              <a:spcBef>
                <a:spcPts val="925"/>
              </a:spcBef>
            </a:pPr>
            <a:r>
              <a:rPr sz="1350" dirty="0">
                <a:solidFill>
                  <a:srgbClr val="585858"/>
                </a:solidFill>
                <a:latin typeface="Arial" panose="020B0604020202020204"/>
                <a:cs typeface="Arial" panose="020B0604020202020204"/>
              </a:rPr>
              <a:t>Sebuah pola hubungan antarorang di </a:t>
            </a:r>
            <a:r>
              <a:rPr sz="1350" spc="-5" dirty="0">
                <a:solidFill>
                  <a:srgbClr val="585858"/>
                </a:solidFill>
                <a:latin typeface="Arial" panose="020B0604020202020204"/>
                <a:cs typeface="Arial" panose="020B0604020202020204"/>
              </a:rPr>
              <a:t>bawah </a:t>
            </a:r>
            <a:r>
              <a:rPr sz="1350" dirty="0">
                <a:solidFill>
                  <a:srgbClr val="585858"/>
                </a:solidFill>
                <a:latin typeface="Arial" panose="020B0604020202020204"/>
                <a:cs typeface="Arial" panose="020B0604020202020204"/>
              </a:rPr>
              <a:t>arahan</a:t>
            </a:r>
            <a:r>
              <a:rPr sz="1350" spc="-285" dirty="0">
                <a:solidFill>
                  <a:srgbClr val="585858"/>
                </a:solidFill>
                <a:latin typeface="Arial" panose="020B0604020202020204"/>
                <a:cs typeface="Arial" panose="020B0604020202020204"/>
              </a:rPr>
              <a:t> </a:t>
            </a:r>
            <a:r>
              <a:rPr sz="1350" dirty="0">
                <a:solidFill>
                  <a:srgbClr val="585858"/>
                </a:solidFill>
                <a:latin typeface="Arial" panose="020B0604020202020204"/>
                <a:cs typeface="Arial" panose="020B0604020202020204"/>
              </a:rPr>
              <a:t>atasan</a:t>
            </a:r>
            <a:endParaRPr sz="1350">
              <a:latin typeface="Arial" panose="020B0604020202020204"/>
              <a:cs typeface="Arial" panose="020B0604020202020204"/>
            </a:endParaRPr>
          </a:p>
          <a:p>
            <a:pPr marR="13335" algn="r">
              <a:lnSpc>
                <a:spcPct val="100000"/>
              </a:lnSpc>
            </a:pPr>
            <a:r>
              <a:rPr sz="1350" dirty="0">
                <a:solidFill>
                  <a:srgbClr val="585858"/>
                </a:solidFill>
                <a:latin typeface="Arial" panose="020B0604020202020204"/>
                <a:cs typeface="Arial" panose="020B0604020202020204"/>
              </a:rPr>
              <a:t>untuk </a:t>
            </a:r>
            <a:r>
              <a:rPr sz="1350" spc="5" dirty="0">
                <a:solidFill>
                  <a:srgbClr val="585858"/>
                </a:solidFill>
                <a:latin typeface="Arial" panose="020B0604020202020204"/>
                <a:cs typeface="Arial" panose="020B0604020202020204"/>
              </a:rPr>
              <a:t>mencapai </a:t>
            </a:r>
            <a:r>
              <a:rPr sz="1350" dirty="0">
                <a:solidFill>
                  <a:srgbClr val="585858"/>
                </a:solidFill>
                <a:latin typeface="Arial" panose="020B0604020202020204"/>
                <a:cs typeface="Arial" panose="020B0604020202020204"/>
              </a:rPr>
              <a:t>tujuan</a:t>
            </a:r>
            <a:r>
              <a:rPr sz="1350" spc="-170" dirty="0">
                <a:solidFill>
                  <a:srgbClr val="585858"/>
                </a:solidFill>
                <a:latin typeface="Arial" panose="020B0604020202020204"/>
                <a:cs typeface="Arial" panose="020B0604020202020204"/>
              </a:rPr>
              <a:t> </a:t>
            </a:r>
            <a:r>
              <a:rPr sz="1350" dirty="0">
                <a:solidFill>
                  <a:srgbClr val="585858"/>
                </a:solidFill>
                <a:latin typeface="Arial" panose="020B0604020202020204"/>
                <a:cs typeface="Arial" panose="020B0604020202020204"/>
              </a:rPr>
              <a:t>bersama.</a:t>
            </a:r>
            <a:endParaRPr sz="1350">
              <a:latin typeface="Arial" panose="020B0604020202020204"/>
              <a:cs typeface="Arial" panose="020B0604020202020204"/>
            </a:endParaRPr>
          </a:p>
          <a:p>
            <a:pPr marR="11430" algn="r">
              <a:lnSpc>
                <a:spcPct val="100000"/>
              </a:lnSpc>
              <a:spcBef>
                <a:spcPts val="1455"/>
              </a:spcBef>
            </a:pPr>
            <a:r>
              <a:rPr sz="1500" b="1" spc="-5" dirty="0">
                <a:solidFill>
                  <a:srgbClr val="FF0000"/>
                </a:solidFill>
                <a:latin typeface="Arial" panose="020B0604020202020204"/>
                <a:cs typeface="Arial" panose="020B0604020202020204"/>
              </a:rPr>
              <a:t>CHESTER I.</a:t>
            </a:r>
            <a:r>
              <a:rPr sz="1500" b="1" spc="-55" dirty="0">
                <a:solidFill>
                  <a:srgbClr val="FF0000"/>
                </a:solidFill>
                <a:latin typeface="Arial" panose="020B0604020202020204"/>
                <a:cs typeface="Arial" panose="020B0604020202020204"/>
              </a:rPr>
              <a:t> </a:t>
            </a:r>
            <a:r>
              <a:rPr sz="1500" b="1" spc="-15" dirty="0">
                <a:solidFill>
                  <a:srgbClr val="FF0000"/>
                </a:solidFill>
                <a:latin typeface="Arial" panose="020B0604020202020204"/>
                <a:cs typeface="Arial" panose="020B0604020202020204"/>
              </a:rPr>
              <a:t>BERNARD</a:t>
            </a:r>
            <a:endParaRPr sz="1500">
              <a:latin typeface="Arial" panose="020B0604020202020204"/>
              <a:cs typeface="Arial" panose="020B0604020202020204"/>
            </a:endParaRPr>
          </a:p>
          <a:p>
            <a:pPr marR="15240" algn="r">
              <a:lnSpc>
                <a:spcPct val="100000"/>
              </a:lnSpc>
              <a:spcBef>
                <a:spcPts val="765"/>
              </a:spcBef>
            </a:pPr>
            <a:r>
              <a:rPr sz="1350" dirty="0">
                <a:solidFill>
                  <a:srgbClr val="585858"/>
                </a:solidFill>
                <a:latin typeface="Arial" panose="020B0604020202020204"/>
                <a:cs typeface="Arial" panose="020B0604020202020204"/>
              </a:rPr>
              <a:t>Suatu aktivitas kerja </a:t>
            </a:r>
            <a:r>
              <a:rPr sz="1350" spc="5" dirty="0">
                <a:solidFill>
                  <a:srgbClr val="585858"/>
                </a:solidFill>
                <a:latin typeface="Arial" panose="020B0604020202020204"/>
                <a:cs typeface="Arial" panose="020B0604020202020204"/>
              </a:rPr>
              <a:t>sama </a:t>
            </a:r>
            <a:r>
              <a:rPr sz="1350" spc="-5" dirty="0">
                <a:solidFill>
                  <a:srgbClr val="585858"/>
                </a:solidFill>
                <a:latin typeface="Arial" panose="020B0604020202020204"/>
                <a:cs typeface="Arial" panose="020B0604020202020204"/>
              </a:rPr>
              <a:t>yang </a:t>
            </a:r>
            <a:r>
              <a:rPr sz="1350" spc="5" dirty="0">
                <a:solidFill>
                  <a:srgbClr val="585858"/>
                </a:solidFill>
                <a:latin typeface="Arial" panose="020B0604020202020204"/>
                <a:cs typeface="Arial" panose="020B0604020202020204"/>
              </a:rPr>
              <a:t>dilakukan</a:t>
            </a:r>
            <a:r>
              <a:rPr sz="1350" spc="-235" dirty="0">
                <a:solidFill>
                  <a:srgbClr val="585858"/>
                </a:solidFill>
                <a:latin typeface="Arial" panose="020B0604020202020204"/>
                <a:cs typeface="Arial" panose="020B0604020202020204"/>
              </a:rPr>
              <a:t> </a:t>
            </a:r>
            <a:r>
              <a:rPr sz="1350" dirty="0">
                <a:solidFill>
                  <a:srgbClr val="585858"/>
                </a:solidFill>
                <a:latin typeface="Arial" panose="020B0604020202020204"/>
                <a:cs typeface="Arial" panose="020B0604020202020204"/>
              </a:rPr>
              <a:t>dua</a:t>
            </a:r>
            <a:endParaRPr sz="1350">
              <a:latin typeface="Arial" panose="020B0604020202020204"/>
              <a:cs typeface="Arial" panose="020B0604020202020204"/>
            </a:endParaRPr>
          </a:p>
          <a:p>
            <a:pPr marR="10160" algn="r">
              <a:lnSpc>
                <a:spcPct val="100000"/>
              </a:lnSpc>
            </a:pPr>
            <a:r>
              <a:rPr sz="1350" dirty="0">
                <a:solidFill>
                  <a:srgbClr val="585858"/>
                </a:solidFill>
                <a:latin typeface="Arial" panose="020B0604020202020204"/>
                <a:cs typeface="Arial" panose="020B0604020202020204"/>
              </a:rPr>
              <a:t>orang atau</a:t>
            </a:r>
            <a:r>
              <a:rPr sz="1350" spc="-110" dirty="0">
                <a:solidFill>
                  <a:srgbClr val="585858"/>
                </a:solidFill>
                <a:latin typeface="Arial" panose="020B0604020202020204"/>
                <a:cs typeface="Arial" panose="020B0604020202020204"/>
              </a:rPr>
              <a:t> </a:t>
            </a:r>
            <a:r>
              <a:rPr sz="1350" dirty="0">
                <a:solidFill>
                  <a:srgbClr val="585858"/>
                </a:solidFill>
                <a:latin typeface="Arial" panose="020B0604020202020204"/>
                <a:cs typeface="Arial" panose="020B0604020202020204"/>
              </a:rPr>
              <a:t>lebih.</a:t>
            </a:r>
            <a:endParaRPr sz="1350">
              <a:latin typeface="Arial" panose="020B0604020202020204"/>
              <a:cs typeface="Arial" panose="020B0604020202020204"/>
            </a:endParaRPr>
          </a:p>
          <a:p>
            <a:pPr marR="9525" algn="r">
              <a:lnSpc>
                <a:spcPct val="100000"/>
              </a:lnSpc>
              <a:spcBef>
                <a:spcPts val="1455"/>
              </a:spcBef>
            </a:pPr>
            <a:r>
              <a:rPr sz="1500" b="1" spc="-20" dirty="0">
                <a:solidFill>
                  <a:srgbClr val="FF0000"/>
                </a:solidFill>
                <a:latin typeface="Arial" panose="020B0604020202020204"/>
                <a:cs typeface="Arial" panose="020B0604020202020204"/>
              </a:rPr>
              <a:t>MAX</a:t>
            </a:r>
            <a:r>
              <a:rPr sz="1500" b="1" spc="-45" dirty="0">
                <a:solidFill>
                  <a:srgbClr val="FF0000"/>
                </a:solidFill>
                <a:latin typeface="Arial" panose="020B0604020202020204"/>
                <a:cs typeface="Arial" panose="020B0604020202020204"/>
              </a:rPr>
              <a:t> </a:t>
            </a:r>
            <a:r>
              <a:rPr sz="1500" b="1" spc="-10" dirty="0">
                <a:solidFill>
                  <a:srgbClr val="FF0000"/>
                </a:solidFill>
                <a:latin typeface="Arial" panose="020B0604020202020204"/>
                <a:cs typeface="Arial" panose="020B0604020202020204"/>
              </a:rPr>
              <a:t>WEBER</a:t>
            </a:r>
            <a:endParaRPr sz="1500">
              <a:latin typeface="Arial" panose="020B0604020202020204"/>
              <a:cs typeface="Arial" panose="020B0604020202020204"/>
            </a:endParaRPr>
          </a:p>
          <a:p>
            <a:pPr marL="1197610" marR="5080" indent="277495" algn="r">
              <a:lnSpc>
                <a:spcPct val="100000"/>
              </a:lnSpc>
              <a:spcBef>
                <a:spcPts val="760"/>
              </a:spcBef>
            </a:pPr>
            <a:r>
              <a:rPr sz="1350" dirty="0">
                <a:solidFill>
                  <a:srgbClr val="585858"/>
                </a:solidFill>
                <a:latin typeface="Arial" panose="020B0604020202020204"/>
                <a:cs typeface="Arial" panose="020B0604020202020204"/>
              </a:rPr>
              <a:t>Suatu kerangka hubungan terstruktur </a:t>
            </a:r>
            <a:r>
              <a:rPr sz="1350" spc="-5" dirty="0">
                <a:solidFill>
                  <a:srgbClr val="585858"/>
                </a:solidFill>
                <a:latin typeface="Arial" panose="020B0604020202020204"/>
                <a:cs typeface="Arial" panose="020B0604020202020204"/>
              </a:rPr>
              <a:t>yang</a:t>
            </a:r>
            <a:r>
              <a:rPr sz="1350" spc="-180" dirty="0">
                <a:solidFill>
                  <a:srgbClr val="585858"/>
                </a:solidFill>
                <a:latin typeface="Arial" panose="020B0604020202020204"/>
                <a:cs typeface="Arial" panose="020B0604020202020204"/>
              </a:rPr>
              <a:t> </a:t>
            </a:r>
            <a:r>
              <a:rPr sz="1350" dirty="0">
                <a:solidFill>
                  <a:srgbClr val="585858"/>
                </a:solidFill>
                <a:latin typeface="Arial" panose="020B0604020202020204"/>
                <a:cs typeface="Arial" panose="020B0604020202020204"/>
              </a:rPr>
              <a:t>di  dalamnya terdapat </a:t>
            </a:r>
            <a:r>
              <a:rPr sz="1350" spc="-5" dirty="0">
                <a:solidFill>
                  <a:srgbClr val="585858"/>
                </a:solidFill>
                <a:latin typeface="Arial" panose="020B0604020202020204"/>
                <a:cs typeface="Arial" panose="020B0604020202020204"/>
              </a:rPr>
              <a:t>wewenang, </a:t>
            </a:r>
            <a:r>
              <a:rPr sz="1350" dirty="0">
                <a:solidFill>
                  <a:srgbClr val="585858"/>
                </a:solidFill>
                <a:latin typeface="Arial" panose="020B0604020202020204"/>
                <a:cs typeface="Arial" panose="020B0604020202020204"/>
              </a:rPr>
              <a:t>tanggung</a:t>
            </a:r>
            <a:r>
              <a:rPr sz="1350" spc="-100" dirty="0">
                <a:solidFill>
                  <a:srgbClr val="585858"/>
                </a:solidFill>
                <a:latin typeface="Arial" panose="020B0604020202020204"/>
                <a:cs typeface="Arial" panose="020B0604020202020204"/>
              </a:rPr>
              <a:t> </a:t>
            </a:r>
            <a:r>
              <a:rPr sz="1350" spc="-5" dirty="0">
                <a:solidFill>
                  <a:srgbClr val="585858"/>
                </a:solidFill>
                <a:latin typeface="Arial" panose="020B0604020202020204"/>
                <a:cs typeface="Arial" panose="020B0604020202020204"/>
              </a:rPr>
              <a:t>jawab,  </a:t>
            </a:r>
            <a:r>
              <a:rPr sz="1350" dirty="0">
                <a:solidFill>
                  <a:srgbClr val="585858"/>
                </a:solidFill>
                <a:latin typeface="Arial" panose="020B0604020202020204"/>
                <a:cs typeface="Arial" panose="020B0604020202020204"/>
              </a:rPr>
              <a:t>dan pembagian kerja </a:t>
            </a:r>
            <a:r>
              <a:rPr sz="1350" spc="5" dirty="0">
                <a:solidFill>
                  <a:srgbClr val="585858"/>
                </a:solidFill>
                <a:latin typeface="Arial" panose="020B0604020202020204"/>
                <a:cs typeface="Arial" panose="020B0604020202020204"/>
              </a:rPr>
              <a:t>sesuai </a:t>
            </a:r>
            <a:r>
              <a:rPr sz="1350" dirty="0">
                <a:solidFill>
                  <a:srgbClr val="585858"/>
                </a:solidFill>
                <a:latin typeface="Arial" panose="020B0604020202020204"/>
                <a:cs typeface="Arial" panose="020B0604020202020204"/>
              </a:rPr>
              <a:t>fungsi</a:t>
            </a:r>
            <a:r>
              <a:rPr sz="1350" spc="-225" dirty="0">
                <a:solidFill>
                  <a:srgbClr val="585858"/>
                </a:solidFill>
                <a:latin typeface="Arial" panose="020B0604020202020204"/>
                <a:cs typeface="Arial" panose="020B0604020202020204"/>
              </a:rPr>
              <a:t> </a:t>
            </a:r>
            <a:r>
              <a:rPr sz="1350" dirty="0">
                <a:solidFill>
                  <a:srgbClr val="585858"/>
                </a:solidFill>
                <a:latin typeface="Arial" panose="020B0604020202020204"/>
                <a:cs typeface="Arial" panose="020B0604020202020204"/>
              </a:rPr>
              <a:t>tertentu.</a:t>
            </a:r>
            <a:endParaRPr sz="1350">
              <a:latin typeface="Arial" panose="020B0604020202020204"/>
              <a:cs typeface="Arial" panose="020B0604020202020204"/>
            </a:endParaRPr>
          </a:p>
          <a:p>
            <a:pPr marR="8255" algn="r">
              <a:lnSpc>
                <a:spcPct val="100000"/>
              </a:lnSpc>
              <a:spcBef>
                <a:spcPts val="1400"/>
              </a:spcBef>
            </a:pPr>
            <a:r>
              <a:rPr sz="1500" b="1" spc="-15" dirty="0">
                <a:solidFill>
                  <a:srgbClr val="FF0000"/>
                </a:solidFill>
                <a:latin typeface="Arial" panose="020B0604020202020204"/>
                <a:cs typeface="Arial" panose="020B0604020202020204"/>
              </a:rPr>
              <a:t>JAMES </a:t>
            </a:r>
            <a:r>
              <a:rPr sz="1500" b="1" spc="-5" dirty="0">
                <a:solidFill>
                  <a:srgbClr val="FF0000"/>
                </a:solidFill>
                <a:latin typeface="Arial" panose="020B0604020202020204"/>
                <a:cs typeface="Arial" panose="020B0604020202020204"/>
              </a:rPr>
              <a:t>D.</a:t>
            </a:r>
            <a:r>
              <a:rPr sz="1500" b="1" spc="20" dirty="0">
                <a:solidFill>
                  <a:srgbClr val="FF0000"/>
                </a:solidFill>
                <a:latin typeface="Arial" panose="020B0604020202020204"/>
                <a:cs typeface="Arial" panose="020B0604020202020204"/>
              </a:rPr>
              <a:t> </a:t>
            </a:r>
            <a:r>
              <a:rPr sz="1500" b="1" dirty="0">
                <a:solidFill>
                  <a:srgbClr val="FF0000"/>
                </a:solidFill>
                <a:latin typeface="Arial" panose="020B0604020202020204"/>
                <a:cs typeface="Arial" panose="020B0604020202020204"/>
              </a:rPr>
              <a:t>MOONEY</a:t>
            </a:r>
            <a:endParaRPr sz="1500">
              <a:latin typeface="Arial" panose="020B0604020202020204"/>
              <a:cs typeface="Arial" panose="020B0604020202020204"/>
            </a:endParaRPr>
          </a:p>
          <a:p>
            <a:pPr marR="16510" algn="r">
              <a:lnSpc>
                <a:spcPct val="100000"/>
              </a:lnSpc>
              <a:spcBef>
                <a:spcPts val="765"/>
              </a:spcBef>
            </a:pPr>
            <a:r>
              <a:rPr sz="1350" dirty="0">
                <a:solidFill>
                  <a:srgbClr val="585858"/>
                </a:solidFill>
                <a:latin typeface="Arial" panose="020B0604020202020204"/>
                <a:cs typeface="Arial" panose="020B0604020202020204"/>
              </a:rPr>
              <a:t>Setiap bentuk perserikatan manusia</a:t>
            </a:r>
            <a:r>
              <a:rPr sz="1350" spc="-225" dirty="0">
                <a:solidFill>
                  <a:srgbClr val="585858"/>
                </a:solidFill>
                <a:latin typeface="Arial" panose="020B0604020202020204"/>
                <a:cs typeface="Arial" panose="020B0604020202020204"/>
              </a:rPr>
              <a:t> </a:t>
            </a:r>
            <a:r>
              <a:rPr sz="1350" dirty="0">
                <a:solidFill>
                  <a:srgbClr val="585858"/>
                </a:solidFill>
                <a:latin typeface="Arial" panose="020B0604020202020204"/>
                <a:cs typeface="Arial" panose="020B0604020202020204"/>
              </a:rPr>
              <a:t>untuk</a:t>
            </a:r>
            <a:endParaRPr sz="1350">
              <a:latin typeface="Arial" panose="020B0604020202020204"/>
              <a:cs typeface="Arial" panose="020B0604020202020204"/>
            </a:endParaRPr>
          </a:p>
          <a:p>
            <a:pPr marR="12700" algn="r">
              <a:lnSpc>
                <a:spcPct val="100000"/>
              </a:lnSpc>
            </a:pPr>
            <a:r>
              <a:rPr sz="1350" dirty="0">
                <a:solidFill>
                  <a:srgbClr val="585858"/>
                </a:solidFill>
                <a:latin typeface="Arial" panose="020B0604020202020204"/>
                <a:cs typeface="Arial" panose="020B0604020202020204"/>
              </a:rPr>
              <a:t>mewujudkan tujuan</a:t>
            </a:r>
            <a:r>
              <a:rPr sz="1350" spc="-105" dirty="0">
                <a:solidFill>
                  <a:srgbClr val="585858"/>
                </a:solidFill>
                <a:latin typeface="Arial" panose="020B0604020202020204"/>
                <a:cs typeface="Arial" panose="020B0604020202020204"/>
              </a:rPr>
              <a:t> </a:t>
            </a:r>
            <a:r>
              <a:rPr sz="1350" dirty="0">
                <a:solidFill>
                  <a:srgbClr val="585858"/>
                </a:solidFill>
                <a:latin typeface="Arial" panose="020B0604020202020204"/>
                <a:cs typeface="Arial" panose="020B0604020202020204"/>
              </a:rPr>
              <a:t>bersama.</a:t>
            </a:r>
            <a:endParaRPr sz="1350">
              <a:latin typeface="Arial" panose="020B0604020202020204"/>
              <a:cs typeface="Arial" panose="020B0604020202020204"/>
            </a:endParaRPr>
          </a:p>
        </p:txBody>
      </p:sp>
      <p:grpSp>
        <p:nvGrpSpPr>
          <p:cNvPr id="8" name="object 8"/>
          <p:cNvGrpSpPr/>
          <p:nvPr/>
        </p:nvGrpSpPr>
        <p:grpSpPr>
          <a:xfrm>
            <a:off x="776789" y="1410462"/>
            <a:ext cx="7583329" cy="3191351"/>
            <a:chOff x="1035719" y="1880616"/>
            <a:chExt cx="10111105" cy="4255135"/>
          </a:xfrm>
        </p:grpSpPr>
        <p:pic>
          <p:nvPicPr>
            <p:cNvPr id="9" name="object 9"/>
            <p:cNvPicPr/>
            <p:nvPr/>
          </p:nvPicPr>
          <p:blipFill>
            <a:blip r:embed="rId1" cstate="print"/>
            <a:stretch>
              <a:fillRect/>
            </a:stretch>
          </p:blipFill>
          <p:spPr>
            <a:xfrm>
              <a:off x="1035719" y="1961377"/>
              <a:ext cx="3869528" cy="4174246"/>
            </a:xfrm>
            <a:prstGeom prst="rect">
              <a:avLst/>
            </a:prstGeom>
          </p:spPr>
        </p:pic>
        <p:sp>
          <p:nvSpPr>
            <p:cNvPr id="10" name="object 10"/>
            <p:cNvSpPr/>
            <p:nvPr/>
          </p:nvSpPr>
          <p:spPr>
            <a:xfrm>
              <a:off x="5088636" y="5655563"/>
              <a:ext cx="5615940" cy="76200"/>
            </a:xfrm>
            <a:custGeom>
              <a:avLst/>
              <a:gdLst/>
              <a:ahLst/>
              <a:cxnLst/>
              <a:rect l="l" t="t" r="r" b="b"/>
              <a:pathLst>
                <a:path w="5615940" h="76200">
                  <a:moveTo>
                    <a:pt x="38100" y="0"/>
                  </a:moveTo>
                  <a:lnTo>
                    <a:pt x="23252" y="2984"/>
                  </a:lnTo>
                  <a:lnTo>
                    <a:pt x="11144" y="11141"/>
                  </a:lnTo>
                  <a:lnTo>
                    <a:pt x="2988" y="23245"/>
                  </a:lnTo>
                  <a:lnTo>
                    <a:pt x="0" y="38074"/>
                  </a:lnTo>
                  <a:lnTo>
                    <a:pt x="2988" y="52907"/>
                  </a:lnTo>
                  <a:lnTo>
                    <a:pt x="11144" y="65024"/>
                  </a:lnTo>
                  <a:lnTo>
                    <a:pt x="23252" y="73196"/>
                  </a:lnTo>
                  <a:lnTo>
                    <a:pt x="38100" y="76200"/>
                  </a:lnTo>
                  <a:lnTo>
                    <a:pt x="52893" y="73215"/>
                  </a:lnTo>
                  <a:lnTo>
                    <a:pt x="65008" y="65058"/>
                  </a:lnTo>
                  <a:lnTo>
                    <a:pt x="73193" y="52954"/>
                  </a:lnTo>
                  <a:lnTo>
                    <a:pt x="74346" y="47266"/>
                  </a:lnTo>
                  <a:lnTo>
                    <a:pt x="38100" y="47244"/>
                  </a:lnTo>
                  <a:lnTo>
                    <a:pt x="38100" y="28956"/>
                  </a:lnTo>
                  <a:lnTo>
                    <a:pt x="74352" y="28956"/>
                  </a:lnTo>
                  <a:lnTo>
                    <a:pt x="73211" y="23292"/>
                  </a:lnTo>
                  <a:lnTo>
                    <a:pt x="65055" y="11176"/>
                  </a:lnTo>
                  <a:lnTo>
                    <a:pt x="52947" y="3003"/>
                  </a:lnTo>
                  <a:lnTo>
                    <a:pt x="38100" y="0"/>
                  </a:lnTo>
                  <a:close/>
                </a:path>
                <a:path w="5615940" h="76200">
                  <a:moveTo>
                    <a:pt x="74357" y="28978"/>
                  </a:moveTo>
                  <a:lnTo>
                    <a:pt x="76200" y="38125"/>
                  </a:lnTo>
                  <a:lnTo>
                    <a:pt x="74346" y="47266"/>
                  </a:lnTo>
                  <a:lnTo>
                    <a:pt x="5615686" y="50736"/>
                  </a:lnTo>
                  <a:lnTo>
                    <a:pt x="5615686" y="32448"/>
                  </a:lnTo>
                  <a:lnTo>
                    <a:pt x="74357" y="28978"/>
                  </a:lnTo>
                  <a:close/>
                </a:path>
                <a:path w="5615940" h="76200">
                  <a:moveTo>
                    <a:pt x="38100" y="28956"/>
                  </a:moveTo>
                  <a:lnTo>
                    <a:pt x="38100" y="47244"/>
                  </a:lnTo>
                  <a:lnTo>
                    <a:pt x="74346" y="47266"/>
                  </a:lnTo>
                  <a:lnTo>
                    <a:pt x="76200" y="38125"/>
                  </a:lnTo>
                  <a:lnTo>
                    <a:pt x="74357" y="28978"/>
                  </a:lnTo>
                  <a:lnTo>
                    <a:pt x="38100" y="28956"/>
                  </a:lnTo>
                  <a:close/>
                </a:path>
                <a:path w="5615940" h="76200">
                  <a:moveTo>
                    <a:pt x="74352" y="28956"/>
                  </a:moveTo>
                  <a:lnTo>
                    <a:pt x="38100" y="28956"/>
                  </a:lnTo>
                  <a:lnTo>
                    <a:pt x="74357" y="28978"/>
                  </a:lnTo>
                  <a:close/>
                </a:path>
              </a:pathLst>
            </a:custGeom>
            <a:solidFill>
              <a:srgbClr val="507B88"/>
            </a:solidFill>
          </p:spPr>
          <p:txBody>
            <a:bodyPr wrap="square" lIns="0" tIns="0" rIns="0" bIns="0" rtlCol="0"/>
            <a:lstStyle/>
            <a:p>
              <a:endParaRPr sz="1050"/>
            </a:p>
          </p:txBody>
        </p:sp>
        <p:sp>
          <p:nvSpPr>
            <p:cNvPr id="11" name="object 11"/>
            <p:cNvSpPr/>
            <p:nvPr/>
          </p:nvSpPr>
          <p:spPr>
            <a:xfrm>
              <a:off x="10811256" y="1880615"/>
              <a:ext cx="335280" cy="3950335"/>
            </a:xfrm>
            <a:custGeom>
              <a:avLst/>
              <a:gdLst/>
              <a:ahLst/>
              <a:cxnLst/>
              <a:rect l="l" t="t" r="r" b="b"/>
              <a:pathLst>
                <a:path w="335279" h="3950335">
                  <a:moveTo>
                    <a:pt x="109728" y="11176"/>
                  </a:moveTo>
                  <a:lnTo>
                    <a:pt x="70612" y="11176"/>
                  </a:lnTo>
                  <a:lnTo>
                    <a:pt x="70612" y="88519"/>
                  </a:lnTo>
                  <a:lnTo>
                    <a:pt x="109728" y="49276"/>
                  </a:lnTo>
                  <a:lnTo>
                    <a:pt x="109728" y="11176"/>
                  </a:lnTo>
                  <a:close/>
                </a:path>
                <a:path w="335279" h="3950335">
                  <a:moveTo>
                    <a:pt x="151892" y="2316480"/>
                  </a:moveTo>
                  <a:lnTo>
                    <a:pt x="147739" y="2303449"/>
                  </a:lnTo>
                  <a:lnTo>
                    <a:pt x="135534" y="2295258"/>
                  </a:lnTo>
                  <a:lnTo>
                    <a:pt x="122237" y="2287435"/>
                  </a:lnTo>
                  <a:lnTo>
                    <a:pt x="114808" y="2275459"/>
                  </a:lnTo>
                  <a:lnTo>
                    <a:pt x="115849" y="2267559"/>
                  </a:lnTo>
                  <a:lnTo>
                    <a:pt x="119849" y="2262098"/>
                  </a:lnTo>
                  <a:lnTo>
                    <a:pt x="126377" y="2257361"/>
                  </a:lnTo>
                  <a:lnTo>
                    <a:pt x="135001" y="2251583"/>
                  </a:lnTo>
                  <a:lnTo>
                    <a:pt x="117360" y="2257945"/>
                  </a:lnTo>
                  <a:lnTo>
                    <a:pt x="105892" y="2264943"/>
                  </a:lnTo>
                  <a:lnTo>
                    <a:pt x="101079" y="2272715"/>
                  </a:lnTo>
                  <a:lnTo>
                    <a:pt x="103378" y="2281428"/>
                  </a:lnTo>
                  <a:lnTo>
                    <a:pt x="112674" y="2289733"/>
                  </a:lnTo>
                  <a:lnTo>
                    <a:pt x="124117" y="2296249"/>
                  </a:lnTo>
                  <a:lnTo>
                    <a:pt x="133819" y="2303348"/>
                  </a:lnTo>
                  <a:lnTo>
                    <a:pt x="137922" y="2313432"/>
                  </a:lnTo>
                  <a:lnTo>
                    <a:pt x="137414" y="2320912"/>
                  </a:lnTo>
                  <a:lnTo>
                    <a:pt x="135064" y="2326944"/>
                  </a:lnTo>
                  <a:lnTo>
                    <a:pt x="130416" y="2332393"/>
                  </a:lnTo>
                  <a:lnTo>
                    <a:pt x="123063" y="2338070"/>
                  </a:lnTo>
                  <a:lnTo>
                    <a:pt x="134708" y="2333650"/>
                  </a:lnTo>
                  <a:lnTo>
                    <a:pt x="142709" y="2329421"/>
                  </a:lnTo>
                  <a:lnTo>
                    <a:pt x="148094" y="2324125"/>
                  </a:lnTo>
                  <a:lnTo>
                    <a:pt x="151892" y="2316480"/>
                  </a:lnTo>
                  <a:close/>
                </a:path>
                <a:path w="335279" h="3950335">
                  <a:moveTo>
                    <a:pt x="200914" y="2319528"/>
                  </a:moveTo>
                  <a:lnTo>
                    <a:pt x="195262" y="2301748"/>
                  </a:lnTo>
                  <a:lnTo>
                    <a:pt x="178574" y="2290572"/>
                  </a:lnTo>
                  <a:lnTo>
                    <a:pt x="160388" y="2279891"/>
                  </a:lnTo>
                  <a:lnTo>
                    <a:pt x="150241" y="2263521"/>
                  </a:lnTo>
                  <a:lnTo>
                    <a:pt x="151688" y="2252751"/>
                  </a:lnTo>
                  <a:lnTo>
                    <a:pt x="157162" y="2245334"/>
                  </a:lnTo>
                  <a:lnTo>
                    <a:pt x="166052" y="2238921"/>
                  </a:lnTo>
                  <a:lnTo>
                    <a:pt x="177800" y="2231136"/>
                  </a:lnTo>
                  <a:lnTo>
                    <a:pt x="153797" y="2239746"/>
                  </a:lnTo>
                  <a:lnTo>
                    <a:pt x="138239" y="2249271"/>
                  </a:lnTo>
                  <a:lnTo>
                    <a:pt x="131711" y="2259901"/>
                  </a:lnTo>
                  <a:lnTo>
                    <a:pt x="134874" y="2271776"/>
                  </a:lnTo>
                  <a:lnTo>
                    <a:pt x="147510" y="2283066"/>
                  </a:lnTo>
                  <a:lnTo>
                    <a:pt x="163080" y="2291880"/>
                  </a:lnTo>
                  <a:lnTo>
                    <a:pt x="176288" y="2301494"/>
                  </a:lnTo>
                  <a:lnTo>
                    <a:pt x="181864" y="2315210"/>
                  </a:lnTo>
                  <a:lnTo>
                    <a:pt x="181165" y="2325459"/>
                  </a:lnTo>
                  <a:lnTo>
                    <a:pt x="177939" y="2333714"/>
                  </a:lnTo>
                  <a:lnTo>
                    <a:pt x="171589" y="2341130"/>
                  </a:lnTo>
                  <a:lnTo>
                    <a:pt x="161544" y="2348865"/>
                  </a:lnTo>
                  <a:lnTo>
                    <a:pt x="177444" y="2342845"/>
                  </a:lnTo>
                  <a:lnTo>
                    <a:pt x="188366" y="2337104"/>
                  </a:lnTo>
                  <a:lnTo>
                    <a:pt x="195719" y="2329916"/>
                  </a:lnTo>
                  <a:lnTo>
                    <a:pt x="200914" y="2319528"/>
                  </a:lnTo>
                  <a:close/>
                </a:path>
                <a:path w="335279" h="3950335">
                  <a:moveTo>
                    <a:pt x="238760" y="2313432"/>
                  </a:moveTo>
                  <a:lnTo>
                    <a:pt x="234035" y="2298560"/>
                  </a:lnTo>
                  <a:lnTo>
                    <a:pt x="220065" y="2289175"/>
                  </a:lnTo>
                  <a:lnTo>
                    <a:pt x="204838" y="2280183"/>
                  </a:lnTo>
                  <a:lnTo>
                    <a:pt x="196342" y="2266442"/>
                  </a:lnTo>
                  <a:lnTo>
                    <a:pt x="197510" y="2257450"/>
                  </a:lnTo>
                  <a:lnTo>
                    <a:pt x="202069" y="2251240"/>
                  </a:lnTo>
                  <a:lnTo>
                    <a:pt x="209499" y="2245842"/>
                  </a:lnTo>
                  <a:lnTo>
                    <a:pt x="219329" y="2239264"/>
                  </a:lnTo>
                  <a:lnTo>
                    <a:pt x="199224" y="2246541"/>
                  </a:lnTo>
                  <a:lnTo>
                    <a:pt x="186156" y="2254542"/>
                  </a:lnTo>
                  <a:lnTo>
                    <a:pt x="180695" y="2263457"/>
                  </a:lnTo>
                  <a:lnTo>
                    <a:pt x="183388" y="2273427"/>
                  </a:lnTo>
                  <a:lnTo>
                    <a:pt x="193979" y="2282901"/>
                  </a:lnTo>
                  <a:lnTo>
                    <a:pt x="207022" y="2290280"/>
                  </a:lnTo>
                  <a:lnTo>
                    <a:pt x="218084" y="2298344"/>
                  </a:lnTo>
                  <a:lnTo>
                    <a:pt x="222758" y="2309876"/>
                  </a:lnTo>
                  <a:lnTo>
                    <a:pt x="222161" y="2318448"/>
                  </a:lnTo>
                  <a:lnTo>
                    <a:pt x="219481" y="2325357"/>
                  </a:lnTo>
                  <a:lnTo>
                    <a:pt x="214185" y="2331580"/>
                  </a:lnTo>
                  <a:lnTo>
                    <a:pt x="205740" y="2338070"/>
                  </a:lnTo>
                  <a:lnTo>
                    <a:pt x="219075" y="2332977"/>
                  </a:lnTo>
                  <a:lnTo>
                    <a:pt x="228244" y="2328138"/>
                  </a:lnTo>
                  <a:lnTo>
                    <a:pt x="234416" y="2322106"/>
                  </a:lnTo>
                  <a:lnTo>
                    <a:pt x="238760" y="2313432"/>
                  </a:lnTo>
                  <a:close/>
                </a:path>
                <a:path w="335279" h="3950335">
                  <a:moveTo>
                    <a:pt x="265811" y="153162"/>
                  </a:moveTo>
                  <a:lnTo>
                    <a:pt x="171196" y="58293"/>
                  </a:lnTo>
                  <a:lnTo>
                    <a:pt x="76581" y="153162"/>
                  </a:lnTo>
                  <a:lnTo>
                    <a:pt x="76581" y="292608"/>
                  </a:lnTo>
                  <a:lnTo>
                    <a:pt x="135382" y="292608"/>
                  </a:lnTo>
                  <a:lnTo>
                    <a:pt x="135382" y="227965"/>
                  </a:lnTo>
                  <a:lnTo>
                    <a:pt x="136829" y="220802"/>
                  </a:lnTo>
                  <a:lnTo>
                    <a:pt x="140779" y="214947"/>
                  </a:lnTo>
                  <a:lnTo>
                    <a:pt x="146621" y="211010"/>
                  </a:lnTo>
                  <a:lnTo>
                    <a:pt x="153797" y="209550"/>
                  </a:lnTo>
                  <a:lnTo>
                    <a:pt x="188595" y="209550"/>
                  </a:lnTo>
                  <a:lnTo>
                    <a:pt x="195757" y="211010"/>
                  </a:lnTo>
                  <a:lnTo>
                    <a:pt x="201612" y="214947"/>
                  </a:lnTo>
                  <a:lnTo>
                    <a:pt x="205549" y="220802"/>
                  </a:lnTo>
                  <a:lnTo>
                    <a:pt x="207010" y="227965"/>
                  </a:lnTo>
                  <a:lnTo>
                    <a:pt x="207010" y="292608"/>
                  </a:lnTo>
                  <a:lnTo>
                    <a:pt x="265811" y="292608"/>
                  </a:lnTo>
                  <a:lnTo>
                    <a:pt x="265811" y="209550"/>
                  </a:lnTo>
                  <a:lnTo>
                    <a:pt x="265811" y="153162"/>
                  </a:lnTo>
                  <a:close/>
                </a:path>
                <a:path w="335279" h="3950335">
                  <a:moveTo>
                    <a:pt x="278892" y="3732580"/>
                  </a:moveTo>
                  <a:lnTo>
                    <a:pt x="262255" y="3732580"/>
                  </a:lnTo>
                  <a:lnTo>
                    <a:pt x="262255" y="3749687"/>
                  </a:lnTo>
                  <a:lnTo>
                    <a:pt x="262255" y="3752939"/>
                  </a:lnTo>
                  <a:lnTo>
                    <a:pt x="256997" y="3758196"/>
                  </a:lnTo>
                  <a:lnTo>
                    <a:pt x="219710" y="3795788"/>
                  </a:lnTo>
                  <a:lnTo>
                    <a:pt x="218694" y="3796855"/>
                  </a:lnTo>
                  <a:lnTo>
                    <a:pt x="217297" y="3797363"/>
                  </a:lnTo>
                  <a:lnTo>
                    <a:pt x="215900" y="3797249"/>
                  </a:lnTo>
                  <a:lnTo>
                    <a:pt x="214503" y="3797363"/>
                  </a:lnTo>
                  <a:lnTo>
                    <a:pt x="213106" y="3796855"/>
                  </a:lnTo>
                  <a:lnTo>
                    <a:pt x="212090" y="3795788"/>
                  </a:lnTo>
                  <a:lnTo>
                    <a:pt x="185547" y="3769080"/>
                  </a:lnTo>
                  <a:lnTo>
                    <a:pt x="160401" y="3801160"/>
                  </a:lnTo>
                  <a:lnTo>
                    <a:pt x="157353" y="3801605"/>
                  </a:lnTo>
                  <a:lnTo>
                    <a:pt x="155194" y="3800068"/>
                  </a:lnTo>
                  <a:lnTo>
                    <a:pt x="154559" y="3799967"/>
                  </a:lnTo>
                  <a:lnTo>
                    <a:pt x="153797" y="3799675"/>
                  </a:lnTo>
                  <a:lnTo>
                    <a:pt x="132588" y="3784282"/>
                  </a:lnTo>
                  <a:lnTo>
                    <a:pt x="109855" y="3813264"/>
                  </a:lnTo>
                  <a:lnTo>
                    <a:pt x="108077" y="3815486"/>
                  </a:lnTo>
                  <a:lnTo>
                    <a:pt x="104902" y="3815867"/>
                  </a:lnTo>
                  <a:lnTo>
                    <a:pt x="102743" y="3814102"/>
                  </a:lnTo>
                  <a:lnTo>
                    <a:pt x="100457" y="3812336"/>
                  </a:lnTo>
                  <a:lnTo>
                    <a:pt x="100203" y="3809111"/>
                  </a:lnTo>
                  <a:lnTo>
                    <a:pt x="101854" y="3806888"/>
                  </a:lnTo>
                  <a:lnTo>
                    <a:pt x="127381" y="3774389"/>
                  </a:lnTo>
                  <a:lnTo>
                    <a:pt x="127381" y="3774262"/>
                  </a:lnTo>
                  <a:lnTo>
                    <a:pt x="127508" y="3774224"/>
                  </a:lnTo>
                  <a:lnTo>
                    <a:pt x="127635" y="3774008"/>
                  </a:lnTo>
                  <a:lnTo>
                    <a:pt x="127762" y="3773970"/>
                  </a:lnTo>
                  <a:lnTo>
                    <a:pt x="128193" y="3773360"/>
                  </a:lnTo>
                  <a:lnTo>
                    <a:pt x="128524" y="3773017"/>
                  </a:lnTo>
                  <a:lnTo>
                    <a:pt x="129159" y="3772751"/>
                  </a:lnTo>
                  <a:lnTo>
                    <a:pt x="129413" y="3772598"/>
                  </a:lnTo>
                  <a:lnTo>
                    <a:pt x="129667" y="3772484"/>
                  </a:lnTo>
                  <a:lnTo>
                    <a:pt x="129921" y="3772471"/>
                  </a:lnTo>
                  <a:lnTo>
                    <a:pt x="130175" y="3772268"/>
                  </a:lnTo>
                  <a:lnTo>
                    <a:pt x="130556" y="3772179"/>
                  </a:lnTo>
                  <a:lnTo>
                    <a:pt x="130937" y="3772154"/>
                  </a:lnTo>
                  <a:lnTo>
                    <a:pt x="131572" y="3772039"/>
                  </a:lnTo>
                  <a:lnTo>
                    <a:pt x="131953" y="3772052"/>
                  </a:lnTo>
                  <a:lnTo>
                    <a:pt x="132461" y="3772204"/>
                  </a:lnTo>
                  <a:lnTo>
                    <a:pt x="132588" y="3772179"/>
                  </a:lnTo>
                  <a:lnTo>
                    <a:pt x="132715" y="3772217"/>
                  </a:lnTo>
                  <a:lnTo>
                    <a:pt x="133477" y="3772344"/>
                  </a:lnTo>
                  <a:lnTo>
                    <a:pt x="134239" y="3772662"/>
                  </a:lnTo>
                  <a:lnTo>
                    <a:pt x="134874" y="3773170"/>
                  </a:lnTo>
                  <a:lnTo>
                    <a:pt x="135001" y="3773360"/>
                  </a:lnTo>
                  <a:lnTo>
                    <a:pt x="156718" y="3789172"/>
                  </a:lnTo>
                  <a:lnTo>
                    <a:pt x="170116" y="3772179"/>
                  </a:lnTo>
                  <a:lnTo>
                    <a:pt x="170230" y="3772039"/>
                  </a:lnTo>
                  <a:lnTo>
                    <a:pt x="182118" y="3756977"/>
                  </a:lnTo>
                  <a:lnTo>
                    <a:pt x="183388" y="3756329"/>
                  </a:lnTo>
                  <a:lnTo>
                    <a:pt x="185928" y="3756037"/>
                  </a:lnTo>
                  <a:lnTo>
                    <a:pt x="187325" y="3756380"/>
                  </a:lnTo>
                  <a:lnTo>
                    <a:pt x="188341" y="3757257"/>
                  </a:lnTo>
                  <a:lnTo>
                    <a:pt x="189103" y="3758133"/>
                  </a:lnTo>
                  <a:lnTo>
                    <a:pt x="189230" y="3758196"/>
                  </a:lnTo>
                  <a:lnTo>
                    <a:pt x="215900" y="3785133"/>
                  </a:lnTo>
                  <a:lnTo>
                    <a:pt x="244805" y="3756037"/>
                  </a:lnTo>
                  <a:lnTo>
                    <a:pt x="253111" y="3747681"/>
                  </a:lnTo>
                  <a:lnTo>
                    <a:pt x="254000" y="3746677"/>
                  </a:lnTo>
                  <a:lnTo>
                    <a:pt x="255397" y="3746182"/>
                  </a:lnTo>
                  <a:lnTo>
                    <a:pt x="257937" y="3746182"/>
                  </a:lnTo>
                  <a:lnTo>
                    <a:pt x="259207" y="3746677"/>
                  </a:lnTo>
                  <a:lnTo>
                    <a:pt x="262255" y="3749687"/>
                  </a:lnTo>
                  <a:lnTo>
                    <a:pt x="262255" y="3732580"/>
                  </a:lnTo>
                  <a:lnTo>
                    <a:pt x="80772" y="3732580"/>
                  </a:lnTo>
                  <a:lnTo>
                    <a:pt x="80772" y="3830955"/>
                  </a:lnTo>
                  <a:lnTo>
                    <a:pt x="278892" y="3830955"/>
                  </a:lnTo>
                  <a:lnTo>
                    <a:pt x="278892" y="3815867"/>
                  </a:lnTo>
                  <a:lnTo>
                    <a:pt x="278892" y="3801605"/>
                  </a:lnTo>
                  <a:lnTo>
                    <a:pt x="278892" y="3797363"/>
                  </a:lnTo>
                  <a:lnTo>
                    <a:pt x="278892" y="3746182"/>
                  </a:lnTo>
                  <a:lnTo>
                    <a:pt x="278892" y="3732580"/>
                  </a:lnTo>
                  <a:close/>
                </a:path>
                <a:path w="335279" h="3950335">
                  <a:moveTo>
                    <a:pt x="303149" y="1233297"/>
                  </a:moveTo>
                  <a:lnTo>
                    <a:pt x="299593" y="1226820"/>
                  </a:lnTo>
                  <a:lnTo>
                    <a:pt x="294284" y="1225169"/>
                  </a:lnTo>
                  <a:lnTo>
                    <a:pt x="291846" y="1224407"/>
                  </a:lnTo>
                  <a:lnTo>
                    <a:pt x="290449" y="1224153"/>
                  </a:lnTo>
                  <a:lnTo>
                    <a:pt x="289179" y="1225169"/>
                  </a:lnTo>
                  <a:lnTo>
                    <a:pt x="289179" y="1224153"/>
                  </a:lnTo>
                  <a:lnTo>
                    <a:pt x="274066" y="1224153"/>
                  </a:lnTo>
                  <a:lnTo>
                    <a:pt x="274066" y="1247902"/>
                  </a:lnTo>
                  <a:lnTo>
                    <a:pt x="254381" y="1312926"/>
                  </a:lnTo>
                  <a:lnTo>
                    <a:pt x="239268" y="1312926"/>
                  </a:lnTo>
                  <a:lnTo>
                    <a:pt x="248412" y="1247902"/>
                  </a:lnTo>
                  <a:lnTo>
                    <a:pt x="274066" y="1247902"/>
                  </a:lnTo>
                  <a:lnTo>
                    <a:pt x="274066" y="1224153"/>
                  </a:lnTo>
                  <a:lnTo>
                    <a:pt x="224536" y="1224153"/>
                  </a:lnTo>
                  <a:lnTo>
                    <a:pt x="224536" y="1247902"/>
                  </a:lnTo>
                  <a:lnTo>
                    <a:pt x="215392" y="1312926"/>
                  </a:lnTo>
                  <a:lnTo>
                    <a:pt x="199390" y="1312926"/>
                  </a:lnTo>
                  <a:lnTo>
                    <a:pt x="199390" y="1247902"/>
                  </a:lnTo>
                  <a:lnTo>
                    <a:pt x="224536" y="1247902"/>
                  </a:lnTo>
                  <a:lnTo>
                    <a:pt x="224536" y="1224153"/>
                  </a:lnTo>
                  <a:lnTo>
                    <a:pt x="175768" y="1224153"/>
                  </a:lnTo>
                  <a:lnTo>
                    <a:pt x="175768" y="1247902"/>
                  </a:lnTo>
                  <a:lnTo>
                    <a:pt x="175768" y="1312926"/>
                  </a:lnTo>
                  <a:lnTo>
                    <a:pt x="161925" y="1312926"/>
                  </a:lnTo>
                  <a:lnTo>
                    <a:pt x="148590" y="1247902"/>
                  </a:lnTo>
                  <a:lnTo>
                    <a:pt x="175768" y="1247902"/>
                  </a:lnTo>
                  <a:lnTo>
                    <a:pt x="175768" y="1224153"/>
                  </a:lnTo>
                  <a:lnTo>
                    <a:pt x="137795" y="1224153"/>
                  </a:lnTo>
                  <a:lnTo>
                    <a:pt x="137795" y="1312926"/>
                  </a:lnTo>
                  <a:lnTo>
                    <a:pt x="120269" y="1312926"/>
                  </a:lnTo>
                  <a:lnTo>
                    <a:pt x="102997" y="1247902"/>
                  </a:lnTo>
                  <a:lnTo>
                    <a:pt x="124460" y="1247902"/>
                  </a:lnTo>
                  <a:lnTo>
                    <a:pt x="137795" y="1312926"/>
                  </a:lnTo>
                  <a:lnTo>
                    <a:pt x="137795" y="1224153"/>
                  </a:lnTo>
                  <a:lnTo>
                    <a:pt x="96647" y="1224153"/>
                  </a:lnTo>
                  <a:lnTo>
                    <a:pt x="78232" y="1155192"/>
                  </a:lnTo>
                  <a:lnTo>
                    <a:pt x="73533" y="1156462"/>
                  </a:lnTo>
                  <a:lnTo>
                    <a:pt x="36576" y="1156462"/>
                  </a:lnTo>
                  <a:lnTo>
                    <a:pt x="36576" y="1180211"/>
                  </a:lnTo>
                  <a:lnTo>
                    <a:pt x="60452" y="1180211"/>
                  </a:lnTo>
                  <a:lnTo>
                    <a:pt x="114046" y="1381506"/>
                  </a:lnTo>
                  <a:lnTo>
                    <a:pt x="106426" y="1384173"/>
                  </a:lnTo>
                  <a:lnTo>
                    <a:pt x="101981" y="1391666"/>
                  </a:lnTo>
                  <a:lnTo>
                    <a:pt x="101981" y="1400175"/>
                  </a:lnTo>
                  <a:lnTo>
                    <a:pt x="103784" y="1409230"/>
                  </a:lnTo>
                  <a:lnTo>
                    <a:pt x="108712" y="1416608"/>
                  </a:lnTo>
                  <a:lnTo>
                    <a:pt x="116014" y="1421599"/>
                  </a:lnTo>
                  <a:lnTo>
                    <a:pt x="124968" y="1423416"/>
                  </a:lnTo>
                  <a:lnTo>
                    <a:pt x="133985" y="1421599"/>
                  </a:lnTo>
                  <a:lnTo>
                    <a:pt x="141325" y="1416608"/>
                  </a:lnTo>
                  <a:lnTo>
                    <a:pt x="146265" y="1409230"/>
                  </a:lnTo>
                  <a:lnTo>
                    <a:pt x="148082" y="1400175"/>
                  </a:lnTo>
                  <a:lnTo>
                    <a:pt x="148082" y="1392809"/>
                  </a:lnTo>
                  <a:lnTo>
                    <a:pt x="144653" y="1386205"/>
                  </a:lnTo>
                  <a:lnTo>
                    <a:pt x="138811" y="1382649"/>
                  </a:lnTo>
                  <a:lnTo>
                    <a:pt x="138430" y="1381252"/>
                  </a:lnTo>
                  <a:lnTo>
                    <a:pt x="243078" y="1381252"/>
                  </a:lnTo>
                  <a:lnTo>
                    <a:pt x="235077" y="1383792"/>
                  </a:lnTo>
                  <a:lnTo>
                    <a:pt x="230251" y="1391412"/>
                  </a:lnTo>
                  <a:lnTo>
                    <a:pt x="230251" y="1400175"/>
                  </a:lnTo>
                  <a:lnTo>
                    <a:pt x="232067" y="1409230"/>
                  </a:lnTo>
                  <a:lnTo>
                    <a:pt x="237045" y="1416608"/>
                  </a:lnTo>
                  <a:lnTo>
                    <a:pt x="244386" y="1421599"/>
                  </a:lnTo>
                  <a:lnTo>
                    <a:pt x="253365" y="1423416"/>
                  </a:lnTo>
                  <a:lnTo>
                    <a:pt x="262331" y="1421599"/>
                  </a:lnTo>
                  <a:lnTo>
                    <a:pt x="269671" y="1416608"/>
                  </a:lnTo>
                  <a:lnTo>
                    <a:pt x="274650" y="1409230"/>
                  </a:lnTo>
                  <a:lnTo>
                    <a:pt x="276479" y="1400175"/>
                  </a:lnTo>
                  <a:lnTo>
                    <a:pt x="276479" y="1391412"/>
                  </a:lnTo>
                  <a:lnTo>
                    <a:pt x="271653" y="1383792"/>
                  </a:lnTo>
                  <a:lnTo>
                    <a:pt x="263652" y="1381252"/>
                  </a:lnTo>
                  <a:lnTo>
                    <a:pt x="265557" y="1381252"/>
                  </a:lnTo>
                  <a:lnTo>
                    <a:pt x="265557" y="1357376"/>
                  </a:lnTo>
                  <a:lnTo>
                    <a:pt x="132080" y="1357376"/>
                  </a:lnTo>
                  <a:lnTo>
                    <a:pt x="126619" y="1336802"/>
                  </a:lnTo>
                  <a:lnTo>
                    <a:pt x="265557" y="1336802"/>
                  </a:lnTo>
                  <a:lnTo>
                    <a:pt x="265557" y="1336167"/>
                  </a:lnTo>
                  <a:lnTo>
                    <a:pt x="269748" y="1336040"/>
                  </a:lnTo>
                  <a:lnTo>
                    <a:pt x="273050" y="1333119"/>
                  </a:lnTo>
                  <a:lnTo>
                    <a:pt x="274320" y="1329055"/>
                  </a:lnTo>
                  <a:lnTo>
                    <a:pt x="279158" y="1312926"/>
                  </a:lnTo>
                  <a:lnTo>
                    <a:pt x="298678" y="1247902"/>
                  </a:lnTo>
                  <a:lnTo>
                    <a:pt x="301244" y="1239393"/>
                  </a:lnTo>
                  <a:lnTo>
                    <a:pt x="303149" y="1233297"/>
                  </a:lnTo>
                  <a:close/>
                </a:path>
                <a:path w="335279" h="3950335">
                  <a:moveTo>
                    <a:pt x="316992" y="3695700"/>
                  </a:moveTo>
                  <a:lnTo>
                    <a:pt x="295656" y="3695700"/>
                  </a:lnTo>
                  <a:lnTo>
                    <a:pt x="295656" y="3717201"/>
                  </a:lnTo>
                  <a:lnTo>
                    <a:pt x="295656" y="3846334"/>
                  </a:lnTo>
                  <a:lnTo>
                    <a:pt x="64008" y="3846334"/>
                  </a:lnTo>
                  <a:lnTo>
                    <a:pt x="64008" y="3717201"/>
                  </a:lnTo>
                  <a:lnTo>
                    <a:pt x="295656" y="3717201"/>
                  </a:lnTo>
                  <a:lnTo>
                    <a:pt x="295656" y="3695700"/>
                  </a:lnTo>
                  <a:lnTo>
                    <a:pt x="192024" y="3695700"/>
                  </a:lnTo>
                  <a:lnTo>
                    <a:pt x="192024" y="3678301"/>
                  </a:lnTo>
                  <a:lnTo>
                    <a:pt x="186563" y="3672840"/>
                  </a:lnTo>
                  <a:lnTo>
                    <a:pt x="173101" y="3672840"/>
                  </a:lnTo>
                  <a:lnTo>
                    <a:pt x="167640" y="3678301"/>
                  </a:lnTo>
                  <a:lnTo>
                    <a:pt x="167640" y="3695700"/>
                  </a:lnTo>
                  <a:lnTo>
                    <a:pt x="42672" y="3695700"/>
                  </a:lnTo>
                  <a:lnTo>
                    <a:pt x="42672" y="3867861"/>
                  </a:lnTo>
                  <a:lnTo>
                    <a:pt x="114808" y="3867861"/>
                  </a:lnTo>
                  <a:lnTo>
                    <a:pt x="70104" y="3950208"/>
                  </a:lnTo>
                  <a:lnTo>
                    <a:pt x="95250" y="3950208"/>
                  </a:lnTo>
                  <a:lnTo>
                    <a:pt x="140081" y="3867861"/>
                  </a:lnTo>
                  <a:lnTo>
                    <a:pt x="219583" y="3867861"/>
                  </a:lnTo>
                  <a:lnTo>
                    <a:pt x="264414" y="3950208"/>
                  </a:lnTo>
                  <a:lnTo>
                    <a:pt x="289560" y="3950208"/>
                  </a:lnTo>
                  <a:lnTo>
                    <a:pt x="244856" y="3867861"/>
                  </a:lnTo>
                  <a:lnTo>
                    <a:pt x="316992" y="3867861"/>
                  </a:lnTo>
                  <a:lnTo>
                    <a:pt x="316992" y="3846334"/>
                  </a:lnTo>
                  <a:lnTo>
                    <a:pt x="316992" y="3717201"/>
                  </a:lnTo>
                  <a:lnTo>
                    <a:pt x="316992" y="3695700"/>
                  </a:lnTo>
                  <a:close/>
                </a:path>
                <a:path w="335279" h="3950335">
                  <a:moveTo>
                    <a:pt x="316992" y="153162"/>
                  </a:moveTo>
                  <a:lnTo>
                    <a:pt x="171196" y="635"/>
                  </a:lnTo>
                  <a:lnTo>
                    <a:pt x="171196" y="0"/>
                  </a:lnTo>
                  <a:lnTo>
                    <a:pt x="24384" y="152527"/>
                  </a:lnTo>
                  <a:lnTo>
                    <a:pt x="54356" y="152527"/>
                  </a:lnTo>
                  <a:lnTo>
                    <a:pt x="171196" y="31115"/>
                  </a:lnTo>
                  <a:lnTo>
                    <a:pt x="171196" y="31750"/>
                  </a:lnTo>
                  <a:lnTo>
                    <a:pt x="287274" y="153162"/>
                  </a:lnTo>
                  <a:lnTo>
                    <a:pt x="316992" y="153162"/>
                  </a:lnTo>
                  <a:close/>
                </a:path>
                <a:path w="335279" h="3950335">
                  <a:moveTo>
                    <a:pt x="335280" y="2474722"/>
                  </a:moveTo>
                  <a:lnTo>
                    <a:pt x="205486" y="2474849"/>
                  </a:lnTo>
                  <a:lnTo>
                    <a:pt x="213360" y="2472436"/>
                  </a:lnTo>
                  <a:lnTo>
                    <a:pt x="220853" y="2469007"/>
                  </a:lnTo>
                  <a:lnTo>
                    <a:pt x="253365" y="2443861"/>
                  </a:lnTo>
                  <a:lnTo>
                    <a:pt x="263588" y="2448750"/>
                  </a:lnTo>
                  <a:lnTo>
                    <a:pt x="274662" y="2450960"/>
                  </a:lnTo>
                  <a:lnTo>
                    <a:pt x="286080" y="2450388"/>
                  </a:lnTo>
                  <a:lnTo>
                    <a:pt x="297307" y="2446909"/>
                  </a:lnTo>
                  <a:lnTo>
                    <a:pt x="301726" y="2443861"/>
                  </a:lnTo>
                  <a:lnTo>
                    <a:pt x="310362" y="2437917"/>
                  </a:lnTo>
                  <a:lnTo>
                    <a:pt x="316204" y="2429891"/>
                  </a:lnTo>
                  <a:lnTo>
                    <a:pt x="319443" y="2425433"/>
                  </a:lnTo>
                  <a:lnTo>
                    <a:pt x="323926" y="2410637"/>
                  </a:lnTo>
                  <a:lnTo>
                    <a:pt x="323215" y="2394712"/>
                  </a:lnTo>
                  <a:lnTo>
                    <a:pt x="318122" y="2381440"/>
                  </a:lnTo>
                  <a:lnTo>
                    <a:pt x="309473" y="2370607"/>
                  </a:lnTo>
                  <a:lnTo>
                    <a:pt x="301955" y="2365502"/>
                  </a:lnTo>
                  <a:lnTo>
                    <a:pt x="301955" y="2407767"/>
                  </a:lnTo>
                  <a:lnTo>
                    <a:pt x="299567" y="2415489"/>
                  </a:lnTo>
                  <a:lnTo>
                    <a:pt x="294830" y="2421991"/>
                  </a:lnTo>
                  <a:lnTo>
                    <a:pt x="288036" y="2426716"/>
                  </a:lnTo>
                  <a:lnTo>
                    <a:pt x="281051" y="2429891"/>
                  </a:lnTo>
                  <a:lnTo>
                    <a:pt x="273177" y="2429510"/>
                  </a:lnTo>
                  <a:lnTo>
                    <a:pt x="266827" y="2425827"/>
                  </a:lnTo>
                  <a:lnTo>
                    <a:pt x="272732" y="2415463"/>
                  </a:lnTo>
                  <a:lnTo>
                    <a:pt x="277444" y="2404554"/>
                  </a:lnTo>
                  <a:lnTo>
                    <a:pt x="280949" y="2393150"/>
                  </a:lnTo>
                  <a:lnTo>
                    <a:pt x="283210" y="2381377"/>
                  </a:lnTo>
                  <a:lnTo>
                    <a:pt x="289598" y="2383599"/>
                  </a:lnTo>
                  <a:lnTo>
                    <a:pt x="295033" y="2387562"/>
                  </a:lnTo>
                  <a:lnTo>
                    <a:pt x="299148" y="2392972"/>
                  </a:lnTo>
                  <a:lnTo>
                    <a:pt x="301625" y="2399538"/>
                  </a:lnTo>
                  <a:lnTo>
                    <a:pt x="301955" y="2407767"/>
                  </a:lnTo>
                  <a:lnTo>
                    <a:pt x="301955" y="2365502"/>
                  </a:lnTo>
                  <a:lnTo>
                    <a:pt x="298043" y="2362835"/>
                  </a:lnTo>
                  <a:lnTo>
                    <a:pt x="284607" y="2358771"/>
                  </a:lnTo>
                  <a:lnTo>
                    <a:pt x="284607" y="2357882"/>
                  </a:lnTo>
                  <a:lnTo>
                    <a:pt x="50673" y="2358009"/>
                  </a:lnTo>
                  <a:lnTo>
                    <a:pt x="53340" y="2389809"/>
                  </a:lnTo>
                  <a:lnTo>
                    <a:pt x="64223" y="2419210"/>
                  </a:lnTo>
                  <a:lnTo>
                    <a:pt x="107315" y="2464689"/>
                  </a:lnTo>
                  <a:lnTo>
                    <a:pt x="129794" y="2474849"/>
                  </a:lnTo>
                  <a:lnTo>
                    <a:pt x="0" y="2474849"/>
                  </a:lnTo>
                  <a:lnTo>
                    <a:pt x="15608" y="2485694"/>
                  </a:lnTo>
                  <a:lnTo>
                    <a:pt x="52095" y="2494445"/>
                  </a:lnTo>
                  <a:lnTo>
                    <a:pt x="104432" y="2500287"/>
                  </a:lnTo>
                  <a:lnTo>
                    <a:pt x="167640" y="2502408"/>
                  </a:lnTo>
                  <a:lnTo>
                    <a:pt x="230987" y="2500261"/>
                  </a:lnTo>
                  <a:lnTo>
                    <a:pt x="283413" y="2494381"/>
                  </a:lnTo>
                  <a:lnTo>
                    <a:pt x="319849" y="2485593"/>
                  </a:lnTo>
                  <a:lnTo>
                    <a:pt x="335280" y="2474722"/>
                  </a:lnTo>
                  <a:close/>
                </a:path>
              </a:pathLst>
            </a:custGeom>
            <a:solidFill>
              <a:srgbClr val="FFFFFF"/>
            </a:solidFill>
          </p:spPr>
          <p:txBody>
            <a:bodyPr wrap="square" lIns="0" tIns="0" rIns="0" bIns="0" rtlCol="0"/>
            <a:lstStyle/>
            <a:p>
              <a:endParaRPr sz="1050"/>
            </a:p>
          </p:txBody>
        </p:sp>
      </p:gr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ChangeArrowheads="1"/>
          </p:cNvSpPr>
          <p:nvPr>
            <p:ph type="title"/>
          </p:nvPr>
        </p:nvSpPr>
        <p:spPr/>
        <p:txBody>
          <a:bodyPr vert="horz" wrap="square" lIns="68580" tIns="34290" rIns="68580" bIns="3429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j-ea"/>
                <a:cs typeface="+mj-cs"/>
              </a:rPr>
              <a:t>TUGAS MANAJER DALAM </a:t>
            </a:r>
            <a:br>
              <a:rPr kumimoji="0" lang="en-US" sz="1800" b="1"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j-ea"/>
                <a:cs typeface="+mj-cs"/>
              </a:rPr>
            </a:br>
            <a:r>
              <a:rPr kumimoji="0" lang="en-US" sz="1800" b="1"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j-ea"/>
                <a:cs typeface="+mj-cs"/>
              </a:rPr>
              <a:t>MELAKSANAKAN KEGIATAN MANAJEMEN</a:t>
            </a:r>
            <a:r>
              <a:rPr kumimoji="0" lang="en-US" sz="1500" b="0"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j-ea"/>
                <a:cs typeface="+mj-cs"/>
              </a:rPr>
              <a:t> </a:t>
            </a:r>
            <a:endParaRPr kumimoji="0" lang="en-US" sz="1500" b="0"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j-ea"/>
              <a:cs typeface="+mj-cs"/>
            </a:endParaRPr>
          </a:p>
        </p:txBody>
      </p:sp>
      <p:sp>
        <p:nvSpPr>
          <p:cNvPr id="8195" name="Rectangle 3"/>
          <p:cNvSpPr>
            <a:spLocks noGrp="1" noChangeArrowheads="1"/>
          </p:cNvSpPr>
          <p:nvPr>
            <p:ph idx="1"/>
          </p:nvPr>
        </p:nvSpPr>
        <p:spPr>
          <a:xfrm>
            <a:off x="461645" y="1553845"/>
            <a:ext cx="7809230" cy="2966085"/>
          </a:xfrm>
        </p:spPr>
        <p:txBody>
          <a:bodyPr vert="horz" wrap="square" lIns="68580" tIns="34290" rIns="68580" bIns="34290" numCol="1" anchor="t" anchorCtr="0" compatLnSpc="1">
            <a:noAutofit/>
          </a:bodyPr>
          <a:lstStyle/>
          <a:p>
            <a:pPr marL="342900" marR="0" lvl="0" indent="-342900" algn="just" defTabSz="914400" rtl="0" eaLnBrk="1" fontAlgn="base" latinLnBrk="0" hangingPunct="1">
              <a:lnSpc>
                <a:spcPct val="90000"/>
              </a:lnSpc>
              <a:spcBef>
                <a:spcPct val="20000"/>
              </a:spcBef>
              <a:spcAft>
                <a:spcPct val="0"/>
              </a:spcAft>
              <a:buClr>
                <a:schemeClr val="tx1"/>
              </a:buClr>
              <a:buSzTx/>
              <a:buFontTx/>
              <a:buAutoNum type="arabicPeriod"/>
              <a:defRPr/>
            </a:pP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bekerja</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dengan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melalui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orang</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lain,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dengan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siapa</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saja</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setiap</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tingkatan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organisasi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maupun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luar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organisasi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yang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dapat</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membentu</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mencapai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tujuan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organisasi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a:t>
            </a:r>
            <a:endPar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Tx/>
              <a:buAutoNum type="arabicPeriod"/>
              <a:defRPr/>
            </a:pP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bertanggung</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jawab</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agar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setiap</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tugas</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dilaksanakan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dengan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berhasil</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a:t>
            </a:r>
            <a:endPar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Tx/>
              <a:buAutoNum type="arabicPeriod"/>
              <a:defRPr/>
            </a:pP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menyeibangkan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tujuan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yang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saling</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bertentangan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menentukan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prioritas</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a:t>
            </a:r>
            <a:endPar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Tx/>
              <a:buAutoNum type="arabicPeriod"/>
              <a:defRPr/>
            </a:pP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harus</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menentukan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siapa</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yang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akan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melaksanakan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suatu</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tugas</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tertentu</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harus</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menunjuk</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tugas</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tertentu</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pada</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bawahan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yang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tepat</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a:t>
            </a:r>
            <a:endPar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Tx/>
              <a:buAutoNum type="arabicPeriod"/>
              <a:defRPr/>
            </a:pP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harus</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berpikir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secara</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analitis</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konseptual</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a:t>
            </a:r>
            <a:endPar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Tx/>
              <a:buAutoNum type="arabicPeriod"/>
              <a:defRPr/>
            </a:pP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adalah</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penengah</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(mediator.</a:t>
            </a:r>
            <a:endPar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Tx/>
              <a:buAutoNum type="arabicPeriod"/>
              <a:defRPr/>
            </a:pP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menciptakan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hubungan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menggunakan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pendekatan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kompromi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dalam</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mencapai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tujuan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organaisasi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a:t>
            </a:r>
            <a:endPar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Tx/>
              <a:buAutoNum type="arabicPeriod"/>
              <a:defRPr/>
            </a:pP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dapat</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menjadi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wakil</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unit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kerja</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dalam</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rapat</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organisasi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maupun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mewakili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organisasi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saat</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berhubungan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dengan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pihak</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luar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a:t>
            </a:r>
            <a:endPar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Tx/>
              <a:buAutoNum type="arabicPeriod"/>
              <a:defRPr/>
            </a:pP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harus</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mampu</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membuat</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keputusan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yang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sulit</a:t>
            </a:r>
            <a:endPar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tx1"/>
              </a:buClr>
              <a:buSzTx/>
              <a:buFontTx/>
              <a:buAutoNum type="arabicPeriod"/>
              <a:defRPr/>
            </a:pP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harus</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mempunyai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visi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ke</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depan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yang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tercermin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melalui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misi</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tujuan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dan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operasional</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rgbClr val="009900"/>
                </a:solidFill>
                <a:effectLst/>
                <a:uLnTx/>
                <a:uFillTx/>
                <a:latin typeface="Arial Black" panose="020B0A04020102020204" pitchFamily="34" charset="0"/>
                <a:ea typeface="+mn-ea"/>
                <a:cs typeface="+mn-cs"/>
              </a:rPr>
              <a:t>perusahaan</a:t>
            </a:r>
            <a:r>
              <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rPr>
              <a:t>.</a:t>
            </a:r>
            <a:endParaRPr kumimoji="0" lang="en-US" sz="1200" b="0" i="0" u="none" strike="noStrike" kern="1200" cap="none" spc="0" normalizeH="0" baseline="0" noProof="0" dirty="0">
              <a:ln>
                <a:noFill/>
              </a:ln>
              <a:solidFill>
                <a:srgbClr val="009900"/>
              </a:solidFill>
              <a:effectLst/>
              <a:uLnTx/>
              <a:uFillTx/>
              <a:latin typeface="Arial Black" panose="020B0A04020102020204" pitchFamily="34" charset="0"/>
              <a:ea typeface="+mn-ea"/>
              <a:cs typeface="+mn-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0" name="Text Box 4"/>
          <p:cNvSpPr txBox="1">
            <a:spLocks noChangeArrowheads="1"/>
          </p:cNvSpPr>
          <p:nvPr/>
        </p:nvSpPr>
        <p:spPr bwMode="auto">
          <a:xfrm>
            <a:off x="2743002" y="564356"/>
            <a:ext cx="2701925" cy="321945"/>
          </a:xfrm>
          <a:prstGeom prst="rect">
            <a:avLst/>
          </a:prstGeom>
          <a:noFill/>
          <a:ln w="9525">
            <a:noFill/>
            <a:miter lim="800000"/>
          </a:ln>
          <a:effectLst/>
        </p:spPr>
        <p:txBody>
          <a:bodyPr wrap="none">
            <a:spAutoFit/>
          </a:bodyPr>
          <a:lstStyle/>
          <a:p>
            <a:pPr marR="0" algn="ctr" defTabSz="914400" fontAlgn="auto">
              <a:spcBef>
                <a:spcPts val="0"/>
              </a:spcBef>
              <a:spcAft>
                <a:spcPts val="0"/>
              </a:spcAft>
              <a:buClrTx/>
              <a:buSzTx/>
              <a:buFontTx/>
              <a:buNone/>
              <a:defRPr/>
            </a:pPr>
            <a:r>
              <a:rPr kumimoji="0" lang="en-US" sz="1500" b="1" kern="1200" cap="none" spc="0" normalizeH="0" baseline="0" noProof="0" dirty="0">
                <a:solidFill>
                  <a:schemeClr val="accent4">
                    <a:lumMod val="50000"/>
                  </a:schemeClr>
                </a:solidFill>
                <a:latin typeface="Arial Black" panose="020B0A04020102020204" pitchFamily="34" charset="0"/>
                <a:ea typeface="+mn-ea"/>
                <a:cs typeface="+mn-cs"/>
              </a:rPr>
              <a:t>JENIS-JENIS MANAJER</a:t>
            </a:r>
            <a:r>
              <a:rPr kumimoji="0" lang="en-US" sz="1500" kern="1200" cap="none" spc="0" normalizeH="0" baseline="0" noProof="0" dirty="0">
                <a:solidFill>
                  <a:schemeClr val="accent4">
                    <a:lumMod val="50000"/>
                  </a:schemeClr>
                </a:solidFill>
                <a:latin typeface="Arial Black" panose="020B0A04020102020204" pitchFamily="34" charset="0"/>
                <a:ea typeface="+mn-ea"/>
                <a:cs typeface="+mn-cs"/>
              </a:rPr>
              <a:t> </a:t>
            </a:r>
            <a:endParaRPr kumimoji="0" lang="en-US" sz="1500" kern="1200" cap="none" spc="0" normalizeH="0" baseline="0" noProof="0" dirty="0">
              <a:solidFill>
                <a:schemeClr val="accent4">
                  <a:lumMod val="50000"/>
                </a:schemeClr>
              </a:solidFill>
              <a:latin typeface="Arial Black" panose="020B0A04020102020204" pitchFamily="34" charset="0"/>
              <a:ea typeface="+mn-ea"/>
              <a:cs typeface="+mn-cs"/>
            </a:endParaRPr>
          </a:p>
        </p:txBody>
      </p:sp>
      <p:sp>
        <p:nvSpPr>
          <p:cNvPr id="9221" name="Text Box 5"/>
          <p:cNvSpPr txBox="1">
            <a:spLocks noChangeArrowheads="1"/>
          </p:cNvSpPr>
          <p:nvPr/>
        </p:nvSpPr>
        <p:spPr bwMode="auto">
          <a:xfrm>
            <a:off x="2171700" y="1143000"/>
            <a:ext cx="4274344" cy="945515"/>
          </a:xfrm>
          <a:prstGeom prst="rect">
            <a:avLst/>
          </a:prstGeom>
          <a:noFill/>
          <a:ln w="9525">
            <a:noFill/>
            <a:miter lim="800000"/>
          </a:ln>
          <a:effectLst/>
        </p:spPr>
        <p:txBody>
          <a:bodyPr>
            <a:spAutoFit/>
          </a:bodyPr>
          <a:lstStyle/>
          <a:p>
            <a:pPr marL="342900" marR="0" indent="-342900" algn="ctr" defTabSz="914400" fontAlgn="auto">
              <a:spcBef>
                <a:spcPts val="0"/>
              </a:spcBef>
              <a:spcAft>
                <a:spcPts val="0"/>
              </a:spcAft>
              <a:buClrTx/>
              <a:buSzTx/>
              <a:buFontTx/>
              <a:buNone/>
              <a:defRPr/>
            </a:pPr>
            <a:r>
              <a:rPr kumimoji="0" lang="en-US" sz="1500" kern="1200" cap="none" spc="0" normalizeH="0" baseline="0" noProof="0" dirty="0" err="1">
                <a:solidFill>
                  <a:schemeClr val="accent2">
                    <a:lumMod val="75000"/>
                  </a:schemeClr>
                </a:solidFill>
                <a:latin typeface="Arial Black" panose="020B0A04020102020204" pitchFamily="34" charset="0"/>
                <a:ea typeface="+mn-ea"/>
                <a:cs typeface="+mn-cs"/>
              </a:rPr>
              <a:t>Ditinjau</a:t>
            </a:r>
            <a:r>
              <a:rPr kumimoji="0" lang="en-US" sz="1500" kern="1200" cap="none" spc="0" normalizeH="0" baseline="0" noProof="0" dirty="0">
                <a:solidFill>
                  <a:schemeClr val="accent2">
                    <a:lumMod val="75000"/>
                  </a:schemeClr>
                </a:solidFill>
                <a:latin typeface="Arial Black" panose="020B0A04020102020204" pitchFamily="34" charset="0"/>
                <a:ea typeface="+mn-ea"/>
                <a:cs typeface="+mn-cs"/>
              </a:rPr>
              <a:t> </a:t>
            </a:r>
            <a:r>
              <a:rPr kumimoji="0" lang="en-US" sz="1500" kern="1200" cap="none" spc="0" normalizeH="0" baseline="0" noProof="0" dirty="0" err="1">
                <a:solidFill>
                  <a:schemeClr val="accent2">
                    <a:lumMod val="75000"/>
                  </a:schemeClr>
                </a:solidFill>
                <a:latin typeface="Arial Black" panose="020B0A04020102020204" pitchFamily="34" charset="0"/>
                <a:ea typeface="+mn-ea"/>
                <a:cs typeface="+mn-cs"/>
              </a:rPr>
              <a:t>dari</a:t>
            </a:r>
            <a:r>
              <a:rPr kumimoji="0" lang="en-US" sz="1500" kern="1200" cap="none" spc="0" normalizeH="0" baseline="0" noProof="0" dirty="0">
                <a:solidFill>
                  <a:schemeClr val="accent2">
                    <a:lumMod val="75000"/>
                  </a:schemeClr>
                </a:solidFill>
                <a:latin typeface="Arial Black" panose="020B0A04020102020204" pitchFamily="34" charset="0"/>
                <a:ea typeface="+mn-ea"/>
                <a:cs typeface="+mn-cs"/>
              </a:rPr>
              <a:t> </a:t>
            </a:r>
            <a:r>
              <a:rPr kumimoji="0" lang="en-US" sz="1500" kern="1200" cap="none" spc="0" normalizeH="0" baseline="0" noProof="0" dirty="0" err="1">
                <a:solidFill>
                  <a:schemeClr val="accent2">
                    <a:lumMod val="75000"/>
                  </a:schemeClr>
                </a:solidFill>
                <a:latin typeface="Arial Black" panose="020B0A04020102020204" pitchFamily="34" charset="0"/>
                <a:ea typeface="+mn-ea"/>
                <a:cs typeface="+mn-cs"/>
              </a:rPr>
              <a:t>tingkatannya</a:t>
            </a:r>
            <a:r>
              <a:rPr kumimoji="0" lang="en-US" sz="1500" kern="1200" cap="none" spc="0" normalizeH="0" baseline="0" noProof="0" dirty="0">
                <a:solidFill>
                  <a:schemeClr val="accent2">
                    <a:lumMod val="75000"/>
                  </a:schemeClr>
                </a:solidFill>
                <a:latin typeface="Arial Black" panose="020B0A04020102020204" pitchFamily="34" charset="0"/>
                <a:ea typeface="+mn-ea"/>
                <a:cs typeface="+mn-cs"/>
              </a:rPr>
              <a:t> </a:t>
            </a:r>
            <a:r>
              <a:rPr kumimoji="0" lang="en-US" sz="1500" kern="1200" cap="none" spc="0" normalizeH="0" baseline="0" noProof="0" dirty="0" err="1">
                <a:solidFill>
                  <a:schemeClr val="accent2">
                    <a:lumMod val="75000"/>
                  </a:schemeClr>
                </a:solidFill>
                <a:latin typeface="Arial Black" panose="020B0A04020102020204" pitchFamily="34" charset="0"/>
                <a:ea typeface="+mn-ea"/>
                <a:cs typeface="+mn-cs"/>
              </a:rPr>
              <a:t>dalam</a:t>
            </a:r>
            <a:r>
              <a:rPr kumimoji="0" lang="en-US" sz="1500" kern="1200" cap="none" spc="0" normalizeH="0" baseline="0" noProof="0" dirty="0">
                <a:solidFill>
                  <a:schemeClr val="accent2">
                    <a:lumMod val="75000"/>
                  </a:schemeClr>
                </a:solidFill>
                <a:latin typeface="Arial Black" panose="020B0A04020102020204" pitchFamily="34" charset="0"/>
                <a:ea typeface="+mn-ea"/>
                <a:cs typeface="+mn-cs"/>
              </a:rPr>
              <a:t> </a:t>
            </a:r>
            <a:r>
              <a:rPr kumimoji="0" lang="en-US" sz="1500" kern="1200" cap="none" spc="0" normalizeH="0" baseline="0" noProof="0" dirty="0" err="1">
                <a:solidFill>
                  <a:schemeClr val="accent2">
                    <a:lumMod val="75000"/>
                  </a:schemeClr>
                </a:solidFill>
                <a:latin typeface="Arial Black" panose="020B0A04020102020204" pitchFamily="34" charset="0"/>
                <a:ea typeface="+mn-ea"/>
                <a:cs typeface="+mn-cs"/>
              </a:rPr>
              <a:t>organisasi</a:t>
            </a:r>
            <a:endParaRPr kumimoji="0" lang="en-US" sz="1500" kern="1200" cap="none" spc="0" normalizeH="0" baseline="0" noProof="0" dirty="0">
              <a:solidFill>
                <a:schemeClr val="accent2">
                  <a:lumMod val="75000"/>
                </a:schemeClr>
              </a:solidFill>
              <a:latin typeface="Arial Black" panose="020B0A04020102020204" pitchFamily="34" charset="0"/>
              <a:ea typeface="+mn-ea"/>
              <a:cs typeface="+mn-cs"/>
            </a:endParaRPr>
          </a:p>
          <a:p>
            <a:pPr marL="342900" marR="0" indent="-342900" defTabSz="914400" fontAlgn="auto">
              <a:spcBef>
                <a:spcPts val="0"/>
              </a:spcBef>
              <a:spcAft>
                <a:spcPts val="0"/>
              </a:spcAft>
              <a:buClrTx/>
              <a:buSzTx/>
              <a:buFontTx/>
              <a:buAutoNum type="arabicPeriod"/>
              <a:defRPr/>
            </a:pPr>
            <a:endParaRPr kumimoji="0" lang="en-US" sz="1500" kern="1200" cap="none" spc="0" normalizeH="0" baseline="0" noProof="0" dirty="0">
              <a:solidFill>
                <a:srgbClr val="009900"/>
              </a:solidFill>
              <a:latin typeface="Franklin Gothic Medium Cond" pitchFamily="34" charset="0"/>
              <a:ea typeface="+mn-ea"/>
              <a:cs typeface="+mn-cs"/>
            </a:endParaRPr>
          </a:p>
          <a:p>
            <a:pPr marL="342900" marR="0" indent="-342900" defTabSz="914400" fontAlgn="auto">
              <a:spcBef>
                <a:spcPts val="0"/>
              </a:spcBef>
              <a:spcAft>
                <a:spcPts val="0"/>
              </a:spcAft>
              <a:buClrTx/>
              <a:buSzTx/>
              <a:buFontTx/>
              <a:buNone/>
              <a:defRPr/>
            </a:pPr>
            <a:r>
              <a:rPr kumimoji="0" lang="en-US" sz="1050" kern="1200" cap="none" spc="0" normalizeH="0" baseline="0" noProof="0" dirty="0">
                <a:solidFill>
                  <a:srgbClr val="000066"/>
                </a:solidFill>
                <a:latin typeface="Comic Sans MS" panose="030F0702030302020204" pitchFamily="66" charset="0"/>
                <a:ea typeface="+mn-ea"/>
                <a:cs typeface="+mn-cs"/>
              </a:rPr>
              <a:t>     </a:t>
            </a:r>
            <a:endParaRPr kumimoji="0" lang="en-US" sz="1050" kern="1200" cap="none" spc="0" normalizeH="0" baseline="0" noProof="0" dirty="0">
              <a:solidFill>
                <a:srgbClr val="000066"/>
              </a:solidFill>
              <a:latin typeface="Comic Sans MS" panose="030F0702030302020204" pitchFamily="66" charset="0"/>
              <a:ea typeface="+mn-ea"/>
              <a:cs typeface="+mn-cs"/>
            </a:endParaRPr>
          </a:p>
        </p:txBody>
      </p:sp>
      <p:sp>
        <p:nvSpPr>
          <p:cNvPr id="9223" name="Text Box 7"/>
          <p:cNvSpPr txBox="1">
            <a:spLocks noChangeArrowheads="1"/>
          </p:cNvSpPr>
          <p:nvPr/>
        </p:nvSpPr>
        <p:spPr bwMode="auto">
          <a:xfrm>
            <a:off x="2530475" y="1977390"/>
            <a:ext cx="1146175" cy="1123950"/>
          </a:xfrm>
          <a:prstGeom prst="rect">
            <a:avLst/>
          </a:prstGeom>
          <a:noFill/>
          <a:ln w="9525">
            <a:noFill/>
            <a:miter lim="800000"/>
          </a:ln>
          <a:effectLst/>
        </p:spPr>
        <p:txBody>
          <a:bodyPr wrap="none">
            <a:noAutofit/>
          </a:bodyPr>
          <a:lstStyle/>
          <a:p>
            <a:pPr marR="0" algn="ctr" defTabSz="914400" fontAlgn="auto">
              <a:spcBef>
                <a:spcPts val="0"/>
              </a:spcBef>
              <a:spcAft>
                <a:spcPts val="0"/>
              </a:spcAft>
              <a:buClrTx/>
              <a:buSzTx/>
              <a:buFontTx/>
              <a:buNone/>
              <a:defRPr/>
            </a:pPr>
            <a:r>
              <a:rPr kumimoji="0" lang="en-US" sz="1050" kern="1200" cap="none" spc="0" normalizeH="0" baseline="0" noProof="0" dirty="0">
                <a:solidFill>
                  <a:schemeClr val="accent2">
                    <a:lumMod val="75000"/>
                  </a:schemeClr>
                </a:solidFill>
                <a:latin typeface="Arial Black" panose="020B0A04020102020204" pitchFamily="34" charset="0"/>
                <a:ea typeface="+mn-ea"/>
                <a:cs typeface="+mn-cs"/>
              </a:rPr>
              <a:t>EXCECUTIVE</a:t>
            </a:r>
            <a:endParaRPr kumimoji="0" lang="en-US" sz="1050" kern="1200" cap="none" spc="0" normalizeH="0" baseline="0" noProof="0" dirty="0">
              <a:solidFill>
                <a:schemeClr val="accent2">
                  <a:lumMod val="75000"/>
                </a:schemeClr>
              </a:solidFill>
              <a:latin typeface="Arial Black" panose="020B0A04020102020204" pitchFamily="34" charset="0"/>
              <a:ea typeface="+mn-ea"/>
              <a:cs typeface="+mn-cs"/>
            </a:endParaRPr>
          </a:p>
          <a:p>
            <a:pPr marR="0" algn="ctr" defTabSz="914400" fontAlgn="auto">
              <a:spcBef>
                <a:spcPts val="0"/>
              </a:spcBef>
              <a:spcAft>
                <a:spcPts val="0"/>
              </a:spcAft>
              <a:buClrTx/>
              <a:buSzTx/>
              <a:buFontTx/>
              <a:buNone/>
              <a:defRPr/>
            </a:pPr>
            <a:endParaRPr kumimoji="0" lang="en-US" sz="1050" kern="1200" cap="none" spc="0" normalizeH="0" baseline="0" noProof="0" dirty="0">
              <a:solidFill>
                <a:schemeClr val="accent2">
                  <a:lumMod val="75000"/>
                </a:schemeClr>
              </a:solidFill>
              <a:latin typeface="Arial Black" panose="020B0A04020102020204" pitchFamily="34" charset="0"/>
              <a:ea typeface="+mn-ea"/>
              <a:cs typeface="+mn-cs"/>
            </a:endParaRPr>
          </a:p>
          <a:p>
            <a:pPr marR="0" algn="ctr" defTabSz="914400" fontAlgn="auto">
              <a:spcBef>
                <a:spcPts val="0"/>
              </a:spcBef>
              <a:spcAft>
                <a:spcPts val="0"/>
              </a:spcAft>
              <a:buClrTx/>
              <a:buSzTx/>
              <a:buFontTx/>
              <a:buNone/>
              <a:defRPr/>
            </a:pPr>
            <a:r>
              <a:rPr kumimoji="0" lang="en-US" sz="1050" kern="1200" cap="none" spc="0" normalizeH="0" baseline="0" noProof="0" dirty="0">
                <a:solidFill>
                  <a:schemeClr val="accent2">
                    <a:lumMod val="75000"/>
                  </a:schemeClr>
                </a:solidFill>
                <a:latin typeface="Arial Black" panose="020B0A04020102020204" pitchFamily="34" charset="0"/>
                <a:ea typeface="+mn-ea"/>
                <a:cs typeface="+mn-cs"/>
              </a:rPr>
              <a:t>MANAGER</a:t>
            </a:r>
            <a:endParaRPr kumimoji="0" lang="en-US" sz="1050" kern="1200" cap="none" spc="0" normalizeH="0" baseline="0" noProof="0" dirty="0">
              <a:solidFill>
                <a:schemeClr val="accent2">
                  <a:lumMod val="75000"/>
                </a:schemeClr>
              </a:solidFill>
              <a:latin typeface="Arial Black" panose="020B0A04020102020204" pitchFamily="34" charset="0"/>
              <a:ea typeface="+mn-ea"/>
              <a:cs typeface="+mn-cs"/>
            </a:endParaRPr>
          </a:p>
          <a:p>
            <a:pPr marR="0" algn="ctr" defTabSz="914400" fontAlgn="auto">
              <a:spcBef>
                <a:spcPts val="0"/>
              </a:spcBef>
              <a:spcAft>
                <a:spcPts val="0"/>
              </a:spcAft>
              <a:buClrTx/>
              <a:buSzTx/>
              <a:buFontTx/>
              <a:buNone/>
              <a:defRPr/>
            </a:pPr>
            <a:endParaRPr kumimoji="0" lang="en-US" sz="1050" kern="1200" cap="none" spc="0" normalizeH="0" baseline="0" noProof="0" dirty="0">
              <a:solidFill>
                <a:schemeClr val="accent2">
                  <a:lumMod val="75000"/>
                </a:schemeClr>
              </a:solidFill>
              <a:latin typeface="Arial Black" panose="020B0A04020102020204" pitchFamily="34" charset="0"/>
              <a:ea typeface="+mn-ea"/>
              <a:cs typeface="+mn-cs"/>
            </a:endParaRPr>
          </a:p>
          <a:p>
            <a:pPr marR="0" algn="ctr" defTabSz="914400" fontAlgn="auto">
              <a:spcBef>
                <a:spcPts val="0"/>
              </a:spcBef>
              <a:spcAft>
                <a:spcPts val="0"/>
              </a:spcAft>
              <a:buClrTx/>
              <a:buSzTx/>
              <a:buFontTx/>
              <a:buNone/>
              <a:defRPr/>
            </a:pPr>
            <a:endParaRPr kumimoji="0" lang="en-US" sz="1050" kern="1200" cap="none" spc="0" normalizeH="0" baseline="0" noProof="0" dirty="0">
              <a:solidFill>
                <a:schemeClr val="accent2">
                  <a:lumMod val="75000"/>
                </a:schemeClr>
              </a:solidFill>
              <a:latin typeface="Arial Black" panose="020B0A04020102020204" pitchFamily="34" charset="0"/>
              <a:ea typeface="+mn-ea"/>
              <a:cs typeface="+mn-cs"/>
            </a:endParaRPr>
          </a:p>
          <a:p>
            <a:pPr marR="0" algn="ctr" defTabSz="914400" fontAlgn="auto">
              <a:spcBef>
                <a:spcPts val="0"/>
              </a:spcBef>
              <a:spcAft>
                <a:spcPts val="0"/>
              </a:spcAft>
              <a:buClrTx/>
              <a:buSzTx/>
              <a:buFontTx/>
              <a:buNone/>
              <a:defRPr/>
            </a:pPr>
            <a:r>
              <a:rPr kumimoji="0" lang="en-US" sz="1050" kern="1200" cap="none" spc="0" normalizeH="0" baseline="0" noProof="0" dirty="0">
                <a:solidFill>
                  <a:schemeClr val="accent2">
                    <a:lumMod val="75000"/>
                  </a:schemeClr>
                </a:solidFill>
                <a:latin typeface="Arial Black" panose="020B0A04020102020204" pitchFamily="34" charset="0"/>
                <a:ea typeface="+mn-ea"/>
                <a:cs typeface="+mn-cs"/>
              </a:rPr>
              <a:t>SUPERVISI </a:t>
            </a:r>
            <a:endParaRPr kumimoji="0" lang="en-US" sz="1050" kern="1200" cap="none" spc="0" normalizeH="0" baseline="0" noProof="0" dirty="0">
              <a:solidFill>
                <a:schemeClr val="accent2">
                  <a:lumMod val="75000"/>
                </a:schemeClr>
              </a:solidFill>
              <a:latin typeface="Arial Black" panose="020B0A04020102020204" pitchFamily="34" charset="0"/>
              <a:ea typeface="+mn-ea"/>
              <a:cs typeface="+mn-cs"/>
            </a:endParaRPr>
          </a:p>
        </p:txBody>
      </p:sp>
      <p:sp>
        <p:nvSpPr>
          <p:cNvPr id="11269" name="Text Box 8"/>
          <p:cNvSpPr txBox="1"/>
          <p:nvPr/>
        </p:nvSpPr>
        <p:spPr>
          <a:xfrm>
            <a:off x="4787504" y="1924050"/>
            <a:ext cx="2076450" cy="1245235"/>
          </a:xfrm>
          <a:prstGeom prst="rect">
            <a:avLst/>
          </a:prstGeom>
          <a:noFill/>
          <a:ln w="9525">
            <a:noFill/>
          </a:ln>
        </p:spPr>
        <p:txBody>
          <a:bodyPr wrap="none">
            <a:spAutoFit/>
          </a:bodyPr>
          <a:p>
            <a:r>
              <a:rPr lang="en-US" altLang="x-none" sz="1500" dirty="0">
                <a:solidFill>
                  <a:srgbClr val="009900"/>
                </a:solidFill>
                <a:latin typeface="Arial Black" panose="020B0A04020102020204" pitchFamily="34" charset="0"/>
              </a:rPr>
              <a:t>Top manager</a:t>
            </a:r>
            <a:endParaRPr lang="en-US" altLang="x-none" sz="1500" dirty="0">
              <a:solidFill>
                <a:srgbClr val="009900"/>
              </a:solidFill>
              <a:latin typeface="Arial Black" panose="020B0A04020102020204" pitchFamily="34" charset="0"/>
            </a:endParaRPr>
          </a:p>
          <a:p>
            <a:endParaRPr lang="en-US" altLang="x-none" sz="1500" dirty="0">
              <a:solidFill>
                <a:srgbClr val="009900"/>
              </a:solidFill>
              <a:latin typeface="Arial Black" panose="020B0A04020102020204" pitchFamily="34" charset="0"/>
            </a:endParaRPr>
          </a:p>
          <a:p>
            <a:r>
              <a:rPr lang="en-US" altLang="x-none" sz="1500" dirty="0">
                <a:solidFill>
                  <a:srgbClr val="009900"/>
                </a:solidFill>
                <a:latin typeface="Arial Black" panose="020B0A04020102020204" pitchFamily="34" charset="0"/>
              </a:rPr>
              <a:t>Middle manager</a:t>
            </a:r>
            <a:endParaRPr lang="en-US" altLang="x-none" sz="1500" dirty="0">
              <a:solidFill>
                <a:srgbClr val="009900"/>
              </a:solidFill>
              <a:latin typeface="Arial Black" panose="020B0A04020102020204" pitchFamily="34" charset="0"/>
            </a:endParaRPr>
          </a:p>
          <a:p>
            <a:endParaRPr lang="en-US" altLang="x-none" sz="1500" dirty="0">
              <a:solidFill>
                <a:srgbClr val="009900"/>
              </a:solidFill>
              <a:latin typeface="Arial Black" panose="020B0A04020102020204" pitchFamily="34" charset="0"/>
            </a:endParaRPr>
          </a:p>
          <a:p>
            <a:r>
              <a:rPr lang="en-US" altLang="x-none" sz="1500" dirty="0">
                <a:solidFill>
                  <a:srgbClr val="009900"/>
                </a:solidFill>
                <a:latin typeface="Arial Black" panose="020B0A04020102020204" pitchFamily="34" charset="0"/>
              </a:rPr>
              <a:t>First line manager</a:t>
            </a:r>
            <a:endParaRPr lang="en-US" altLang="x-none" sz="1500" dirty="0">
              <a:solidFill>
                <a:srgbClr val="009900"/>
              </a:solidFill>
              <a:latin typeface="Arial Black" panose="020B0A04020102020204" pitchFamily="34" charset="0"/>
            </a:endParaRPr>
          </a:p>
        </p:txBody>
      </p:sp>
      <p:sp>
        <p:nvSpPr>
          <p:cNvPr id="11270" name="Rectangle 9"/>
          <p:cNvSpPr/>
          <p:nvPr/>
        </p:nvSpPr>
        <p:spPr>
          <a:xfrm>
            <a:off x="2195513" y="1869281"/>
            <a:ext cx="1771650" cy="1404938"/>
          </a:xfrm>
          <a:prstGeom prst="rect">
            <a:avLst/>
          </a:prstGeom>
          <a:noFill/>
          <a:ln w="9525" cap="flat" cmpd="sng">
            <a:solidFill>
              <a:schemeClr val="tx1"/>
            </a:solidFill>
            <a:prstDash val="solid"/>
            <a:miter/>
            <a:headEnd type="none" w="med" len="med"/>
            <a:tailEnd type="none" w="med" len="med"/>
          </a:ln>
        </p:spPr>
        <p:txBody>
          <a:bodyPr wrap="none" anchor="ctr" anchorCtr="0"/>
          <a:p>
            <a:endParaRPr lang="en-US" altLang="x-none" sz="1050" dirty="0">
              <a:latin typeface="Calibri" panose="020F0502020204030204" pitchFamily="34" charset="0"/>
            </a:endParaRPr>
          </a:p>
        </p:txBody>
      </p:sp>
      <p:sp>
        <p:nvSpPr>
          <p:cNvPr id="11271" name="Line 10"/>
          <p:cNvSpPr/>
          <p:nvPr/>
        </p:nvSpPr>
        <p:spPr>
          <a:xfrm>
            <a:off x="2195513" y="2301479"/>
            <a:ext cx="1771650" cy="0"/>
          </a:xfrm>
          <a:prstGeom prst="line">
            <a:avLst/>
          </a:prstGeom>
          <a:ln w="9525" cap="flat" cmpd="sng">
            <a:solidFill>
              <a:schemeClr val="tx1"/>
            </a:solidFill>
            <a:prstDash val="solid"/>
            <a:headEnd type="none" w="med" len="med"/>
            <a:tailEnd type="none" w="med" len="med"/>
          </a:ln>
        </p:spPr>
      </p:sp>
      <p:sp>
        <p:nvSpPr>
          <p:cNvPr id="11272" name="Line 11"/>
          <p:cNvSpPr/>
          <p:nvPr/>
        </p:nvSpPr>
        <p:spPr>
          <a:xfrm>
            <a:off x="2141935" y="2733675"/>
            <a:ext cx="1771650" cy="0"/>
          </a:xfrm>
          <a:prstGeom prst="line">
            <a:avLst/>
          </a:prstGeom>
          <a:ln w="9525" cap="flat" cmpd="sng">
            <a:solidFill>
              <a:schemeClr val="tx1"/>
            </a:solidFill>
            <a:prstDash val="solid"/>
            <a:headEnd type="none" w="med" len="med"/>
            <a:tailEnd type="none" w="med" len="med"/>
          </a:ln>
        </p:spPr>
      </p:sp>
      <p:sp>
        <p:nvSpPr>
          <p:cNvPr id="11273" name="Line 12"/>
          <p:cNvSpPr/>
          <p:nvPr/>
        </p:nvSpPr>
        <p:spPr>
          <a:xfrm>
            <a:off x="4629150" y="3200400"/>
            <a:ext cx="2286000" cy="0"/>
          </a:xfrm>
          <a:prstGeom prst="line">
            <a:avLst/>
          </a:prstGeom>
          <a:ln w="9525" cap="flat" cmpd="sng">
            <a:solidFill>
              <a:schemeClr val="tx1"/>
            </a:solidFill>
            <a:prstDash val="solid"/>
            <a:headEnd type="none" w="med" len="med"/>
            <a:tailEnd type="none" w="med" len="med"/>
          </a:ln>
        </p:spPr>
      </p:sp>
      <p:sp>
        <p:nvSpPr>
          <p:cNvPr id="11274" name="Line 13"/>
          <p:cNvSpPr/>
          <p:nvPr/>
        </p:nvSpPr>
        <p:spPr>
          <a:xfrm>
            <a:off x="4857750" y="1828800"/>
            <a:ext cx="1771650" cy="0"/>
          </a:xfrm>
          <a:prstGeom prst="line">
            <a:avLst/>
          </a:prstGeom>
          <a:ln w="9525" cap="flat" cmpd="sng">
            <a:solidFill>
              <a:schemeClr val="tx1"/>
            </a:solidFill>
            <a:prstDash val="solid"/>
            <a:headEnd type="none" w="med" len="med"/>
            <a:tailEnd type="none" w="med" len="med"/>
          </a:ln>
        </p:spPr>
      </p:sp>
      <p:sp>
        <p:nvSpPr>
          <p:cNvPr id="11275" name="Line 14"/>
          <p:cNvSpPr/>
          <p:nvPr/>
        </p:nvSpPr>
        <p:spPr>
          <a:xfrm flipH="1">
            <a:off x="4629150" y="1828800"/>
            <a:ext cx="228600" cy="1314450"/>
          </a:xfrm>
          <a:prstGeom prst="line">
            <a:avLst/>
          </a:prstGeom>
          <a:ln w="9525" cap="flat" cmpd="sng">
            <a:solidFill>
              <a:schemeClr val="tx1"/>
            </a:solidFill>
            <a:prstDash val="solid"/>
            <a:headEnd type="none" w="med" len="med"/>
            <a:tailEnd type="none" w="med" len="med"/>
          </a:ln>
        </p:spPr>
      </p:sp>
      <p:sp>
        <p:nvSpPr>
          <p:cNvPr id="11276" name="Line 15"/>
          <p:cNvSpPr/>
          <p:nvPr/>
        </p:nvSpPr>
        <p:spPr>
          <a:xfrm>
            <a:off x="6629400" y="1828800"/>
            <a:ext cx="285750" cy="1371600"/>
          </a:xfrm>
          <a:prstGeom prst="line">
            <a:avLst/>
          </a:prstGeom>
          <a:ln w="9525" cap="flat" cmpd="sng">
            <a:solidFill>
              <a:schemeClr val="tx1"/>
            </a:solidFill>
            <a:prstDash val="solid"/>
            <a:headEnd type="none" w="med" len="med"/>
            <a:tailEnd type="none" w="med" len="med"/>
          </a:ln>
        </p:spPr>
      </p:sp>
      <p:sp>
        <p:nvSpPr>
          <p:cNvPr id="11277" name="Line 16"/>
          <p:cNvSpPr/>
          <p:nvPr/>
        </p:nvSpPr>
        <p:spPr>
          <a:xfrm>
            <a:off x="4800600" y="2228850"/>
            <a:ext cx="1885950" cy="0"/>
          </a:xfrm>
          <a:prstGeom prst="line">
            <a:avLst/>
          </a:prstGeom>
          <a:ln w="9525" cap="flat" cmpd="sng">
            <a:solidFill>
              <a:schemeClr val="tx1"/>
            </a:solidFill>
            <a:prstDash val="solid"/>
            <a:headEnd type="none" w="med" len="med"/>
            <a:tailEnd type="none" w="med" len="med"/>
          </a:ln>
        </p:spPr>
      </p:sp>
      <p:sp>
        <p:nvSpPr>
          <p:cNvPr id="11278" name="Line 17"/>
          <p:cNvSpPr/>
          <p:nvPr/>
        </p:nvSpPr>
        <p:spPr>
          <a:xfrm>
            <a:off x="4686300" y="2628900"/>
            <a:ext cx="2057400" cy="0"/>
          </a:xfrm>
          <a:prstGeom prst="line">
            <a:avLst/>
          </a:prstGeom>
          <a:ln w="9525" cap="flat" cmpd="sng">
            <a:solidFill>
              <a:schemeClr val="tx1"/>
            </a:solidFill>
            <a:prstDash val="solid"/>
            <a:headEnd type="none" w="med" len="med"/>
            <a:tailEnd type="none" w="med" len="med"/>
          </a:ln>
        </p:spPr>
      </p:sp>
    </p:spTree>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681" y="2855498"/>
            <a:ext cx="3653809" cy="2283179"/>
          </a:xfrm>
          <a:prstGeom prst="rect">
            <a:avLst/>
          </a:prstGeom>
        </p:spPr>
      </p:pic>
      <p:pic>
        <p:nvPicPr>
          <p:cNvPr id="3" name="object 3"/>
          <p:cNvPicPr/>
          <p:nvPr/>
        </p:nvPicPr>
        <p:blipFill>
          <a:blip r:embed="rId2" cstate="print"/>
          <a:stretch>
            <a:fillRect/>
          </a:stretch>
        </p:blipFill>
        <p:spPr>
          <a:xfrm>
            <a:off x="4084921" y="459705"/>
            <a:ext cx="4421634" cy="646749"/>
          </a:xfrm>
          <a:prstGeom prst="rect">
            <a:avLst/>
          </a:prstGeom>
        </p:spPr>
      </p:pic>
      <p:pic>
        <p:nvPicPr>
          <p:cNvPr id="4" name="object 4"/>
          <p:cNvPicPr/>
          <p:nvPr/>
        </p:nvPicPr>
        <p:blipFill>
          <a:blip r:embed="rId3" cstate="print"/>
          <a:stretch>
            <a:fillRect/>
          </a:stretch>
        </p:blipFill>
        <p:spPr>
          <a:xfrm>
            <a:off x="4084921" y="1345580"/>
            <a:ext cx="4421634" cy="646749"/>
          </a:xfrm>
          <a:prstGeom prst="rect">
            <a:avLst/>
          </a:prstGeom>
        </p:spPr>
      </p:pic>
      <p:grpSp>
        <p:nvGrpSpPr>
          <p:cNvPr id="5" name="object 5"/>
          <p:cNvGrpSpPr/>
          <p:nvPr/>
        </p:nvGrpSpPr>
        <p:grpSpPr>
          <a:xfrm>
            <a:off x="3747010" y="2228410"/>
            <a:ext cx="4759799" cy="656415"/>
            <a:chOff x="3745991" y="2231161"/>
            <a:chExt cx="4765675" cy="657225"/>
          </a:xfrm>
        </p:grpSpPr>
        <p:pic>
          <p:nvPicPr>
            <p:cNvPr id="6" name="object 6"/>
            <p:cNvPicPr/>
            <p:nvPr/>
          </p:nvPicPr>
          <p:blipFill>
            <a:blip r:embed="rId4" cstate="print"/>
            <a:stretch>
              <a:fillRect/>
            </a:stretch>
          </p:blipFill>
          <p:spPr>
            <a:xfrm>
              <a:off x="4084319" y="2234209"/>
              <a:ext cx="4427093" cy="647547"/>
            </a:xfrm>
            <a:prstGeom prst="rect">
              <a:avLst/>
            </a:prstGeom>
          </p:spPr>
        </p:pic>
        <p:pic>
          <p:nvPicPr>
            <p:cNvPr id="7" name="object 7"/>
            <p:cNvPicPr/>
            <p:nvPr/>
          </p:nvPicPr>
          <p:blipFill>
            <a:blip r:embed="rId5" cstate="print"/>
            <a:stretch>
              <a:fillRect/>
            </a:stretch>
          </p:blipFill>
          <p:spPr>
            <a:xfrm>
              <a:off x="3745991" y="2231161"/>
              <a:ext cx="659714" cy="656691"/>
            </a:xfrm>
            <a:prstGeom prst="rect">
              <a:avLst/>
            </a:prstGeom>
          </p:spPr>
        </p:pic>
      </p:grpSp>
      <p:sp>
        <p:nvSpPr>
          <p:cNvPr id="8" name="object 8"/>
          <p:cNvSpPr txBox="1"/>
          <p:nvPr/>
        </p:nvSpPr>
        <p:spPr>
          <a:xfrm>
            <a:off x="4679563" y="530712"/>
            <a:ext cx="1919141" cy="471805"/>
          </a:xfrm>
          <a:prstGeom prst="rect">
            <a:avLst/>
          </a:prstGeom>
        </p:spPr>
        <p:txBody>
          <a:bodyPr vert="horz" wrap="square" lIns="0" tIns="13318" rIns="0" bIns="0" rtlCol="0">
            <a:spAutoFit/>
          </a:bodyPr>
          <a:lstStyle/>
          <a:p>
            <a:pPr marL="12700">
              <a:lnSpc>
                <a:spcPts val="1910"/>
              </a:lnSpc>
              <a:spcBef>
                <a:spcPts val="105"/>
              </a:spcBef>
            </a:pPr>
            <a:r>
              <a:rPr sz="1600" b="1" spc="-15" dirty="0">
                <a:solidFill>
                  <a:srgbClr val="585858"/>
                </a:solidFill>
                <a:latin typeface="Arial" panose="020B0604020202020204"/>
                <a:cs typeface="Arial" panose="020B0604020202020204"/>
              </a:rPr>
              <a:t>PERKENALAN</a:t>
            </a:r>
            <a:endParaRPr sz="1600">
              <a:latin typeface="Arial" panose="020B0604020202020204"/>
              <a:cs typeface="Arial" panose="020B0604020202020204"/>
            </a:endParaRPr>
          </a:p>
          <a:p>
            <a:pPr marL="12700">
              <a:lnSpc>
                <a:spcPts val="1670"/>
              </a:lnSpc>
            </a:pPr>
            <a:r>
              <a:rPr spc="-5" dirty="0">
                <a:solidFill>
                  <a:srgbClr val="585858"/>
                </a:solidFill>
                <a:latin typeface="Arial" panose="020B0604020202020204"/>
                <a:cs typeface="Arial" panose="020B0604020202020204"/>
              </a:rPr>
              <a:t>Aku, Kamu, </a:t>
            </a:r>
            <a:r>
              <a:rPr spc="-15" dirty="0">
                <a:solidFill>
                  <a:srgbClr val="585858"/>
                </a:solidFill>
                <a:latin typeface="Arial" panose="020B0604020202020204"/>
                <a:cs typeface="Arial" panose="020B0604020202020204"/>
              </a:rPr>
              <a:t>dan</a:t>
            </a:r>
            <a:r>
              <a:rPr spc="-45" dirty="0">
                <a:solidFill>
                  <a:srgbClr val="585858"/>
                </a:solidFill>
                <a:latin typeface="Arial" panose="020B0604020202020204"/>
                <a:cs typeface="Arial" panose="020B0604020202020204"/>
              </a:rPr>
              <a:t> </a:t>
            </a:r>
            <a:r>
              <a:rPr spc="-15" dirty="0">
                <a:solidFill>
                  <a:srgbClr val="585858"/>
                </a:solidFill>
                <a:latin typeface="Arial" panose="020B0604020202020204"/>
                <a:cs typeface="Arial" panose="020B0604020202020204"/>
              </a:rPr>
              <a:t>Mereka</a:t>
            </a:r>
            <a:endParaRPr>
              <a:latin typeface="Arial" panose="020B0604020202020204"/>
              <a:cs typeface="Arial" panose="020B0604020202020204"/>
            </a:endParaRPr>
          </a:p>
        </p:txBody>
      </p:sp>
      <p:pic>
        <p:nvPicPr>
          <p:cNvPr id="9" name="object 9"/>
          <p:cNvPicPr/>
          <p:nvPr/>
        </p:nvPicPr>
        <p:blipFill>
          <a:blip r:embed="rId6" cstate="print"/>
          <a:stretch>
            <a:fillRect/>
          </a:stretch>
        </p:blipFill>
        <p:spPr>
          <a:xfrm>
            <a:off x="3747010" y="453566"/>
            <a:ext cx="658901" cy="658976"/>
          </a:xfrm>
          <a:prstGeom prst="rect">
            <a:avLst/>
          </a:prstGeom>
        </p:spPr>
      </p:pic>
      <p:pic>
        <p:nvPicPr>
          <p:cNvPr id="10" name="object 10"/>
          <p:cNvPicPr/>
          <p:nvPr/>
        </p:nvPicPr>
        <p:blipFill>
          <a:blip r:embed="rId7" cstate="print"/>
          <a:stretch>
            <a:fillRect/>
          </a:stretch>
        </p:blipFill>
        <p:spPr>
          <a:xfrm>
            <a:off x="3747010" y="1339440"/>
            <a:ext cx="658901" cy="658976"/>
          </a:xfrm>
          <a:prstGeom prst="rect">
            <a:avLst/>
          </a:prstGeom>
        </p:spPr>
      </p:pic>
      <p:sp>
        <p:nvSpPr>
          <p:cNvPr id="11" name="object 11"/>
          <p:cNvSpPr txBox="1"/>
          <p:nvPr/>
        </p:nvSpPr>
        <p:spPr>
          <a:xfrm>
            <a:off x="3951988" y="536749"/>
            <a:ext cx="282861" cy="443865"/>
          </a:xfrm>
          <a:prstGeom prst="rect">
            <a:avLst/>
          </a:prstGeom>
        </p:spPr>
        <p:txBody>
          <a:bodyPr vert="horz" wrap="square" lIns="0" tIns="13952" rIns="0" bIns="0" rtlCol="0">
            <a:spAutoFit/>
          </a:bodyPr>
          <a:lstStyle/>
          <a:p>
            <a:pPr marL="12700">
              <a:lnSpc>
                <a:spcPct val="100000"/>
              </a:lnSpc>
              <a:spcBef>
                <a:spcPts val="110"/>
              </a:spcBef>
            </a:pPr>
            <a:r>
              <a:rPr sz="2795" b="1" spc="5" dirty="0">
                <a:solidFill>
                  <a:srgbClr val="FFFFFF"/>
                </a:solidFill>
                <a:latin typeface="Arial" panose="020B0604020202020204"/>
                <a:cs typeface="Arial" panose="020B0604020202020204"/>
              </a:rPr>
              <a:t>A</a:t>
            </a:r>
            <a:endParaRPr sz="2795">
              <a:latin typeface="Arial" panose="020B0604020202020204"/>
              <a:cs typeface="Arial" panose="020B0604020202020204"/>
            </a:endParaRPr>
          </a:p>
        </p:txBody>
      </p:sp>
      <p:sp>
        <p:nvSpPr>
          <p:cNvPr id="12" name="object 12"/>
          <p:cNvSpPr txBox="1"/>
          <p:nvPr/>
        </p:nvSpPr>
        <p:spPr>
          <a:xfrm>
            <a:off x="3945901" y="1426937"/>
            <a:ext cx="282861" cy="443865"/>
          </a:xfrm>
          <a:prstGeom prst="rect">
            <a:avLst/>
          </a:prstGeom>
        </p:spPr>
        <p:txBody>
          <a:bodyPr vert="horz" wrap="square" lIns="0" tIns="13952" rIns="0" bIns="0" rtlCol="0">
            <a:spAutoFit/>
          </a:bodyPr>
          <a:lstStyle/>
          <a:p>
            <a:pPr marL="12700">
              <a:lnSpc>
                <a:spcPct val="100000"/>
              </a:lnSpc>
              <a:spcBef>
                <a:spcPts val="110"/>
              </a:spcBef>
            </a:pPr>
            <a:r>
              <a:rPr sz="2795" b="1" spc="5" dirty="0">
                <a:solidFill>
                  <a:srgbClr val="FFFFFF"/>
                </a:solidFill>
                <a:latin typeface="Arial" panose="020B0604020202020204"/>
                <a:cs typeface="Arial" panose="020B0604020202020204"/>
              </a:rPr>
              <a:t>B</a:t>
            </a:r>
            <a:endParaRPr sz="2795">
              <a:latin typeface="Arial" panose="020B0604020202020204"/>
              <a:cs typeface="Arial" panose="020B0604020202020204"/>
            </a:endParaRPr>
          </a:p>
        </p:txBody>
      </p:sp>
      <p:sp>
        <p:nvSpPr>
          <p:cNvPr id="13" name="object 13"/>
          <p:cNvSpPr txBox="1"/>
          <p:nvPr/>
        </p:nvSpPr>
        <p:spPr>
          <a:xfrm>
            <a:off x="3945901" y="2317428"/>
            <a:ext cx="282861" cy="443230"/>
          </a:xfrm>
          <a:prstGeom prst="rect">
            <a:avLst/>
          </a:prstGeom>
        </p:spPr>
        <p:txBody>
          <a:bodyPr vert="horz" wrap="square" lIns="0" tIns="13318" rIns="0" bIns="0" rtlCol="0">
            <a:spAutoFit/>
          </a:bodyPr>
          <a:lstStyle/>
          <a:p>
            <a:pPr marL="12700">
              <a:lnSpc>
                <a:spcPct val="100000"/>
              </a:lnSpc>
              <a:spcBef>
                <a:spcPts val="105"/>
              </a:spcBef>
            </a:pPr>
            <a:r>
              <a:rPr sz="2795" b="1" spc="5" dirty="0">
                <a:solidFill>
                  <a:srgbClr val="FFFFFF"/>
                </a:solidFill>
                <a:latin typeface="Arial" panose="020B0604020202020204"/>
                <a:cs typeface="Arial" panose="020B0604020202020204"/>
              </a:rPr>
              <a:t>C</a:t>
            </a:r>
            <a:endParaRPr sz="2795">
              <a:latin typeface="Arial" panose="020B0604020202020204"/>
              <a:cs typeface="Arial" panose="020B0604020202020204"/>
            </a:endParaRPr>
          </a:p>
        </p:txBody>
      </p:sp>
      <p:sp>
        <p:nvSpPr>
          <p:cNvPr id="14" name="object 14"/>
          <p:cNvSpPr/>
          <p:nvPr/>
        </p:nvSpPr>
        <p:spPr>
          <a:xfrm>
            <a:off x="7914577" y="724529"/>
            <a:ext cx="106548" cy="121770"/>
          </a:xfrm>
          <a:custGeom>
            <a:avLst/>
            <a:gdLst/>
            <a:ahLst/>
            <a:cxnLst/>
            <a:rect l="l" t="t" r="r" b="b"/>
            <a:pathLst>
              <a:path w="106679" h="121919">
                <a:moveTo>
                  <a:pt x="0" y="0"/>
                </a:moveTo>
                <a:lnTo>
                  <a:pt x="0" y="121920"/>
                </a:lnTo>
                <a:lnTo>
                  <a:pt x="106679" y="60960"/>
                </a:lnTo>
                <a:lnTo>
                  <a:pt x="0" y="0"/>
                </a:lnTo>
                <a:close/>
              </a:path>
            </a:pathLst>
          </a:custGeom>
          <a:solidFill>
            <a:srgbClr val="EB771B"/>
          </a:solidFill>
        </p:spPr>
        <p:txBody>
          <a:bodyPr wrap="square" lIns="0" tIns="0" rIns="0" bIns="0" rtlCol="0"/>
          <a:lstStyle/>
          <a:p/>
        </p:txBody>
      </p:sp>
      <p:sp>
        <p:nvSpPr>
          <p:cNvPr id="15" name="object 15"/>
          <p:cNvSpPr/>
          <p:nvPr/>
        </p:nvSpPr>
        <p:spPr>
          <a:xfrm>
            <a:off x="8072878" y="712352"/>
            <a:ext cx="124941" cy="143333"/>
          </a:xfrm>
          <a:custGeom>
            <a:avLst/>
            <a:gdLst/>
            <a:ahLst/>
            <a:cxnLst/>
            <a:rect l="l" t="t" r="r" b="b"/>
            <a:pathLst>
              <a:path w="125095" h="143509">
                <a:moveTo>
                  <a:pt x="0" y="0"/>
                </a:moveTo>
                <a:lnTo>
                  <a:pt x="0" y="143255"/>
                </a:lnTo>
                <a:lnTo>
                  <a:pt x="124968" y="71627"/>
                </a:lnTo>
                <a:lnTo>
                  <a:pt x="0" y="0"/>
                </a:lnTo>
                <a:close/>
              </a:path>
            </a:pathLst>
          </a:custGeom>
          <a:solidFill>
            <a:srgbClr val="EB771B"/>
          </a:solidFill>
        </p:spPr>
        <p:txBody>
          <a:bodyPr wrap="square" lIns="0" tIns="0" rIns="0" bIns="0" rtlCol="0"/>
          <a:lstStyle/>
          <a:p/>
        </p:txBody>
      </p:sp>
      <p:sp>
        <p:nvSpPr>
          <p:cNvPr id="16" name="object 16"/>
          <p:cNvSpPr/>
          <p:nvPr/>
        </p:nvSpPr>
        <p:spPr>
          <a:xfrm>
            <a:off x="7914577" y="1610403"/>
            <a:ext cx="106548" cy="121770"/>
          </a:xfrm>
          <a:custGeom>
            <a:avLst/>
            <a:gdLst/>
            <a:ahLst/>
            <a:cxnLst/>
            <a:rect l="l" t="t" r="r" b="b"/>
            <a:pathLst>
              <a:path w="106679" h="121919">
                <a:moveTo>
                  <a:pt x="0" y="0"/>
                </a:moveTo>
                <a:lnTo>
                  <a:pt x="0" y="121920"/>
                </a:lnTo>
                <a:lnTo>
                  <a:pt x="106679" y="60960"/>
                </a:lnTo>
                <a:lnTo>
                  <a:pt x="0" y="0"/>
                </a:lnTo>
                <a:close/>
              </a:path>
            </a:pathLst>
          </a:custGeom>
          <a:solidFill>
            <a:srgbClr val="B1F608"/>
          </a:solidFill>
        </p:spPr>
        <p:txBody>
          <a:bodyPr wrap="square" lIns="0" tIns="0" rIns="0" bIns="0" rtlCol="0"/>
          <a:lstStyle/>
          <a:p/>
        </p:txBody>
      </p:sp>
      <p:sp>
        <p:nvSpPr>
          <p:cNvPr id="17" name="object 17"/>
          <p:cNvSpPr/>
          <p:nvPr/>
        </p:nvSpPr>
        <p:spPr>
          <a:xfrm>
            <a:off x="8072878" y="1598226"/>
            <a:ext cx="124941" cy="143333"/>
          </a:xfrm>
          <a:custGeom>
            <a:avLst/>
            <a:gdLst/>
            <a:ahLst/>
            <a:cxnLst/>
            <a:rect l="l" t="t" r="r" b="b"/>
            <a:pathLst>
              <a:path w="125095" h="143510">
                <a:moveTo>
                  <a:pt x="0" y="0"/>
                </a:moveTo>
                <a:lnTo>
                  <a:pt x="0" y="143256"/>
                </a:lnTo>
                <a:lnTo>
                  <a:pt x="124968" y="71627"/>
                </a:lnTo>
                <a:lnTo>
                  <a:pt x="0" y="0"/>
                </a:lnTo>
                <a:close/>
              </a:path>
            </a:pathLst>
          </a:custGeom>
          <a:solidFill>
            <a:srgbClr val="B1F608"/>
          </a:solidFill>
        </p:spPr>
        <p:txBody>
          <a:bodyPr wrap="square" lIns="0" tIns="0" rIns="0" bIns="0" rtlCol="0"/>
          <a:lstStyle/>
          <a:p/>
        </p:txBody>
      </p:sp>
      <p:sp>
        <p:nvSpPr>
          <p:cNvPr id="18" name="object 18"/>
          <p:cNvSpPr/>
          <p:nvPr/>
        </p:nvSpPr>
        <p:spPr>
          <a:xfrm>
            <a:off x="7914577" y="2487144"/>
            <a:ext cx="283495" cy="143333"/>
          </a:xfrm>
          <a:custGeom>
            <a:avLst/>
            <a:gdLst/>
            <a:ahLst/>
            <a:cxnLst/>
            <a:rect l="l" t="t" r="r" b="b"/>
            <a:pathLst>
              <a:path w="283845" h="143510">
                <a:moveTo>
                  <a:pt x="106680" y="70104"/>
                </a:moveTo>
                <a:lnTo>
                  <a:pt x="0" y="9144"/>
                </a:lnTo>
                <a:lnTo>
                  <a:pt x="0" y="131064"/>
                </a:lnTo>
                <a:lnTo>
                  <a:pt x="106680" y="70104"/>
                </a:lnTo>
                <a:close/>
              </a:path>
              <a:path w="283845" h="143510">
                <a:moveTo>
                  <a:pt x="283464" y="71628"/>
                </a:moveTo>
                <a:lnTo>
                  <a:pt x="158496" y="0"/>
                </a:lnTo>
                <a:lnTo>
                  <a:pt x="158496" y="143256"/>
                </a:lnTo>
                <a:lnTo>
                  <a:pt x="283464" y="71628"/>
                </a:lnTo>
                <a:close/>
              </a:path>
            </a:pathLst>
          </a:custGeom>
          <a:solidFill>
            <a:srgbClr val="DF2518"/>
          </a:solidFill>
        </p:spPr>
        <p:txBody>
          <a:bodyPr wrap="square" lIns="0" tIns="0" rIns="0" bIns="0" rtlCol="0"/>
          <a:lstStyle/>
          <a:p/>
        </p:txBody>
      </p:sp>
      <p:sp>
        <p:nvSpPr>
          <p:cNvPr id="19" name="object 19"/>
          <p:cNvSpPr txBox="1"/>
          <p:nvPr/>
        </p:nvSpPr>
        <p:spPr>
          <a:xfrm>
            <a:off x="4679563" y="1431555"/>
            <a:ext cx="2699228" cy="473075"/>
          </a:xfrm>
          <a:prstGeom prst="rect">
            <a:avLst/>
          </a:prstGeom>
        </p:spPr>
        <p:txBody>
          <a:bodyPr vert="horz" wrap="square" lIns="0" tIns="13318" rIns="0" bIns="0" rtlCol="0">
            <a:spAutoFit/>
          </a:bodyPr>
          <a:lstStyle/>
          <a:p>
            <a:pPr marL="12700">
              <a:lnSpc>
                <a:spcPts val="1855"/>
              </a:lnSpc>
              <a:spcBef>
                <a:spcPts val="105"/>
              </a:spcBef>
            </a:pPr>
            <a:r>
              <a:rPr sz="1600" b="1" spc="-55" dirty="0">
                <a:solidFill>
                  <a:srgbClr val="585858"/>
                </a:solidFill>
                <a:latin typeface="Arial" panose="020B0604020202020204"/>
                <a:cs typeface="Arial" panose="020B0604020202020204"/>
              </a:rPr>
              <a:t>KESEPAKATAN</a:t>
            </a:r>
            <a:r>
              <a:rPr sz="1600" b="1" spc="110" dirty="0">
                <a:solidFill>
                  <a:srgbClr val="585858"/>
                </a:solidFill>
                <a:latin typeface="Arial" panose="020B0604020202020204"/>
                <a:cs typeface="Arial" panose="020B0604020202020204"/>
              </a:rPr>
              <a:t> </a:t>
            </a:r>
            <a:r>
              <a:rPr sz="1600" b="1" spc="-15" dirty="0">
                <a:solidFill>
                  <a:srgbClr val="585858"/>
                </a:solidFill>
                <a:latin typeface="Arial" panose="020B0604020202020204"/>
                <a:cs typeface="Arial" panose="020B0604020202020204"/>
              </a:rPr>
              <a:t>KELAS</a:t>
            </a:r>
            <a:endParaRPr sz="1600">
              <a:latin typeface="Arial" panose="020B0604020202020204"/>
              <a:cs typeface="Arial" panose="020B0604020202020204"/>
            </a:endParaRPr>
          </a:p>
          <a:p>
            <a:pPr marL="12700">
              <a:lnSpc>
                <a:spcPts val="1735"/>
              </a:lnSpc>
            </a:pPr>
            <a:r>
              <a:rPr sz="1500" spc="5" dirty="0">
                <a:solidFill>
                  <a:srgbClr val="585858"/>
                </a:solidFill>
                <a:latin typeface="Arial" panose="020B0604020202020204"/>
                <a:cs typeface="Arial" panose="020B0604020202020204"/>
              </a:rPr>
              <a:t>Bagaimana </a:t>
            </a:r>
            <a:r>
              <a:rPr sz="1500" dirty="0">
                <a:solidFill>
                  <a:srgbClr val="585858"/>
                </a:solidFill>
                <a:latin typeface="Arial" panose="020B0604020202020204"/>
                <a:cs typeface="Arial" panose="020B0604020202020204"/>
              </a:rPr>
              <a:t>biar </a:t>
            </a:r>
            <a:r>
              <a:rPr sz="1500" spc="5" dirty="0">
                <a:solidFill>
                  <a:srgbClr val="585858"/>
                </a:solidFill>
                <a:latin typeface="Arial" panose="020B0604020202020204"/>
                <a:cs typeface="Arial" panose="020B0604020202020204"/>
              </a:rPr>
              <a:t>kelas jadi</a:t>
            </a:r>
            <a:r>
              <a:rPr sz="1500" spc="-155" dirty="0">
                <a:solidFill>
                  <a:srgbClr val="585858"/>
                </a:solidFill>
                <a:latin typeface="Arial" panose="020B0604020202020204"/>
                <a:cs typeface="Arial" panose="020B0604020202020204"/>
              </a:rPr>
              <a:t> </a:t>
            </a:r>
            <a:r>
              <a:rPr sz="1500" dirty="0">
                <a:solidFill>
                  <a:srgbClr val="585858"/>
                </a:solidFill>
                <a:latin typeface="Arial" panose="020B0604020202020204"/>
                <a:cs typeface="Arial" panose="020B0604020202020204"/>
              </a:rPr>
              <a:t>asyik</a:t>
            </a:r>
            <a:endParaRPr sz="1500">
              <a:latin typeface="Arial" panose="020B0604020202020204"/>
              <a:cs typeface="Arial" panose="020B0604020202020204"/>
            </a:endParaRPr>
          </a:p>
        </p:txBody>
      </p:sp>
      <p:sp>
        <p:nvSpPr>
          <p:cNvPr id="20" name="object 20"/>
          <p:cNvSpPr txBox="1"/>
          <p:nvPr/>
        </p:nvSpPr>
        <p:spPr>
          <a:xfrm>
            <a:off x="4679563" y="2307932"/>
            <a:ext cx="2624390" cy="488315"/>
          </a:xfrm>
          <a:prstGeom prst="rect">
            <a:avLst/>
          </a:prstGeom>
        </p:spPr>
        <p:txBody>
          <a:bodyPr vert="horz" wrap="square" lIns="0" tIns="26001" rIns="0" bIns="0" rtlCol="0">
            <a:spAutoFit/>
          </a:bodyPr>
          <a:lstStyle/>
          <a:p>
            <a:pPr marL="12700">
              <a:lnSpc>
                <a:spcPct val="100000"/>
              </a:lnSpc>
              <a:spcBef>
                <a:spcPts val="205"/>
              </a:spcBef>
            </a:pPr>
            <a:r>
              <a:rPr b="1" spc="-10" dirty="0">
                <a:solidFill>
                  <a:srgbClr val="585858"/>
                </a:solidFill>
                <a:latin typeface="Arial" panose="020B0604020202020204"/>
                <a:cs typeface="Arial" panose="020B0604020202020204"/>
              </a:rPr>
              <a:t>KONTEN</a:t>
            </a:r>
            <a:r>
              <a:rPr b="1" spc="35" dirty="0">
                <a:solidFill>
                  <a:srgbClr val="585858"/>
                </a:solidFill>
                <a:latin typeface="Arial" panose="020B0604020202020204"/>
                <a:cs typeface="Arial" panose="020B0604020202020204"/>
              </a:rPr>
              <a:t> </a:t>
            </a:r>
            <a:r>
              <a:rPr b="1" spc="-15" dirty="0">
                <a:solidFill>
                  <a:srgbClr val="585858"/>
                </a:solidFill>
                <a:latin typeface="Arial" panose="020B0604020202020204"/>
                <a:cs typeface="Arial" panose="020B0604020202020204"/>
              </a:rPr>
              <a:t>PEMBELAJARAN</a:t>
            </a:r>
            <a:endParaRPr>
              <a:latin typeface="Arial" panose="020B0604020202020204"/>
              <a:cs typeface="Arial" panose="020B0604020202020204"/>
            </a:endParaRPr>
          </a:p>
          <a:p>
            <a:pPr marL="12700">
              <a:lnSpc>
                <a:spcPct val="100000"/>
              </a:lnSpc>
              <a:spcBef>
                <a:spcPts val="130"/>
              </a:spcBef>
            </a:pPr>
            <a:r>
              <a:rPr sz="1500" spc="5" dirty="0">
                <a:solidFill>
                  <a:srgbClr val="585858"/>
                </a:solidFill>
                <a:latin typeface="Arial" panose="020B0604020202020204"/>
                <a:cs typeface="Arial" panose="020B0604020202020204"/>
              </a:rPr>
              <a:t>Gambaran ringkas </a:t>
            </a:r>
            <a:r>
              <a:rPr sz="1500" spc="10" dirty="0">
                <a:solidFill>
                  <a:srgbClr val="585858"/>
                </a:solidFill>
                <a:latin typeface="Arial" panose="020B0604020202020204"/>
                <a:cs typeface="Arial" panose="020B0604020202020204"/>
              </a:rPr>
              <a:t>mata</a:t>
            </a:r>
            <a:r>
              <a:rPr sz="1500" spc="-204" dirty="0">
                <a:solidFill>
                  <a:srgbClr val="585858"/>
                </a:solidFill>
                <a:latin typeface="Arial" panose="020B0604020202020204"/>
                <a:cs typeface="Arial" panose="020B0604020202020204"/>
              </a:rPr>
              <a:t> </a:t>
            </a:r>
            <a:r>
              <a:rPr sz="1500" spc="5" dirty="0">
                <a:solidFill>
                  <a:srgbClr val="585858"/>
                </a:solidFill>
                <a:latin typeface="Arial" panose="020B0604020202020204"/>
                <a:cs typeface="Arial" panose="020B0604020202020204"/>
              </a:rPr>
              <a:t>kuliah</a:t>
            </a:r>
            <a:endParaRPr sz="1500">
              <a:latin typeface="Arial" panose="020B0604020202020204"/>
              <a:cs typeface="Arial" panose="020B0604020202020204"/>
            </a:endParaRPr>
          </a:p>
        </p:txBody>
      </p:sp>
      <p:sp>
        <p:nvSpPr>
          <p:cNvPr id="21" name="object 21"/>
          <p:cNvSpPr txBox="1">
            <a:spLocks noGrp="1"/>
          </p:cNvSpPr>
          <p:nvPr>
            <p:ph type="title"/>
          </p:nvPr>
        </p:nvSpPr>
        <p:spPr>
          <a:xfrm>
            <a:off x="767408" y="524588"/>
            <a:ext cx="1688286" cy="1119505"/>
          </a:xfrm>
          <a:prstGeom prst="rect">
            <a:avLst/>
          </a:prstGeom>
        </p:spPr>
        <p:txBody>
          <a:bodyPr vert="horz" wrap="square" lIns="0" tIns="12684" rIns="0" bIns="0" rtlCol="0">
            <a:spAutoFit/>
          </a:bodyPr>
          <a:lstStyle/>
          <a:p>
            <a:pPr marL="12700" marR="5080">
              <a:lnSpc>
                <a:spcPct val="100000"/>
              </a:lnSpc>
              <a:spcBef>
                <a:spcPts val="100"/>
              </a:spcBef>
            </a:pPr>
            <a:r>
              <a:rPr sz="3595" spc="-105" dirty="0"/>
              <a:t>A</a:t>
            </a:r>
            <a:r>
              <a:rPr sz="3595" dirty="0"/>
              <a:t>genda  </a:t>
            </a:r>
            <a:r>
              <a:rPr sz="3595" spc="-10" dirty="0"/>
              <a:t>Hari</a:t>
            </a:r>
            <a:r>
              <a:rPr sz="3595" spc="-40" dirty="0"/>
              <a:t> </a:t>
            </a:r>
            <a:r>
              <a:rPr sz="3595" dirty="0"/>
              <a:t>Ini</a:t>
            </a:r>
            <a:endParaRPr sz="3595"/>
          </a:p>
        </p:txBody>
      </p:sp>
      <p:sp>
        <p:nvSpPr>
          <p:cNvPr id="22" name="object 22"/>
          <p:cNvSpPr txBox="1"/>
          <p:nvPr/>
        </p:nvSpPr>
        <p:spPr>
          <a:xfrm>
            <a:off x="767408" y="2002299"/>
            <a:ext cx="2415098" cy="288290"/>
          </a:xfrm>
          <a:prstGeom prst="rect">
            <a:avLst/>
          </a:prstGeom>
        </p:spPr>
        <p:txBody>
          <a:bodyPr vert="horz" wrap="square" lIns="0" tIns="12050" rIns="0" bIns="0" rtlCol="0">
            <a:spAutoFit/>
          </a:bodyPr>
          <a:lstStyle/>
          <a:p>
            <a:pPr marL="12700">
              <a:lnSpc>
                <a:spcPct val="100000"/>
              </a:lnSpc>
              <a:spcBef>
                <a:spcPts val="95"/>
              </a:spcBef>
            </a:pPr>
            <a:r>
              <a:rPr lang="en-US">
                <a:latin typeface="Arial" panose="020B0604020202020204"/>
                <a:cs typeface="Arial" panose="020B0604020202020204"/>
              </a:rPr>
              <a:t> </a:t>
            </a:r>
            <a:r>
              <a:rPr lang="en-US" sz="1800">
                <a:latin typeface="Arial" panose="020B0604020202020204"/>
                <a:cs typeface="Arial" panose="020B0604020202020204"/>
              </a:rPr>
              <a:t>Dewi Setyarini</a:t>
            </a:r>
            <a:endParaRPr lang="en-US" sz="1800">
              <a:latin typeface="Arial" panose="020B0604020202020204"/>
              <a:cs typeface="Arial" panose="020B0604020202020204"/>
            </a:endParaRPr>
          </a:p>
        </p:txBody>
      </p:sp>
      <p:grpSp>
        <p:nvGrpSpPr>
          <p:cNvPr id="23" name="object 23"/>
          <p:cNvGrpSpPr/>
          <p:nvPr/>
        </p:nvGrpSpPr>
        <p:grpSpPr>
          <a:xfrm>
            <a:off x="3747010" y="3135543"/>
            <a:ext cx="4759799" cy="659586"/>
            <a:chOff x="3745991" y="3139414"/>
            <a:chExt cx="4765675" cy="660400"/>
          </a:xfrm>
        </p:grpSpPr>
        <p:pic>
          <p:nvPicPr>
            <p:cNvPr id="24" name="object 24"/>
            <p:cNvPicPr/>
            <p:nvPr/>
          </p:nvPicPr>
          <p:blipFill>
            <a:blip r:embed="rId8" cstate="print"/>
            <a:stretch>
              <a:fillRect/>
            </a:stretch>
          </p:blipFill>
          <p:spPr>
            <a:xfrm>
              <a:off x="4084319" y="3145561"/>
              <a:ext cx="4427093" cy="647547"/>
            </a:xfrm>
            <a:prstGeom prst="rect">
              <a:avLst/>
            </a:prstGeom>
          </p:spPr>
        </p:pic>
        <p:pic>
          <p:nvPicPr>
            <p:cNvPr id="25" name="object 25"/>
            <p:cNvPicPr/>
            <p:nvPr/>
          </p:nvPicPr>
          <p:blipFill>
            <a:blip r:embed="rId9" cstate="print"/>
            <a:stretch>
              <a:fillRect/>
            </a:stretch>
          </p:blipFill>
          <p:spPr>
            <a:xfrm>
              <a:off x="3745991" y="3139414"/>
              <a:ext cx="659714" cy="659790"/>
            </a:xfrm>
            <a:prstGeom prst="rect">
              <a:avLst/>
            </a:prstGeom>
          </p:spPr>
        </p:pic>
      </p:grpSp>
      <p:sp>
        <p:nvSpPr>
          <p:cNvPr id="26" name="object 26"/>
          <p:cNvSpPr txBox="1"/>
          <p:nvPr/>
        </p:nvSpPr>
        <p:spPr>
          <a:xfrm>
            <a:off x="3935500" y="3221187"/>
            <a:ext cx="282861" cy="443230"/>
          </a:xfrm>
          <a:prstGeom prst="rect">
            <a:avLst/>
          </a:prstGeom>
        </p:spPr>
        <p:txBody>
          <a:bodyPr vert="horz" wrap="square" lIns="0" tIns="13318" rIns="0" bIns="0" rtlCol="0">
            <a:spAutoFit/>
          </a:bodyPr>
          <a:lstStyle/>
          <a:p>
            <a:pPr marL="12700">
              <a:lnSpc>
                <a:spcPct val="100000"/>
              </a:lnSpc>
              <a:spcBef>
                <a:spcPts val="105"/>
              </a:spcBef>
            </a:pPr>
            <a:r>
              <a:rPr sz="2795" b="1" spc="5" dirty="0">
                <a:solidFill>
                  <a:srgbClr val="FFFFFF"/>
                </a:solidFill>
                <a:latin typeface="Arial" panose="020B0604020202020204"/>
                <a:cs typeface="Arial" panose="020B0604020202020204"/>
              </a:rPr>
              <a:t>D</a:t>
            </a:r>
            <a:endParaRPr sz="2795">
              <a:latin typeface="Arial" panose="020B0604020202020204"/>
              <a:cs typeface="Arial" panose="020B0604020202020204"/>
            </a:endParaRPr>
          </a:p>
        </p:txBody>
      </p:sp>
      <p:sp>
        <p:nvSpPr>
          <p:cNvPr id="27" name="object 27"/>
          <p:cNvSpPr/>
          <p:nvPr/>
        </p:nvSpPr>
        <p:spPr>
          <a:xfrm>
            <a:off x="7914577" y="3397373"/>
            <a:ext cx="283495" cy="143333"/>
          </a:xfrm>
          <a:custGeom>
            <a:avLst/>
            <a:gdLst/>
            <a:ahLst/>
            <a:cxnLst/>
            <a:rect l="l" t="t" r="r" b="b"/>
            <a:pathLst>
              <a:path w="283845" h="143510">
                <a:moveTo>
                  <a:pt x="106680" y="70104"/>
                </a:moveTo>
                <a:lnTo>
                  <a:pt x="0" y="9144"/>
                </a:lnTo>
                <a:lnTo>
                  <a:pt x="0" y="131064"/>
                </a:lnTo>
                <a:lnTo>
                  <a:pt x="106680" y="70104"/>
                </a:lnTo>
                <a:close/>
              </a:path>
              <a:path w="283845" h="143510">
                <a:moveTo>
                  <a:pt x="283464" y="71628"/>
                </a:moveTo>
                <a:lnTo>
                  <a:pt x="158496" y="0"/>
                </a:lnTo>
                <a:lnTo>
                  <a:pt x="158496" y="143256"/>
                </a:lnTo>
                <a:lnTo>
                  <a:pt x="283464" y="71628"/>
                </a:lnTo>
                <a:close/>
              </a:path>
            </a:pathLst>
          </a:custGeom>
          <a:solidFill>
            <a:srgbClr val="F6E112"/>
          </a:solidFill>
        </p:spPr>
        <p:txBody>
          <a:bodyPr wrap="square" lIns="0" tIns="0" rIns="0" bIns="0" rtlCol="0"/>
          <a:lstStyle/>
          <a:p/>
        </p:txBody>
      </p:sp>
      <p:sp>
        <p:nvSpPr>
          <p:cNvPr id="28" name="object 28"/>
          <p:cNvSpPr txBox="1"/>
          <p:nvPr/>
        </p:nvSpPr>
        <p:spPr>
          <a:xfrm>
            <a:off x="4668273" y="3232223"/>
            <a:ext cx="2692251" cy="455295"/>
          </a:xfrm>
          <a:prstGeom prst="rect">
            <a:avLst/>
          </a:prstGeom>
        </p:spPr>
        <p:txBody>
          <a:bodyPr vert="horz" wrap="square" lIns="0" tIns="11415" rIns="0" bIns="0" rtlCol="0">
            <a:spAutoFit/>
          </a:bodyPr>
          <a:lstStyle/>
          <a:p>
            <a:pPr marL="12700">
              <a:lnSpc>
                <a:spcPts val="1675"/>
              </a:lnSpc>
              <a:spcBef>
                <a:spcPts val="90"/>
              </a:spcBef>
            </a:pPr>
            <a:r>
              <a:rPr b="1" spc="-5" dirty="0">
                <a:solidFill>
                  <a:srgbClr val="585858"/>
                </a:solidFill>
                <a:latin typeface="Arial" panose="020B0604020202020204"/>
                <a:cs typeface="Arial" panose="020B0604020202020204"/>
              </a:rPr>
              <a:t>MINDMAP</a:t>
            </a:r>
            <a:endParaRPr>
              <a:latin typeface="Arial" panose="020B0604020202020204"/>
              <a:cs typeface="Arial" panose="020B0604020202020204"/>
            </a:endParaRPr>
          </a:p>
          <a:p>
            <a:pPr marL="12700">
              <a:lnSpc>
                <a:spcPts val="1795"/>
              </a:lnSpc>
            </a:pPr>
            <a:r>
              <a:rPr sz="1500" spc="5" dirty="0">
                <a:solidFill>
                  <a:srgbClr val="585858"/>
                </a:solidFill>
                <a:latin typeface="Arial" panose="020B0604020202020204"/>
                <a:cs typeface="Arial" panose="020B0604020202020204"/>
              </a:rPr>
              <a:t>Pemetaan harapan</a:t>
            </a:r>
            <a:r>
              <a:rPr sz="1500" spc="-160" dirty="0">
                <a:solidFill>
                  <a:srgbClr val="585858"/>
                </a:solidFill>
                <a:latin typeface="Arial" panose="020B0604020202020204"/>
                <a:cs typeface="Arial" panose="020B0604020202020204"/>
              </a:rPr>
              <a:t> </a:t>
            </a:r>
            <a:r>
              <a:rPr sz="1500" spc="5" dirty="0">
                <a:solidFill>
                  <a:srgbClr val="585858"/>
                </a:solidFill>
                <a:latin typeface="Arial" panose="020B0604020202020204"/>
                <a:cs typeface="Arial" panose="020B0604020202020204"/>
              </a:rPr>
              <a:t>perkuliahan</a:t>
            </a:r>
            <a:endParaRPr sz="1500">
              <a:latin typeface="Arial" panose="020B0604020202020204"/>
              <a:cs typeface="Arial" panose="020B0604020202020204"/>
            </a:endParaRPr>
          </a:p>
        </p:txBody>
      </p:sp>
      <p:sp>
        <p:nvSpPr>
          <p:cNvPr id="29" name="object 29"/>
          <p:cNvSpPr txBox="1"/>
          <p:nvPr/>
        </p:nvSpPr>
        <p:spPr>
          <a:xfrm>
            <a:off x="8703796" y="4772558"/>
            <a:ext cx="104011" cy="181610"/>
          </a:xfrm>
          <a:prstGeom prst="rect">
            <a:avLst/>
          </a:prstGeom>
        </p:spPr>
        <p:txBody>
          <a:bodyPr vert="horz" wrap="square" lIns="0" tIns="13318" rIns="0" bIns="0" rtlCol="0">
            <a:spAutoFit/>
          </a:bodyPr>
          <a:lstStyle/>
          <a:p>
            <a:pPr marL="12700">
              <a:lnSpc>
                <a:spcPct val="100000"/>
              </a:lnSpc>
              <a:spcBef>
                <a:spcPts val="105"/>
              </a:spcBef>
            </a:pPr>
            <a:r>
              <a:rPr sz="1100" b="1" dirty="0">
                <a:latin typeface="Arial" panose="020B0604020202020204"/>
                <a:cs typeface="Arial" panose="020B0604020202020204"/>
              </a:rPr>
              <a:t>2</a:t>
            </a:r>
            <a:endParaRPr sz="1100">
              <a:latin typeface="Arial" panose="020B0604020202020204"/>
              <a:cs typeface="Arial" panose="020B0604020202020204"/>
            </a:endParaRPr>
          </a:p>
        </p:txBody>
      </p:sp>
      <p:sp>
        <p:nvSpPr>
          <p:cNvPr id="30" name="object 30"/>
          <p:cNvSpPr/>
          <p:nvPr/>
        </p:nvSpPr>
        <p:spPr>
          <a:xfrm>
            <a:off x="774308" y="1755005"/>
            <a:ext cx="2373874" cy="0"/>
          </a:xfrm>
          <a:custGeom>
            <a:avLst/>
            <a:gdLst/>
            <a:ahLst/>
            <a:cxnLst/>
            <a:rect l="l" t="t" r="r" b="b"/>
            <a:pathLst>
              <a:path w="2376805">
                <a:moveTo>
                  <a:pt x="0" y="0"/>
                </a:moveTo>
                <a:lnTo>
                  <a:pt x="2376297" y="0"/>
                </a:lnTo>
              </a:path>
            </a:pathLst>
          </a:custGeom>
          <a:ln w="9144">
            <a:solidFill>
              <a:srgbClr val="DF2012"/>
            </a:solidFill>
          </a:ln>
        </p:spPr>
        <p:txBody>
          <a:bodyPr wrap="square" lIns="0" tIns="0" rIns="0" bIns="0" rtlCol="0"/>
          <a:lstStyle/>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4" name="Rectangle 4"/>
          <p:cNvSpPr>
            <a:spLocks noGrp="1" noChangeArrowheads="1"/>
          </p:cNvSpPr>
          <p:nvPr>
            <p:ph type="title" idx="4294967295"/>
          </p:nvPr>
        </p:nvSpPr>
        <p:spPr>
          <a:xfrm>
            <a:off x="1143000" y="305991"/>
            <a:ext cx="4224338" cy="667941"/>
          </a:xfrm>
        </p:spPr>
        <p:txBody>
          <a:bodyPr vert="horz" wrap="square" lIns="68580" tIns="34290" rIns="68580" bIns="3429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rPr>
              <a:t>MACAM TUGAS MANAJER</a:t>
            </a:r>
            <a:r>
              <a:rPr kumimoji="0" lang="en-US" sz="1350" b="0"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j-ea"/>
                <a:cs typeface="+mj-cs"/>
              </a:rPr>
              <a:t> </a:t>
            </a:r>
            <a:endParaRPr kumimoji="0" lang="en-US" sz="1350" b="0"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j-ea"/>
              <a:cs typeface="+mj-cs"/>
            </a:endParaRPr>
          </a:p>
        </p:txBody>
      </p:sp>
      <p:sp>
        <p:nvSpPr>
          <p:cNvPr id="12291" name="Rectangle 5"/>
          <p:cNvSpPr>
            <a:spLocks noGrp="1"/>
          </p:cNvSpPr>
          <p:nvPr>
            <p:ph sz="half" idx="1"/>
          </p:nvPr>
        </p:nvSpPr>
        <p:spPr>
          <a:xfrm>
            <a:off x="1143000" y="1707356"/>
            <a:ext cx="2571750" cy="1771650"/>
          </a:xfrm>
          <a:solidFill>
            <a:srgbClr val="FFFFCC">
              <a:alpha val="100000"/>
            </a:srgbClr>
          </a:solidFill>
        </p:spPr>
        <p:txBody>
          <a:bodyPr vert="horz" wrap="square" lIns="68580" tIns="34290" rIns="68580" bIns="34290" anchor="t" anchorCtr="0"/>
          <a:lstStyle>
            <a:lvl1pPr lvl="0">
              <a:buClrTx/>
              <a:buSzTx/>
              <a:buFont typeface="Arial" panose="020B0604020202020204" pitchFamily="34" charset="0"/>
              <a:defRPr sz="2800"/>
            </a:lvl1pPr>
            <a:lvl2pPr lvl="1">
              <a:buClrTx/>
              <a:buSzTx/>
              <a:buFont typeface="Arial" panose="020B060402020202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171450" lvl="0" indent="-171450" algn="ctr" eaLnBrk="1" hangingPunct="1">
              <a:buFont typeface="Wingdings" panose="05000000000000000000" pitchFamily="2" charset="2"/>
              <a:buNone/>
            </a:pPr>
            <a:endParaRPr lang="en-US" altLang="x-none" sz="1500" dirty="0">
              <a:latin typeface="Comic Sans MS" panose="030F0702030302020204" pitchFamily="66" charset="0"/>
            </a:endParaRPr>
          </a:p>
          <a:p>
            <a:pPr marL="171450" lvl="0" indent="-171450" algn="ctr" eaLnBrk="1" hangingPunct="1">
              <a:buClr>
                <a:schemeClr val="tx1"/>
              </a:buClr>
              <a:buFont typeface="Wingdings" panose="05000000000000000000" pitchFamily="2" charset="2"/>
              <a:buChar char="§"/>
            </a:pPr>
            <a:r>
              <a:rPr lang="en-US" altLang="x-none" sz="1350" dirty="0">
                <a:solidFill>
                  <a:srgbClr val="009900"/>
                </a:solidFill>
                <a:latin typeface="Arial Black" panose="020B0A04020102020204" pitchFamily="34" charset="0"/>
              </a:rPr>
              <a:t>Menetapkan tujuan</a:t>
            </a:r>
            <a:endParaRPr lang="en-US" altLang="x-none" sz="1350" dirty="0">
              <a:solidFill>
                <a:srgbClr val="009900"/>
              </a:solidFill>
              <a:latin typeface="Arial Black" panose="020B0A04020102020204" pitchFamily="34" charset="0"/>
            </a:endParaRPr>
          </a:p>
          <a:p>
            <a:pPr marL="171450" lvl="0" indent="-171450" algn="ctr" eaLnBrk="1" hangingPunct="1">
              <a:buClr>
                <a:schemeClr val="tx1"/>
              </a:buClr>
              <a:buFont typeface="Wingdings" panose="05000000000000000000" pitchFamily="2" charset="2"/>
              <a:buChar char="§"/>
            </a:pPr>
            <a:r>
              <a:rPr lang="en-US" altLang="x-none" sz="1350" dirty="0">
                <a:solidFill>
                  <a:srgbClr val="009900"/>
                </a:solidFill>
                <a:latin typeface="Arial Black" panose="020B0A04020102020204" pitchFamily="34" charset="0"/>
              </a:rPr>
              <a:t>Merencanakan</a:t>
            </a:r>
            <a:endParaRPr lang="en-US" altLang="x-none" sz="1350" dirty="0">
              <a:solidFill>
                <a:srgbClr val="009900"/>
              </a:solidFill>
              <a:latin typeface="Arial Black" panose="020B0A04020102020204" pitchFamily="34" charset="0"/>
            </a:endParaRPr>
          </a:p>
          <a:p>
            <a:pPr marL="171450" lvl="0" indent="-171450" algn="ctr" eaLnBrk="1" hangingPunct="1">
              <a:buClr>
                <a:schemeClr val="tx1"/>
              </a:buClr>
              <a:buFont typeface="Wingdings" panose="05000000000000000000" pitchFamily="2" charset="2"/>
              <a:buChar char="§"/>
            </a:pPr>
            <a:r>
              <a:rPr lang="en-US" altLang="x-none" sz="1350" dirty="0">
                <a:solidFill>
                  <a:srgbClr val="009900"/>
                </a:solidFill>
                <a:latin typeface="Arial Black" panose="020B0A04020102020204" pitchFamily="34" charset="0"/>
              </a:rPr>
              <a:t>Mengorganisasi</a:t>
            </a:r>
            <a:endParaRPr lang="en-US" altLang="x-none" sz="1350" dirty="0">
              <a:solidFill>
                <a:srgbClr val="009900"/>
              </a:solidFill>
              <a:latin typeface="Arial Black" panose="020B0A04020102020204" pitchFamily="34" charset="0"/>
            </a:endParaRPr>
          </a:p>
          <a:p>
            <a:pPr marL="171450" lvl="0" indent="-171450" algn="ctr" eaLnBrk="1" hangingPunct="1">
              <a:buClr>
                <a:schemeClr val="tx1"/>
              </a:buClr>
              <a:buFont typeface="Wingdings" panose="05000000000000000000" pitchFamily="2" charset="2"/>
              <a:buChar char="§"/>
            </a:pPr>
            <a:r>
              <a:rPr lang="en-US" altLang="x-none" sz="1350" dirty="0">
                <a:solidFill>
                  <a:srgbClr val="009900"/>
                </a:solidFill>
                <a:latin typeface="Arial Black" panose="020B0A04020102020204" pitchFamily="34" charset="0"/>
              </a:rPr>
              <a:t>Mengawasi</a:t>
            </a:r>
            <a:endParaRPr lang="en-US" altLang="x-none" sz="1350" dirty="0">
              <a:solidFill>
                <a:srgbClr val="009900"/>
              </a:solidFill>
              <a:latin typeface="Arial Black" panose="020B0A04020102020204" pitchFamily="34" charset="0"/>
            </a:endParaRPr>
          </a:p>
          <a:p>
            <a:pPr marL="171450" lvl="0" indent="-171450" algn="ctr" eaLnBrk="1" hangingPunct="1">
              <a:buClr>
                <a:schemeClr val="tx1"/>
              </a:buClr>
              <a:buFont typeface="Wingdings" panose="05000000000000000000" pitchFamily="2" charset="2"/>
              <a:buChar char="§"/>
            </a:pPr>
            <a:r>
              <a:rPr lang="en-US" altLang="x-none" sz="1350" dirty="0">
                <a:solidFill>
                  <a:srgbClr val="009900"/>
                </a:solidFill>
                <a:latin typeface="Arial Black" panose="020B0A04020102020204" pitchFamily="34" charset="0"/>
              </a:rPr>
              <a:t>Menetapkan kebijakan </a:t>
            </a:r>
            <a:endParaRPr lang="en-US" altLang="x-none" sz="1350" dirty="0">
              <a:solidFill>
                <a:srgbClr val="009900"/>
              </a:solidFill>
              <a:latin typeface="Arial Black" panose="020B0A04020102020204" pitchFamily="34" charset="0"/>
            </a:endParaRPr>
          </a:p>
        </p:txBody>
      </p:sp>
      <p:sp>
        <p:nvSpPr>
          <p:cNvPr id="10246" name="Rectangle 6"/>
          <p:cNvSpPr>
            <a:spLocks noGrp="1" noChangeArrowheads="1"/>
          </p:cNvSpPr>
          <p:nvPr>
            <p:ph sz="half" idx="1"/>
          </p:nvPr>
        </p:nvSpPr>
        <p:spPr>
          <a:xfrm>
            <a:off x="5772150" y="1815704"/>
            <a:ext cx="2228850" cy="1663304"/>
          </a:xfrm>
          <a:solidFill>
            <a:srgbClr val="FFFFCC"/>
          </a:solidFill>
        </p:spPr>
        <p:txBody>
          <a:bodyPr vert="horz" wrap="square" lIns="68580" tIns="34290" rIns="68580" bIns="34290" numCol="1" anchor="t" anchorCtr="0" compatLnSpc="1">
            <a:normAutofit/>
          </a:bodyPr>
          <a:lstStyle/>
          <a:p>
            <a:pPr marL="228600" marR="0" lvl="0" indent="-228600" algn="ctr"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sz="1500" b="0" i="0" u="none" strike="noStrike" kern="1200" cap="none" spc="0" normalizeH="0" baseline="0" noProof="0" dirty="0">
              <a:ln>
                <a:noFill/>
              </a:ln>
              <a:solidFill>
                <a:srgbClr val="000066"/>
              </a:solidFill>
              <a:effectLst/>
              <a:uLnTx/>
              <a:uFillTx/>
              <a:latin typeface="Comic Sans MS" panose="030F0702030302020204" pitchFamily="66" charset="0"/>
              <a:ea typeface="+mn-ea"/>
              <a:cs typeface="+mn-cs"/>
            </a:endParaRPr>
          </a:p>
          <a:p>
            <a:pPr marL="228600" marR="0" lvl="0" indent="-228600" algn="ctr"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1500" b="0" i="0" u="none" strike="noStrike" kern="1200" cap="none" spc="0" normalizeH="0" baseline="0" noProof="0" dirty="0" err="1">
                <a:ln>
                  <a:noFill/>
                </a:ln>
                <a:solidFill>
                  <a:schemeClr val="accent2">
                    <a:lumMod val="75000"/>
                  </a:schemeClr>
                </a:solidFill>
                <a:effectLst/>
                <a:uLnTx/>
                <a:uFillTx/>
                <a:latin typeface="Arial Black" panose="020B0A04020102020204" pitchFamily="34" charset="0"/>
                <a:ea typeface="+mn-ea"/>
                <a:cs typeface="+mn-cs"/>
              </a:rPr>
              <a:t>Mengarahkan</a:t>
            </a:r>
            <a:endParaRPr kumimoji="0" lang="en-US" sz="1500" b="0"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n-ea"/>
              <a:cs typeface="+mn-cs"/>
            </a:endParaRPr>
          </a:p>
          <a:p>
            <a:pPr marL="228600" marR="0" lvl="0" indent="-228600" algn="ctr"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1500" b="0" i="0" u="none" strike="noStrike" kern="1200" cap="none" spc="0" normalizeH="0" baseline="0" noProof="0" dirty="0" err="1">
                <a:ln>
                  <a:noFill/>
                </a:ln>
                <a:solidFill>
                  <a:schemeClr val="accent2">
                    <a:lumMod val="75000"/>
                  </a:schemeClr>
                </a:solidFill>
                <a:effectLst/>
                <a:uLnTx/>
                <a:uFillTx/>
                <a:latin typeface="Arial Black" panose="020B0A04020102020204" pitchFamily="34" charset="0"/>
                <a:ea typeface="+mn-ea"/>
                <a:cs typeface="+mn-cs"/>
              </a:rPr>
              <a:t>Memotivasi</a:t>
            </a:r>
            <a:endParaRPr kumimoji="0" lang="en-US" sz="1500" b="0"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n-ea"/>
              <a:cs typeface="+mn-cs"/>
            </a:endParaRPr>
          </a:p>
          <a:p>
            <a:pPr marL="228600" marR="0" lvl="0" indent="-228600" algn="ctr"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1500" b="0" i="0" u="none" strike="noStrike" kern="1200" cap="none" spc="0" normalizeH="0" baseline="0" noProof="0" dirty="0" err="1">
                <a:ln>
                  <a:noFill/>
                </a:ln>
                <a:solidFill>
                  <a:schemeClr val="accent2">
                    <a:lumMod val="75000"/>
                  </a:schemeClr>
                </a:solidFill>
                <a:effectLst/>
                <a:uLnTx/>
                <a:uFillTx/>
                <a:latin typeface="Arial Black" panose="020B0A04020102020204" pitchFamily="34" charset="0"/>
                <a:ea typeface="+mn-ea"/>
                <a:cs typeface="+mn-cs"/>
              </a:rPr>
              <a:t>Supervisi</a:t>
            </a:r>
            <a:endParaRPr kumimoji="0" lang="en-US" sz="1500" b="0"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n-ea"/>
              <a:cs typeface="+mn-cs"/>
            </a:endParaRPr>
          </a:p>
          <a:p>
            <a:pPr marL="228600" marR="0" lvl="0" indent="-228600" algn="ctr"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1500" b="0" i="0" u="none" strike="noStrike" kern="1200" cap="none" spc="0" normalizeH="0" baseline="0" noProof="0" dirty="0" err="1">
                <a:ln>
                  <a:noFill/>
                </a:ln>
                <a:solidFill>
                  <a:schemeClr val="accent2">
                    <a:lumMod val="75000"/>
                  </a:schemeClr>
                </a:solidFill>
                <a:effectLst/>
                <a:uLnTx/>
                <a:uFillTx/>
                <a:latin typeface="Arial Black" panose="020B0A04020102020204" pitchFamily="34" charset="0"/>
                <a:ea typeface="+mn-ea"/>
                <a:cs typeface="+mn-cs"/>
              </a:rPr>
              <a:t>Komunikasi</a:t>
            </a:r>
            <a:endParaRPr kumimoji="0" lang="en-US" sz="1500" b="0"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n-ea"/>
              <a:cs typeface="+mn-cs"/>
            </a:endParaRPr>
          </a:p>
        </p:txBody>
      </p:sp>
      <p:sp>
        <p:nvSpPr>
          <p:cNvPr id="10249" name="Text Box 9"/>
          <p:cNvSpPr txBox="1">
            <a:spLocks noChangeArrowheads="1"/>
          </p:cNvSpPr>
          <p:nvPr/>
        </p:nvSpPr>
        <p:spPr bwMode="auto">
          <a:xfrm>
            <a:off x="1763316" y="1168004"/>
            <a:ext cx="2571750" cy="252730"/>
          </a:xfrm>
          <a:prstGeom prst="rect">
            <a:avLst/>
          </a:prstGeom>
          <a:solidFill>
            <a:schemeClr val="accent2">
              <a:lumMod val="20000"/>
              <a:lumOff val="80000"/>
            </a:schemeClr>
          </a:solidFill>
          <a:ln w="9525">
            <a:noFill/>
            <a:miter lim="800000"/>
          </a:ln>
          <a:effectLst/>
        </p:spPr>
        <p:txBody>
          <a:bodyPr>
            <a:spAutoFit/>
          </a:bodyPr>
          <a:lstStyle/>
          <a:p>
            <a:pPr marR="0" algn="ctr" defTabSz="914400" fontAlgn="auto">
              <a:spcBef>
                <a:spcPts val="0"/>
              </a:spcBef>
              <a:spcAft>
                <a:spcPts val="0"/>
              </a:spcAft>
              <a:buClrTx/>
              <a:buSzTx/>
              <a:buFontTx/>
              <a:buNone/>
              <a:defRPr/>
            </a:pPr>
            <a:r>
              <a:rPr kumimoji="0" lang="en-US" sz="1050" b="1" kern="1200" cap="none" spc="0" normalizeH="0" baseline="0" noProof="0" dirty="0">
                <a:solidFill>
                  <a:schemeClr val="accent2">
                    <a:lumMod val="75000"/>
                  </a:schemeClr>
                </a:solidFill>
                <a:latin typeface="Arial Black" panose="020B0A04020102020204" pitchFamily="34" charset="0"/>
                <a:ea typeface="+mn-ea"/>
                <a:cs typeface="+mn-cs"/>
              </a:rPr>
              <a:t>MANAJER ADIMINISTRATIF</a:t>
            </a:r>
            <a:endParaRPr kumimoji="0" lang="en-US" sz="1050" b="1" kern="1200" cap="none" spc="0" normalizeH="0" baseline="0" noProof="0" dirty="0">
              <a:solidFill>
                <a:schemeClr val="accent2">
                  <a:lumMod val="75000"/>
                </a:schemeClr>
              </a:solidFill>
              <a:latin typeface="Arial Black" panose="020B0A04020102020204" pitchFamily="34" charset="0"/>
              <a:ea typeface="+mn-ea"/>
              <a:cs typeface="+mn-cs"/>
            </a:endParaRPr>
          </a:p>
        </p:txBody>
      </p:sp>
      <p:sp>
        <p:nvSpPr>
          <p:cNvPr id="10250" name="Text Box 10"/>
          <p:cNvSpPr txBox="1">
            <a:spLocks noChangeArrowheads="1"/>
          </p:cNvSpPr>
          <p:nvPr/>
        </p:nvSpPr>
        <p:spPr bwMode="auto">
          <a:xfrm>
            <a:off x="4950619" y="1006079"/>
            <a:ext cx="2268141" cy="637540"/>
          </a:xfrm>
          <a:prstGeom prst="rect">
            <a:avLst/>
          </a:prstGeom>
          <a:solidFill>
            <a:srgbClr val="FFFF99"/>
          </a:solidFill>
          <a:ln w="9525">
            <a:noFill/>
            <a:miter lim="800000"/>
          </a:ln>
          <a:effectLst/>
        </p:spPr>
        <p:txBody>
          <a:bodyPr>
            <a:spAutoFit/>
          </a:bodyPr>
          <a:lstStyle/>
          <a:p>
            <a:pPr marR="0" algn="ctr" defTabSz="914400" fontAlgn="auto">
              <a:lnSpc>
                <a:spcPct val="90000"/>
              </a:lnSpc>
              <a:spcBef>
                <a:spcPct val="20000"/>
              </a:spcBef>
              <a:spcAft>
                <a:spcPts val="0"/>
              </a:spcAft>
              <a:buClrTx/>
              <a:buSzTx/>
              <a:buFontTx/>
              <a:buNone/>
              <a:defRPr/>
            </a:pPr>
            <a:endParaRPr kumimoji="0" lang="id-ID" sz="1500" b="1" kern="1200" cap="none" spc="0" normalizeH="0" baseline="0" noProof="0" dirty="0">
              <a:solidFill>
                <a:schemeClr val="accent4">
                  <a:lumMod val="50000"/>
                </a:schemeClr>
              </a:solidFill>
              <a:latin typeface="Arial Black" panose="020B0A04020102020204" pitchFamily="34" charset="0"/>
              <a:ea typeface="+mn-ea"/>
              <a:cs typeface="+mn-cs"/>
            </a:endParaRPr>
          </a:p>
          <a:p>
            <a:pPr marR="0" algn="ctr" defTabSz="914400" fontAlgn="auto">
              <a:lnSpc>
                <a:spcPct val="90000"/>
              </a:lnSpc>
              <a:spcBef>
                <a:spcPct val="20000"/>
              </a:spcBef>
              <a:spcAft>
                <a:spcPts val="0"/>
              </a:spcAft>
              <a:buClrTx/>
              <a:buSzTx/>
              <a:buFontTx/>
              <a:buNone/>
              <a:defRPr/>
            </a:pPr>
            <a:r>
              <a:rPr kumimoji="0" lang="en-US" sz="1050" b="1" kern="1200" cap="none" spc="0" normalizeH="0" baseline="0" noProof="0" dirty="0">
                <a:solidFill>
                  <a:schemeClr val="accent4">
                    <a:lumMod val="50000"/>
                  </a:schemeClr>
                </a:solidFill>
                <a:latin typeface="Arial Black" panose="020B0A04020102020204" pitchFamily="34" charset="0"/>
                <a:ea typeface="+mn-ea"/>
                <a:cs typeface="+mn-cs"/>
              </a:rPr>
              <a:t>MANAJER OPERATIF</a:t>
            </a:r>
            <a:r>
              <a:rPr kumimoji="0" lang="en-US" sz="1050" kern="1200" cap="none" spc="0" normalizeH="0" baseline="0" noProof="0" dirty="0">
                <a:solidFill>
                  <a:schemeClr val="accent4">
                    <a:lumMod val="50000"/>
                  </a:schemeClr>
                </a:solidFill>
                <a:latin typeface="Arial Black" panose="020B0A04020102020204" pitchFamily="34" charset="0"/>
                <a:ea typeface="+mn-ea"/>
                <a:cs typeface="+mn-cs"/>
              </a:rPr>
              <a:t> </a:t>
            </a:r>
            <a:endParaRPr kumimoji="0" lang="en-US" sz="1050" kern="1200" cap="none" spc="0" normalizeH="0" baseline="0" noProof="0" dirty="0">
              <a:solidFill>
                <a:schemeClr val="accent4">
                  <a:lumMod val="50000"/>
                </a:schemeClr>
              </a:solidFill>
              <a:latin typeface="Arial Black" panose="020B0A04020102020204" pitchFamily="34" charset="0"/>
              <a:ea typeface="+mn-ea"/>
              <a:cs typeface="+mn-cs"/>
            </a:endParaRPr>
          </a:p>
          <a:p>
            <a:pPr marR="0" defTabSz="914400" fontAlgn="auto">
              <a:spcBef>
                <a:spcPts val="0"/>
              </a:spcBef>
              <a:spcAft>
                <a:spcPts val="0"/>
              </a:spcAft>
              <a:buClrTx/>
              <a:buSzTx/>
              <a:buFontTx/>
              <a:buNone/>
              <a:defRPr/>
            </a:pPr>
            <a:endParaRPr kumimoji="0" lang="en-US" sz="1050" kern="1200" cap="none" spc="0" normalizeH="0" baseline="0" noProof="0" dirty="0">
              <a:latin typeface="Arial" panose="020B0604020202020204" pitchFamily="34" charset="0"/>
              <a:ea typeface="+mn-ea"/>
              <a:cs typeface="+mn-cs"/>
            </a:endParaRPr>
          </a:p>
        </p:txBody>
      </p:sp>
    </p:spTree>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idx="4294967295"/>
          </p:nvPr>
        </p:nvSpPr>
        <p:spPr>
          <a:xfrm>
            <a:off x="1143000" y="228600"/>
            <a:ext cx="6172200" cy="854869"/>
          </a:xfrm>
        </p:spPr>
        <p:txBody>
          <a:bodyPr vert="horz" wrap="square" lIns="68580" tIns="34290" rIns="68580" bIns="3429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smtClean="0">
                <a:ln>
                  <a:noFill/>
                </a:ln>
                <a:solidFill>
                  <a:srgbClr val="009900"/>
                </a:solidFill>
                <a:effectLst/>
                <a:uLnTx/>
                <a:uFillTx/>
                <a:latin typeface="Comic Sans MS" panose="030F0702030302020204" pitchFamily="66" charset="0"/>
                <a:ea typeface="+mj-ea"/>
                <a:cs typeface="+mj-cs"/>
              </a:rPr>
              <a:t> </a:t>
            </a:r>
            <a:r>
              <a:rPr kumimoji="0" lang="en-US" sz="1500" b="1" i="0" u="none" strike="noStrike" kern="1200" cap="none" spc="0" normalizeH="0" baseline="0" noProof="0" dirty="0">
                <a:ln>
                  <a:noFill/>
                </a:ln>
                <a:solidFill>
                  <a:schemeClr val="accent3">
                    <a:lumMod val="10000"/>
                  </a:schemeClr>
                </a:solidFill>
                <a:effectLst/>
                <a:uLnTx/>
                <a:uFillTx/>
                <a:latin typeface="Arial Black" panose="020B0A04020102020204" pitchFamily="34" charset="0"/>
                <a:ea typeface="+mj-ea"/>
                <a:cs typeface="+mj-cs"/>
              </a:rPr>
              <a:t>DITINJAU DARI LINGKUP KEGIATAN ORGANISASI</a:t>
            </a:r>
            <a:endParaRPr kumimoji="0" lang="en-US" sz="1500" b="1" i="0" u="none" strike="noStrike" kern="1200" cap="none" spc="0" normalizeH="0" baseline="0" noProof="0" dirty="0">
              <a:ln>
                <a:noFill/>
              </a:ln>
              <a:solidFill>
                <a:schemeClr val="accent3">
                  <a:lumMod val="10000"/>
                </a:schemeClr>
              </a:solidFill>
              <a:effectLst/>
              <a:uLnTx/>
              <a:uFillTx/>
              <a:latin typeface="Arial Black" panose="020B0A04020102020204" pitchFamily="34" charset="0"/>
              <a:ea typeface="+mj-ea"/>
              <a:cs typeface="+mj-cs"/>
            </a:endParaRPr>
          </a:p>
        </p:txBody>
      </p:sp>
      <p:sp>
        <p:nvSpPr>
          <p:cNvPr id="12292" name="Rectangle 4"/>
          <p:cNvSpPr>
            <a:spLocks noGrp="1" noChangeArrowheads="1"/>
          </p:cNvSpPr>
          <p:nvPr>
            <p:ph sz="half" idx="1"/>
          </p:nvPr>
        </p:nvSpPr>
        <p:spPr>
          <a:xfrm>
            <a:off x="1143000" y="1168004"/>
            <a:ext cx="2400300" cy="2857500"/>
          </a:xfrm>
          <a:solidFill>
            <a:srgbClr val="CCFF66"/>
          </a:solidFill>
        </p:spPr>
        <p:txBody>
          <a:bodyPr vert="horz" wrap="square" lIns="68580" tIns="34290" rIns="68580" bIns="34290" numCol="1" anchor="t" anchorCtr="0" compatLnSpc="1">
            <a:normAutofit lnSpcReduction="10000"/>
          </a:bodyPr>
          <a:lstStyle/>
          <a:p>
            <a:pPr marL="285750" marR="0" lvl="0" indent="-285750" algn="ctr"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35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MANAJER FUNGSIONAL</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endPar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Char char="Ø"/>
              <a:defRPr/>
            </a:pP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Dilihat</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dari</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bidang</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endPar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defRPr/>
            </a:pP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produksi</a:t>
            </a:r>
            <a:endPar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defRPr/>
            </a:pP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personalia</a:t>
            </a:r>
            <a:endPar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defRPr/>
            </a:pP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keuangan</a:t>
            </a:r>
            <a:endPar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defRPr/>
            </a:pP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pemasaran</a:t>
            </a:r>
            <a:endPar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defRPr/>
            </a:pP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akuntansi</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endPar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000066"/>
              </a:buClr>
              <a:buSzTx/>
              <a:buFont typeface="Wingdings" panose="05000000000000000000" pitchFamily="2" charset="2"/>
              <a:buChar char="Ø"/>
              <a:defRPr/>
            </a:pP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Dilihat</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dari</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proses</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endPar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000066"/>
              </a:buClr>
              <a:buSzTx/>
              <a:buFont typeface="Wingdings" panose="05000000000000000000" pitchFamily="2" charset="2"/>
              <a:buChar char="§"/>
              <a:defRPr/>
            </a:pP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perecanaan</a:t>
            </a:r>
            <a:endPar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000066"/>
              </a:buClr>
              <a:buSzTx/>
              <a:buFont typeface="Wingdings" panose="05000000000000000000" pitchFamily="2" charset="2"/>
              <a:buChar char="§"/>
              <a:defRPr/>
            </a:pP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pengawasan</a:t>
            </a:r>
            <a:r>
              <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endParaRPr kumimoji="0" lang="en-US" sz="135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12293" name="Rectangle 5"/>
          <p:cNvSpPr>
            <a:spLocks noGrp="1" noChangeArrowheads="1"/>
          </p:cNvSpPr>
          <p:nvPr>
            <p:ph sz="half" idx="1"/>
          </p:nvPr>
        </p:nvSpPr>
        <p:spPr>
          <a:xfrm>
            <a:off x="4816079" y="1221581"/>
            <a:ext cx="3184922" cy="2764631"/>
          </a:xfrm>
          <a:solidFill>
            <a:srgbClr val="CCFF66"/>
          </a:solidFill>
        </p:spPr>
        <p:txBody>
          <a:bodyPr vert="horz" wrap="square" lIns="68580" tIns="34290" rIns="68580" bIns="34290" numCol="1" anchor="t" anchorCtr="0" compatLnSpc="1">
            <a:noAutofit/>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200" b="1"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MANAJER UMUM </a:t>
            </a:r>
            <a:endParaRPr kumimoji="0" lang="en-US" sz="1200" b="1"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Mempunyai</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tanggung</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jawab</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lebih</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dari</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satu</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kegiatan</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fungsional</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seperti</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endPar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1.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komersial</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bertanggung</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endPar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jawab</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pada</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pemasaran</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dan</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endPar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keuangan</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a:t>
            </a:r>
            <a:endPar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2.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Manajer</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tehnik</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bertanggung</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endPar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jawab</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pada</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produksi</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penelitian</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endPar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pengembanga</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 training </a:t>
            </a:r>
            <a:r>
              <a:rPr kumimoji="0" lang="en-US" sz="1200" b="0" i="0" u="none" strike="noStrike" kern="1200" cap="none" spc="0" normalizeH="0" baseline="0" noProof="0" dirty="0" err="1">
                <a:ln>
                  <a:noFill/>
                </a:ln>
                <a:solidFill>
                  <a:schemeClr val="accent6">
                    <a:lumMod val="75000"/>
                  </a:schemeClr>
                </a:solidFill>
                <a:effectLst/>
                <a:uLnTx/>
                <a:uFillTx/>
                <a:latin typeface="Arial Black" panose="020B0A04020102020204" pitchFamily="34" charset="0"/>
                <a:ea typeface="+mn-ea"/>
                <a:cs typeface="+mn-cs"/>
              </a:rPr>
              <a:t>dll</a:t>
            </a:r>
            <a:r>
              <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rPr>
              <a:t>.</a:t>
            </a:r>
            <a:endParaRPr kumimoji="0" lang="en-US" sz="1200" b="0" i="0" u="none" strike="noStrike" kern="1200" cap="none" spc="0" normalizeH="0" baseline="0" noProof="0" dirty="0">
              <a:ln>
                <a:noFill/>
              </a:ln>
              <a:solidFill>
                <a:schemeClr val="accent6">
                  <a:lumMod val="75000"/>
                </a:schemeClr>
              </a:solidFill>
              <a:effectLst/>
              <a:uLnTx/>
              <a:uFillTx/>
              <a:latin typeface="Arial Black" panose="020B0A04020102020204" pitchFamily="34" charset="0"/>
              <a:ea typeface="+mn-ea"/>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ChangeArrowheads="1"/>
          </p:cNvSpPr>
          <p:nvPr>
            <p:ph type="title"/>
          </p:nvPr>
        </p:nvSpPr>
        <p:spPr>
          <a:xfrm>
            <a:off x="855345" y="637540"/>
            <a:ext cx="6968490" cy="594995"/>
          </a:xfrm>
        </p:spPr>
        <p:txBody>
          <a:bodyPr vert="horz" wrap="square" lIns="68580" tIns="34290" rIns="68580" bIns="34290" numCol="1" anchor="ctr" anchorCtr="0"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schemeClr val="accent3">
                    <a:lumMod val="10000"/>
                  </a:schemeClr>
                </a:solidFill>
                <a:effectLst/>
                <a:uLnTx/>
                <a:uFillTx/>
                <a:latin typeface="Arial Black" panose="020B0A04020102020204" pitchFamily="34" charset="0"/>
                <a:ea typeface="+mj-ea"/>
                <a:cs typeface="+mj-cs"/>
              </a:rPr>
              <a:t>TINGKATAN MANAJEMEN  DAN KETRAMPILAN MANAJERIAL</a:t>
            </a:r>
            <a:r>
              <a:rPr kumimoji="0" lang="en-US" sz="1500" b="0"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j-ea"/>
                <a:cs typeface="+mj-cs"/>
              </a:rPr>
              <a:t> </a:t>
            </a:r>
            <a:endParaRPr kumimoji="0" lang="en-US" sz="1500" b="0"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mj-ea"/>
              <a:cs typeface="+mj-cs"/>
            </a:endParaRPr>
          </a:p>
        </p:txBody>
      </p:sp>
      <p:sp>
        <p:nvSpPr>
          <p:cNvPr id="14339" name="Rectangle 3"/>
          <p:cNvSpPr>
            <a:spLocks noGrp="1"/>
          </p:cNvSpPr>
          <p:nvPr>
            <p:ph idx="1"/>
          </p:nvPr>
        </p:nvSpPr>
        <p:spPr>
          <a:xfrm>
            <a:off x="805180" y="1200150"/>
            <a:ext cx="7526655" cy="3622040"/>
          </a:xfrm>
          <a:solidFill>
            <a:schemeClr val="bg1">
              <a:alpha val="100000"/>
            </a:schemeClr>
          </a:solidFill>
          <a:ln>
            <a:solidFill>
              <a:schemeClr val="bg1">
                <a:alpha val="100000"/>
              </a:schemeClr>
            </a:solidFill>
            <a:miter/>
          </a:ln>
        </p:spPr>
        <p:txBody>
          <a:bodyPr vert="horz" wrap="square" lIns="68580" tIns="34290" rIns="68580" bIns="34290" anchor="t" anchorCtr="0"/>
          <a:p>
            <a:pPr marL="228600" indent="-228600" eaLnBrk="1" hangingPunct="1">
              <a:buFontTx/>
              <a:buAutoNum type="arabicPeriod"/>
            </a:pPr>
            <a:endParaRPr lang="en-US" altLang="x-none" sz="1200" dirty="0">
              <a:solidFill>
                <a:srgbClr val="CC0000"/>
              </a:solidFill>
              <a:latin typeface="Comic Sans MS" panose="030F0702030302020204" pitchFamily="66" charset="0"/>
            </a:endParaRPr>
          </a:p>
          <a:p>
            <a:pPr marL="228600" indent="-228600" algn="just" eaLnBrk="1" hangingPunct="1">
              <a:buFontTx/>
              <a:buChar char="o"/>
            </a:pPr>
            <a:r>
              <a:rPr lang="en-US" altLang="x-none" sz="1425" i="1" dirty="0">
                <a:solidFill>
                  <a:srgbClr val="7030A0"/>
                </a:solidFill>
                <a:latin typeface="Arial Black" panose="020B0A04020102020204" pitchFamily="34" charset="0"/>
              </a:rPr>
              <a:t>Technical skills</a:t>
            </a:r>
            <a:r>
              <a:rPr lang="en-US" altLang="x-none" sz="1425" dirty="0">
                <a:solidFill>
                  <a:srgbClr val="7030A0"/>
                </a:solidFill>
                <a:latin typeface="Arial Black" panose="020B0A04020102020204" pitchFamily="34" charset="0"/>
              </a:rPr>
              <a:t> (ketrampilan tehnik), adalah kemampuan untuk menggunakan alat-alat, prosedur dan suatu tehnik bidang khusus. Manajer perlu ketrampilan tehnik untuk melaksanakan suatu pekerjaan tertentu yang menjadi tanggung jawabnya.</a:t>
            </a:r>
            <a:endParaRPr lang="en-US" altLang="x-none" sz="1425" dirty="0">
              <a:solidFill>
                <a:srgbClr val="7030A0"/>
              </a:solidFill>
              <a:latin typeface="Arial Black" panose="020B0A04020102020204" pitchFamily="34" charset="0"/>
            </a:endParaRPr>
          </a:p>
          <a:p>
            <a:pPr marL="228600" indent="-228600" algn="just" eaLnBrk="1" hangingPunct="1">
              <a:buNone/>
            </a:pPr>
            <a:endParaRPr lang="en-US" altLang="x-none" sz="1425" dirty="0">
              <a:solidFill>
                <a:srgbClr val="7030A0"/>
              </a:solidFill>
              <a:latin typeface="Arial Black" panose="020B0A04020102020204" pitchFamily="34" charset="0"/>
            </a:endParaRPr>
          </a:p>
          <a:p>
            <a:pPr marL="228600" indent="-228600" algn="just" eaLnBrk="1" hangingPunct="1">
              <a:buFontTx/>
              <a:buChar char="o"/>
            </a:pPr>
            <a:r>
              <a:rPr lang="en-US" altLang="x-none" sz="1425" i="1" dirty="0">
                <a:solidFill>
                  <a:srgbClr val="7030A0"/>
                </a:solidFill>
                <a:latin typeface="Arial Black" panose="020B0A04020102020204" pitchFamily="34" charset="0"/>
              </a:rPr>
              <a:t>Human skills</a:t>
            </a:r>
            <a:r>
              <a:rPr lang="en-US" altLang="x-none" sz="1425" dirty="0">
                <a:solidFill>
                  <a:srgbClr val="7030A0"/>
                </a:solidFill>
                <a:latin typeface="Arial Black" panose="020B0A04020102020204" pitchFamily="34" charset="0"/>
              </a:rPr>
              <a:t> ( ketrampilan manusiawi), adalah kemampuan untuk bekerja dengan orang lain, memahami orang lain dan mendorong orang lain, baik sebagai perorangan maupun kelompok.</a:t>
            </a:r>
            <a:endParaRPr lang="en-US" altLang="x-none" sz="1425" dirty="0">
              <a:solidFill>
                <a:srgbClr val="7030A0"/>
              </a:solidFill>
              <a:latin typeface="Arial Black" panose="020B0A04020102020204" pitchFamily="34" charset="0"/>
            </a:endParaRPr>
          </a:p>
          <a:p>
            <a:pPr marL="228600" indent="-228600" algn="just" eaLnBrk="1" hangingPunct="1">
              <a:buNone/>
            </a:pPr>
            <a:endParaRPr lang="en-US" altLang="x-none" sz="1425" dirty="0">
              <a:solidFill>
                <a:srgbClr val="7030A0"/>
              </a:solidFill>
              <a:latin typeface="Arial Black" panose="020B0A04020102020204" pitchFamily="34" charset="0"/>
            </a:endParaRPr>
          </a:p>
          <a:p>
            <a:pPr marL="228600" indent="-228600" algn="just" eaLnBrk="1" hangingPunct="1">
              <a:buFontTx/>
              <a:buChar char="o"/>
            </a:pPr>
            <a:r>
              <a:rPr lang="en-US" altLang="x-none" sz="1425" i="1" dirty="0">
                <a:solidFill>
                  <a:srgbClr val="7030A0"/>
                </a:solidFill>
                <a:latin typeface="Arial Black" panose="020B0A04020102020204" pitchFamily="34" charset="0"/>
              </a:rPr>
              <a:t>Conceptual skills</a:t>
            </a:r>
            <a:r>
              <a:rPr lang="en-US" altLang="x-none" sz="1425" dirty="0">
                <a:solidFill>
                  <a:srgbClr val="7030A0"/>
                </a:solidFill>
                <a:latin typeface="Arial Black" panose="020B0A04020102020204" pitchFamily="34" charset="0"/>
              </a:rPr>
              <a:t> (ketrampilan konsep), adalah kemampuan untuk mengkoordinasi dan memadukan semua kepentingan dan kegiatan organisasi. (</a:t>
            </a:r>
            <a:r>
              <a:rPr lang="en-US" altLang="x-none" sz="1425" i="1" dirty="0">
                <a:solidFill>
                  <a:srgbClr val="7030A0"/>
                </a:solidFill>
                <a:latin typeface="Arial Black" panose="020B0A04020102020204" pitchFamily="34" charset="0"/>
              </a:rPr>
              <a:t>Robert L.Katz</a:t>
            </a:r>
            <a:r>
              <a:rPr lang="en-US" altLang="x-none" sz="1425" dirty="0">
                <a:solidFill>
                  <a:srgbClr val="7030A0"/>
                </a:solidFill>
                <a:latin typeface="Arial Black" panose="020B0A04020102020204" pitchFamily="34" charset="0"/>
              </a:rPr>
              <a:t>).</a:t>
            </a:r>
            <a:endParaRPr lang="en-US" altLang="x-none" sz="1425" dirty="0">
              <a:solidFill>
                <a:srgbClr val="7030A0"/>
              </a:solidFill>
              <a:latin typeface="Arial Black" panose="020B0A040201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7"/>
          <p:cNvSpPr>
            <a:spLocks noGrp="1"/>
          </p:cNvSpPr>
          <p:nvPr>
            <p:ph type="title"/>
          </p:nvPr>
        </p:nvSpPr>
        <p:spPr>
          <a:xfrm>
            <a:off x="1428750" y="342900"/>
            <a:ext cx="6172200" cy="685800"/>
          </a:xfrm>
        </p:spPr>
        <p:txBody>
          <a:bodyPr vert="horz" wrap="square" lIns="68580" tIns="34290" rIns="68580" bIns="34290" anchor="ctr" anchorCtr="0"/>
          <a:p>
            <a:pPr eaLnBrk="1" hangingPunct="1"/>
            <a:r>
              <a:rPr lang="en-US" altLang="x-none" sz="1500" b="1" dirty="0">
                <a:solidFill>
                  <a:srgbClr val="C00000"/>
                </a:solidFill>
                <a:latin typeface="Arial Black" panose="020B0A04020102020204" pitchFamily="34" charset="0"/>
              </a:rPr>
              <a:t>KETRAMPILAN DAN TINGKATAN MANAJER</a:t>
            </a:r>
            <a:br>
              <a:rPr lang="en-US" altLang="x-none" sz="1500" b="1" dirty="0">
                <a:solidFill>
                  <a:srgbClr val="C00000"/>
                </a:solidFill>
                <a:latin typeface="Arial Black" panose="020B0A04020102020204" pitchFamily="34" charset="0"/>
              </a:rPr>
            </a:br>
            <a:endParaRPr lang="en-US" altLang="x-none" sz="1500" b="1" dirty="0">
              <a:solidFill>
                <a:srgbClr val="C00000"/>
              </a:solidFill>
              <a:latin typeface="Arial Black" panose="020B0A04020102020204" pitchFamily="34" charset="0"/>
            </a:endParaRPr>
          </a:p>
        </p:txBody>
      </p:sp>
      <p:sp>
        <p:nvSpPr>
          <p:cNvPr id="15363" name="Rectangle 8"/>
          <p:cNvSpPr>
            <a:spLocks noGrp="1"/>
          </p:cNvSpPr>
          <p:nvPr>
            <p:ph idx="1"/>
          </p:nvPr>
        </p:nvSpPr>
        <p:spPr>
          <a:xfrm>
            <a:off x="855345" y="1553845"/>
            <a:ext cx="7148195" cy="2834005"/>
          </a:xfrm>
        </p:spPr>
        <p:txBody>
          <a:bodyPr vert="horz" wrap="square" lIns="68580" tIns="34290" rIns="68580" bIns="34290" anchor="t" anchorCtr="0"/>
          <a:p>
            <a:pPr eaLnBrk="1" hangingPunct="1">
              <a:buFont typeface="Wingdings" panose="05000000000000000000" pitchFamily="2" charset="2"/>
              <a:buNone/>
            </a:pPr>
            <a:r>
              <a:rPr lang="en-US" altLang="x-none" sz="1200" dirty="0">
                <a:latin typeface="Comic Sans MS" panose="030F0702030302020204" pitchFamily="66" charset="0"/>
              </a:rPr>
              <a:t>	</a:t>
            </a:r>
            <a:endParaRPr lang="en-US" altLang="x-none" sz="1200" dirty="0">
              <a:latin typeface="Comic Sans MS" panose="030F0702030302020204" pitchFamily="66" charset="0"/>
            </a:endParaRPr>
          </a:p>
          <a:p>
            <a:pPr eaLnBrk="1" hangingPunct="1">
              <a:buFont typeface="Wingdings" panose="05000000000000000000" pitchFamily="2" charset="2"/>
              <a:buNone/>
            </a:pPr>
            <a:r>
              <a:rPr lang="en-US" altLang="x-none" sz="1200" dirty="0">
                <a:latin typeface="Arial Black" panose="020B0A04020102020204" pitchFamily="34" charset="0"/>
              </a:rPr>
              <a:t>     </a:t>
            </a:r>
            <a:r>
              <a:rPr lang="en-US" altLang="x-none" sz="1200" dirty="0">
                <a:solidFill>
                  <a:srgbClr val="009900"/>
                </a:solidFill>
                <a:latin typeface="Arial Black" panose="020B0A04020102020204" pitchFamily="34" charset="0"/>
              </a:rPr>
              <a:t>PUNCAK 	      Tehnik          Manusiawi 	          Konseptual         </a:t>
            </a:r>
            <a:endParaRPr lang="en-US" altLang="x-none" sz="1200" dirty="0">
              <a:solidFill>
                <a:srgbClr val="009900"/>
              </a:solidFill>
              <a:latin typeface="Arial Black" panose="020B0A04020102020204" pitchFamily="34" charset="0"/>
            </a:endParaRPr>
          </a:p>
          <a:p>
            <a:pPr eaLnBrk="1" hangingPunct="1">
              <a:buFont typeface="Wingdings" panose="05000000000000000000" pitchFamily="2" charset="2"/>
              <a:buNone/>
            </a:pPr>
            <a:endParaRPr lang="en-US" altLang="x-none" sz="1200" dirty="0">
              <a:solidFill>
                <a:srgbClr val="009900"/>
              </a:solidFill>
              <a:latin typeface="Arial Black" panose="020B0A04020102020204" pitchFamily="34" charset="0"/>
            </a:endParaRPr>
          </a:p>
          <a:p>
            <a:pPr eaLnBrk="1" hangingPunct="1">
              <a:buFont typeface="Wingdings" panose="05000000000000000000" pitchFamily="2" charset="2"/>
              <a:buNone/>
            </a:pPr>
            <a:endParaRPr sz="1200" dirty="0">
              <a:solidFill>
                <a:srgbClr val="009900"/>
              </a:solidFill>
              <a:latin typeface="Arial Black" panose="020B0A04020102020204" pitchFamily="34" charset="0"/>
            </a:endParaRPr>
          </a:p>
          <a:p>
            <a:pPr eaLnBrk="1" hangingPunct="1">
              <a:buFont typeface="Wingdings" panose="05000000000000000000" pitchFamily="2" charset="2"/>
              <a:buNone/>
            </a:pPr>
            <a:endParaRPr lang="en-US" altLang="x-none" sz="1200" dirty="0">
              <a:solidFill>
                <a:srgbClr val="009900"/>
              </a:solidFill>
              <a:latin typeface="Arial Black" panose="020B0A04020102020204" pitchFamily="34" charset="0"/>
            </a:endParaRPr>
          </a:p>
          <a:p>
            <a:pPr eaLnBrk="1" hangingPunct="1">
              <a:buFont typeface="Wingdings" panose="05000000000000000000" pitchFamily="2" charset="2"/>
              <a:buNone/>
            </a:pPr>
            <a:r>
              <a:rPr lang="en-US" altLang="x-none" sz="1200" dirty="0">
                <a:solidFill>
                  <a:srgbClr val="009900"/>
                </a:solidFill>
                <a:latin typeface="Arial Black" panose="020B0A04020102020204" pitchFamily="34" charset="0"/>
              </a:rPr>
              <a:t>      MENENG</a:t>
            </a:r>
            <a:r>
              <a:rPr sz="1200" dirty="0">
                <a:solidFill>
                  <a:srgbClr val="009900"/>
                </a:solidFill>
                <a:latin typeface="Arial Black" panose="020B0A04020102020204" pitchFamily="34" charset="0"/>
              </a:rPr>
              <a:t>AH        </a:t>
            </a:r>
            <a:r>
              <a:rPr lang="en-US" altLang="x-none" sz="1200" dirty="0">
                <a:solidFill>
                  <a:srgbClr val="009900"/>
                </a:solidFill>
                <a:latin typeface="Arial Black" panose="020B0A04020102020204" pitchFamily="34" charset="0"/>
              </a:rPr>
              <a:t>  Tehnik 	                   Manusiawi                 Konseptual </a:t>
            </a:r>
            <a:endParaRPr lang="en-US" altLang="x-none" sz="1200" dirty="0">
              <a:solidFill>
                <a:srgbClr val="009900"/>
              </a:solidFill>
              <a:latin typeface="Arial Black" panose="020B0A04020102020204" pitchFamily="34" charset="0"/>
            </a:endParaRPr>
          </a:p>
          <a:p>
            <a:pPr eaLnBrk="1" hangingPunct="1">
              <a:buFont typeface="Wingdings" panose="05000000000000000000" pitchFamily="2" charset="2"/>
              <a:buNone/>
            </a:pPr>
            <a:endParaRPr sz="1200" dirty="0">
              <a:solidFill>
                <a:srgbClr val="009900"/>
              </a:solidFill>
              <a:latin typeface="Arial Black" panose="020B0A04020102020204" pitchFamily="34" charset="0"/>
            </a:endParaRPr>
          </a:p>
          <a:p>
            <a:pPr eaLnBrk="1" hangingPunct="1">
              <a:buFont typeface="Wingdings" panose="05000000000000000000" pitchFamily="2" charset="2"/>
              <a:buNone/>
            </a:pPr>
            <a:endParaRPr sz="1200" dirty="0">
              <a:solidFill>
                <a:srgbClr val="009900"/>
              </a:solidFill>
              <a:latin typeface="Arial Black" panose="020B0A04020102020204" pitchFamily="34" charset="0"/>
            </a:endParaRPr>
          </a:p>
          <a:p>
            <a:pPr eaLnBrk="1" hangingPunct="1">
              <a:buFont typeface="Wingdings" panose="05000000000000000000" pitchFamily="2" charset="2"/>
              <a:buNone/>
            </a:pPr>
            <a:r>
              <a:rPr sz="1200" dirty="0">
                <a:solidFill>
                  <a:srgbClr val="009900"/>
                </a:solidFill>
                <a:latin typeface="Arial Black" panose="020B0A04020102020204" pitchFamily="34" charset="0"/>
              </a:rPr>
              <a:t>       </a:t>
            </a:r>
            <a:r>
              <a:rPr lang="en-US" altLang="x-none" sz="1200" dirty="0">
                <a:solidFill>
                  <a:srgbClr val="009900"/>
                </a:solidFill>
                <a:latin typeface="Arial Black" panose="020B0A04020102020204" pitchFamily="34" charset="0"/>
              </a:rPr>
              <a:t>  BAWAH 	        Tehnik 	           Manusiawi                  Konseptua</a:t>
            </a:r>
            <a:r>
              <a:rPr lang="en-US" altLang="x-none" sz="1500" dirty="0">
                <a:solidFill>
                  <a:srgbClr val="009900"/>
                </a:solidFill>
                <a:latin typeface="Franklin Gothic Medium Cond" pitchFamily="34" charset="0"/>
              </a:rPr>
              <a:t>l </a:t>
            </a:r>
            <a:endParaRPr lang="en-US" altLang="x-none" sz="1500" dirty="0">
              <a:solidFill>
                <a:srgbClr val="009900"/>
              </a:solidFill>
              <a:latin typeface="Franklin Gothic Medium Cond" pitchFamily="34" charset="0"/>
            </a:endParaRPr>
          </a:p>
        </p:txBody>
      </p:sp>
      <p:sp>
        <p:nvSpPr>
          <p:cNvPr id="15364" name="Rectangle 9"/>
          <p:cNvSpPr/>
          <p:nvPr/>
        </p:nvSpPr>
        <p:spPr>
          <a:xfrm>
            <a:off x="2628265" y="1588135"/>
            <a:ext cx="5458460" cy="2181225"/>
          </a:xfrm>
          <a:prstGeom prst="rect">
            <a:avLst/>
          </a:prstGeom>
          <a:noFill/>
          <a:ln w="9525" cap="flat" cmpd="sng">
            <a:solidFill>
              <a:schemeClr val="tx1"/>
            </a:solidFill>
            <a:prstDash val="dash"/>
            <a:miter/>
            <a:headEnd type="none" w="med" len="med"/>
            <a:tailEnd type="none" w="med" len="med"/>
          </a:ln>
        </p:spPr>
        <p:txBody>
          <a:bodyPr wrap="none" anchor="ctr" anchorCtr="0"/>
          <a:p>
            <a:endParaRPr lang="en-US" altLang="x-none" sz="1050" dirty="0">
              <a:latin typeface="Calibri" panose="020F0502020204030204" pitchFamily="34" charset="0"/>
            </a:endParaRPr>
          </a:p>
        </p:txBody>
      </p:sp>
      <p:sp>
        <p:nvSpPr>
          <p:cNvPr id="15365" name="Line 10"/>
          <p:cNvSpPr/>
          <p:nvPr/>
        </p:nvSpPr>
        <p:spPr>
          <a:xfrm flipV="1">
            <a:off x="2628265" y="2355850"/>
            <a:ext cx="4989830" cy="33020"/>
          </a:xfrm>
          <a:prstGeom prst="line">
            <a:avLst/>
          </a:prstGeom>
          <a:ln w="9525" cap="flat" cmpd="sng">
            <a:solidFill>
              <a:schemeClr val="tx1"/>
            </a:solidFill>
            <a:prstDash val="solid"/>
            <a:headEnd type="none" w="med" len="med"/>
            <a:tailEnd type="none" w="med" len="med"/>
          </a:ln>
        </p:spPr>
      </p:sp>
      <p:sp>
        <p:nvSpPr>
          <p:cNvPr id="15366" name="Line 11"/>
          <p:cNvSpPr/>
          <p:nvPr/>
        </p:nvSpPr>
        <p:spPr>
          <a:xfrm>
            <a:off x="3143250" y="2971800"/>
            <a:ext cx="4457700" cy="0"/>
          </a:xfrm>
          <a:prstGeom prst="line">
            <a:avLst/>
          </a:prstGeom>
          <a:ln w="9525" cap="flat" cmpd="sng">
            <a:solidFill>
              <a:schemeClr val="tx1"/>
            </a:solidFill>
            <a:prstDash val="solid"/>
            <a:headEnd type="none" w="med" len="med"/>
            <a:tailEnd type="none" w="med" len="med"/>
          </a:ln>
        </p:spPr>
      </p:sp>
      <p:sp>
        <p:nvSpPr>
          <p:cNvPr id="15367" name="Line 12"/>
          <p:cNvSpPr/>
          <p:nvPr/>
        </p:nvSpPr>
        <p:spPr>
          <a:xfrm>
            <a:off x="3839845" y="1556385"/>
            <a:ext cx="5080" cy="822325"/>
          </a:xfrm>
          <a:prstGeom prst="line">
            <a:avLst/>
          </a:prstGeom>
          <a:ln w="28575" cap="flat" cmpd="sng">
            <a:solidFill>
              <a:srgbClr val="CC0000"/>
            </a:solidFill>
            <a:prstDash val="solid"/>
            <a:headEnd type="none" w="med" len="med"/>
            <a:tailEnd type="none" w="med" len="med"/>
          </a:ln>
        </p:spPr>
      </p:sp>
      <p:sp>
        <p:nvSpPr>
          <p:cNvPr id="15368" name="Line 13"/>
          <p:cNvSpPr/>
          <p:nvPr/>
        </p:nvSpPr>
        <p:spPr>
          <a:xfrm>
            <a:off x="5809615" y="1587500"/>
            <a:ext cx="635" cy="689610"/>
          </a:xfrm>
          <a:prstGeom prst="line">
            <a:avLst/>
          </a:prstGeom>
          <a:ln w="28575" cap="flat" cmpd="sng">
            <a:solidFill>
              <a:srgbClr val="CC0000"/>
            </a:solidFill>
            <a:prstDash val="solid"/>
            <a:headEnd type="none" w="med" len="med"/>
            <a:tailEnd type="none" w="med" len="med"/>
          </a:ln>
        </p:spPr>
      </p:sp>
      <p:sp>
        <p:nvSpPr>
          <p:cNvPr id="15369" name="Line 14"/>
          <p:cNvSpPr/>
          <p:nvPr/>
        </p:nvSpPr>
        <p:spPr>
          <a:xfrm>
            <a:off x="4295775" y="2307590"/>
            <a:ext cx="6985" cy="584200"/>
          </a:xfrm>
          <a:prstGeom prst="line">
            <a:avLst/>
          </a:prstGeom>
          <a:ln w="28575" cap="flat" cmpd="sng">
            <a:solidFill>
              <a:srgbClr val="CC0000"/>
            </a:solidFill>
            <a:prstDash val="solid"/>
            <a:headEnd type="none" w="med" len="med"/>
            <a:tailEnd type="none" w="med" len="med"/>
          </a:ln>
        </p:spPr>
      </p:sp>
      <p:sp>
        <p:nvSpPr>
          <p:cNvPr id="15370" name="Line 15"/>
          <p:cNvSpPr/>
          <p:nvPr/>
        </p:nvSpPr>
        <p:spPr>
          <a:xfrm>
            <a:off x="6217285" y="2355215"/>
            <a:ext cx="11430" cy="690245"/>
          </a:xfrm>
          <a:prstGeom prst="line">
            <a:avLst/>
          </a:prstGeom>
          <a:ln w="28575" cap="flat" cmpd="sng">
            <a:solidFill>
              <a:srgbClr val="CC0000"/>
            </a:solidFill>
            <a:prstDash val="solid"/>
            <a:headEnd type="none" w="med" len="med"/>
            <a:tailEnd type="none" w="med" len="med"/>
          </a:ln>
        </p:spPr>
      </p:sp>
      <p:sp>
        <p:nvSpPr>
          <p:cNvPr id="15371" name="Line 16"/>
          <p:cNvSpPr/>
          <p:nvPr/>
        </p:nvSpPr>
        <p:spPr>
          <a:xfrm flipH="1">
            <a:off x="6856730" y="3011170"/>
            <a:ext cx="15875" cy="777875"/>
          </a:xfrm>
          <a:prstGeom prst="line">
            <a:avLst/>
          </a:prstGeom>
          <a:ln w="28575" cap="flat" cmpd="sng">
            <a:solidFill>
              <a:srgbClr val="CC0000"/>
            </a:solidFill>
            <a:prstDash val="solid"/>
            <a:headEnd type="none" w="med" len="med"/>
            <a:tailEnd type="none" w="med" len="med"/>
          </a:ln>
        </p:spPr>
      </p:sp>
      <p:sp>
        <p:nvSpPr>
          <p:cNvPr id="15372" name="Line 18"/>
          <p:cNvSpPr/>
          <p:nvPr/>
        </p:nvSpPr>
        <p:spPr>
          <a:xfrm flipH="1">
            <a:off x="4972050" y="2999740"/>
            <a:ext cx="18415" cy="789940"/>
          </a:xfrm>
          <a:prstGeom prst="line">
            <a:avLst/>
          </a:prstGeom>
          <a:ln w="28575" cap="flat" cmpd="sng">
            <a:solidFill>
              <a:srgbClr val="CC0000"/>
            </a:solidFill>
            <a:prstDash val="solid"/>
            <a:headEnd type="none" w="med" len="med"/>
            <a:tailEnd type="none" w="med" len="med"/>
          </a:ln>
        </p:spPr>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p:txBody>
          <a:bodyPr vert="horz" wrap="square" lIns="68580" tIns="34290" rIns="68580" bIns="34290" anchor="ctr" anchorCtr="0"/>
          <a:p>
            <a:pPr eaLnBrk="1" hangingPunct="1"/>
            <a:r>
              <a:rPr lang="sv-SE" altLang="x-none" sz="1800" dirty="0">
                <a:solidFill>
                  <a:srgbClr val="C00000"/>
                </a:solidFill>
                <a:latin typeface="Arial Black" panose="020B0A04020102020204" pitchFamily="34" charset="0"/>
              </a:rPr>
              <a:t>14 prinsip manajemen</a:t>
            </a:r>
            <a:br>
              <a:rPr lang="sv-SE" altLang="x-none" sz="1800" dirty="0">
                <a:solidFill>
                  <a:srgbClr val="C00000"/>
                </a:solidFill>
                <a:latin typeface="Arial Black" panose="020B0A04020102020204" pitchFamily="34" charset="0"/>
              </a:rPr>
            </a:br>
            <a:r>
              <a:rPr lang="sv-SE" altLang="x-none" sz="1800" dirty="0">
                <a:solidFill>
                  <a:srgbClr val="C00000"/>
                </a:solidFill>
                <a:latin typeface="Arial Black" panose="020B0A04020102020204" pitchFamily="34" charset="0"/>
              </a:rPr>
              <a:t>(Henry Fayol)</a:t>
            </a:r>
            <a:r>
              <a:rPr lang="en-US" altLang="x-none" dirty="0">
                <a:solidFill>
                  <a:srgbClr val="C00000"/>
                </a:solidFill>
                <a:latin typeface="Arial Black" panose="020B0A04020102020204" pitchFamily="34" charset="0"/>
              </a:rPr>
              <a:t> </a:t>
            </a:r>
            <a:endParaRPr lang="en-US" altLang="x-none" dirty="0">
              <a:solidFill>
                <a:srgbClr val="C00000"/>
              </a:solidFill>
              <a:latin typeface="Arial Black" panose="020B0A04020102020204" pitchFamily="34" charset="0"/>
            </a:endParaRPr>
          </a:p>
        </p:txBody>
      </p:sp>
      <p:sp>
        <p:nvSpPr>
          <p:cNvPr id="47107" name="Rectangle 3"/>
          <p:cNvSpPr>
            <a:spLocks noGrp="1" noChangeArrowheads="1"/>
          </p:cNvSpPr>
          <p:nvPr>
            <p:ph idx="1"/>
          </p:nvPr>
        </p:nvSpPr>
        <p:spPr/>
        <p:txBody>
          <a:bodyPr vert="horz" wrap="square" lIns="68580" tIns="34290" rIns="68580" bIns="34290" numCol="1" anchor="t" anchorCtr="0" compatLnSpc="1">
            <a:normAutofit fontScale="47500" lnSpcReduction="20000"/>
          </a:bodyPr>
          <a:lstStyle/>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en-US" sz="1350" b="1" i="0" u="none" strike="noStrike" kern="1200" cap="none" spc="0" normalizeH="0" baseline="0" noProof="0" dirty="0">
                <a:ln>
                  <a:noFill/>
                </a:ln>
                <a:solidFill>
                  <a:schemeClr val="tx2"/>
                </a:solidFill>
                <a:effectLst/>
                <a:uLnTx/>
                <a:uFillTx/>
                <a:latin typeface="+mn-lt"/>
                <a:ea typeface="+mn-ea"/>
                <a:cs typeface="+mn-cs"/>
              </a:rPr>
              <a:t>1</a:t>
            </a:r>
            <a:r>
              <a:rPr kumimoji="0" lang="en-US" sz="2175"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2175"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Pembagian</a:t>
            </a:r>
            <a:r>
              <a:rPr kumimoji="0" lang="en-US" sz="2175"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2175"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kerja</a:t>
            </a:r>
            <a:r>
              <a:rPr kumimoji="0" lang="en-US" sz="2175"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2175" b="0" i="1"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division of labor</a:t>
            </a:r>
            <a:r>
              <a:rPr kumimoji="0" lang="en-US" sz="2175"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endParaRPr kumimoji="0" lang="en-US" sz="2175"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sv-SE"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Manajer memberikan tugas kepada masing-masing unit kerja </a:t>
            </a:r>
            <a:endParaRPr kumimoji="0" lang="sv-SE"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sv-SE"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sesuai dengan tugas dan tanggung jawabnya, dengan tujuan agar </a:t>
            </a:r>
            <a:endParaRPr kumimoji="0" lang="sv-SE"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sv-SE"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pekerjaan dapat dilaksanakan secara efisien dan tepat sasaran.</a:t>
            </a:r>
            <a:endPar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en-US" sz="2175" b="1"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2</a:t>
            </a:r>
            <a:r>
              <a:rPr kumimoji="0" lang="en-US" sz="2175"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2175"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Otoritas</a:t>
            </a:r>
            <a:r>
              <a:rPr kumimoji="0" lang="en-US" sz="2175"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r>
              <a:rPr kumimoji="0" lang="en-US" sz="2175"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wewenang</a:t>
            </a:r>
            <a:r>
              <a:rPr kumimoji="0" lang="en-US" sz="2175"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2175" b="0" i="1"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authority</a:t>
            </a:r>
            <a:r>
              <a:rPr kumimoji="0" lang="en-US" sz="2175"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endParaRPr kumimoji="0" lang="en-US" sz="2175"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Manajer</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harus</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memberikan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perintah</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agar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tugas</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dapat</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endPar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dilaksanakan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dikerjakan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dalam</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hal</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ini</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manajer</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mempunyai</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endPar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wewenang</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formal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untuk</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memerintah</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wewenang</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personal  </a:t>
            </a:r>
            <a:endParaRPr kumimoji="0" lang="sv-SE"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sv-SE"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yaitu keahlian/pengetahuan  yang dimiliki oleh manajer. </a:t>
            </a:r>
            <a:endPar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en-US" sz="2175" b="1"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3</a:t>
            </a:r>
            <a:r>
              <a:rPr kumimoji="0" lang="en-US" sz="2175"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2175"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Disiplin</a:t>
            </a:r>
            <a:r>
              <a:rPr kumimoji="0" lang="en-US" sz="2175"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2175" b="0" i="1"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discipline</a:t>
            </a:r>
            <a:r>
              <a:rPr kumimoji="0" lang="en-US" sz="2175"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endParaRPr kumimoji="0" lang="en-US" sz="2175"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sv-SE"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Anggota organisasi harus mematuhi aturan dan perjanjian yang </a:t>
            </a:r>
            <a:endParaRPr kumimoji="0" lang="sv-SE"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sv-SE"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mengatur organisasi.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Disiplin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dihasilkan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dari</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kepemimpinan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yang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baik</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endPar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pada</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setiap</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tingkatan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organisasi</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perjanjian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yang </a:t>
            </a:r>
            <a:r>
              <a:rPr kumimoji="0" lang="en-US" sz="2175" b="0" i="1"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fair</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misal</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prestasi</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endPar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akan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dihargai</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lebih</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sesuai</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prestasi</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yang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dicapai</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karyawan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endPar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20000"/>
              </a:lnSpc>
              <a:spcBef>
                <a:spcPct val="20000"/>
              </a:spcBef>
              <a:spcAft>
                <a:spcPct val="0"/>
              </a:spcAft>
              <a:buClrTx/>
              <a:buSzTx/>
              <a:buFont typeface="Wingdings" panose="05000000000000000000" pitchFamily="2" charset="2"/>
              <a:buNone/>
              <a:defRPr/>
            </a:pP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hukuman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atas</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pelanggaran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dilakukan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dengan</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2175"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adil</a:t>
            </a:r>
            <a:r>
              <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a:t>
            </a:r>
            <a:endParaRPr kumimoji="0" lang="en-US" sz="2175"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1" name="Rectangle 3"/>
          <p:cNvSpPr>
            <a:spLocks noGrp="1" noChangeArrowheads="1"/>
          </p:cNvSpPr>
          <p:nvPr>
            <p:ph idx="1"/>
          </p:nvPr>
        </p:nvSpPr>
        <p:spPr>
          <a:xfrm>
            <a:off x="1507331" y="998935"/>
            <a:ext cx="6172200" cy="3394472"/>
          </a:xfrm>
        </p:spPr>
        <p:txBody>
          <a:bodyPr vert="horz" wrap="square" lIns="68580" tIns="34290" rIns="68580" bIns="34290" numCol="1" anchor="t" anchorCtr="0" compatLnSpc="1">
            <a:normAutofit fontScale="85000"/>
          </a:bodyPr>
          <a:lstStyle/>
          <a:p>
            <a:pPr marL="457200" marR="0" lvl="0" indent="-457200" algn="just" defTabSz="914400" rtl="0" eaLnBrk="1" fontAlgn="base" latinLnBrk="0" hangingPunct="1">
              <a:lnSpc>
                <a:spcPct val="110000"/>
              </a:lnSpc>
              <a:spcBef>
                <a:spcPct val="20000"/>
              </a:spcBef>
              <a:spcAft>
                <a:spcPct val="0"/>
              </a:spcAft>
              <a:buClrTx/>
              <a:buSzPct val="90000"/>
              <a:buFont typeface="+mj-lt"/>
              <a:buAutoNum type="arabicPeriod" startAt="4"/>
              <a:defRPr/>
            </a:pPr>
            <a:r>
              <a:rPr kumimoji="0" lang="en-US" sz="1500" b="1" i="0" u="none" strike="noStrike" kern="1200" cap="none" spc="0" normalizeH="0" baseline="0" noProof="0" dirty="0" err="1" smtClean="0">
                <a:ln>
                  <a:noFill/>
                </a:ln>
                <a:solidFill>
                  <a:srgbClr val="C00000"/>
                </a:solidFill>
                <a:effectLst/>
                <a:uLnTx/>
                <a:uFillTx/>
                <a:latin typeface="Arial Black" panose="020B0A04020102020204" pitchFamily="34" charset="0"/>
                <a:ea typeface="+mn-ea"/>
                <a:cs typeface="+mn-cs"/>
              </a:rPr>
              <a:t>Kesatuan</a:t>
            </a:r>
            <a:r>
              <a:rPr kumimoji="0" lang="en-US" sz="1500" b="1" i="0" u="none" strike="noStrike" kern="1200" cap="none" spc="0" normalizeH="0" baseline="0" noProof="0" dirty="0" smtClean="0">
                <a:ln>
                  <a:noFill/>
                </a:ln>
                <a:solidFill>
                  <a:srgbClr val="C00000"/>
                </a:solidFill>
                <a:effectLst/>
                <a:uLnTx/>
                <a:uFillTx/>
                <a:latin typeface="Arial Black" panose="020B0A04020102020204" pitchFamily="34" charset="0"/>
                <a:ea typeface="+mn-ea"/>
                <a:cs typeface="+mn-cs"/>
              </a:rPr>
              <a:t> </a:t>
            </a:r>
            <a:r>
              <a:rPr kumimoji="0" lang="en-US" sz="150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perintah</a:t>
            </a:r>
            <a:r>
              <a:rPr kumimoji="0" lang="en-US" sz="15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50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komando</a:t>
            </a:r>
            <a:r>
              <a:rPr kumimoji="0" lang="en-US" sz="15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5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r>
              <a:rPr kumimoji="0" lang="en-US" sz="1500" b="0" i="1"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unity of command</a:t>
            </a:r>
            <a:r>
              <a:rPr kumimoji="0" lang="en-US" sz="15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 </a:t>
            </a:r>
            <a:r>
              <a:rPr kumimoji="0" lang="sv-SE"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Setiap </a:t>
            </a:r>
            <a:r>
              <a:rPr kumimoji="0" lang="sv-SE" sz="150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karyawan hanya menerima instruksi hanya dari satu atasan, agar tidak menimbulkan kebingungan, konflik dan kekacauan bagi karyawan yang melaksanakan pekerjaan</a:t>
            </a:r>
            <a:r>
              <a:rPr kumimoji="0" lang="sv-SE"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a:t>
            </a:r>
            <a:endPar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endParaRPr>
          </a:p>
          <a:p>
            <a:pPr marL="457200" marR="0" lvl="0" indent="-457200" algn="just" defTabSz="914400" rtl="0" eaLnBrk="1" fontAlgn="base" latinLnBrk="0" hangingPunct="1">
              <a:lnSpc>
                <a:spcPct val="110000"/>
              </a:lnSpc>
              <a:spcBef>
                <a:spcPct val="20000"/>
              </a:spcBef>
              <a:spcAft>
                <a:spcPct val="0"/>
              </a:spcAft>
              <a:buClrTx/>
              <a:buSzPct val="90000"/>
              <a:buFont typeface="+mj-lt"/>
              <a:buAutoNum type="arabicPeriod" startAt="4"/>
              <a:defRPr/>
            </a:pPr>
            <a:r>
              <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 </a:t>
            </a:r>
            <a:r>
              <a:rPr kumimoji="0" lang="en-US" sz="1500" b="1" i="0" u="none" strike="noStrike" kern="1200" cap="none" spc="0" normalizeH="0" baseline="0" noProof="0" dirty="0" err="1" smtClean="0">
                <a:ln>
                  <a:noFill/>
                </a:ln>
                <a:solidFill>
                  <a:srgbClr val="C00000"/>
                </a:solidFill>
                <a:effectLst/>
                <a:uLnTx/>
                <a:uFillTx/>
                <a:latin typeface="Arial Black" panose="020B0A04020102020204" pitchFamily="34" charset="0"/>
                <a:ea typeface="+mn-ea"/>
                <a:cs typeface="+mn-cs"/>
              </a:rPr>
              <a:t>Kesatuan</a:t>
            </a:r>
            <a:r>
              <a:rPr kumimoji="0" lang="en-US" sz="1500" b="1" i="0" u="none" strike="noStrike" kern="1200" cap="none" spc="0" normalizeH="0" baseline="0" noProof="0" dirty="0" smtClean="0">
                <a:ln>
                  <a:noFill/>
                </a:ln>
                <a:solidFill>
                  <a:srgbClr val="C00000"/>
                </a:solidFill>
                <a:effectLst/>
                <a:uLnTx/>
                <a:uFillTx/>
                <a:latin typeface="Arial Black" panose="020B0A04020102020204" pitchFamily="34" charset="0"/>
                <a:ea typeface="+mn-ea"/>
                <a:cs typeface="+mn-cs"/>
              </a:rPr>
              <a:t> </a:t>
            </a:r>
            <a:r>
              <a:rPr kumimoji="0" lang="en-US" sz="150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pengarahan</a:t>
            </a:r>
            <a:r>
              <a:rPr kumimoji="0" lang="en-US" sz="15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500" b="0" i="1"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unity of direction</a:t>
            </a:r>
            <a:r>
              <a:rPr kumimoji="0" lang="en-US" sz="15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sv-SE"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Kegiatan-kegiatan </a:t>
            </a:r>
            <a:r>
              <a:rPr kumimoji="0" lang="sv-SE" sz="150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dalam organisasi yang mempunyai tujuan yang sama, harus diarahkan hanya oleh satu manajer dengan menggunakan rencana tunggal</a:t>
            </a:r>
            <a:r>
              <a:rPr kumimoji="0" lang="sv-SE"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a:t>
            </a:r>
            <a:endParaRPr kumimoji="0" lang="sv-SE" sz="150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457200" marR="0" lvl="0" indent="-457200" algn="just" defTabSz="914400" rtl="0" eaLnBrk="1" fontAlgn="base" latinLnBrk="0" hangingPunct="1">
              <a:lnSpc>
                <a:spcPct val="110000"/>
              </a:lnSpc>
              <a:spcBef>
                <a:spcPct val="20000"/>
              </a:spcBef>
              <a:spcAft>
                <a:spcPct val="0"/>
              </a:spcAft>
              <a:buClrTx/>
              <a:buSzPct val="90000"/>
              <a:buFont typeface="+mj-lt"/>
              <a:buAutoNum type="arabicPeriod" startAt="4"/>
              <a:defRPr/>
            </a:pPr>
            <a:r>
              <a:rPr kumimoji="0" lang="id-ID" sz="1500" b="1" i="0" u="none" strike="noStrike" kern="1200" cap="none" spc="0" normalizeH="0" baseline="0" noProof="0" dirty="0" smtClean="0">
                <a:ln>
                  <a:noFill/>
                </a:ln>
                <a:solidFill>
                  <a:srgbClr val="C00000"/>
                </a:solidFill>
                <a:effectLst/>
                <a:uLnTx/>
                <a:uFillTx/>
                <a:latin typeface="Arial Black" panose="020B0A04020102020204" pitchFamily="34" charset="0"/>
                <a:ea typeface="+mn-ea"/>
                <a:cs typeface="+mn-cs"/>
              </a:rPr>
              <a:t> </a:t>
            </a:r>
            <a:r>
              <a:rPr kumimoji="0" lang="en-US" sz="1500" b="1" i="0" u="none" strike="noStrike" kern="1200" cap="none" spc="0" normalizeH="0" baseline="0" noProof="0" dirty="0" err="1" smtClean="0">
                <a:ln>
                  <a:noFill/>
                </a:ln>
                <a:solidFill>
                  <a:srgbClr val="C00000"/>
                </a:solidFill>
                <a:effectLst/>
                <a:uLnTx/>
                <a:uFillTx/>
                <a:latin typeface="Arial Black" panose="020B0A04020102020204" pitchFamily="34" charset="0"/>
                <a:ea typeface="+mn-ea"/>
                <a:cs typeface="+mn-cs"/>
              </a:rPr>
              <a:t>Kepentingan</a:t>
            </a:r>
            <a:r>
              <a:rPr kumimoji="0" lang="en-US" sz="1500" b="1" i="0" u="none" strike="noStrike" kern="1200" cap="none" spc="0" normalizeH="0" baseline="0" noProof="0" dirty="0" smtClean="0">
                <a:ln>
                  <a:noFill/>
                </a:ln>
                <a:solidFill>
                  <a:srgbClr val="C00000"/>
                </a:solidFill>
                <a:effectLst/>
                <a:uLnTx/>
                <a:uFillTx/>
                <a:latin typeface="Arial Black" panose="020B0A04020102020204" pitchFamily="34" charset="0"/>
                <a:ea typeface="+mn-ea"/>
                <a:cs typeface="+mn-cs"/>
              </a:rPr>
              <a:t> </a:t>
            </a:r>
            <a:r>
              <a:rPr kumimoji="0" lang="en-US" sz="150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pribadi</a:t>
            </a:r>
            <a:r>
              <a:rPr kumimoji="0" lang="en-US" sz="15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50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di</a:t>
            </a:r>
            <a:r>
              <a:rPr kumimoji="0" lang="en-US" sz="15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50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bawah</a:t>
            </a:r>
            <a:r>
              <a:rPr kumimoji="0" lang="en-US" sz="15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50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kepentingan</a:t>
            </a:r>
            <a:r>
              <a:rPr kumimoji="0" lang="en-US" sz="15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500" b="1" i="0" u="none" strike="noStrike" kern="1200" cap="none" spc="0" normalizeH="0" baseline="0" noProof="0" dirty="0" err="1" smtClean="0">
                <a:ln>
                  <a:noFill/>
                </a:ln>
                <a:solidFill>
                  <a:srgbClr val="C00000"/>
                </a:solidFill>
                <a:effectLst/>
                <a:uLnTx/>
                <a:uFillTx/>
                <a:latin typeface="Arial Black" panose="020B0A04020102020204" pitchFamily="34" charset="0"/>
                <a:ea typeface="+mn-ea"/>
                <a:cs typeface="+mn-cs"/>
              </a:rPr>
              <a:t>organisasi</a:t>
            </a:r>
            <a:endParaRPr kumimoji="0" lang="id-ID" sz="1500" b="1" i="0" u="none" strike="noStrike" kern="1200" cap="none" spc="0" normalizeH="0" baseline="0" noProof="0" dirty="0" smtClean="0">
              <a:ln>
                <a:noFill/>
              </a:ln>
              <a:solidFill>
                <a:srgbClr val="C00000"/>
              </a:solidFill>
              <a:effectLst/>
              <a:uLnTx/>
              <a:uFillTx/>
              <a:latin typeface="Arial Black" panose="020B0A04020102020204" pitchFamily="34" charset="0"/>
              <a:ea typeface="+mn-ea"/>
              <a:cs typeface="+mn-cs"/>
            </a:endParaRPr>
          </a:p>
          <a:p>
            <a:pPr marL="457200" marR="0" lvl="0" indent="-457200" algn="just" defTabSz="914400" rtl="0" eaLnBrk="1" fontAlgn="base" latinLnBrk="0" hangingPunct="1">
              <a:lnSpc>
                <a:spcPct val="110000"/>
              </a:lnSpc>
              <a:spcBef>
                <a:spcPct val="20000"/>
              </a:spcBef>
              <a:spcAft>
                <a:spcPct val="0"/>
              </a:spcAft>
              <a:buClrTx/>
              <a:buSzPct val="90000"/>
              <a:buFont typeface="Arial" panose="020B0604020202020204" pitchFamily="34" charset="0"/>
              <a:buNone/>
              <a:defRPr/>
            </a:pPr>
            <a:r>
              <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       </a:t>
            </a:r>
            <a:r>
              <a:rPr kumimoji="0" lang="en-US"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a:t>
            </a:r>
            <a:r>
              <a:rPr kumimoji="0" lang="en-US" sz="1500" b="0" i="1"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subordination of individual interest to the general interest</a:t>
            </a:r>
            <a:r>
              <a:rPr kumimoji="0" lang="en-US" sz="150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a:t>
            </a:r>
            <a:endParaRPr kumimoji="0" lang="en-US" sz="150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457200" marR="0" lvl="0" indent="-457200" algn="just" defTabSz="914400" rtl="0" eaLnBrk="1" fontAlgn="base" latinLnBrk="0" hangingPunct="1">
              <a:lnSpc>
                <a:spcPct val="110000"/>
              </a:lnSpc>
              <a:spcBef>
                <a:spcPct val="20000"/>
              </a:spcBef>
              <a:spcAft>
                <a:spcPct val="0"/>
              </a:spcAft>
              <a:buClrTx/>
              <a:buSzPct val="90000"/>
              <a:buFont typeface="Arial" panose="020B0604020202020204" pitchFamily="34" charset="0"/>
              <a:buNone/>
              <a:defRPr/>
            </a:pPr>
            <a:r>
              <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       </a:t>
            </a:r>
            <a:r>
              <a:rPr kumimoji="0" lang="sv-SE"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Kepentingan </a:t>
            </a:r>
            <a:r>
              <a:rPr kumimoji="0" lang="sv-SE" sz="150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individu tidak boleh mengatasi </a:t>
            </a:r>
            <a:r>
              <a:rPr kumimoji="0" lang="sv-SE"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kepentingan</a:t>
            </a:r>
            <a:endPar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endParaRPr>
          </a:p>
          <a:p>
            <a:pPr marL="457200" marR="0" lvl="0" indent="-457200" algn="just" defTabSz="914400" rtl="0" eaLnBrk="1" fontAlgn="base" latinLnBrk="0" hangingPunct="1">
              <a:lnSpc>
                <a:spcPct val="110000"/>
              </a:lnSpc>
              <a:spcBef>
                <a:spcPct val="20000"/>
              </a:spcBef>
              <a:spcAft>
                <a:spcPct val="0"/>
              </a:spcAft>
              <a:buClrTx/>
              <a:buSzPct val="90000"/>
              <a:buFont typeface="Arial" panose="020B0604020202020204" pitchFamily="34" charset="0"/>
              <a:buNone/>
              <a:defRPr/>
            </a:pPr>
            <a:r>
              <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       </a:t>
            </a:r>
            <a:r>
              <a:rPr kumimoji="0" lang="sv-SE"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organisasi</a:t>
            </a:r>
            <a:r>
              <a:rPr kumimoji="0" lang="sv-SE" sz="150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Hal ini penting dilakukan agar </a:t>
            </a:r>
            <a:r>
              <a:rPr kumimoji="0" lang="sv-SE"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dalampelaksanaan</a:t>
            </a:r>
            <a:endPar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endParaRPr>
          </a:p>
          <a:p>
            <a:pPr marL="457200" marR="0" lvl="0" indent="-457200" algn="just" defTabSz="914400" rtl="0" eaLnBrk="1" fontAlgn="base" latinLnBrk="0" hangingPunct="1">
              <a:lnSpc>
                <a:spcPct val="110000"/>
              </a:lnSpc>
              <a:spcBef>
                <a:spcPct val="20000"/>
              </a:spcBef>
              <a:spcAft>
                <a:spcPct val="0"/>
              </a:spcAft>
              <a:buClrTx/>
              <a:buSzPct val="90000"/>
              <a:buFont typeface="Arial" panose="020B0604020202020204" pitchFamily="34" charset="0"/>
              <a:buNone/>
              <a:defRPr/>
            </a:pPr>
            <a:r>
              <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       </a:t>
            </a:r>
            <a:r>
              <a:rPr kumimoji="0" lang="sv-SE"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pekerjaan </a:t>
            </a:r>
            <a:r>
              <a:rPr kumimoji="0" lang="sv-SE" sz="150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tidak terjadi konflik kepentingan diantara </a:t>
            </a:r>
            <a:endPar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endParaRPr>
          </a:p>
          <a:p>
            <a:pPr marL="457200" marR="0" lvl="0" indent="-457200" algn="just" defTabSz="914400" rtl="0" eaLnBrk="1" fontAlgn="base" latinLnBrk="0" hangingPunct="1">
              <a:lnSpc>
                <a:spcPct val="110000"/>
              </a:lnSpc>
              <a:spcBef>
                <a:spcPct val="20000"/>
              </a:spcBef>
              <a:spcAft>
                <a:spcPct val="0"/>
              </a:spcAft>
              <a:buClrTx/>
              <a:buSzPct val="90000"/>
              <a:buFont typeface="Arial" panose="020B0604020202020204" pitchFamily="34" charset="0"/>
              <a:buNone/>
              <a:defRPr/>
            </a:pPr>
            <a:r>
              <a:rPr kumimoji="0" lang="id-ID"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       </a:t>
            </a:r>
            <a:r>
              <a:rPr kumimoji="0" lang="sv-SE" sz="150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karyawan maupun </a:t>
            </a:r>
            <a:r>
              <a:rPr kumimoji="0" lang="sv-SE" sz="150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anggota perusahaan lainnya</a:t>
            </a:r>
            <a:r>
              <a:rPr kumimoji="0" lang="sv-SE" sz="1500" b="0" i="0" u="none" strike="noStrike" kern="1200" cap="none" spc="0" normalizeH="0" baseline="0" noProof="0" dirty="0">
                <a:ln>
                  <a:noFill/>
                </a:ln>
                <a:solidFill>
                  <a:srgbClr val="000066"/>
                </a:solidFill>
                <a:effectLst/>
                <a:uLnTx/>
                <a:uFillTx/>
                <a:latin typeface="+mn-lt"/>
                <a:ea typeface="+mn-ea"/>
                <a:cs typeface="+mn-cs"/>
              </a:rPr>
              <a:t>.</a:t>
            </a:r>
            <a:endParaRPr kumimoji="0" lang="en-US" sz="1500" b="0" i="0" u="none" strike="noStrike" kern="1200" cap="none" spc="0" normalizeH="0" baseline="0" noProof="0" dirty="0">
              <a:ln>
                <a:noFill/>
              </a:ln>
              <a:solidFill>
                <a:srgbClr val="000066"/>
              </a:solidFill>
              <a:effectLst/>
              <a:uLnTx/>
              <a:uFillTx/>
              <a:latin typeface="+mn-lt"/>
              <a:ea typeface="+mn-ea"/>
              <a:cs typeface="+mn-cs"/>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5" name="Rectangle 3"/>
          <p:cNvSpPr>
            <a:spLocks noGrp="1" noChangeArrowheads="1"/>
          </p:cNvSpPr>
          <p:nvPr>
            <p:ph idx="1"/>
          </p:nvPr>
        </p:nvSpPr>
        <p:spPr>
          <a:xfrm>
            <a:off x="1752600" y="944166"/>
            <a:ext cx="5659041" cy="3931444"/>
          </a:xfrm>
        </p:spPr>
        <p:txBody>
          <a:bodyPr vert="horz" wrap="square" lIns="68580" tIns="34290" rIns="68580" bIns="34290" numCol="1" anchor="t" anchorCtr="0" compatLnSpc="1">
            <a:normAutofit fontScale="92500" lnSpcReduction="10000"/>
          </a:bodyPr>
          <a:lstStyle/>
          <a:p>
            <a:pPr marL="590550" marR="0" lvl="0" indent="-590550" algn="just" defTabSz="914400" rtl="0" eaLnBrk="1" fontAlgn="base" latinLnBrk="0" hangingPunct="1">
              <a:lnSpc>
                <a:spcPct val="110000"/>
              </a:lnSpc>
              <a:spcBef>
                <a:spcPct val="20000"/>
              </a:spcBef>
              <a:spcAft>
                <a:spcPct val="0"/>
              </a:spcAft>
              <a:buClrTx/>
              <a:buSzTx/>
              <a:buFont typeface="Wingdings" panose="05000000000000000000" pitchFamily="2" charset="2"/>
              <a:buNone/>
              <a:defRPr/>
            </a:pPr>
            <a:r>
              <a:rPr kumimoji="0" lang="en-US" sz="1350" b="1" i="0" u="none" strike="noStrike" kern="1200" cap="none" spc="0" normalizeH="0" baseline="0" noProof="0" dirty="0">
                <a:ln>
                  <a:noFill/>
                </a:ln>
                <a:solidFill>
                  <a:srgbClr val="000066"/>
                </a:solidFill>
                <a:effectLst/>
                <a:uLnTx/>
                <a:uFillTx/>
                <a:latin typeface="+mn-lt"/>
                <a:ea typeface="+mn-ea"/>
                <a:cs typeface="+mn-cs"/>
              </a:rPr>
              <a:t>7</a:t>
            </a:r>
            <a:r>
              <a:rPr kumimoji="0" lang="en-US" sz="1350" b="1" i="0" u="none" strike="noStrike" kern="1200" cap="none" spc="0" normalizeH="0" baseline="0" noProof="0" dirty="0">
                <a:ln>
                  <a:noFill/>
                </a:ln>
                <a:solidFill>
                  <a:srgbClr val="C00000"/>
                </a:solidFill>
                <a:effectLst/>
                <a:uLnTx/>
                <a:uFillTx/>
                <a:latin typeface="+mn-lt"/>
                <a:ea typeface="+mn-ea"/>
                <a:cs typeface="+mn-cs"/>
              </a:rPr>
              <a:t>. </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Pemberian</a:t>
            </a: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upah</a:t>
            </a: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penggajian</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350" b="0" i="1"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remuneration</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endPar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10000"/>
              </a:lnSpc>
              <a:spcBef>
                <a:spcPct val="20000"/>
              </a:spcBef>
              <a:spcAft>
                <a:spcPct val="0"/>
              </a:spcAft>
              <a:buClrTx/>
              <a:buSzTx/>
              <a:buFont typeface="Wingdings" panose="05000000000000000000" pitchFamily="2" charset="2"/>
              <a:buNone/>
              <a:defRPr/>
            </a:pP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smtClean="0">
                <a:ln>
                  <a:noFill/>
                </a:ln>
                <a:solidFill>
                  <a:srgbClr val="000066"/>
                </a:solidFill>
                <a:effectLst/>
                <a:uLnTx/>
                <a:uFillTx/>
                <a:latin typeface="Arial Black" panose="020B0A04020102020204" pitchFamily="34" charset="0"/>
                <a:ea typeface="+mn-ea"/>
                <a:cs typeface="+mn-cs"/>
              </a:rPr>
              <a:t>Sistem</a:t>
            </a:r>
            <a:r>
              <a:rPr kumimoji="0" lang="en-US" sz="135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penggajian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harus</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1"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fair</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baik</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untuk</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maupun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karyawan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sesuai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dengan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keahlian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kemampuan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tugas</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tanggung</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jawab</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dilakukan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karyawan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organisasi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perusahaan</a:t>
            </a:r>
            <a:endPar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10000"/>
              </a:lnSpc>
              <a:spcBef>
                <a:spcPct val="20000"/>
              </a:spcBef>
              <a:spcAft>
                <a:spcPct val="0"/>
              </a:spcAft>
              <a:buClrTx/>
              <a:buSzTx/>
              <a:buFont typeface="Wingdings" panose="05000000000000000000" pitchFamily="2" charset="2"/>
              <a:buNone/>
              <a:defRPr/>
            </a:pP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8. </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Pemusatan</a:t>
            </a: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sentralisasi</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350" b="0" i="1"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centralization</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endPar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10000"/>
              </a:lnSpc>
              <a:spcBef>
                <a:spcPct val="20000"/>
              </a:spcBef>
              <a:spcAft>
                <a:spcPct val="0"/>
              </a:spcAft>
              <a:buClrTx/>
              <a:buSzTx/>
              <a:buFont typeface="Wingdings" panose="05000000000000000000" pitchFamily="2" charset="2"/>
              <a:buNone/>
              <a:defRPr/>
            </a:pP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bertanggung</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jawab</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terhadap</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organisasinya</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karena</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itu</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bisa</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memberikan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perintah</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kepada</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karyawan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tetapi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pada</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saat</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bersamaan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karyawan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harus</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diberi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wewenang</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cukup</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untuk</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melaksanakan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perkerjaannya</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agar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tingkat</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sentralisasi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desentralisasi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yang optimal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dapat</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tercapai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a:t>
            </a:r>
            <a:endPar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10000"/>
              </a:lnSpc>
              <a:spcBef>
                <a:spcPct val="20000"/>
              </a:spcBef>
              <a:spcAft>
                <a:spcPct val="0"/>
              </a:spcAft>
              <a:buClrTx/>
              <a:buSzTx/>
              <a:buFont typeface="Wingdings" panose="05000000000000000000" pitchFamily="2" charset="2"/>
              <a:buNone/>
              <a:defRPr/>
            </a:pP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9. </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Jenjang</a:t>
            </a: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jabatan</a:t>
            </a: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hierarki</a:t>
            </a: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(hierarchy). </a:t>
            </a:r>
            <a:endPar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10000"/>
              </a:lnSpc>
              <a:spcBef>
                <a:spcPct val="20000"/>
              </a:spcBef>
              <a:spcAft>
                <a:spcPct val="0"/>
              </a:spcAft>
              <a:buClrTx/>
              <a:buSzTx/>
              <a:buFont typeface="Wingdings" panose="05000000000000000000" pitchFamily="2" charset="2"/>
              <a:buNone/>
              <a:defRPr/>
            </a:pP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Jabatan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dalam</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organisasi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turun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dari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puncak</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sampai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ke</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karyawan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tingkat</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bawah</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dalam</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organisasi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sebagai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bentuk</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dari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pelimpahan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wewenang</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sesuai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dengan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tugas</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tanggung</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jawab</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manajer</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agar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karyawan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mendapakan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kepastian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dalam</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melaksanakan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tugas</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tanggung</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jawabnya</a:t>
            </a:r>
            <a:r>
              <a:rPr kumimoji="0" lang="en-US" sz="1350" b="0" i="0" u="none" strike="noStrike" kern="1200" cap="none" spc="0" normalizeH="0" baseline="0" noProof="0" dirty="0">
                <a:ln>
                  <a:noFill/>
                </a:ln>
                <a:solidFill>
                  <a:srgbClr val="000066"/>
                </a:solidFill>
                <a:effectLst/>
                <a:uLnTx/>
                <a:uFillTx/>
                <a:latin typeface="+mn-lt"/>
                <a:ea typeface="+mn-ea"/>
                <a:cs typeface="+mn-cs"/>
              </a:rPr>
              <a:t>.</a:t>
            </a:r>
            <a:endParaRPr kumimoji="0" lang="en-US" sz="1350" b="0" i="0" u="none" strike="noStrike" kern="1200" cap="none" spc="0" normalizeH="0" baseline="0" noProof="0" dirty="0">
              <a:ln>
                <a:noFill/>
              </a:ln>
              <a:solidFill>
                <a:srgbClr val="000066"/>
              </a:solidFill>
              <a:effectLst/>
              <a:uLnTx/>
              <a:uFillTx/>
              <a:latin typeface="+mn-lt"/>
              <a:ea typeface="+mn-ea"/>
              <a:cs typeface="+mn-cs"/>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9" name="Rectangle 3"/>
          <p:cNvSpPr>
            <a:spLocks noGrp="1" noChangeArrowheads="1"/>
          </p:cNvSpPr>
          <p:nvPr>
            <p:ph idx="1"/>
          </p:nvPr>
        </p:nvSpPr>
        <p:spPr>
          <a:xfrm>
            <a:off x="1914525" y="944166"/>
            <a:ext cx="5389960" cy="3877866"/>
          </a:xfrm>
        </p:spPr>
        <p:txBody>
          <a:bodyPr vert="horz" wrap="square" lIns="68580" tIns="34290" rIns="68580" bIns="34290" numCol="1" anchor="t" anchorCtr="0" compatLnSpc="1">
            <a:normAutofit fontScale="92500"/>
          </a:bodyPr>
          <a:lstStyle/>
          <a:p>
            <a:pPr marL="590550" marR="0" lvl="0" indent="-590550" algn="just"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10. </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Perintah</a:t>
            </a: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r>
              <a:rPr kumimoji="0" lang="en-US" sz="1350" b="0" i="1"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order</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endParaRPr kumimoji="0" lang="sv-SE"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sv-SE"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sv-SE" sz="135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 </a:t>
            </a:r>
            <a:r>
              <a:rPr kumimoji="0" lang="sv-SE"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Sumber daya (materi dan manusia) harus dikoordinasikan sedemikian rupa sehingga selalu siap pada waktu dan tempat yang diperlukan. Dengan demikian, pemberian perintah (order) disarankan tepat, jelas dan tidak menimbulkan keraguan dalam pelaksanaannya.</a:t>
            </a:r>
            <a:endPar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11. </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Keadilan</a:t>
            </a: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kesamaan</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350" b="0" i="1"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equity</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endPar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sv-SE"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sv-SE" sz="135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manajer </a:t>
            </a:r>
            <a:r>
              <a:rPr kumimoji="0" lang="sv-SE"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harus bertindak </a:t>
            </a:r>
            <a:r>
              <a:rPr kumimoji="0" lang="sv-SE" sz="1350" b="0" i="1"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fair</a:t>
            </a:r>
            <a:r>
              <a:rPr kumimoji="0" lang="sv-SE"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dalam memperlakukan karyawan dn bersahabat dengan karyawan. Terutama dalam pemberian penghargaan atas kinerja karyawan  dan hukuman atas kesalahan yang diperbuat , diberikan sesuai dengan peraturan organisasi/perusahaan bukan atas kehendak individu. </a:t>
            </a:r>
            <a:endPar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12. </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Kestabilan</a:t>
            </a:r>
            <a:r>
              <a:rPr kumimoji="0" lang="en-US" sz="135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350" b="1" i="0" u="none" strike="noStrike" kern="1200" cap="none" spc="0" normalizeH="0" baseline="0" noProof="0" dirty="0" err="1">
                <a:ln>
                  <a:noFill/>
                </a:ln>
                <a:solidFill>
                  <a:srgbClr val="C00000"/>
                </a:solidFill>
                <a:effectLst/>
                <a:uLnTx/>
                <a:uFillTx/>
                <a:latin typeface="Arial Black" panose="020B0A04020102020204" pitchFamily="34" charset="0"/>
                <a:ea typeface="+mn-ea"/>
                <a:cs typeface="+mn-cs"/>
              </a:rPr>
              <a:t>staf</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1350" b="0" i="1"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stability of staff</a:t>
            </a:r>
            <a:r>
              <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endParaRPr kumimoji="0" lang="en-US" sz="135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a:p>
            <a:pPr marL="590550" marR="0" lvl="0" indent="-590550" algn="just"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smtClean="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Perpindahan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kerja</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1"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turnover</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yang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tinggi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harus</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dihindari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karena</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membuat</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organisasi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tidak</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efisien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baik</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dari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segi</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biaya</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waktu</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maupun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pencapaian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kinerja</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r>
              <a:rPr kumimoji="0" lang="en-US" sz="1350" b="0" i="0" u="none" strike="noStrike" kern="1200" cap="none" spc="0" normalizeH="0" baseline="0" noProof="0" dirty="0" err="1">
                <a:ln>
                  <a:noFill/>
                </a:ln>
                <a:solidFill>
                  <a:srgbClr val="000066"/>
                </a:solidFill>
                <a:effectLst/>
                <a:uLnTx/>
                <a:uFillTx/>
                <a:latin typeface="Arial Black" panose="020B0A04020102020204" pitchFamily="34" charset="0"/>
                <a:ea typeface="+mn-ea"/>
                <a:cs typeface="+mn-cs"/>
              </a:rPr>
              <a:t>karyawan</a:t>
            </a:r>
            <a:r>
              <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 </a:t>
            </a:r>
            <a:endParaRPr kumimoji="0" lang="en-US" sz="1350" b="0"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3"/>
          <p:cNvSpPr>
            <a:spLocks noGrp="1"/>
          </p:cNvSpPr>
          <p:nvPr>
            <p:ph idx="1"/>
          </p:nvPr>
        </p:nvSpPr>
        <p:spPr>
          <a:xfrm>
            <a:off x="1751410" y="945356"/>
            <a:ext cx="5713809" cy="3769519"/>
          </a:xfrm>
        </p:spPr>
        <p:txBody>
          <a:bodyPr vert="horz" wrap="square" lIns="68580" tIns="34290" rIns="68580" bIns="34290" anchor="t" anchorCtr="0"/>
          <a:p>
            <a:pPr marL="590550" indent="-590550" algn="just" eaLnBrk="1" hangingPunct="1">
              <a:buFont typeface="Wingdings" panose="05000000000000000000" pitchFamily="2" charset="2"/>
              <a:buNone/>
            </a:pPr>
            <a:r>
              <a:rPr lang="en-US" altLang="x-none" sz="1650" dirty="0">
                <a:solidFill>
                  <a:srgbClr val="C00000"/>
                </a:solidFill>
                <a:latin typeface="Arial Black" panose="020B0A04020102020204" pitchFamily="34" charset="0"/>
              </a:rPr>
              <a:t>13. </a:t>
            </a:r>
            <a:r>
              <a:rPr lang="en-US" altLang="x-none" sz="1500" b="1" dirty="0">
                <a:solidFill>
                  <a:srgbClr val="C00000"/>
                </a:solidFill>
                <a:latin typeface="Arial Black" panose="020B0A04020102020204" pitchFamily="34" charset="0"/>
              </a:rPr>
              <a:t>Inisiatif </a:t>
            </a:r>
            <a:r>
              <a:rPr lang="en-US" altLang="x-none" sz="1500" dirty="0">
                <a:solidFill>
                  <a:srgbClr val="C00000"/>
                </a:solidFill>
                <a:latin typeface="Arial Black" panose="020B0A04020102020204" pitchFamily="34" charset="0"/>
              </a:rPr>
              <a:t>(</a:t>
            </a:r>
            <a:r>
              <a:rPr lang="en-US" altLang="x-none" sz="1500" i="1" dirty="0">
                <a:solidFill>
                  <a:srgbClr val="C00000"/>
                </a:solidFill>
                <a:latin typeface="Arial Black" panose="020B0A04020102020204" pitchFamily="34" charset="0"/>
              </a:rPr>
              <a:t>initiative</a:t>
            </a:r>
            <a:r>
              <a:rPr lang="en-US" altLang="x-none" sz="1500" dirty="0">
                <a:solidFill>
                  <a:srgbClr val="C00000"/>
                </a:solidFill>
                <a:latin typeface="Arial Black" panose="020B0A04020102020204" pitchFamily="34" charset="0"/>
              </a:rPr>
              <a:t>)</a:t>
            </a:r>
            <a:endParaRPr lang="en-US" altLang="x-none" sz="1500" dirty="0">
              <a:solidFill>
                <a:srgbClr val="C00000"/>
              </a:solidFill>
              <a:latin typeface="Arial Black" panose="020B0A04020102020204" pitchFamily="34" charset="0"/>
            </a:endParaRPr>
          </a:p>
          <a:p>
            <a:pPr marL="590550" indent="-590550" algn="just" eaLnBrk="1" hangingPunct="1">
              <a:buFont typeface="Wingdings" panose="05000000000000000000" pitchFamily="2" charset="2"/>
              <a:buNone/>
            </a:pPr>
            <a:r>
              <a:rPr lang="en-US" altLang="x-none" sz="1500" dirty="0">
                <a:solidFill>
                  <a:srgbClr val="000066"/>
                </a:solidFill>
                <a:latin typeface="Arial Black" panose="020B0A04020102020204" pitchFamily="34" charset="0"/>
              </a:rPr>
              <a:t>        Karyawan diberi kebebasan untuk berinisiatif melakukan pekerjaan. Sebagai salah satu cara untuk menumbuhkan / mengembangkan motivasi karyawan dan iklim bekerjapun menjadi dinamis dan kondusif.</a:t>
            </a:r>
            <a:endParaRPr lang="en-US" altLang="x-none" sz="1500" dirty="0">
              <a:solidFill>
                <a:srgbClr val="000066"/>
              </a:solidFill>
              <a:latin typeface="Arial Black" panose="020B0A04020102020204" pitchFamily="34" charset="0"/>
            </a:endParaRPr>
          </a:p>
          <a:p>
            <a:pPr marL="590550" indent="-590550" algn="just" eaLnBrk="1" hangingPunct="1">
              <a:buFont typeface="Wingdings" panose="05000000000000000000" pitchFamily="2" charset="2"/>
              <a:buNone/>
            </a:pPr>
            <a:r>
              <a:rPr lang="en-US" altLang="x-none" sz="1500" dirty="0">
                <a:solidFill>
                  <a:srgbClr val="C00000"/>
                </a:solidFill>
                <a:latin typeface="Arial Black" panose="020B0A04020102020204" pitchFamily="34" charset="0"/>
              </a:rPr>
              <a:t>14. </a:t>
            </a:r>
            <a:r>
              <a:rPr lang="en-US" altLang="x-none" sz="1500" b="1" dirty="0">
                <a:solidFill>
                  <a:srgbClr val="C00000"/>
                </a:solidFill>
                <a:latin typeface="Arial Black" panose="020B0A04020102020204" pitchFamily="34" charset="0"/>
              </a:rPr>
              <a:t>Semangat korp</a:t>
            </a:r>
            <a:r>
              <a:rPr lang="en-US" altLang="x-none" sz="1500" dirty="0">
                <a:solidFill>
                  <a:srgbClr val="C00000"/>
                </a:solidFill>
                <a:latin typeface="Arial Black" panose="020B0A04020102020204" pitchFamily="34" charset="0"/>
              </a:rPr>
              <a:t> (</a:t>
            </a:r>
            <a:r>
              <a:rPr lang="en-US" altLang="x-none" sz="1500" i="1" dirty="0">
                <a:solidFill>
                  <a:srgbClr val="C00000"/>
                </a:solidFill>
                <a:latin typeface="Arial Black" panose="020B0A04020102020204" pitchFamily="34" charset="0"/>
              </a:rPr>
              <a:t>esprit de corps</a:t>
            </a:r>
            <a:r>
              <a:rPr lang="en-US" altLang="x-none" sz="1500" dirty="0">
                <a:solidFill>
                  <a:srgbClr val="C00000"/>
                </a:solidFill>
                <a:latin typeface="Arial Black" panose="020B0A04020102020204" pitchFamily="34" charset="0"/>
              </a:rPr>
              <a:t>), </a:t>
            </a:r>
            <a:endParaRPr lang="en-US" altLang="x-none" sz="1500" dirty="0">
              <a:solidFill>
                <a:srgbClr val="C00000"/>
              </a:solidFill>
              <a:latin typeface="Arial Black" panose="020B0A04020102020204" pitchFamily="34" charset="0"/>
            </a:endParaRPr>
          </a:p>
          <a:p>
            <a:pPr marL="590550" indent="-590550" algn="just" eaLnBrk="1" hangingPunct="1">
              <a:buFont typeface="Wingdings" panose="05000000000000000000" pitchFamily="2" charset="2"/>
              <a:buNone/>
            </a:pPr>
            <a:r>
              <a:rPr lang="sv-SE" altLang="x-none" sz="1500" dirty="0">
                <a:solidFill>
                  <a:srgbClr val="000066"/>
                </a:solidFill>
                <a:latin typeface="Arial Black" panose="020B0A04020102020204" pitchFamily="34" charset="0"/>
              </a:rPr>
              <a:t>        Kerja tim, semangat tim, rasa persatuan dan kebersamaan harus didorong dan dipelihara. Misalnya dengan cara pemberian insentif , fasilitas , pelatihan, dan  kegiatan yang melibatkan seluruh anggota organisasi/perusahaan dll.</a:t>
            </a:r>
            <a:endParaRPr lang="en-US" altLang="x-none" sz="1500" dirty="0">
              <a:solidFill>
                <a:srgbClr val="000066"/>
              </a:solidFill>
              <a:latin typeface="Arial Black" panose="020B0A04020102020204" pitchFamily="34" charset="0"/>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904" name="Shape 904"/>
        <p:cNvGrpSpPr/>
        <p:nvPr/>
      </p:nvGrpSpPr>
      <p:grpSpPr>
        <a:xfrm>
          <a:off x="0" y="0"/>
          <a:ext cx="0" cy="0"/>
          <a:chOff x="0" y="0"/>
          <a:chExt cx="0" cy="0"/>
        </a:xfrm>
      </p:grpSpPr>
      <p:sp>
        <p:nvSpPr>
          <p:cNvPr id="905" name="Google Shape;905;p17"/>
          <p:cNvSpPr txBox="1"/>
          <p:nvPr>
            <p:ph type="body" idx="1"/>
          </p:nvPr>
        </p:nvSpPr>
        <p:spPr>
          <a:xfrm>
            <a:off x="961390" y="891540"/>
            <a:ext cx="7412355" cy="3183255"/>
          </a:xfrm>
          <a:prstGeom prst="rect">
            <a:avLst/>
          </a:prstGeom>
        </p:spPr>
        <p:txBody>
          <a:bodyPr spcFirstLastPara="1" wrap="square" lIns="0" tIns="0" rIns="0" bIns="0" anchor="ctr" anchorCtr="0">
            <a:noAutofit/>
          </a:bodyPr>
          <a:lstStyle/>
          <a:p>
            <a:pPr marL="0" lvl="0" indent="0" algn="ctr" rtl="0">
              <a:spcBef>
                <a:spcPts val="0"/>
              </a:spcBef>
              <a:spcAft>
                <a:spcPts val="800"/>
              </a:spcAft>
              <a:buNone/>
            </a:pPr>
            <a:r>
              <a:rPr lang="en-US" altLang="en-GB" sz="2400"/>
              <a:t>DEFINISI MANAJEMEN KOMUNIKASI</a:t>
            </a:r>
            <a:endParaRPr lang="en-US" altLang="en-GB" sz="2400"/>
          </a:p>
          <a:p>
            <a:pPr marL="0" lvl="0" indent="0" algn="ctr" rtl="0">
              <a:spcBef>
                <a:spcPts val="0"/>
              </a:spcBef>
              <a:spcAft>
                <a:spcPts val="800"/>
              </a:spcAft>
              <a:buNone/>
            </a:pPr>
            <a:r>
              <a:rPr lang="en-US" altLang="en-GB" sz="1800"/>
              <a:t>Manajemen komunikasi adalah proses perencanaan, pelaksanaan dan evaluasi komunikasi untuk mencapai tujuan organisasi.</a:t>
            </a:r>
            <a:endParaRPr lang="en-US" altLang="en-GB" sz="1800"/>
          </a:p>
          <a:p>
            <a:pPr marL="0" lvl="0" indent="0" algn="ctr" rtl="0">
              <a:spcBef>
                <a:spcPts val="0"/>
              </a:spcBef>
              <a:spcAft>
                <a:spcPts val="800"/>
              </a:spcAft>
              <a:buNone/>
            </a:pPr>
            <a:r>
              <a:rPr lang="en-US" altLang="en-GB" sz="1800"/>
              <a:t>Hal ini mencakup interaksi yang efektif antara manajer dan karyawan, serta komunikasi eksternal dengan perangkat media</a:t>
            </a:r>
            <a:endParaRPr lang="en-US" altLang="en-GB" sz="1800"/>
          </a:p>
        </p:txBody>
      </p:sp>
      <p:sp>
        <p:nvSpPr>
          <p:cNvPr id="906" name="Google Shape;906;p17"/>
          <p:cNvSpPr txBox="1"/>
          <p:nvPr>
            <p:ph type="sldNum" idx="12"/>
          </p:nvPr>
        </p:nvSpPr>
        <p:spPr>
          <a:xfrm>
            <a:off x="4297650" y="45974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98" name="Shape 898"/>
        <p:cNvGrpSpPr/>
        <p:nvPr/>
      </p:nvGrpSpPr>
      <p:grpSpPr>
        <a:xfrm>
          <a:off x="0" y="0"/>
          <a:ext cx="0" cy="0"/>
          <a:chOff x="0" y="0"/>
          <a:chExt cx="0" cy="0"/>
        </a:xfrm>
      </p:grpSpPr>
      <p:sp>
        <p:nvSpPr>
          <p:cNvPr id="899" name="Google Shape;899;p16"/>
          <p:cNvSpPr txBox="1"/>
          <p:nvPr>
            <p:ph type="ctrTitle"/>
          </p:nvPr>
        </p:nvSpPr>
        <p:spPr>
          <a:xfrm>
            <a:off x="1632600" y="1673063"/>
            <a:ext cx="5878800" cy="1303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solidFill>
                  <a:srgbClr val="FCE5CD"/>
                </a:solidFill>
              </a:rPr>
              <a:t>1.</a:t>
            </a:r>
            <a:endParaRPr>
              <a:solidFill>
                <a:srgbClr val="FCE5CD"/>
              </a:solidFill>
            </a:endParaRPr>
          </a:p>
          <a:p>
            <a:pPr marL="0" lvl="0" indent="0" algn="ctr" rtl="0">
              <a:spcBef>
                <a:spcPts val="0"/>
              </a:spcBef>
              <a:spcAft>
                <a:spcPts val="0"/>
              </a:spcAft>
              <a:buNone/>
            </a:pPr>
            <a:r>
              <a:rPr lang="en-US" altLang="en-GB"/>
              <a:t>Pengantar Manajemen Komunikasi</a:t>
            </a:r>
            <a:endParaRPr lang="en-GB"/>
          </a:p>
        </p:txBody>
      </p:sp>
      <p:sp>
        <p:nvSpPr>
          <p:cNvPr id="900" name="Google Shape;900;p16"/>
          <p:cNvSpPr txBox="1"/>
          <p:nvPr>
            <p:ph type="subTitle" idx="1"/>
          </p:nvPr>
        </p:nvSpPr>
        <p:spPr>
          <a:xfrm>
            <a:off x="1632585" y="3940175"/>
            <a:ext cx="5878830" cy="39497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US" altLang="en-GB"/>
              <a:t>DEWI SETYARINI</a:t>
            </a:r>
            <a:endParaRPr lang="en-US" altLang="en-GB"/>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1268730" y="510540"/>
            <a:ext cx="7398385" cy="3375660"/>
          </a:xfrm>
        </p:spPr>
        <p:txBody>
          <a:bodyPr/>
          <a:p>
            <a:r>
              <a:rPr lang="en-US"/>
              <a:t>PENTINGNYA MANAJEMEN KOMUNIKASI</a:t>
            </a:r>
            <a:endParaRPr lang="en-US"/>
          </a:p>
          <a:p>
            <a:pPr marL="50800" indent="0">
              <a:buNone/>
            </a:pPr>
            <a:r>
              <a:rPr lang="en-US" sz="1800"/>
              <a:t>1. Manajemen komunikas yang baik meningkatkn efisiensi operasional</a:t>
            </a:r>
            <a:endParaRPr lang="en-US" sz="1800"/>
          </a:p>
          <a:p>
            <a:pPr marL="50800" indent="0">
              <a:buNone/>
            </a:pPr>
            <a:r>
              <a:rPr lang="en-US" sz="1800"/>
              <a:t>2. Mengurangi konflik</a:t>
            </a:r>
            <a:endParaRPr lang="en-US" sz="1800"/>
          </a:p>
          <a:p>
            <a:pPr marL="50800" indent="0">
              <a:buNone/>
            </a:pPr>
            <a:r>
              <a:rPr lang="en-US" sz="1800"/>
              <a:t>3. Memperkuat hubungan dengan pelanggan</a:t>
            </a:r>
            <a:endParaRPr lang="en-US" sz="1800"/>
          </a:p>
          <a:p>
            <a:endParaRPr lang="en-US" sz="1800"/>
          </a:p>
          <a:p>
            <a:r>
              <a:rPr lang="en-US" sz="1800"/>
              <a:t>Ketrampilan komunikasi yang efektif merupakan kunci untuk mencapai kesukssan dalam setiap organisasi</a:t>
            </a:r>
            <a:endParaRPr lang="en-US" sz="1800"/>
          </a:p>
        </p:txBody>
      </p:sp>
      <p:sp>
        <p:nvSpPr>
          <p:cNvPr id="3" name="Slide Number Placeholder 2"/>
          <p:cNvSpPr>
            <a:spLocks noGrp="1"/>
          </p:cNvSpPr>
          <p:nvPr>
            <p:ph type="sldNum" idx="12"/>
          </p:nvPr>
        </p:nvSpPr>
        <p:spPr/>
        <p:txBody>
          <a:bodyPr/>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pPr marL="50800" indent="0">
              <a:buNone/>
            </a:pPr>
            <a:r>
              <a:rPr lang="en-US" sz="1800"/>
              <a:t>Menurut </a:t>
            </a:r>
            <a:r>
              <a:rPr lang="en-US" sz="1800" b="1"/>
              <a:t>Antar Venus,</a:t>
            </a:r>
            <a:r>
              <a:rPr lang="en-US" sz="1800"/>
              <a:t> pentingnya manajemen komunikasi sbb :</a:t>
            </a:r>
            <a:endParaRPr lang="en-US" sz="1800"/>
          </a:p>
          <a:p>
            <a:pPr marL="50800" indent="0">
              <a:buNone/>
            </a:pPr>
            <a:r>
              <a:rPr lang="en-US" sz="1800"/>
              <a:t>1. Terkait dengan tujuan ilmu komunikasi</a:t>
            </a:r>
            <a:endParaRPr lang="en-US" sz="1800"/>
          </a:p>
          <a:p>
            <a:pPr marL="50800" indent="0">
              <a:buNone/>
            </a:pPr>
            <a:r>
              <a:rPr lang="en-US" sz="1800"/>
              <a:t>2. Terkait karakteristik Komunikasi</a:t>
            </a:r>
            <a:endParaRPr lang="en-US" sz="1800"/>
          </a:p>
          <a:p>
            <a:pPr marL="50800" indent="0">
              <a:buNone/>
            </a:pPr>
            <a:r>
              <a:rPr lang="en-US" sz="1800"/>
              <a:t>3. Terkait kebutuhan fungsional ilmu komunikasi</a:t>
            </a:r>
            <a:endParaRPr lang="en-US" sz="1800"/>
          </a:p>
          <a:p>
            <a:pPr marL="50800" indent="0">
              <a:buNone/>
            </a:pPr>
            <a:r>
              <a:rPr lang="en-US" sz="1800"/>
              <a:t>4. Terkait dengan peran ilmu manajemen dan ilmu komunikasi</a:t>
            </a:r>
            <a:endParaRPr lang="en-US" sz="1800"/>
          </a:p>
        </p:txBody>
      </p:sp>
      <p:sp>
        <p:nvSpPr>
          <p:cNvPr id="3" name="Slide Number Placeholder 2"/>
          <p:cNvSpPr>
            <a:spLocks noGrp="1"/>
          </p:cNvSpPr>
          <p:nvPr>
            <p:ph type="sldNum" idx="12"/>
          </p:nvPr>
        </p:nvSpPr>
        <p:spPr/>
        <p:txBody>
          <a:bodyPr/>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1271270" y="720090"/>
            <a:ext cx="7305040" cy="3439795"/>
          </a:xfrm>
        </p:spPr>
        <p:txBody>
          <a:bodyPr/>
          <a:p>
            <a:r>
              <a:rPr lang="en-US" sz="2400"/>
              <a:t>RUANG LINGKUP MANAJEMEN KOMUNIKASI</a:t>
            </a:r>
            <a:endParaRPr lang="en-US" sz="2400"/>
          </a:p>
          <a:p>
            <a:pPr marL="50800" indent="0">
              <a:buNone/>
            </a:pPr>
            <a:r>
              <a:rPr lang="en-US" sz="2400"/>
              <a:t>1.</a:t>
            </a:r>
            <a:r>
              <a:rPr lang="en-US" sz="1800"/>
              <a:t> Komunikasi Internal dan Eksternal</a:t>
            </a:r>
            <a:endParaRPr lang="en-US" sz="1800"/>
          </a:p>
          <a:p>
            <a:pPr marL="50800" indent="0">
              <a:buNone/>
            </a:pPr>
            <a:r>
              <a:rPr lang="en-US" sz="1800"/>
              <a:t>2. Strategi untuk hubungan  masyarakat</a:t>
            </a:r>
            <a:endParaRPr lang="en-US" sz="1800"/>
          </a:p>
          <a:p>
            <a:pPr marL="50800" indent="0">
              <a:buNone/>
            </a:pPr>
            <a:r>
              <a:rPr lang="en-US" sz="1800"/>
              <a:t>3. Penggunaan media cetak dan digital unk menjangkau audience yang lebih jauh</a:t>
            </a:r>
            <a:endParaRPr lang="en-US" sz="1800"/>
          </a:p>
        </p:txBody>
      </p:sp>
      <p:sp>
        <p:nvSpPr>
          <p:cNvPr id="3" name="Slide Number Placeholder 2"/>
          <p:cNvSpPr>
            <a:spLocks noGrp="1"/>
          </p:cNvSpPr>
          <p:nvPr>
            <p:ph type="sldNum" idx="12"/>
          </p:nvPr>
        </p:nvSpPr>
        <p:spPr/>
        <p:txBody>
          <a:bodyPr/>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1675765" y="2161540"/>
            <a:ext cx="6756400" cy="819785"/>
          </a:xfrm>
        </p:spPr>
        <p:txBody>
          <a:bodyPr/>
          <a:p>
            <a:pPr marL="50800" indent="0">
              <a:buNone/>
            </a:pPr>
            <a:r>
              <a:rPr lang="en-US"/>
              <a:t>PROSES MANAJEMEN KOMUNIKASI</a:t>
            </a:r>
            <a:endParaRPr lang="en-US"/>
          </a:p>
          <a:p>
            <a:endParaRPr lang="en-US"/>
          </a:p>
          <a:p>
            <a:pPr marL="50800" indent="0">
              <a:buNone/>
            </a:pPr>
            <a:r>
              <a:rPr lang="en-US" sz="1800"/>
              <a:t>1. Perencanaan  Pesan</a:t>
            </a:r>
            <a:endParaRPr lang="en-US" sz="1800"/>
          </a:p>
          <a:p>
            <a:pPr marL="50800" indent="0">
              <a:buNone/>
            </a:pPr>
            <a:r>
              <a:rPr lang="en-US" sz="1800"/>
              <a:t>2.  Penyampian pesan</a:t>
            </a:r>
            <a:endParaRPr lang="en-US" sz="1800"/>
          </a:p>
          <a:p>
            <a:pPr marL="50800" indent="0">
              <a:buNone/>
            </a:pPr>
            <a:r>
              <a:rPr lang="en-US" sz="1800"/>
              <a:t>3. Evaluasi dampaknya</a:t>
            </a:r>
            <a:endParaRPr lang="en-US" sz="1800"/>
          </a:p>
          <a:p>
            <a:pPr marL="50800" indent="0">
              <a:buNone/>
            </a:pPr>
            <a:endParaRPr lang="en-US" sz="1800"/>
          </a:p>
          <a:p>
            <a:pPr marL="50800" indent="0">
              <a:buNone/>
            </a:pPr>
            <a:r>
              <a:rPr lang="en-US" sz="1800"/>
              <a:t>Hal ini melbatkan umpan balik dari penerima pesan untuk memastikan efektivitas komunikasi yang dilakukan</a:t>
            </a:r>
            <a:endParaRPr lang="en-US"/>
          </a:p>
          <a:p>
            <a:endParaRPr lang="en-US"/>
          </a:p>
        </p:txBody>
      </p:sp>
      <p:sp>
        <p:nvSpPr>
          <p:cNvPr id="3" name="Slide Number Placeholder 2"/>
          <p:cNvSpPr>
            <a:spLocks noGrp="1"/>
          </p:cNvSpPr>
          <p:nvPr>
            <p:ph type="sldNum" idx="12"/>
          </p:nvPr>
        </p:nvSpPr>
        <p:spPr/>
        <p:txBody>
          <a:bodyPr/>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982980" y="2161540"/>
            <a:ext cx="7383780" cy="819785"/>
          </a:xfrm>
        </p:spPr>
        <p:txBody>
          <a:bodyPr/>
          <a:p>
            <a:pPr marL="50800" indent="0">
              <a:buNone/>
            </a:pPr>
            <a:r>
              <a:rPr lang="en-US"/>
              <a:t>KETERAMPILAN </a:t>
            </a:r>
            <a:endParaRPr lang="en-US"/>
          </a:p>
          <a:p>
            <a:pPr marL="50800" indent="0">
              <a:buNone/>
            </a:pPr>
            <a:r>
              <a:rPr lang="en-US"/>
              <a:t>KOMUNIKASI INTERPERSONAL DAN MANAJEMEN KONFLIK</a:t>
            </a:r>
            <a:endParaRPr lang="en-US"/>
          </a:p>
          <a:p>
            <a:pPr marL="50800" indent="0">
              <a:buNone/>
            </a:pPr>
            <a:endParaRPr lang="en-US"/>
          </a:p>
          <a:p>
            <a:pPr marL="50800" indent="0">
              <a:buNone/>
            </a:pPr>
            <a:r>
              <a:rPr lang="en-US" sz="1800"/>
              <a:t>ini kunci untuk membangun hubungan yang kuat dalam lingkungan profesional dan pribadi</a:t>
            </a:r>
            <a:endParaRPr lang="en-US" sz="1800"/>
          </a:p>
        </p:txBody>
      </p:sp>
      <p:sp>
        <p:nvSpPr>
          <p:cNvPr id="3" name="Slide Number Placeholder 2"/>
          <p:cNvSpPr>
            <a:spLocks noGrp="1"/>
          </p:cNvSpPr>
          <p:nvPr>
            <p:ph type="sldNum" idx="12"/>
          </p:nvPr>
        </p:nvSpPr>
        <p:spPr/>
        <p:txBody>
          <a:bodyPr/>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pPr marL="50800" indent="0">
              <a:buNone/>
            </a:pPr>
            <a:r>
              <a:rPr lang="en-US"/>
              <a:t>KOMUNIKASI INTERPERSONAL</a:t>
            </a:r>
            <a:endParaRPr lang="en-US"/>
          </a:p>
          <a:p>
            <a:pPr marL="50800" indent="0">
              <a:buNone/>
            </a:pPr>
            <a:r>
              <a:rPr lang="en-US"/>
              <a:t>Keterampilan komuniksi  interpersonal melibatkan :</a:t>
            </a:r>
            <a:endParaRPr lang="en-US"/>
          </a:p>
          <a:p>
            <a:pPr marL="50800" indent="0">
              <a:buNone/>
            </a:pPr>
            <a:r>
              <a:rPr lang="en-US" sz="1800"/>
              <a:t>1. kemampuan berbicara</a:t>
            </a:r>
            <a:endParaRPr lang="en-US" sz="1800"/>
          </a:p>
          <a:p>
            <a:pPr marL="50800" indent="0">
              <a:buNone/>
            </a:pPr>
            <a:r>
              <a:rPr lang="en-US" sz="1800"/>
              <a:t>2. mendengarkan</a:t>
            </a:r>
            <a:endParaRPr lang="en-US" sz="1800"/>
          </a:p>
          <a:p>
            <a:pPr marL="50800" indent="0">
              <a:buNone/>
            </a:pPr>
            <a:r>
              <a:rPr lang="en-US" sz="1800"/>
              <a:t>3. berinteraksi dengan orang lain</a:t>
            </a:r>
            <a:endParaRPr lang="en-US" sz="1800"/>
          </a:p>
          <a:p>
            <a:pPr marL="50800" indent="0">
              <a:buNone/>
            </a:pPr>
            <a:endParaRPr lang="en-US" sz="1800"/>
          </a:p>
        </p:txBody>
      </p:sp>
      <p:sp>
        <p:nvSpPr>
          <p:cNvPr id="3" name="Slide Number Placeholder 2"/>
          <p:cNvSpPr>
            <a:spLocks noGrp="1"/>
          </p:cNvSpPr>
          <p:nvPr>
            <p:ph type="sldNum" idx="12"/>
          </p:nvPr>
        </p:nvSpPr>
        <p:spPr/>
        <p:txBody>
          <a:bodyPr/>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1236345" y="1009650"/>
            <a:ext cx="6217920" cy="3446145"/>
          </a:xfrm>
        </p:spPr>
        <p:txBody>
          <a:bodyPr/>
          <a:p>
            <a:pPr marL="50800" indent="0">
              <a:buNone/>
            </a:pPr>
            <a:r>
              <a:rPr lang="en-US" sz="1800"/>
              <a:t>Pengembangan hubungan yang baik memerlukan kepercayaan dan pengertian di antara individu.</a:t>
            </a:r>
            <a:endParaRPr lang="en-US" sz="1800"/>
          </a:p>
          <a:p>
            <a:pPr marL="50800" indent="0">
              <a:buNone/>
            </a:pPr>
            <a:endParaRPr lang="en-US" sz="1800"/>
          </a:p>
          <a:p>
            <a:pPr marL="50800" indent="0">
              <a:buNone/>
            </a:pPr>
            <a:r>
              <a:rPr lang="en-US" sz="1800"/>
              <a:t>Melalui komunikasi terbuka dan empati, hubungan dapat dipelihara dan ditingkatkan untuk menghasilkan kolaborasi yang efektif</a:t>
            </a:r>
            <a:endParaRPr lang="en-US" sz="1800"/>
          </a:p>
          <a:p>
            <a:pPr marL="50800" indent="0">
              <a:buNone/>
            </a:pPr>
            <a:endParaRPr lang="en-US" sz="1800"/>
          </a:p>
          <a:p>
            <a:pPr marL="50800" indent="0">
              <a:buNone/>
            </a:pPr>
            <a:endParaRPr lang="en-US" sz="1800"/>
          </a:p>
          <a:p>
            <a:pPr marL="3708400" lvl="8" indent="457200">
              <a:buNone/>
            </a:pPr>
            <a:endParaRPr lang="en-US" sz="1800"/>
          </a:p>
        </p:txBody>
      </p:sp>
      <p:sp>
        <p:nvSpPr>
          <p:cNvPr id="3" name="Slide Number Placeholder 2"/>
          <p:cNvSpPr>
            <a:spLocks noGrp="1"/>
          </p:cNvSpPr>
          <p:nvPr>
            <p:ph type="sldNum" idx="12"/>
          </p:nvPr>
        </p:nvSpPr>
        <p:spPr/>
        <p:txBody>
          <a:bodyPr/>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pPr marL="50800" indent="0">
              <a:buNone/>
            </a:pPr>
            <a:r>
              <a:rPr lang="en-US"/>
              <a:t>MANAJEMEN KONFLIK</a:t>
            </a:r>
            <a:endParaRPr lang="en-US"/>
          </a:p>
          <a:p>
            <a:pPr marL="50800" indent="0">
              <a:buNone/>
            </a:pPr>
            <a:r>
              <a:rPr lang="en-US" sz="1800"/>
              <a:t>Konflik  dapat dibagi menjadi beberapa jenis :</a:t>
            </a:r>
            <a:endParaRPr lang="en-US" sz="1800"/>
          </a:p>
          <a:p>
            <a:pPr marL="50800" indent="0">
              <a:buNone/>
            </a:pPr>
            <a:r>
              <a:rPr lang="en-US" sz="1800"/>
              <a:t>1. konflik interpersonal</a:t>
            </a:r>
            <a:endParaRPr lang="en-US" sz="1800"/>
          </a:p>
          <a:p>
            <a:pPr marL="50800" indent="0">
              <a:buNone/>
            </a:pPr>
            <a:r>
              <a:rPr lang="en-US" sz="1800"/>
              <a:t>2. konflik intrapersonal</a:t>
            </a:r>
            <a:endParaRPr lang="en-US" sz="1800"/>
          </a:p>
          <a:p>
            <a:pPr marL="50800" indent="0">
              <a:buNone/>
            </a:pPr>
            <a:r>
              <a:rPr lang="en-US" sz="1800"/>
              <a:t>3. konflik kelompok</a:t>
            </a:r>
            <a:endParaRPr lang="en-US" sz="1800"/>
          </a:p>
          <a:p>
            <a:pPr marL="50800" indent="0">
              <a:buNone/>
            </a:pPr>
            <a:endParaRPr lang="en-US" sz="1800"/>
          </a:p>
          <a:p>
            <a:pPr marL="50800" indent="0">
              <a:buNone/>
            </a:pPr>
            <a:endParaRPr lang="en-US" sz="1800"/>
          </a:p>
          <a:p>
            <a:pPr marL="50800" indent="0">
              <a:buNone/>
            </a:pPr>
            <a:r>
              <a:rPr lang="en-US" sz="1800"/>
              <a:t>memahami jenis konflik ini membantu dalam penerapan strategi yang tepat untuk menanganinya</a:t>
            </a:r>
            <a:endParaRPr lang="en-US" sz="1800"/>
          </a:p>
        </p:txBody>
      </p:sp>
      <p:sp>
        <p:nvSpPr>
          <p:cNvPr id="3" name="Slide Number Placeholder 2"/>
          <p:cNvSpPr>
            <a:spLocks noGrp="1"/>
          </p:cNvSpPr>
          <p:nvPr>
            <p:ph type="sldNum" idx="12"/>
          </p:nvPr>
        </p:nvSpPr>
        <p:spPr/>
        <p:txBody>
          <a:bodyPr/>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1675765" y="545465"/>
            <a:ext cx="5778500" cy="2435860"/>
          </a:xfrm>
        </p:spPr>
        <p:txBody>
          <a:bodyPr/>
          <a:p>
            <a:r>
              <a:rPr lang="en-US"/>
              <a:t>THANK YOU</a:t>
            </a:r>
            <a:endParaRPr lang="en-US"/>
          </a:p>
        </p:txBody>
      </p:sp>
      <p:sp>
        <p:nvSpPr>
          <p:cNvPr id="3" name="Slide Number Placeholder 2"/>
          <p:cNvSpPr>
            <a:spLocks noGrp="1"/>
          </p:cNvSpPr>
          <p:nvPr>
            <p:ph type="sldNum" idx="12"/>
          </p:nvPr>
        </p:nvSpPr>
        <p:spPr/>
        <p:txBody>
          <a:bodyPr/>
          <a:p>
            <a:pPr marL="0" lvl="0" indent="0" algn="ctr" rtl="0">
              <a:spcBef>
                <a:spcPts val="0"/>
              </a:spcBef>
              <a:spcAft>
                <a:spcPts val="0"/>
              </a:spcAft>
              <a:buNone/>
            </a:pPr>
            <a:fld id="{00000000-1234-1234-1234-123412341234}" type="slidenum">
              <a:rPr lang="en-GB"/>
            </a:fld>
            <a:endParaRPr lang="en-GB"/>
          </a:p>
        </p:txBody>
      </p:sp>
      <p:sp>
        <p:nvSpPr>
          <p:cNvPr id="4" name="Text Box 3"/>
          <p:cNvSpPr txBox="1"/>
          <p:nvPr/>
        </p:nvSpPr>
        <p:spPr>
          <a:xfrm>
            <a:off x="4294505" y="2251710"/>
            <a:ext cx="3048000" cy="306705"/>
          </a:xfrm>
          <a:prstGeom prst="rect">
            <a:avLst/>
          </a:prstGeom>
          <a:noFill/>
        </p:spPr>
        <p:txBody>
          <a:bodyPr wrap="square" rtlCol="0">
            <a:spAutoFit/>
          </a:bodyPr>
          <a:p>
            <a:endParaRPr lang="en-US"/>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BOBOT </a:t>
            </a:r>
            <a:r>
              <a:rPr lang="en-US" dirty="0" smtClean="0"/>
              <a:t>PENILAIAN</a:t>
            </a:r>
            <a:endParaRPr lang="en-US" dirty="0"/>
          </a:p>
        </p:txBody>
      </p:sp>
      <p:sp>
        <p:nvSpPr>
          <p:cNvPr id="3" name="Content Placeholder 2"/>
          <p:cNvSpPr>
            <a:spLocks noGrp="1"/>
          </p:cNvSpPr>
          <p:nvPr>
            <p:ph idx="1"/>
          </p:nvPr>
        </p:nvSpPr>
        <p:spPr>
          <a:xfrm>
            <a:off x="855345" y="1553845"/>
            <a:ext cx="7714615" cy="2834005"/>
          </a:xfrm>
        </p:spPr>
        <p:txBody>
          <a:bodyPr/>
          <a:lstStyle/>
          <a:p>
            <a:r>
              <a:rPr lang="en-US" dirty="0" smtClean="0"/>
              <a:t>ABSEN </a:t>
            </a:r>
            <a:r>
              <a:rPr lang="en-US" dirty="0" smtClean="0"/>
              <a:t>  : </a:t>
            </a:r>
            <a:r>
              <a:rPr lang="en-US" dirty="0" smtClean="0"/>
              <a:t>10%</a:t>
            </a:r>
            <a:endParaRPr lang="en-US" dirty="0" smtClean="0"/>
          </a:p>
          <a:p>
            <a:r>
              <a:rPr lang="en-US" dirty="0" smtClean="0"/>
              <a:t>TUGAS </a:t>
            </a:r>
            <a:r>
              <a:rPr lang="en-US" dirty="0" smtClean="0"/>
              <a:t> : </a:t>
            </a:r>
            <a:r>
              <a:rPr lang="en-US" dirty="0" smtClean="0"/>
              <a:t>20%</a:t>
            </a:r>
            <a:endParaRPr lang="en-US" dirty="0" smtClean="0"/>
          </a:p>
          <a:p>
            <a:r>
              <a:rPr lang="en-US" dirty="0" smtClean="0"/>
              <a:t>UTS      </a:t>
            </a:r>
            <a:r>
              <a:rPr lang="en-US" dirty="0" smtClean="0"/>
              <a:t>: </a:t>
            </a:r>
            <a:r>
              <a:rPr lang="en-US" dirty="0" smtClean="0"/>
              <a:t>30%</a:t>
            </a:r>
            <a:endParaRPr lang="en-US" dirty="0" smtClean="0"/>
          </a:p>
          <a:p>
            <a:r>
              <a:rPr lang="en-US" dirty="0" smtClean="0"/>
              <a:t>UAS      </a:t>
            </a:r>
            <a:r>
              <a:rPr lang="en-US" dirty="0" smtClean="0"/>
              <a:t>: </a:t>
            </a:r>
            <a:r>
              <a:rPr lang="en-US" dirty="0" smtClean="0"/>
              <a:t>40%</a:t>
            </a:r>
            <a:endParaRPr lang="en-US" dirty="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09670" y="1376680"/>
            <a:ext cx="4201795" cy="2870835"/>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p>
            <a:r>
              <a:rPr lang="en-US"/>
              <a:t>.</a:t>
            </a:r>
            <a:endParaRPr lang="en-US"/>
          </a:p>
        </p:txBody>
      </p:sp>
      <p:sp>
        <p:nvSpPr>
          <p:cNvPr id="2" name="object 2"/>
          <p:cNvSpPr txBox="1"/>
          <p:nvPr/>
        </p:nvSpPr>
        <p:spPr>
          <a:xfrm>
            <a:off x="487033" y="170299"/>
            <a:ext cx="8165544" cy="565785"/>
          </a:xfrm>
          <a:prstGeom prst="rect">
            <a:avLst/>
          </a:prstGeom>
        </p:spPr>
        <p:txBody>
          <a:bodyPr vert="horz" wrap="square" lIns="0" tIns="12684" rIns="0" bIns="0" rtlCol="0">
            <a:spAutoFit/>
          </a:bodyPr>
          <a:lstStyle/>
          <a:p>
            <a:pPr marL="12700">
              <a:lnSpc>
                <a:spcPct val="100000"/>
              </a:lnSpc>
              <a:spcBef>
                <a:spcPts val="100"/>
              </a:spcBef>
            </a:pPr>
            <a:r>
              <a:rPr sz="3595" b="1" spc="-10" dirty="0">
                <a:solidFill>
                  <a:srgbClr val="EB771B"/>
                </a:solidFill>
                <a:latin typeface="Arial" panose="020B0604020202020204"/>
                <a:cs typeface="Arial" panose="020B0604020202020204"/>
              </a:rPr>
              <a:t>Nah, </a:t>
            </a:r>
            <a:r>
              <a:rPr sz="3595" b="1" spc="5" dirty="0">
                <a:solidFill>
                  <a:srgbClr val="EB771B"/>
                </a:solidFill>
                <a:latin typeface="Arial" panose="020B0604020202020204"/>
                <a:cs typeface="Arial" panose="020B0604020202020204"/>
              </a:rPr>
              <a:t>untuk </a:t>
            </a:r>
            <a:r>
              <a:rPr sz="3595" b="1" dirty="0">
                <a:solidFill>
                  <a:srgbClr val="EB771B"/>
                </a:solidFill>
                <a:latin typeface="Arial" panose="020B0604020202020204"/>
                <a:cs typeface="Arial" panose="020B0604020202020204"/>
              </a:rPr>
              <a:t>buku </a:t>
            </a:r>
            <a:r>
              <a:rPr sz="3595" b="1" spc="-15" dirty="0">
                <a:solidFill>
                  <a:srgbClr val="EB771B"/>
                </a:solidFill>
                <a:latin typeface="Arial" panose="020B0604020202020204"/>
                <a:cs typeface="Arial" panose="020B0604020202020204"/>
              </a:rPr>
              <a:t>yang </a:t>
            </a:r>
            <a:r>
              <a:rPr sz="3595" b="1" spc="-5" dirty="0">
                <a:solidFill>
                  <a:srgbClr val="EB771B"/>
                </a:solidFill>
                <a:latin typeface="Arial" panose="020B0604020202020204"/>
                <a:cs typeface="Arial" panose="020B0604020202020204"/>
              </a:rPr>
              <a:t>kita</a:t>
            </a:r>
            <a:r>
              <a:rPr sz="3595" b="1" spc="-35" dirty="0">
                <a:solidFill>
                  <a:srgbClr val="EB771B"/>
                </a:solidFill>
                <a:latin typeface="Arial" panose="020B0604020202020204"/>
                <a:cs typeface="Arial" panose="020B0604020202020204"/>
              </a:rPr>
              <a:t> </a:t>
            </a:r>
            <a:r>
              <a:rPr sz="3595" b="1" spc="-5" dirty="0">
                <a:solidFill>
                  <a:srgbClr val="EB771B"/>
                </a:solidFill>
                <a:latin typeface="Arial" panose="020B0604020202020204"/>
                <a:cs typeface="Arial" panose="020B0604020202020204"/>
              </a:rPr>
              <a:t>gunakan…</a:t>
            </a:r>
            <a:endParaRPr sz="3595">
              <a:latin typeface="Arial" panose="020B0604020202020204"/>
              <a:cs typeface="Arial" panose="020B0604020202020204"/>
            </a:endParaRPr>
          </a:p>
        </p:txBody>
      </p:sp>
      <p:sp>
        <p:nvSpPr>
          <p:cNvPr id="4" name="object 4"/>
          <p:cNvSpPr/>
          <p:nvPr/>
        </p:nvSpPr>
        <p:spPr>
          <a:xfrm>
            <a:off x="833755" y="872490"/>
            <a:ext cx="3683635" cy="2342515"/>
          </a:xfrm>
          <a:custGeom>
            <a:avLst/>
            <a:gdLst/>
            <a:ahLst/>
            <a:cxnLst/>
            <a:rect l="l" t="t" r="r" b="b"/>
            <a:pathLst>
              <a:path w="3688079" h="2143125">
                <a:moveTo>
                  <a:pt x="0" y="1711452"/>
                </a:moveTo>
                <a:lnTo>
                  <a:pt x="0" y="1722754"/>
                </a:lnTo>
                <a:lnTo>
                  <a:pt x="14300" y="1722754"/>
                </a:lnTo>
                <a:lnTo>
                  <a:pt x="8394" y="1719579"/>
                </a:lnTo>
                <a:lnTo>
                  <a:pt x="4140" y="1715515"/>
                </a:lnTo>
                <a:lnTo>
                  <a:pt x="0" y="1711452"/>
                </a:lnTo>
                <a:close/>
              </a:path>
              <a:path w="3688079" h="2143125">
                <a:moveTo>
                  <a:pt x="2629154" y="1766823"/>
                </a:moveTo>
                <a:lnTo>
                  <a:pt x="1761998" y="1766823"/>
                </a:lnTo>
                <a:lnTo>
                  <a:pt x="1855303" y="1808867"/>
                </a:lnTo>
                <a:lnTo>
                  <a:pt x="1943187" y="1847043"/>
                </a:lnTo>
                <a:lnTo>
                  <a:pt x="1985461" y="1864765"/>
                </a:lnTo>
                <a:lnTo>
                  <a:pt x="2026817" y="1881619"/>
                </a:lnTo>
                <a:lnTo>
                  <a:pt x="2067401" y="1897640"/>
                </a:lnTo>
                <a:lnTo>
                  <a:pt x="2107358" y="1912860"/>
                </a:lnTo>
                <a:lnTo>
                  <a:pt x="2146835" y="1927313"/>
                </a:lnTo>
                <a:lnTo>
                  <a:pt x="2185976" y="1941032"/>
                </a:lnTo>
                <a:lnTo>
                  <a:pt x="2224928" y="1954050"/>
                </a:lnTo>
                <a:lnTo>
                  <a:pt x="2263836" y="1966401"/>
                </a:lnTo>
                <a:lnTo>
                  <a:pt x="2302847" y="1978118"/>
                </a:lnTo>
                <a:lnTo>
                  <a:pt x="2342105" y="1989234"/>
                </a:lnTo>
                <a:lnTo>
                  <a:pt x="2381757" y="1999782"/>
                </a:lnTo>
                <a:lnTo>
                  <a:pt x="2421948" y="2009796"/>
                </a:lnTo>
                <a:lnTo>
                  <a:pt x="2462824" y="2019309"/>
                </a:lnTo>
                <a:lnTo>
                  <a:pt x="2504530" y="2028353"/>
                </a:lnTo>
                <a:lnTo>
                  <a:pt x="2547213" y="2036963"/>
                </a:lnTo>
                <a:lnTo>
                  <a:pt x="2591018" y="2045172"/>
                </a:lnTo>
                <a:lnTo>
                  <a:pt x="2636091" y="2053012"/>
                </a:lnTo>
                <a:lnTo>
                  <a:pt x="2682577" y="2060518"/>
                </a:lnTo>
                <a:lnTo>
                  <a:pt x="2730623" y="2067722"/>
                </a:lnTo>
                <a:lnTo>
                  <a:pt x="2831974" y="2081358"/>
                </a:lnTo>
                <a:lnTo>
                  <a:pt x="2941312" y="2094186"/>
                </a:lnTo>
                <a:lnTo>
                  <a:pt x="3122841" y="2112496"/>
                </a:lnTo>
                <a:lnTo>
                  <a:pt x="3481831" y="2142743"/>
                </a:lnTo>
                <a:lnTo>
                  <a:pt x="3325536" y="2084931"/>
                </a:lnTo>
                <a:lnTo>
                  <a:pt x="3002325" y="1971229"/>
                </a:lnTo>
                <a:lnTo>
                  <a:pt x="2963528" y="1956936"/>
                </a:lnTo>
                <a:lnTo>
                  <a:pt x="2927469" y="1942943"/>
                </a:lnTo>
                <a:lnTo>
                  <a:pt x="2861214" y="1914315"/>
                </a:lnTo>
                <a:lnTo>
                  <a:pt x="2798857" y="1882256"/>
                </a:lnTo>
                <a:lnTo>
                  <a:pt x="2735695" y="1843676"/>
                </a:lnTo>
                <a:lnTo>
                  <a:pt x="2702342" y="1820976"/>
                </a:lnTo>
                <a:lnTo>
                  <a:pt x="2667024" y="1795487"/>
                </a:lnTo>
                <a:lnTo>
                  <a:pt x="2629154" y="1766823"/>
                </a:lnTo>
                <a:close/>
              </a:path>
              <a:path w="3688079" h="2143125">
                <a:moveTo>
                  <a:pt x="3195701" y="0"/>
                </a:moveTo>
                <a:lnTo>
                  <a:pt x="537718" y="0"/>
                </a:lnTo>
                <a:lnTo>
                  <a:pt x="480288" y="2295"/>
                </a:lnTo>
                <a:lnTo>
                  <a:pt x="424806" y="9012"/>
                </a:lnTo>
                <a:lnTo>
                  <a:pt x="371641" y="19894"/>
                </a:lnTo>
                <a:lnTo>
                  <a:pt x="321160" y="34684"/>
                </a:lnTo>
                <a:lnTo>
                  <a:pt x="273735" y="53128"/>
                </a:lnTo>
                <a:lnTo>
                  <a:pt x="229734" y="74968"/>
                </a:lnTo>
                <a:lnTo>
                  <a:pt x="189526" y="99949"/>
                </a:lnTo>
                <a:lnTo>
                  <a:pt x="153482" y="127814"/>
                </a:lnTo>
                <a:lnTo>
                  <a:pt x="121969" y="158308"/>
                </a:lnTo>
                <a:lnTo>
                  <a:pt x="95358" y="191175"/>
                </a:lnTo>
                <a:lnTo>
                  <a:pt x="74017" y="226159"/>
                </a:lnTo>
                <a:lnTo>
                  <a:pt x="58317" y="263003"/>
                </a:lnTo>
                <a:lnTo>
                  <a:pt x="48626" y="301451"/>
                </a:lnTo>
                <a:lnTo>
                  <a:pt x="45313" y="341249"/>
                </a:lnTo>
                <a:lnTo>
                  <a:pt x="45313" y="1425574"/>
                </a:lnTo>
                <a:lnTo>
                  <a:pt x="48626" y="1465372"/>
                </a:lnTo>
                <a:lnTo>
                  <a:pt x="58317" y="1503820"/>
                </a:lnTo>
                <a:lnTo>
                  <a:pt x="74017" y="1540664"/>
                </a:lnTo>
                <a:lnTo>
                  <a:pt x="95358" y="1575648"/>
                </a:lnTo>
                <a:lnTo>
                  <a:pt x="121969" y="1608515"/>
                </a:lnTo>
                <a:lnTo>
                  <a:pt x="153482" y="1639009"/>
                </a:lnTo>
                <a:lnTo>
                  <a:pt x="189526" y="1666875"/>
                </a:lnTo>
                <a:lnTo>
                  <a:pt x="229734" y="1691855"/>
                </a:lnTo>
                <a:lnTo>
                  <a:pt x="273735" y="1713695"/>
                </a:lnTo>
                <a:lnTo>
                  <a:pt x="321160" y="1732139"/>
                </a:lnTo>
                <a:lnTo>
                  <a:pt x="371641" y="1746929"/>
                </a:lnTo>
                <a:lnTo>
                  <a:pt x="424806" y="1757811"/>
                </a:lnTo>
                <a:lnTo>
                  <a:pt x="480288" y="1764528"/>
                </a:lnTo>
                <a:lnTo>
                  <a:pt x="537718" y="1766823"/>
                </a:lnTo>
                <a:lnTo>
                  <a:pt x="3195701" y="1766823"/>
                </a:lnTo>
                <a:lnTo>
                  <a:pt x="3253117" y="1764528"/>
                </a:lnTo>
                <a:lnTo>
                  <a:pt x="3308590" y="1757811"/>
                </a:lnTo>
                <a:lnTo>
                  <a:pt x="3361749" y="1746929"/>
                </a:lnTo>
                <a:lnTo>
                  <a:pt x="3412225" y="1732139"/>
                </a:lnTo>
                <a:lnTo>
                  <a:pt x="3459647" y="1713695"/>
                </a:lnTo>
                <a:lnTo>
                  <a:pt x="3503647" y="1691855"/>
                </a:lnTo>
                <a:lnTo>
                  <a:pt x="3543855" y="1666875"/>
                </a:lnTo>
                <a:lnTo>
                  <a:pt x="3579901" y="1639009"/>
                </a:lnTo>
                <a:lnTo>
                  <a:pt x="3611416" y="1608515"/>
                </a:lnTo>
                <a:lnTo>
                  <a:pt x="3638029" y="1575648"/>
                </a:lnTo>
                <a:lnTo>
                  <a:pt x="3659372" y="1540664"/>
                </a:lnTo>
                <a:lnTo>
                  <a:pt x="3675074" y="1503820"/>
                </a:lnTo>
                <a:lnTo>
                  <a:pt x="3684767" y="1465372"/>
                </a:lnTo>
                <a:lnTo>
                  <a:pt x="3688079" y="1425574"/>
                </a:lnTo>
                <a:lnTo>
                  <a:pt x="3688079" y="341249"/>
                </a:lnTo>
                <a:lnTo>
                  <a:pt x="3684767" y="301451"/>
                </a:lnTo>
                <a:lnTo>
                  <a:pt x="3675074" y="263003"/>
                </a:lnTo>
                <a:lnTo>
                  <a:pt x="3659372" y="226159"/>
                </a:lnTo>
                <a:lnTo>
                  <a:pt x="3638029" y="191175"/>
                </a:lnTo>
                <a:lnTo>
                  <a:pt x="3611416" y="158308"/>
                </a:lnTo>
                <a:lnTo>
                  <a:pt x="3579901" y="127814"/>
                </a:lnTo>
                <a:lnTo>
                  <a:pt x="3543855" y="99949"/>
                </a:lnTo>
                <a:lnTo>
                  <a:pt x="3503647" y="74968"/>
                </a:lnTo>
                <a:lnTo>
                  <a:pt x="3459647" y="53128"/>
                </a:lnTo>
                <a:lnTo>
                  <a:pt x="3412225" y="34684"/>
                </a:lnTo>
                <a:lnTo>
                  <a:pt x="3361749" y="19894"/>
                </a:lnTo>
                <a:lnTo>
                  <a:pt x="3308590" y="9012"/>
                </a:lnTo>
                <a:lnTo>
                  <a:pt x="3253117" y="2295"/>
                </a:lnTo>
                <a:lnTo>
                  <a:pt x="3195701" y="0"/>
                </a:lnTo>
                <a:close/>
              </a:path>
            </a:pathLst>
          </a:custGeom>
          <a:solidFill>
            <a:srgbClr val="DF2518"/>
          </a:solidFill>
        </p:spPr>
        <p:txBody>
          <a:bodyPr wrap="square" lIns="0" tIns="0" rIns="0" bIns="0" rtlCol="0"/>
          <a:lstStyle/>
          <a:p/>
        </p:txBody>
      </p:sp>
      <p:sp>
        <p:nvSpPr>
          <p:cNvPr id="5" name="object 5"/>
          <p:cNvSpPr txBox="1"/>
          <p:nvPr/>
        </p:nvSpPr>
        <p:spPr>
          <a:xfrm>
            <a:off x="1237439" y="1186442"/>
            <a:ext cx="2934522" cy="1243965"/>
          </a:xfrm>
          <a:prstGeom prst="rect">
            <a:avLst/>
          </a:prstGeom>
        </p:spPr>
        <p:txBody>
          <a:bodyPr vert="horz" wrap="square" lIns="0" tIns="13952" rIns="0" bIns="0" rtlCol="0">
            <a:spAutoFit/>
          </a:bodyPr>
          <a:lstStyle/>
          <a:p>
            <a:pPr marL="573405" marR="5080" indent="-561340">
              <a:lnSpc>
                <a:spcPct val="100000"/>
              </a:lnSpc>
              <a:spcBef>
                <a:spcPts val="110"/>
              </a:spcBef>
            </a:pPr>
            <a:r>
              <a:rPr sz="3995" b="1" spc="5" dirty="0">
                <a:solidFill>
                  <a:srgbClr val="FFFFFF"/>
                </a:solidFill>
                <a:latin typeface="Arial" panose="020B0604020202020204"/>
                <a:cs typeface="Arial" panose="020B0604020202020204"/>
              </a:rPr>
              <a:t>REF</a:t>
            </a:r>
            <a:r>
              <a:rPr sz="3995" b="1" spc="-15" dirty="0">
                <a:solidFill>
                  <a:srgbClr val="FFFFFF"/>
                </a:solidFill>
                <a:latin typeface="Arial" panose="020B0604020202020204"/>
                <a:cs typeface="Arial" panose="020B0604020202020204"/>
              </a:rPr>
              <a:t>E</a:t>
            </a:r>
            <a:r>
              <a:rPr sz="3995" b="1" spc="5" dirty="0">
                <a:solidFill>
                  <a:srgbClr val="FFFFFF"/>
                </a:solidFill>
                <a:latin typeface="Arial" panose="020B0604020202020204"/>
                <a:cs typeface="Arial" panose="020B0604020202020204"/>
              </a:rPr>
              <a:t>RENSI  </a:t>
            </a:r>
            <a:r>
              <a:rPr sz="3995" b="1" spc="-50" dirty="0">
                <a:solidFill>
                  <a:srgbClr val="FFFFFF"/>
                </a:solidFill>
                <a:latin typeface="Arial" panose="020B0604020202020204"/>
                <a:cs typeface="Arial" panose="020B0604020202020204"/>
              </a:rPr>
              <a:t>UTAMA</a:t>
            </a:r>
            <a:endParaRPr sz="3995">
              <a:latin typeface="Arial" panose="020B0604020202020204"/>
              <a:cs typeface="Arial" panose="020B0604020202020204"/>
            </a:endParaRPr>
          </a:p>
        </p:txBody>
      </p:sp>
      <p:sp>
        <p:nvSpPr>
          <p:cNvPr id="7" name="object 7"/>
          <p:cNvSpPr txBox="1"/>
          <p:nvPr/>
        </p:nvSpPr>
        <p:spPr>
          <a:xfrm>
            <a:off x="8703796" y="4812309"/>
            <a:ext cx="183923" cy="168910"/>
          </a:xfrm>
          <a:prstGeom prst="rect">
            <a:avLst/>
          </a:prstGeom>
        </p:spPr>
        <p:txBody>
          <a:bodyPr vert="horz" wrap="square" lIns="0" tIns="0" rIns="0" bIns="0" rtlCol="0">
            <a:spAutoFit/>
          </a:bodyPr>
          <a:lstStyle/>
          <a:p>
            <a:pPr marL="12700">
              <a:lnSpc>
                <a:spcPct val="100000"/>
              </a:lnSpc>
            </a:pPr>
            <a:r>
              <a:rPr sz="1100" b="1" spc="10" dirty="0">
                <a:latin typeface="Arial" panose="020B0604020202020204"/>
                <a:cs typeface="Arial" panose="020B0604020202020204"/>
              </a:rPr>
              <a:t>11</a:t>
            </a:r>
            <a:endParaRPr sz="1100">
              <a:latin typeface="Arial" panose="020B0604020202020204"/>
              <a:cs typeface="Arial" panose="020B0604020202020204"/>
            </a:endParaRPr>
          </a:p>
        </p:txBody>
      </p:sp>
      <p:pic>
        <p:nvPicPr>
          <p:cNvPr id="11" name="Content Placeholder 10"/>
          <p:cNvPicPr>
            <a:picLocks noChangeAspect="1"/>
          </p:cNvPicPr>
          <p:nvPr>
            <p:ph idx="1"/>
          </p:nvPr>
        </p:nvPicPr>
        <p:blipFill>
          <a:blip r:embed="rId1"/>
          <a:stretch>
            <a:fillRect/>
          </a:stretch>
        </p:blipFill>
        <p:spPr>
          <a:xfrm>
            <a:off x="5780405" y="1186180"/>
            <a:ext cx="2552700" cy="2740025"/>
          </a:xfrm>
          <a:prstGeom prst="rect">
            <a:avLst/>
          </a:prstGeo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736599"/>
            <a:ext cx="7200897" cy="713378"/>
          </a:xfrm>
        </p:spPr>
        <p:txBody>
          <a:bodyPr>
            <a:normAutofit fontScale="90000"/>
          </a:bodyPr>
          <a:lstStyle/>
          <a:p>
            <a:r>
              <a:rPr lang="en-US" dirty="0" smtClean="0"/>
              <a:t>REFERENSI BUKU PENGANTAR MANAJEMEN KOMUNIKASI</a:t>
            </a:r>
            <a:endParaRPr lang="en-US" dirty="0"/>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83773" y="1538390"/>
            <a:ext cx="1910444" cy="3076779"/>
          </a:xfr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788" y="1577579"/>
            <a:ext cx="1773284" cy="29491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593" y="1577579"/>
            <a:ext cx="1822268" cy="29491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825" y="1577579"/>
            <a:ext cx="1783081" cy="2949177"/>
          </a:xfrm>
          <a:prstGeom prst="rect">
            <a:avLst/>
          </a:prstGeom>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02-Komunikasi-dalam-manajemen-2-2048.jpg"/>
          <p:cNvPicPr>
            <a:picLocks noChangeAspect="1"/>
          </p:cNvPicPr>
          <p:nvPr/>
        </p:nvPicPr>
        <p:blipFill>
          <a:blip r:embed="rId1"/>
          <a:stretch>
            <a:fillRect/>
          </a:stretch>
        </p:blipFill>
        <p:spPr>
          <a:xfrm>
            <a:off x="1143000" y="0"/>
            <a:ext cx="6858000" cy="5143500"/>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04-PPT-PENG-MANAJEMEN-KOMUNIKASI-KEL-5-pptx-4-2048.jpg"/>
          <p:cNvPicPr>
            <a:picLocks noChangeAspect="1"/>
          </p:cNvPicPr>
          <p:nvPr/>
        </p:nvPicPr>
        <p:blipFill>
          <a:blip r:embed="rId1"/>
          <a:stretch>
            <a:fillRect/>
          </a:stretch>
        </p:blipFill>
        <p:spPr>
          <a:xfrm>
            <a:off x="502285" y="-49530"/>
            <a:ext cx="7966710" cy="5837555"/>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473643" cy="5143500"/>
          </a:xfrm>
          <a:custGeom>
            <a:avLst/>
            <a:gdLst/>
            <a:ahLst/>
            <a:cxnLst/>
            <a:rect l="l" t="t" r="r" b="b"/>
            <a:pathLst>
              <a:path w="3298190" h="6858000">
                <a:moveTo>
                  <a:pt x="3297936" y="0"/>
                </a:moveTo>
                <a:lnTo>
                  <a:pt x="0" y="0"/>
                </a:lnTo>
                <a:lnTo>
                  <a:pt x="0" y="6858000"/>
                </a:lnTo>
                <a:lnTo>
                  <a:pt x="3297936" y="6858000"/>
                </a:lnTo>
                <a:lnTo>
                  <a:pt x="3297936" y="0"/>
                </a:lnTo>
                <a:close/>
              </a:path>
            </a:pathLst>
          </a:custGeom>
          <a:solidFill>
            <a:srgbClr val="507B88"/>
          </a:solidFill>
        </p:spPr>
        <p:txBody>
          <a:bodyPr wrap="square" lIns="0" tIns="0" rIns="0" bIns="0" rtlCol="0"/>
          <a:lstStyle/>
          <a:p>
            <a:endParaRPr sz="1050"/>
          </a:p>
        </p:txBody>
      </p:sp>
      <p:sp>
        <p:nvSpPr>
          <p:cNvPr id="3" name="object 3"/>
          <p:cNvSpPr txBox="1">
            <a:spLocks noGrp="1"/>
          </p:cNvSpPr>
          <p:nvPr>
            <p:ph type="title"/>
          </p:nvPr>
        </p:nvSpPr>
        <p:spPr>
          <a:xfrm>
            <a:off x="247193" y="281933"/>
            <a:ext cx="2005013" cy="747395"/>
          </a:xfrm>
          <a:prstGeom prst="rect">
            <a:avLst/>
          </a:prstGeom>
        </p:spPr>
        <p:txBody>
          <a:bodyPr vert="horz" wrap="square" lIns="0" tIns="9048" rIns="0" bIns="0" rtlCol="0">
            <a:spAutoFit/>
          </a:bodyPr>
          <a:lstStyle/>
          <a:p>
            <a:pPr marL="12700" marR="5080">
              <a:lnSpc>
                <a:spcPct val="100000"/>
              </a:lnSpc>
              <a:spcBef>
                <a:spcPts val="95"/>
              </a:spcBef>
            </a:pPr>
            <a:r>
              <a:rPr sz="2400" spc="-5" dirty="0"/>
              <a:t>P</a:t>
            </a:r>
            <a:r>
              <a:rPr sz="2400" dirty="0"/>
              <a:t>E</a:t>
            </a:r>
            <a:r>
              <a:rPr sz="2400" spc="-5" dirty="0"/>
              <a:t>N</a:t>
            </a:r>
            <a:r>
              <a:rPr sz="2400" spc="-25" dirty="0"/>
              <a:t>G</a:t>
            </a:r>
            <a:r>
              <a:rPr sz="2400" spc="-5" dirty="0"/>
              <a:t>ERT</a:t>
            </a:r>
            <a:r>
              <a:rPr sz="2400" spc="10" dirty="0"/>
              <a:t>I</a:t>
            </a:r>
            <a:r>
              <a:rPr sz="2400" spc="-105" dirty="0"/>
              <a:t>A</a:t>
            </a:r>
            <a:r>
              <a:rPr sz="2400" spc="-5" dirty="0"/>
              <a:t>N  </a:t>
            </a:r>
            <a:r>
              <a:rPr sz="2400" spc="-15" dirty="0"/>
              <a:t>KOMUNIKASI</a:t>
            </a:r>
            <a:endParaRPr sz="2400"/>
          </a:p>
        </p:txBody>
      </p:sp>
      <p:sp>
        <p:nvSpPr>
          <p:cNvPr id="4" name="object 4"/>
          <p:cNvSpPr txBox="1"/>
          <p:nvPr/>
        </p:nvSpPr>
        <p:spPr>
          <a:xfrm>
            <a:off x="3090672" y="313182"/>
            <a:ext cx="4204335" cy="965835"/>
          </a:xfrm>
          <a:prstGeom prst="rect">
            <a:avLst/>
          </a:prstGeom>
          <a:ln w="24384">
            <a:solidFill>
              <a:srgbClr val="507B88"/>
            </a:solidFill>
          </a:ln>
        </p:spPr>
        <p:txBody>
          <a:bodyPr vert="horz" wrap="square" lIns="0" tIns="159543" rIns="0" bIns="0" rtlCol="0">
            <a:spAutoFit/>
          </a:bodyPr>
          <a:lstStyle/>
          <a:p>
            <a:pPr marL="241935">
              <a:lnSpc>
                <a:spcPct val="100000"/>
              </a:lnSpc>
              <a:spcBef>
                <a:spcPts val="1675"/>
              </a:spcBef>
            </a:pPr>
            <a:r>
              <a:rPr sz="2025" b="1" spc="-5" dirty="0">
                <a:solidFill>
                  <a:srgbClr val="404040"/>
                </a:solidFill>
                <a:latin typeface="Arial" panose="020B0604020202020204"/>
                <a:cs typeface="Arial" panose="020B0604020202020204"/>
              </a:rPr>
              <a:t>William </a:t>
            </a:r>
            <a:r>
              <a:rPr sz="2025" b="1" spc="5" dirty="0">
                <a:solidFill>
                  <a:srgbClr val="404040"/>
                </a:solidFill>
                <a:latin typeface="Arial" panose="020B0604020202020204"/>
                <a:cs typeface="Arial" panose="020B0604020202020204"/>
              </a:rPr>
              <a:t>J.</a:t>
            </a:r>
            <a:r>
              <a:rPr sz="2025" b="1" spc="-40" dirty="0">
                <a:solidFill>
                  <a:srgbClr val="404040"/>
                </a:solidFill>
                <a:latin typeface="Arial" panose="020B0604020202020204"/>
                <a:cs typeface="Arial" panose="020B0604020202020204"/>
              </a:rPr>
              <a:t> </a:t>
            </a:r>
            <a:r>
              <a:rPr sz="2025" b="1" dirty="0">
                <a:solidFill>
                  <a:srgbClr val="404040"/>
                </a:solidFill>
                <a:latin typeface="Arial" panose="020B0604020202020204"/>
                <a:cs typeface="Arial" panose="020B0604020202020204"/>
              </a:rPr>
              <a:t>Seller</a:t>
            </a:r>
            <a:endParaRPr sz="2025">
              <a:latin typeface="Arial" panose="020B0604020202020204"/>
              <a:cs typeface="Arial" panose="020B0604020202020204"/>
            </a:endParaRPr>
          </a:p>
          <a:p>
            <a:pPr marL="274955">
              <a:lnSpc>
                <a:spcPct val="100000"/>
              </a:lnSpc>
              <a:spcBef>
                <a:spcPts val="250"/>
              </a:spcBef>
            </a:pPr>
            <a:r>
              <a:rPr sz="1500" spc="-5" dirty="0">
                <a:solidFill>
                  <a:srgbClr val="404040"/>
                </a:solidFill>
                <a:latin typeface="Arial" panose="020B0604020202020204"/>
                <a:cs typeface="Arial" panose="020B0604020202020204"/>
              </a:rPr>
              <a:t>Proses </a:t>
            </a:r>
            <a:r>
              <a:rPr sz="1500" spc="-10" dirty="0">
                <a:solidFill>
                  <a:srgbClr val="404040"/>
                </a:solidFill>
                <a:latin typeface="Arial" panose="020B0604020202020204"/>
                <a:cs typeface="Arial" panose="020B0604020202020204"/>
              </a:rPr>
              <a:t>dengan </a:t>
            </a:r>
            <a:r>
              <a:rPr sz="1500" dirty="0">
                <a:solidFill>
                  <a:srgbClr val="404040"/>
                </a:solidFill>
                <a:latin typeface="Arial" panose="020B0604020202020204"/>
                <a:cs typeface="Arial" panose="020B0604020202020204"/>
              </a:rPr>
              <a:t>mana </a:t>
            </a:r>
            <a:r>
              <a:rPr sz="1500" spc="-10" dirty="0">
                <a:solidFill>
                  <a:srgbClr val="404040"/>
                </a:solidFill>
                <a:latin typeface="Arial" panose="020B0604020202020204"/>
                <a:cs typeface="Arial" panose="020B0604020202020204"/>
              </a:rPr>
              <a:t>symbol verbal</a:t>
            </a:r>
            <a:r>
              <a:rPr sz="1500" spc="100" dirty="0">
                <a:solidFill>
                  <a:srgbClr val="404040"/>
                </a:solidFill>
                <a:latin typeface="Arial" panose="020B0604020202020204"/>
                <a:cs typeface="Arial" panose="020B0604020202020204"/>
              </a:rPr>
              <a:t> </a:t>
            </a:r>
            <a:r>
              <a:rPr sz="1500" spc="-5" dirty="0">
                <a:solidFill>
                  <a:srgbClr val="404040"/>
                </a:solidFill>
                <a:latin typeface="Arial" panose="020B0604020202020204"/>
                <a:cs typeface="Arial" panose="020B0604020202020204"/>
              </a:rPr>
              <a:t>&amp;</a:t>
            </a:r>
            <a:endParaRPr sz="1500">
              <a:latin typeface="Arial" panose="020B0604020202020204"/>
              <a:cs typeface="Arial" panose="020B0604020202020204"/>
            </a:endParaRPr>
          </a:p>
          <a:p>
            <a:pPr marL="274955">
              <a:lnSpc>
                <a:spcPct val="100000"/>
              </a:lnSpc>
              <a:spcBef>
                <a:spcPts val="5"/>
              </a:spcBef>
            </a:pPr>
            <a:r>
              <a:rPr sz="1500" spc="-5" dirty="0">
                <a:solidFill>
                  <a:srgbClr val="404040"/>
                </a:solidFill>
                <a:latin typeface="Arial" panose="020B0604020202020204"/>
                <a:cs typeface="Arial" panose="020B0604020202020204"/>
              </a:rPr>
              <a:t>nonverbal </a:t>
            </a:r>
            <a:r>
              <a:rPr sz="1500" dirty="0">
                <a:solidFill>
                  <a:srgbClr val="404040"/>
                </a:solidFill>
                <a:latin typeface="Arial" panose="020B0604020202020204"/>
                <a:cs typeface="Arial" panose="020B0604020202020204"/>
              </a:rPr>
              <a:t>dikirim, </a:t>
            </a:r>
            <a:r>
              <a:rPr sz="1500" spc="-5" dirty="0">
                <a:solidFill>
                  <a:srgbClr val="404040"/>
                </a:solidFill>
                <a:latin typeface="Arial" panose="020B0604020202020204"/>
                <a:cs typeface="Arial" panose="020B0604020202020204"/>
              </a:rPr>
              <a:t>diterima, </a:t>
            </a:r>
            <a:r>
              <a:rPr sz="1500" spc="-10" dirty="0">
                <a:solidFill>
                  <a:srgbClr val="404040"/>
                </a:solidFill>
                <a:latin typeface="Arial" panose="020B0604020202020204"/>
                <a:cs typeface="Arial" panose="020B0604020202020204"/>
              </a:rPr>
              <a:t>dan </a:t>
            </a:r>
            <a:r>
              <a:rPr sz="1500" spc="-5" dirty="0">
                <a:solidFill>
                  <a:srgbClr val="404040"/>
                </a:solidFill>
                <a:latin typeface="Arial" panose="020B0604020202020204"/>
                <a:cs typeface="Arial" panose="020B0604020202020204"/>
              </a:rPr>
              <a:t>diberi</a:t>
            </a:r>
            <a:r>
              <a:rPr sz="1500" spc="-50" dirty="0">
                <a:solidFill>
                  <a:srgbClr val="404040"/>
                </a:solidFill>
                <a:latin typeface="Arial" panose="020B0604020202020204"/>
                <a:cs typeface="Arial" panose="020B0604020202020204"/>
              </a:rPr>
              <a:t> </a:t>
            </a:r>
            <a:r>
              <a:rPr sz="1500" dirty="0">
                <a:solidFill>
                  <a:srgbClr val="404040"/>
                </a:solidFill>
                <a:latin typeface="Arial" panose="020B0604020202020204"/>
                <a:cs typeface="Arial" panose="020B0604020202020204"/>
              </a:rPr>
              <a:t>makna.</a:t>
            </a:r>
            <a:endParaRPr sz="1500">
              <a:latin typeface="Arial" panose="020B0604020202020204"/>
              <a:cs typeface="Arial" panose="020B0604020202020204"/>
            </a:endParaRPr>
          </a:p>
        </p:txBody>
      </p:sp>
      <p:sp>
        <p:nvSpPr>
          <p:cNvPr id="5" name="object 5"/>
          <p:cNvSpPr/>
          <p:nvPr/>
        </p:nvSpPr>
        <p:spPr>
          <a:xfrm>
            <a:off x="112014" y="4430078"/>
            <a:ext cx="605790" cy="605790"/>
          </a:xfrm>
          <a:custGeom>
            <a:avLst/>
            <a:gdLst/>
            <a:ahLst/>
            <a:cxnLst/>
            <a:rect l="l" t="t" r="r" b="b"/>
            <a:pathLst>
              <a:path w="807719" h="807720">
                <a:moveTo>
                  <a:pt x="807720" y="619760"/>
                </a:moveTo>
                <a:lnTo>
                  <a:pt x="188658" y="619760"/>
                </a:lnTo>
                <a:lnTo>
                  <a:pt x="188658" y="0"/>
                </a:lnTo>
                <a:lnTo>
                  <a:pt x="0" y="0"/>
                </a:lnTo>
                <a:lnTo>
                  <a:pt x="0" y="619760"/>
                </a:lnTo>
                <a:lnTo>
                  <a:pt x="0" y="807720"/>
                </a:lnTo>
                <a:lnTo>
                  <a:pt x="807720" y="807720"/>
                </a:lnTo>
                <a:lnTo>
                  <a:pt x="807720" y="619760"/>
                </a:lnTo>
                <a:close/>
              </a:path>
            </a:pathLst>
          </a:custGeom>
          <a:solidFill>
            <a:srgbClr val="FFFFFF">
              <a:alpha val="41175"/>
            </a:srgbClr>
          </a:solidFill>
        </p:spPr>
        <p:txBody>
          <a:bodyPr wrap="square" lIns="0" tIns="0" rIns="0" bIns="0" rtlCol="0"/>
          <a:lstStyle/>
          <a:p>
            <a:endParaRPr sz="1050"/>
          </a:p>
        </p:txBody>
      </p:sp>
      <p:pic>
        <p:nvPicPr>
          <p:cNvPr id="6" name="object 6"/>
          <p:cNvPicPr/>
          <p:nvPr/>
        </p:nvPicPr>
        <p:blipFill>
          <a:blip r:embed="rId1" cstate="print"/>
          <a:stretch>
            <a:fillRect/>
          </a:stretch>
        </p:blipFill>
        <p:spPr>
          <a:xfrm>
            <a:off x="7463789" y="329184"/>
            <a:ext cx="1056132" cy="1149858"/>
          </a:xfrm>
          <a:prstGeom prst="rect">
            <a:avLst/>
          </a:prstGeom>
        </p:spPr>
      </p:pic>
      <p:sp>
        <p:nvSpPr>
          <p:cNvPr id="7" name="object 7"/>
          <p:cNvSpPr txBox="1"/>
          <p:nvPr/>
        </p:nvSpPr>
        <p:spPr>
          <a:xfrm>
            <a:off x="4302251" y="1666494"/>
            <a:ext cx="4204335" cy="1126490"/>
          </a:xfrm>
          <a:prstGeom prst="rect">
            <a:avLst/>
          </a:prstGeom>
          <a:ln w="24384">
            <a:solidFill>
              <a:srgbClr val="8BB9BD"/>
            </a:solidFill>
          </a:ln>
        </p:spPr>
        <p:txBody>
          <a:bodyPr vert="horz" wrap="square" lIns="0" tIns="79057" rIns="0" bIns="0" rtlCol="0">
            <a:spAutoFit/>
          </a:bodyPr>
          <a:lstStyle/>
          <a:p>
            <a:pPr marL="293370" algn="just">
              <a:lnSpc>
                <a:spcPct val="100000"/>
              </a:lnSpc>
              <a:spcBef>
                <a:spcPts val="830"/>
              </a:spcBef>
            </a:pPr>
            <a:r>
              <a:rPr sz="2025" b="1" dirty="0">
                <a:solidFill>
                  <a:srgbClr val="404040"/>
                </a:solidFill>
                <a:latin typeface="Arial" panose="020B0604020202020204"/>
                <a:cs typeface="Arial" panose="020B0604020202020204"/>
              </a:rPr>
              <a:t>Everett </a:t>
            </a:r>
            <a:r>
              <a:rPr sz="2025" b="1" spc="15" dirty="0">
                <a:solidFill>
                  <a:srgbClr val="404040"/>
                </a:solidFill>
                <a:latin typeface="Arial" panose="020B0604020202020204"/>
                <a:cs typeface="Arial" panose="020B0604020202020204"/>
              </a:rPr>
              <a:t>M.</a:t>
            </a:r>
            <a:r>
              <a:rPr sz="2025" b="1" spc="-75" dirty="0">
                <a:solidFill>
                  <a:srgbClr val="404040"/>
                </a:solidFill>
                <a:latin typeface="Arial" panose="020B0604020202020204"/>
                <a:cs typeface="Arial" panose="020B0604020202020204"/>
              </a:rPr>
              <a:t> </a:t>
            </a:r>
            <a:r>
              <a:rPr sz="2025" b="1" spc="5" dirty="0">
                <a:solidFill>
                  <a:srgbClr val="404040"/>
                </a:solidFill>
                <a:latin typeface="Arial" panose="020B0604020202020204"/>
                <a:cs typeface="Arial" panose="020B0604020202020204"/>
              </a:rPr>
              <a:t>Rogers</a:t>
            </a:r>
            <a:endParaRPr sz="2025">
              <a:latin typeface="Arial" panose="020B0604020202020204"/>
              <a:cs typeface="Arial" panose="020B0604020202020204"/>
            </a:endParaRPr>
          </a:p>
          <a:p>
            <a:pPr marL="326390" marR="173990" algn="just">
              <a:lnSpc>
                <a:spcPct val="100000"/>
              </a:lnSpc>
              <a:spcBef>
                <a:spcPts val="335"/>
              </a:spcBef>
            </a:pPr>
            <a:r>
              <a:rPr sz="1500" spc="-5" dirty="0">
                <a:solidFill>
                  <a:srgbClr val="404040"/>
                </a:solidFill>
                <a:latin typeface="Arial" panose="020B0604020202020204"/>
                <a:cs typeface="Arial" panose="020B0604020202020204"/>
              </a:rPr>
              <a:t>Proses suatu </a:t>
            </a:r>
            <a:r>
              <a:rPr sz="1500" spc="-10" dirty="0">
                <a:solidFill>
                  <a:srgbClr val="404040"/>
                </a:solidFill>
                <a:latin typeface="Arial" panose="020B0604020202020204"/>
                <a:cs typeface="Arial" panose="020B0604020202020204"/>
              </a:rPr>
              <a:t>ide </a:t>
            </a:r>
            <a:r>
              <a:rPr sz="1500" dirty="0">
                <a:solidFill>
                  <a:srgbClr val="404040"/>
                </a:solidFill>
                <a:latin typeface="Arial" panose="020B0604020202020204"/>
                <a:cs typeface="Arial" panose="020B0604020202020204"/>
              </a:rPr>
              <a:t>dialihkan </a:t>
            </a:r>
            <a:r>
              <a:rPr sz="1500" spc="-5" dirty="0">
                <a:solidFill>
                  <a:srgbClr val="404040"/>
                </a:solidFill>
                <a:latin typeface="Arial" panose="020B0604020202020204"/>
                <a:cs typeface="Arial" panose="020B0604020202020204"/>
              </a:rPr>
              <a:t>dari 1 sumber </a:t>
            </a:r>
            <a:r>
              <a:rPr sz="1500" spc="30" dirty="0">
                <a:solidFill>
                  <a:srgbClr val="404040"/>
                </a:solidFill>
                <a:latin typeface="Arial" panose="020B0604020202020204"/>
                <a:cs typeface="Arial" panose="020B0604020202020204"/>
              </a:rPr>
              <a:t>ke  </a:t>
            </a:r>
            <a:r>
              <a:rPr sz="1500" spc="-5" dirty="0">
                <a:solidFill>
                  <a:srgbClr val="404040"/>
                </a:solidFill>
                <a:latin typeface="Arial" panose="020B0604020202020204"/>
                <a:cs typeface="Arial" panose="020B0604020202020204"/>
              </a:rPr>
              <a:t>satu </a:t>
            </a:r>
            <a:r>
              <a:rPr sz="1500" spc="-10" dirty="0">
                <a:solidFill>
                  <a:srgbClr val="404040"/>
                </a:solidFill>
                <a:latin typeface="Arial" panose="020B0604020202020204"/>
                <a:cs typeface="Arial" panose="020B0604020202020204"/>
              </a:rPr>
              <a:t>atau banyak </a:t>
            </a:r>
            <a:r>
              <a:rPr sz="1500" spc="-5" dirty="0">
                <a:solidFill>
                  <a:srgbClr val="404040"/>
                </a:solidFill>
                <a:latin typeface="Arial" panose="020B0604020202020204"/>
                <a:cs typeface="Arial" panose="020B0604020202020204"/>
              </a:rPr>
              <a:t>penerima dengan </a:t>
            </a:r>
            <a:r>
              <a:rPr sz="1500" dirty="0">
                <a:solidFill>
                  <a:srgbClr val="404040"/>
                </a:solidFill>
                <a:latin typeface="Arial" panose="020B0604020202020204"/>
                <a:cs typeface="Arial" panose="020B0604020202020204"/>
              </a:rPr>
              <a:t>maksud  </a:t>
            </a:r>
            <a:r>
              <a:rPr sz="1500" spc="-10" dirty="0">
                <a:solidFill>
                  <a:srgbClr val="404040"/>
                </a:solidFill>
                <a:latin typeface="Arial" panose="020B0604020202020204"/>
                <a:cs typeface="Arial" panose="020B0604020202020204"/>
              </a:rPr>
              <a:t>untuk </a:t>
            </a:r>
            <a:r>
              <a:rPr sz="1500" spc="-5" dirty="0">
                <a:solidFill>
                  <a:srgbClr val="404040"/>
                </a:solidFill>
                <a:latin typeface="Arial" panose="020B0604020202020204"/>
                <a:cs typeface="Arial" panose="020B0604020202020204"/>
              </a:rPr>
              <a:t>mengubah perilaku</a:t>
            </a:r>
            <a:r>
              <a:rPr sz="1500" spc="55" dirty="0">
                <a:solidFill>
                  <a:srgbClr val="404040"/>
                </a:solidFill>
                <a:latin typeface="Arial" panose="020B0604020202020204"/>
                <a:cs typeface="Arial" panose="020B0604020202020204"/>
              </a:rPr>
              <a:t> </a:t>
            </a:r>
            <a:r>
              <a:rPr sz="1500" spc="5" dirty="0">
                <a:solidFill>
                  <a:srgbClr val="404040"/>
                </a:solidFill>
                <a:latin typeface="Arial" panose="020B0604020202020204"/>
                <a:cs typeface="Arial" panose="020B0604020202020204"/>
              </a:rPr>
              <a:t>mereka.</a:t>
            </a:r>
            <a:endParaRPr sz="1500">
              <a:latin typeface="Arial" panose="020B0604020202020204"/>
              <a:cs typeface="Arial" panose="020B0604020202020204"/>
            </a:endParaRPr>
          </a:p>
        </p:txBody>
      </p:sp>
      <p:pic>
        <p:nvPicPr>
          <p:cNvPr id="8" name="object 8"/>
          <p:cNvPicPr/>
          <p:nvPr/>
        </p:nvPicPr>
        <p:blipFill>
          <a:blip r:embed="rId2" cstate="print"/>
          <a:stretch>
            <a:fillRect/>
          </a:stretch>
        </p:blipFill>
        <p:spPr>
          <a:xfrm>
            <a:off x="3104388" y="1666494"/>
            <a:ext cx="1056132" cy="1239012"/>
          </a:xfrm>
          <a:prstGeom prst="rect">
            <a:avLst/>
          </a:prstGeom>
        </p:spPr>
      </p:pic>
      <p:sp>
        <p:nvSpPr>
          <p:cNvPr id="9" name="object 9"/>
          <p:cNvSpPr/>
          <p:nvPr/>
        </p:nvSpPr>
        <p:spPr>
          <a:xfrm>
            <a:off x="3104388" y="3102101"/>
            <a:ext cx="4204335" cy="1328261"/>
          </a:xfrm>
          <a:custGeom>
            <a:avLst/>
            <a:gdLst/>
            <a:ahLst/>
            <a:cxnLst/>
            <a:rect l="l" t="t" r="r" b="b"/>
            <a:pathLst>
              <a:path w="5605780" h="1771014">
                <a:moveTo>
                  <a:pt x="0" y="1770888"/>
                </a:moveTo>
                <a:lnTo>
                  <a:pt x="5605271" y="1770888"/>
                </a:lnTo>
                <a:lnTo>
                  <a:pt x="5605271" y="0"/>
                </a:lnTo>
                <a:lnTo>
                  <a:pt x="0" y="0"/>
                </a:lnTo>
                <a:lnTo>
                  <a:pt x="0" y="1770888"/>
                </a:lnTo>
                <a:close/>
              </a:path>
            </a:pathLst>
          </a:custGeom>
          <a:ln w="24383">
            <a:solidFill>
              <a:srgbClr val="507B88"/>
            </a:solidFill>
          </a:ln>
        </p:spPr>
        <p:txBody>
          <a:bodyPr wrap="square" lIns="0" tIns="0" rIns="0" bIns="0" rtlCol="0"/>
          <a:lstStyle/>
          <a:p>
            <a:endParaRPr sz="1050"/>
          </a:p>
        </p:txBody>
      </p:sp>
      <p:sp>
        <p:nvSpPr>
          <p:cNvPr id="10" name="object 10"/>
          <p:cNvSpPr txBox="1"/>
          <p:nvPr/>
        </p:nvSpPr>
        <p:spPr>
          <a:xfrm>
            <a:off x="3286125" y="3217117"/>
            <a:ext cx="3848100" cy="1080770"/>
          </a:xfrm>
          <a:prstGeom prst="rect">
            <a:avLst/>
          </a:prstGeom>
        </p:spPr>
        <p:txBody>
          <a:bodyPr vert="horz" wrap="square" lIns="0" tIns="44291" rIns="0" bIns="0" rtlCol="0">
            <a:spAutoFit/>
          </a:bodyPr>
          <a:lstStyle/>
          <a:p>
            <a:pPr algn="just">
              <a:lnSpc>
                <a:spcPct val="100000"/>
              </a:lnSpc>
              <a:spcBef>
                <a:spcPts val="465"/>
              </a:spcBef>
            </a:pPr>
            <a:r>
              <a:rPr sz="2025" b="1" spc="5" dirty="0">
                <a:solidFill>
                  <a:srgbClr val="404040"/>
                </a:solidFill>
                <a:latin typeface="Arial" panose="020B0604020202020204"/>
                <a:cs typeface="Arial" panose="020B0604020202020204"/>
              </a:rPr>
              <a:t>Harold D.</a:t>
            </a:r>
            <a:r>
              <a:rPr sz="2025" b="1" spc="-155" dirty="0">
                <a:solidFill>
                  <a:srgbClr val="404040"/>
                </a:solidFill>
                <a:latin typeface="Arial" panose="020B0604020202020204"/>
                <a:cs typeface="Arial" panose="020B0604020202020204"/>
              </a:rPr>
              <a:t> </a:t>
            </a:r>
            <a:r>
              <a:rPr sz="2025" b="1" spc="5" dirty="0">
                <a:solidFill>
                  <a:srgbClr val="404040"/>
                </a:solidFill>
                <a:latin typeface="Arial" panose="020B0604020202020204"/>
                <a:cs typeface="Arial" panose="020B0604020202020204"/>
              </a:rPr>
              <a:t>Laswell</a:t>
            </a:r>
            <a:endParaRPr sz="2025">
              <a:latin typeface="Arial" panose="020B0604020202020204"/>
              <a:cs typeface="Arial" panose="020B0604020202020204"/>
            </a:endParaRPr>
          </a:p>
          <a:p>
            <a:pPr marL="32385" marR="5080" algn="just">
              <a:lnSpc>
                <a:spcPct val="100000"/>
              </a:lnSpc>
              <a:spcBef>
                <a:spcPts val="255"/>
              </a:spcBef>
            </a:pPr>
            <a:r>
              <a:rPr sz="1500" spc="-10" dirty="0">
                <a:solidFill>
                  <a:srgbClr val="404040"/>
                </a:solidFill>
                <a:latin typeface="Arial" panose="020B0604020202020204"/>
                <a:cs typeface="Arial" panose="020B0604020202020204"/>
              </a:rPr>
              <a:t>Suatu </a:t>
            </a:r>
            <a:r>
              <a:rPr sz="1500" spc="-5" dirty="0">
                <a:solidFill>
                  <a:srgbClr val="404040"/>
                </a:solidFill>
                <a:latin typeface="Arial" panose="020B0604020202020204"/>
                <a:cs typeface="Arial" panose="020B0604020202020204"/>
              </a:rPr>
              <a:t>proses </a:t>
            </a:r>
            <a:r>
              <a:rPr sz="1500" spc="-15" dirty="0">
                <a:solidFill>
                  <a:srgbClr val="404040"/>
                </a:solidFill>
                <a:latin typeface="Arial" panose="020B0604020202020204"/>
                <a:cs typeface="Arial" panose="020B0604020202020204"/>
              </a:rPr>
              <a:t>yang </a:t>
            </a:r>
            <a:r>
              <a:rPr sz="1500" dirty="0">
                <a:solidFill>
                  <a:srgbClr val="404040"/>
                </a:solidFill>
                <a:latin typeface="Arial" panose="020B0604020202020204"/>
                <a:cs typeface="Arial" panose="020B0604020202020204"/>
              </a:rPr>
              <a:t>menjelaskan </a:t>
            </a:r>
            <a:r>
              <a:rPr sz="1500" spc="-5" dirty="0">
                <a:solidFill>
                  <a:srgbClr val="404040"/>
                </a:solidFill>
                <a:latin typeface="Arial" panose="020B0604020202020204"/>
                <a:cs typeface="Arial" panose="020B0604020202020204"/>
              </a:rPr>
              <a:t>siapa  </a:t>
            </a:r>
            <a:r>
              <a:rPr sz="1500" dirty="0">
                <a:solidFill>
                  <a:srgbClr val="404040"/>
                </a:solidFill>
                <a:latin typeface="Arial" panose="020B0604020202020204"/>
                <a:cs typeface="Arial" panose="020B0604020202020204"/>
              </a:rPr>
              <a:t>mengatakan </a:t>
            </a:r>
            <a:r>
              <a:rPr sz="1500" spc="-10" dirty="0">
                <a:solidFill>
                  <a:srgbClr val="404040"/>
                </a:solidFill>
                <a:latin typeface="Arial" panose="020B0604020202020204"/>
                <a:cs typeface="Arial" panose="020B0604020202020204"/>
              </a:rPr>
              <a:t>apa </a:t>
            </a:r>
            <a:r>
              <a:rPr sz="1500" dirty="0">
                <a:solidFill>
                  <a:srgbClr val="404040"/>
                </a:solidFill>
                <a:latin typeface="Arial" panose="020B0604020202020204"/>
                <a:cs typeface="Arial" panose="020B0604020202020204"/>
              </a:rPr>
              <a:t>melalui saluran apa </a:t>
            </a:r>
            <a:r>
              <a:rPr sz="1500" spc="-5" dirty="0">
                <a:solidFill>
                  <a:srgbClr val="404040"/>
                </a:solidFill>
                <a:latin typeface="Arial" panose="020B0604020202020204"/>
                <a:cs typeface="Arial" panose="020B0604020202020204"/>
              </a:rPr>
              <a:t>kepada  </a:t>
            </a:r>
            <a:r>
              <a:rPr sz="1500" spc="-10" dirty="0">
                <a:solidFill>
                  <a:srgbClr val="404040"/>
                </a:solidFill>
                <a:latin typeface="Arial" panose="020B0604020202020204"/>
                <a:cs typeface="Arial" panose="020B0604020202020204"/>
              </a:rPr>
              <a:t>siapa dengan </a:t>
            </a:r>
            <a:r>
              <a:rPr sz="1500" spc="-5" dirty="0">
                <a:solidFill>
                  <a:srgbClr val="404040"/>
                </a:solidFill>
                <a:latin typeface="Arial" panose="020B0604020202020204"/>
                <a:cs typeface="Arial" panose="020B0604020202020204"/>
              </a:rPr>
              <a:t>akibat</a:t>
            </a:r>
            <a:r>
              <a:rPr sz="1500" spc="95" dirty="0">
                <a:solidFill>
                  <a:srgbClr val="404040"/>
                </a:solidFill>
                <a:latin typeface="Arial" panose="020B0604020202020204"/>
                <a:cs typeface="Arial" panose="020B0604020202020204"/>
              </a:rPr>
              <a:t> </a:t>
            </a:r>
            <a:r>
              <a:rPr sz="1500" spc="-10" dirty="0">
                <a:solidFill>
                  <a:srgbClr val="404040"/>
                </a:solidFill>
                <a:latin typeface="Arial" panose="020B0604020202020204"/>
                <a:cs typeface="Arial" panose="020B0604020202020204"/>
              </a:rPr>
              <a:t>apa.</a:t>
            </a:r>
            <a:endParaRPr sz="1500">
              <a:latin typeface="Arial" panose="020B0604020202020204"/>
              <a:cs typeface="Arial" panose="020B0604020202020204"/>
            </a:endParaRPr>
          </a:p>
        </p:txBody>
      </p:sp>
      <p:pic>
        <p:nvPicPr>
          <p:cNvPr id="11" name="object 11"/>
          <p:cNvPicPr/>
          <p:nvPr/>
        </p:nvPicPr>
        <p:blipFill>
          <a:blip r:embed="rId3" cstate="print"/>
          <a:stretch>
            <a:fillRect/>
          </a:stretch>
        </p:blipFill>
        <p:spPr>
          <a:xfrm>
            <a:off x="7461503" y="3072383"/>
            <a:ext cx="1044701" cy="1357884"/>
          </a:xfrm>
          <a:prstGeom prst="rect">
            <a:avLst/>
          </a:prstGeom>
        </p:spPr>
      </p:pic>
    </p:spTree>
  </p:cSld>
  <p:clrMapOvr>
    <a:masterClrMapping/>
  </p:clrMapOvr>
  <p:transition>
    <p:fade thruBlk="1"/>
  </p:transition>
</p:sld>
</file>

<file path=ppt/theme/theme1.xml><?xml version="1.0" encoding="utf-8"?>
<a:theme xmlns:a="http://schemas.openxmlformats.org/drawingml/2006/main" name="Bianca template">
  <a:themeElements>
    <a:clrScheme name="Custom 347">
      <a:dk1>
        <a:srgbClr val="192D49"/>
      </a:dk1>
      <a:lt1>
        <a:srgbClr val="FFFFFF"/>
      </a:lt1>
      <a:dk2>
        <a:srgbClr val="9199A0"/>
      </a:dk2>
      <a:lt2>
        <a:srgbClr val="E0E8F0"/>
      </a:lt2>
      <a:accent1>
        <a:srgbClr val="5B87C8"/>
      </a:accent1>
      <a:accent2>
        <a:srgbClr val="9DC0EA"/>
      </a:accent2>
      <a:accent3>
        <a:srgbClr val="C5E0FE"/>
      </a:accent3>
      <a:accent4>
        <a:srgbClr val="F8DB51"/>
      </a:accent4>
      <a:accent5>
        <a:srgbClr val="F7A479"/>
      </a:accent5>
      <a:accent6>
        <a:srgbClr val="F37474"/>
      </a:accent6>
      <a:hlink>
        <a:srgbClr val="224C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12735</Words>
  <Application>WPS Presentation</Application>
  <PresentationFormat/>
  <Paragraphs>346</Paragraphs>
  <Slides>38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38</vt:i4>
      </vt:variant>
    </vt:vector>
  </HeadingPairs>
  <TitlesOfParts>
    <vt:vector size="54" baseType="lpstr">
      <vt:lpstr>Arial</vt:lpstr>
      <vt:lpstr>SimSun</vt:lpstr>
      <vt:lpstr>Wingdings</vt:lpstr>
      <vt:lpstr>Arial</vt:lpstr>
      <vt:lpstr>Space Grotesk Light</vt:lpstr>
      <vt:lpstr>Calibri</vt:lpstr>
      <vt:lpstr>Calibri</vt:lpstr>
      <vt:lpstr>Wingdings 2</vt:lpstr>
      <vt:lpstr>Wingdings</vt:lpstr>
      <vt:lpstr>Microsoft YaHei</vt:lpstr>
      <vt:lpstr>Arial Unicode MS</vt:lpstr>
      <vt:lpstr>Arial Black</vt:lpstr>
      <vt:lpstr>Franklin Gothic Medium Cond</vt:lpstr>
      <vt:lpstr>Comic Sans MS</vt:lpstr>
      <vt:lpstr>Franklin Gothic Medium</vt:lpstr>
      <vt:lpstr>Bianca template</vt:lpstr>
      <vt:lpstr>PENGANTAR MANAJEMEN KOMUNIKASI </vt:lpstr>
      <vt:lpstr>Agenda  Hari Ini</vt:lpstr>
      <vt:lpstr>Pengantar Manajemen Komunikasi</vt:lpstr>
      <vt:lpstr>              BOBOT PENILAIAN</vt:lpstr>
      <vt:lpstr>.</vt:lpstr>
      <vt:lpstr>REFERENSI BUKU PENGANTAR MANAJEMEN KOMUNIKASI</vt:lpstr>
      <vt:lpstr>PowerPoint 演示文稿</vt:lpstr>
      <vt:lpstr>PowerPoint 演示文稿</vt:lpstr>
      <vt:lpstr>PENGERTIAN  KOMUNIKASI</vt:lpstr>
      <vt:lpstr>Pengertian Komunikasi</vt:lpstr>
      <vt:lpstr>.</vt:lpstr>
      <vt:lpstr>PENGERTIAN-PENGERTIAN MANAJEMEN</vt:lpstr>
      <vt:lpstr>DEFINISI PENGANTAR MANAJEMEN</vt:lpstr>
      <vt:lpstr>DEFINISI MANAJEMEN KOMUNIKASI</vt:lpstr>
      <vt:lpstr>DEFINISI MANAJEMEN KOMUNIKASI  MENURUT PARA AHLI</vt:lpstr>
      <vt:lpstr>2.  HUBUNGAN MANAJEMEN DAN KOMUNIKASI </vt:lpstr>
      <vt:lpstr>Pengertian Organisasi</vt:lpstr>
      <vt:lpstr>TUGAS MANAJER DALAM  MELAKSANAKAN KEGIATAN MANAJEMEN </vt:lpstr>
      <vt:lpstr>PowerPoint 演示文稿</vt:lpstr>
      <vt:lpstr>MACAM TUGAS MANAJER </vt:lpstr>
      <vt:lpstr> DITINJAU DARI LINGKUP KEGIATAN ORGANISASI</vt:lpstr>
      <vt:lpstr>TINGKATAN MANAJEMEN  DAN KETRAMPILAN MANAJERIAL </vt:lpstr>
      <vt:lpstr>KETRAMPILAN DAN TINGKATAN MANAJER </vt:lpstr>
      <vt:lpstr>14 prinsip manajemen (Henry Fayol)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MANAJEMEN KOMUNIKASI </dc:title>
  <dc:creator/>
  <cp:lastModifiedBy>Dewi Setyarini</cp:lastModifiedBy>
  <cp:revision>27</cp:revision>
  <dcterms:created xsi:type="dcterms:W3CDTF">2025-10-02T02:30:00Z</dcterms:created>
  <dcterms:modified xsi:type="dcterms:W3CDTF">2025-12-04T03:56:49Z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AD9B02395EA1424E8680120CE08C4A70_12</vt:lpwstr>
  </property>
  <property fmtid="{D5CDD505-2E9C-101B-9397-08002B2CF9AE}" pid="3" name="KSOProductBuildVer">
    <vt:lpwstr>1033-12.2.0.23155</vt:lpwstr>
  </property>
</Properties>
</file>