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256" r:id="rId3"/>
    <p:sldId id="257" r:id="rId5"/>
    <p:sldId id="259" r:id="rId6"/>
    <p:sldId id="260" r:id="rId7"/>
    <p:sldId id="261" r:id="rId8"/>
    <p:sldId id="288" r:id="rId9"/>
    <p:sldId id="290" r:id="rId10"/>
    <p:sldId id="285" r:id="rId11"/>
    <p:sldId id="286" r:id="rId12"/>
    <p:sldId id="262" r:id="rId13"/>
    <p:sldId id="291" r:id="rId14"/>
    <p:sldId id="292" r:id="rId15"/>
    <p:sldId id="293" r:id="rId16"/>
    <p:sldId id="294" r:id="rId17"/>
    <p:sldId id="296" r:id="rId18"/>
    <p:sldId id="297" r:id="rId19"/>
    <p:sldId id="298" r:id="rId20"/>
    <p:sldId id="301" r:id="rId21"/>
    <p:sldId id="299" r:id="rId22"/>
    <p:sldId id="265" r:id="rId23"/>
  </p:sldIdLst>
  <p:sldSz cx="9144000" cy="5143500" type="screen16x9"/>
  <p:notesSz cx="6858000" cy="9144000"/>
  <p:embeddedFontLst>
    <p:embeddedFont>
      <p:font typeface="Kalam" panose="02000000000000000000"/>
      <p:regular r:id="rId27"/>
    </p:embeddedFont>
    <p:embeddedFont>
      <p:font typeface="Merriweather" panose="0000040000000000000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
        <p:cNvGrpSpPr/>
        <p:nvPr/>
      </p:nvGrpSpPr>
      <p:grpSpPr>
        <a:xfrm>
          <a:off x="0" y="0"/>
          <a:ext cx="0" cy="0"/>
          <a:chOff x="0" y="0"/>
          <a:chExt cx="0" cy="0"/>
        </a:xfrm>
      </p:grpSpPr>
      <p:sp>
        <p:nvSpPr>
          <p:cNvPr id="46" name="Google Shape;46;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
        <p:cNvGrpSpPr/>
        <p:nvPr/>
      </p:nvGrpSpPr>
      <p:grpSpPr>
        <a:xfrm>
          <a:off x="0" y="0"/>
          <a:ext cx="0" cy="0"/>
          <a:chOff x="0" y="0"/>
          <a:chExt cx="0" cy="0"/>
        </a:xfrm>
      </p:grpSpPr>
      <p:sp>
        <p:nvSpPr>
          <p:cNvPr id="51" name="Google Shape;51;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6"/>
        <p:cNvGrpSpPr/>
        <p:nvPr/>
      </p:nvGrpSpPr>
      <p:grpSpPr>
        <a:xfrm>
          <a:off x="0" y="0"/>
          <a:ext cx="0" cy="0"/>
          <a:chOff x="0" y="0"/>
          <a:chExt cx="0" cy="0"/>
        </a:xfrm>
      </p:grpSpPr>
      <p:sp>
        <p:nvSpPr>
          <p:cNvPr id="67" name="Google Shape;67;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2"/>
        <p:cNvGrpSpPr/>
        <p:nvPr/>
      </p:nvGrpSpPr>
      <p:grpSpPr>
        <a:xfrm>
          <a:off x="0" y="0"/>
          <a:ext cx="0" cy="0"/>
          <a:chOff x="0" y="0"/>
          <a:chExt cx="0" cy="0"/>
        </a:xfrm>
      </p:grpSpPr>
      <p:sp>
        <p:nvSpPr>
          <p:cNvPr id="73" name="Google Shape;73;g35f391192_0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8"/>
        <p:cNvGrpSpPr/>
        <p:nvPr/>
      </p:nvGrpSpPr>
      <p:grpSpPr>
        <a:xfrm>
          <a:off x="0" y="0"/>
          <a:ext cx="0" cy="0"/>
          <a:chOff x="0" y="0"/>
          <a:chExt cx="0" cy="0"/>
        </a:xfrm>
      </p:grpSpPr>
      <p:sp>
        <p:nvSpPr>
          <p:cNvPr id="79" name="Google Shape;79;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5"/>
        <p:cNvGrpSpPr/>
        <p:nvPr/>
      </p:nvGrpSpPr>
      <p:grpSpPr>
        <a:xfrm>
          <a:off x="0" y="0"/>
          <a:ext cx="0" cy="0"/>
          <a:chOff x="0" y="0"/>
          <a:chExt cx="0" cy="0"/>
        </a:xfrm>
      </p:grpSpPr>
      <p:sp>
        <p:nvSpPr>
          <p:cNvPr id="86" name="Google Shape;86;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5"/>
        <p:cNvGrpSpPr/>
        <p:nvPr/>
      </p:nvGrpSpPr>
      <p:grpSpPr>
        <a:xfrm>
          <a:off x="0" y="0"/>
          <a:ext cx="0" cy="0"/>
          <a:chOff x="0" y="0"/>
          <a:chExt cx="0" cy="0"/>
        </a:xfrm>
      </p:grpSpPr>
      <p:sp>
        <p:nvSpPr>
          <p:cNvPr id="86" name="Google Shape;86;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5"/>
        <p:cNvGrpSpPr/>
        <p:nvPr/>
      </p:nvGrpSpPr>
      <p:grpSpPr>
        <a:xfrm>
          <a:off x="0" y="0"/>
          <a:ext cx="0" cy="0"/>
          <a:chOff x="0" y="0"/>
          <a:chExt cx="0" cy="0"/>
        </a:xfrm>
      </p:grpSpPr>
      <p:sp>
        <p:nvSpPr>
          <p:cNvPr id="86" name="Google Shape;86;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3"/>
        <p:cNvGrpSpPr/>
        <p:nvPr/>
      </p:nvGrpSpPr>
      <p:grpSpPr>
        <a:xfrm>
          <a:off x="0" y="0"/>
          <a:ext cx="0" cy="0"/>
          <a:chOff x="0" y="0"/>
          <a:chExt cx="0" cy="0"/>
        </a:xfrm>
      </p:grpSpPr>
      <p:sp>
        <p:nvSpPr>
          <p:cNvPr id="114" name="Google Shape;11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bg>
      <p:bgPr>
        <a:blipFill>
          <a:blip r:embed="rId2"/>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308200" y="1991825"/>
            <a:ext cx="4226100" cy="1159800"/>
          </a:xfrm>
          <a:prstGeom prst="rect">
            <a:avLst/>
          </a:prstGeom>
        </p:spPr>
        <p:txBody>
          <a:bodyPr spcFirstLastPara="1" wrap="square" lIns="0" tIns="0" rIns="0" bIns="0" anchor="ctr" anchorCtr="0">
            <a:noAutofit/>
          </a:bodyPr>
          <a:lstStyle>
            <a:lvl1pPr lvl="0">
              <a:spcBef>
                <a:spcPts val="0"/>
              </a:spcBef>
              <a:spcAft>
                <a:spcPts val="0"/>
              </a:spcAft>
              <a:buClr>
                <a:schemeClr val="accent3"/>
              </a:buClr>
              <a:buSzPts val="5600"/>
              <a:buNone/>
              <a:defRPr sz="5600">
                <a:solidFill>
                  <a:schemeClr val="accent3"/>
                </a:solidFill>
              </a:defRPr>
            </a:lvl1pPr>
            <a:lvl2pPr lvl="1">
              <a:spcBef>
                <a:spcPts val="0"/>
              </a:spcBef>
              <a:spcAft>
                <a:spcPts val="0"/>
              </a:spcAft>
              <a:buClr>
                <a:schemeClr val="accent3"/>
              </a:buClr>
              <a:buSzPts val="5600"/>
              <a:buNone/>
              <a:defRPr sz="5600">
                <a:solidFill>
                  <a:schemeClr val="accent3"/>
                </a:solidFill>
              </a:defRPr>
            </a:lvl2pPr>
            <a:lvl3pPr lvl="2">
              <a:spcBef>
                <a:spcPts val="0"/>
              </a:spcBef>
              <a:spcAft>
                <a:spcPts val="0"/>
              </a:spcAft>
              <a:buClr>
                <a:schemeClr val="accent3"/>
              </a:buClr>
              <a:buSzPts val="5600"/>
              <a:buNone/>
              <a:defRPr sz="5600">
                <a:solidFill>
                  <a:schemeClr val="accent3"/>
                </a:solidFill>
              </a:defRPr>
            </a:lvl3pPr>
            <a:lvl4pPr lvl="3">
              <a:spcBef>
                <a:spcPts val="0"/>
              </a:spcBef>
              <a:spcAft>
                <a:spcPts val="0"/>
              </a:spcAft>
              <a:buClr>
                <a:schemeClr val="accent3"/>
              </a:buClr>
              <a:buSzPts val="5600"/>
              <a:buNone/>
              <a:defRPr sz="5600">
                <a:solidFill>
                  <a:schemeClr val="accent3"/>
                </a:solidFill>
              </a:defRPr>
            </a:lvl4pPr>
            <a:lvl5pPr lvl="4">
              <a:spcBef>
                <a:spcPts val="0"/>
              </a:spcBef>
              <a:spcAft>
                <a:spcPts val="0"/>
              </a:spcAft>
              <a:buClr>
                <a:schemeClr val="accent3"/>
              </a:buClr>
              <a:buSzPts val="5600"/>
              <a:buNone/>
              <a:defRPr sz="5600">
                <a:solidFill>
                  <a:schemeClr val="accent3"/>
                </a:solidFill>
              </a:defRPr>
            </a:lvl5pPr>
            <a:lvl6pPr lvl="5">
              <a:spcBef>
                <a:spcPts val="0"/>
              </a:spcBef>
              <a:spcAft>
                <a:spcPts val="0"/>
              </a:spcAft>
              <a:buClr>
                <a:schemeClr val="accent3"/>
              </a:buClr>
              <a:buSzPts val="5600"/>
              <a:buNone/>
              <a:defRPr sz="5600">
                <a:solidFill>
                  <a:schemeClr val="accent3"/>
                </a:solidFill>
              </a:defRPr>
            </a:lvl6pPr>
            <a:lvl7pPr lvl="6">
              <a:spcBef>
                <a:spcPts val="0"/>
              </a:spcBef>
              <a:spcAft>
                <a:spcPts val="0"/>
              </a:spcAft>
              <a:buClr>
                <a:schemeClr val="accent3"/>
              </a:buClr>
              <a:buSzPts val="5600"/>
              <a:buNone/>
              <a:defRPr sz="5600">
                <a:solidFill>
                  <a:schemeClr val="accent3"/>
                </a:solidFill>
              </a:defRPr>
            </a:lvl7pPr>
            <a:lvl8pPr lvl="7">
              <a:spcBef>
                <a:spcPts val="0"/>
              </a:spcBef>
              <a:spcAft>
                <a:spcPts val="0"/>
              </a:spcAft>
              <a:buClr>
                <a:schemeClr val="accent3"/>
              </a:buClr>
              <a:buSzPts val="5600"/>
              <a:buNone/>
              <a:defRPr sz="5600">
                <a:solidFill>
                  <a:schemeClr val="accent3"/>
                </a:solidFill>
              </a:defRPr>
            </a:lvl8pPr>
            <a:lvl9pPr lvl="8">
              <a:spcBef>
                <a:spcPts val="0"/>
              </a:spcBef>
              <a:spcAft>
                <a:spcPts val="0"/>
              </a:spcAft>
              <a:buClr>
                <a:schemeClr val="accent3"/>
              </a:buClr>
              <a:buSzPts val="5600"/>
              <a:buNone/>
              <a:defRPr sz="5600">
                <a:solidFill>
                  <a:schemeClr val="accent3"/>
                </a:solidFill>
              </a:defRPr>
            </a:lvl9pPr>
          </a:lstStyle>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atercolor texture">
  <p:cSld name="BLANK_1">
    <p:bg>
      <p:bgPr>
        <a:solidFill>
          <a:schemeClr val="lt1"/>
        </a:solidFill>
        <a:effectLst/>
      </p:bgPr>
    </p:bg>
    <p:spTree>
      <p:nvGrpSpPr>
        <p:cNvPr id="1" name="Shape 42"/>
        <p:cNvGrpSpPr/>
        <p:nvPr/>
      </p:nvGrpSpPr>
      <p:grpSpPr>
        <a:xfrm>
          <a:off x="0" y="0"/>
          <a:ext cx="0" cy="0"/>
          <a:chOff x="0" y="0"/>
          <a:chExt cx="0" cy="0"/>
        </a:xfrm>
      </p:grpSpPr>
      <p:pic>
        <p:nvPicPr>
          <p:cNvPr id="43" name="Google Shape;43;p11"/>
          <p:cNvPicPr preferRelativeResize="0"/>
          <p:nvPr/>
        </p:nvPicPr>
        <p:blipFill>
          <a:blip r:embed="rId2"/>
          <a:stretch>
            <a:fillRect/>
          </a:stretch>
        </p:blipFill>
        <p:spPr>
          <a:xfrm>
            <a:off x="0" y="0"/>
            <a:ext cx="9144000" cy="5143500"/>
          </a:xfrm>
          <a:prstGeom prst="rect">
            <a:avLst/>
          </a:prstGeom>
          <a:noFill/>
          <a:ln>
            <a:noFill/>
          </a:ln>
        </p:spPr>
      </p:pic>
      <p:sp>
        <p:nvSpPr>
          <p:cNvPr id="44" name="Google Shape;44;p11"/>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404040"/>
                </a:solidFill>
                <a:latin typeface="Arial" panose="020B0604020202020204"/>
                <a:cs typeface="Arial" panose="020B0604020202020204"/>
              </a:defRPr>
            </a:lvl1pPr>
          </a:lstStyle>
          <a:p/>
        </p:txBody>
      </p:sp>
      <p:sp>
        <p:nvSpPr>
          <p:cNvPr id="3" name="Holder 3"/>
          <p:cNvSpPr>
            <a:spLocks noGrp="1"/>
          </p:cNvSpPr>
          <p:nvPr>
            <p:ph type="body" idx="1"/>
          </p:nvPr>
        </p:nvSpPr>
        <p:spPr/>
        <p:txBody>
          <a:bodyPr lIns="0" tIns="0" rIns="0" bIns="0"/>
          <a:lstStyle>
            <a:lvl1pPr>
              <a:defRPr sz="1650" b="0" i="0">
                <a:solidFill>
                  <a:schemeClr val="bg1"/>
                </a:solidFill>
                <a:latin typeface="Arial" panose="020B0604020202020204"/>
                <a:cs typeface="Arial" panose="020B0604020202020204"/>
              </a:defRPr>
            </a:lvl1pPr>
          </a:lstStyle>
          <a:p/>
        </p:txBody>
      </p:sp>
      <p:sp>
        <p:nvSpPr>
          <p:cNvPr id="4" name="Holder 4"/>
          <p:cNvSpPr>
            <a:spLocks noGrp="1"/>
          </p:cNvSpPr>
          <p:nvPr>
            <p:ph type="ftr" sz="quarter" idx="5"/>
          </p:nvPr>
        </p:nvSpPr>
        <p:spPr>
          <a:xfrm>
            <a:off x="3108960" y="4783455"/>
            <a:ext cx="2926080" cy="257175"/>
          </a:xfrm>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a:xfrm>
            <a:off x="457200" y="4783455"/>
            <a:ext cx="2103120" cy="257175"/>
          </a:xfrm>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308200" y="1735750"/>
            <a:ext cx="4150200" cy="1159800"/>
          </a:xfrm>
          <a:prstGeom prst="rect">
            <a:avLst/>
          </a:prstGeom>
        </p:spPr>
        <p:txBody>
          <a:bodyPr spcFirstLastPara="1" wrap="square" lIns="0" tIns="0" rIns="0" bIns="0" anchor="b" anchorCtr="0">
            <a:noAutofit/>
          </a:bodyPr>
          <a:lstStyle>
            <a:lvl1pPr lvl="0" rtl="0">
              <a:spcBef>
                <a:spcPts val="0"/>
              </a:spcBef>
              <a:spcAft>
                <a:spcPts val="0"/>
              </a:spcAft>
              <a:buClr>
                <a:schemeClr val="accent3"/>
              </a:buClr>
              <a:buSzPts val="4000"/>
              <a:buNone/>
              <a:defRPr sz="4000">
                <a:solidFill>
                  <a:schemeClr val="accent3"/>
                </a:solidFill>
              </a:defRPr>
            </a:lvl1pPr>
            <a:lvl2pPr lvl="1" rtl="0">
              <a:spcBef>
                <a:spcPts val="0"/>
              </a:spcBef>
              <a:spcAft>
                <a:spcPts val="0"/>
              </a:spcAft>
              <a:buClr>
                <a:schemeClr val="accent3"/>
              </a:buClr>
              <a:buSzPts val="4000"/>
              <a:buNone/>
              <a:defRPr sz="4000">
                <a:solidFill>
                  <a:schemeClr val="accent3"/>
                </a:solidFill>
              </a:defRPr>
            </a:lvl2pPr>
            <a:lvl3pPr lvl="2" rtl="0">
              <a:spcBef>
                <a:spcPts val="0"/>
              </a:spcBef>
              <a:spcAft>
                <a:spcPts val="0"/>
              </a:spcAft>
              <a:buClr>
                <a:schemeClr val="accent3"/>
              </a:buClr>
              <a:buSzPts val="4000"/>
              <a:buNone/>
              <a:defRPr sz="4000">
                <a:solidFill>
                  <a:schemeClr val="accent3"/>
                </a:solidFill>
              </a:defRPr>
            </a:lvl3pPr>
            <a:lvl4pPr lvl="3" rtl="0">
              <a:spcBef>
                <a:spcPts val="0"/>
              </a:spcBef>
              <a:spcAft>
                <a:spcPts val="0"/>
              </a:spcAft>
              <a:buClr>
                <a:schemeClr val="accent3"/>
              </a:buClr>
              <a:buSzPts val="4000"/>
              <a:buNone/>
              <a:defRPr sz="4000">
                <a:solidFill>
                  <a:schemeClr val="accent3"/>
                </a:solidFill>
              </a:defRPr>
            </a:lvl4pPr>
            <a:lvl5pPr lvl="4" rtl="0">
              <a:spcBef>
                <a:spcPts val="0"/>
              </a:spcBef>
              <a:spcAft>
                <a:spcPts val="0"/>
              </a:spcAft>
              <a:buClr>
                <a:schemeClr val="accent3"/>
              </a:buClr>
              <a:buSzPts val="4000"/>
              <a:buNone/>
              <a:defRPr sz="4000">
                <a:solidFill>
                  <a:schemeClr val="accent3"/>
                </a:solidFill>
              </a:defRPr>
            </a:lvl5pPr>
            <a:lvl6pPr lvl="5" rtl="0">
              <a:spcBef>
                <a:spcPts val="0"/>
              </a:spcBef>
              <a:spcAft>
                <a:spcPts val="0"/>
              </a:spcAft>
              <a:buClr>
                <a:schemeClr val="accent3"/>
              </a:buClr>
              <a:buSzPts val="4000"/>
              <a:buNone/>
              <a:defRPr sz="4000">
                <a:solidFill>
                  <a:schemeClr val="accent3"/>
                </a:solidFill>
              </a:defRPr>
            </a:lvl6pPr>
            <a:lvl7pPr lvl="6" rtl="0">
              <a:spcBef>
                <a:spcPts val="0"/>
              </a:spcBef>
              <a:spcAft>
                <a:spcPts val="0"/>
              </a:spcAft>
              <a:buClr>
                <a:schemeClr val="accent3"/>
              </a:buClr>
              <a:buSzPts val="4000"/>
              <a:buNone/>
              <a:defRPr sz="4000">
                <a:solidFill>
                  <a:schemeClr val="accent3"/>
                </a:solidFill>
              </a:defRPr>
            </a:lvl7pPr>
            <a:lvl8pPr lvl="7" rtl="0">
              <a:spcBef>
                <a:spcPts val="0"/>
              </a:spcBef>
              <a:spcAft>
                <a:spcPts val="0"/>
              </a:spcAft>
              <a:buClr>
                <a:schemeClr val="accent3"/>
              </a:buClr>
              <a:buSzPts val="4000"/>
              <a:buNone/>
              <a:defRPr sz="4000">
                <a:solidFill>
                  <a:schemeClr val="accent3"/>
                </a:solidFill>
              </a:defRPr>
            </a:lvl8pPr>
            <a:lvl9pPr lvl="8" rtl="0">
              <a:spcBef>
                <a:spcPts val="0"/>
              </a:spcBef>
              <a:spcAft>
                <a:spcPts val="0"/>
              </a:spcAft>
              <a:buClr>
                <a:schemeClr val="accent3"/>
              </a:buClr>
              <a:buSzPts val="4000"/>
              <a:buNone/>
              <a:defRPr sz="4000">
                <a:solidFill>
                  <a:schemeClr val="accent3"/>
                </a:solidFill>
              </a:defRPr>
            </a:lvl9pPr>
          </a:lstStyle>
          <a:p/>
        </p:txBody>
      </p:sp>
      <p:sp>
        <p:nvSpPr>
          <p:cNvPr id="13" name="Google Shape;13;p3"/>
          <p:cNvSpPr txBox="1">
            <a:spLocks noGrp="1"/>
          </p:cNvSpPr>
          <p:nvPr>
            <p:ph type="subTitle" idx="1"/>
          </p:nvPr>
        </p:nvSpPr>
        <p:spPr>
          <a:xfrm>
            <a:off x="4308200" y="2992452"/>
            <a:ext cx="41502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000"/>
              <a:buNone/>
              <a:defRPr>
                <a:solidFill>
                  <a:schemeClr val="accent5"/>
                </a:solidFill>
              </a:defRPr>
            </a:lvl1pPr>
            <a:lvl2pPr lvl="1" rtl="0">
              <a:spcBef>
                <a:spcPts val="1000"/>
              </a:spcBef>
              <a:spcAft>
                <a:spcPts val="0"/>
              </a:spcAft>
              <a:buClr>
                <a:schemeClr val="accent5"/>
              </a:buClr>
              <a:buSzPts val="3000"/>
              <a:buNone/>
              <a:defRPr sz="3000">
                <a:solidFill>
                  <a:schemeClr val="accent5"/>
                </a:solidFill>
              </a:defRPr>
            </a:lvl2pPr>
            <a:lvl3pPr lvl="2" rtl="0">
              <a:spcBef>
                <a:spcPts val="1000"/>
              </a:spcBef>
              <a:spcAft>
                <a:spcPts val="0"/>
              </a:spcAft>
              <a:buClr>
                <a:schemeClr val="accent5"/>
              </a:buClr>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stretch>
            <a:fillRect/>
          </a:stretch>
        </a:blipFill>
        <a:effectLst/>
      </p:bgPr>
    </p:bg>
    <p:spTree>
      <p:nvGrpSpPr>
        <p:cNvPr id="1" name="Shape 14"/>
        <p:cNvGrpSpPr/>
        <p:nvPr/>
      </p:nvGrpSpPr>
      <p:grpSpPr>
        <a:xfrm>
          <a:off x="0" y="0"/>
          <a:ext cx="0" cy="0"/>
          <a:chOff x="0" y="0"/>
          <a:chExt cx="0" cy="0"/>
        </a:xfrm>
      </p:grpSpPr>
      <p:sp>
        <p:nvSpPr>
          <p:cNvPr id="15" name="Google Shape;15;p4"/>
          <p:cNvSpPr/>
          <p:nvPr/>
        </p:nvSpPr>
        <p:spPr>
          <a:xfrm>
            <a:off x="3417825" y="200"/>
            <a:ext cx="5726100" cy="5143500"/>
          </a:xfrm>
          <a:prstGeom prst="rect">
            <a:avLst/>
          </a:prstGeom>
          <a:gradFill>
            <a:gsLst>
              <a:gs pos="0">
                <a:srgbClr val="FFFFFF">
                  <a:alpha val="0"/>
                </a:srgbClr>
              </a:gs>
              <a:gs pos="50000">
                <a:schemeClr val="lt1"/>
              </a:gs>
              <a:gs pos="100000">
                <a:srgbClr val="FFFFFF"/>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4"/>
          <p:cNvSpPr txBox="1">
            <a:spLocks noGrp="1"/>
          </p:cNvSpPr>
          <p:nvPr>
            <p:ph type="body" idx="1"/>
          </p:nvPr>
        </p:nvSpPr>
        <p:spPr>
          <a:xfrm>
            <a:off x="4384400" y="637800"/>
            <a:ext cx="4097400" cy="18948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sz="2400" i="1"/>
            </a:lvl1pPr>
            <a:lvl2pPr marL="914400" lvl="1" indent="-381000" rtl="0">
              <a:spcBef>
                <a:spcPts val="1000"/>
              </a:spcBef>
              <a:spcAft>
                <a:spcPts val="0"/>
              </a:spcAft>
              <a:buSzPts val="2400"/>
              <a:buChar char="○"/>
              <a:defRPr sz="2400" i="1"/>
            </a:lvl2pPr>
            <a:lvl3pPr marL="1371600" lvl="2" indent="-381000" rtl="0">
              <a:spcBef>
                <a:spcPts val="1000"/>
              </a:spcBef>
              <a:spcAft>
                <a:spcPts val="0"/>
              </a:spcAft>
              <a:buSzPts val="2400"/>
              <a:buChar char="■"/>
              <a:defRPr sz="2400" i="1"/>
            </a:lvl3pPr>
            <a:lvl4pPr marL="1828800" lvl="3" indent="-381000" rtl="0">
              <a:spcBef>
                <a:spcPts val="1000"/>
              </a:spcBef>
              <a:spcAft>
                <a:spcPts val="0"/>
              </a:spcAft>
              <a:buSzPts val="2400"/>
              <a:buChar char="●"/>
              <a:defRPr sz="2400" i="1"/>
            </a:lvl4pPr>
            <a:lvl5pPr marL="2286000" lvl="4" indent="-381000" rtl="0">
              <a:spcBef>
                <a:spcPts val="1000"/>
              </a:spcBef>
              <a:spcAft>
                <a:spcPts val="0"/>
              </a:spcAft>
              <a:buSzPts val="2400"/>
              <a:buChar char="○"/>
              <a:defRPr sz="2400" i="1"/>
            </a:lvl5pPr>
            <a:lvl6pPr marL="2743200" lvl="5" indent="-381000" rtl="0">
              <a:spcBef>
                <a:spcPts val="1000"/>
              </a:spcBef>
              <a:spcAft>
                <a:spcPts val="0"/>
              </a:spcAft>
              <a:buSzPts val="2400"/>
              <a:buChar char="■"/>
              <a:defRPr sz="2400" i="1"/>
            </a:lvl6pPr>
            <a:lvl7pPr marL="3200400" lvl="6" indent="-381000" rtl="0">
              <a:spcBef>
                <a:spcPts val="1000"/>
              </a:spcBef>
              <a:spcAft>
                <a:spcPts val="0"/>
              </a:spcAft>
              <a:buSzPts val="2400"/>
              <a:buChar char="●"/>
              <a:defRPr sz="2400" i="1"/>
            </a:lvl7pPr>
            <a:lvl8pPr marL="3657600" lvl="7" indent="-381000" rtl="0">
              <a:spcBef>
                <a:spcPts val="1000"/>
              </a:spcBef>
              <a:spcAft>
                <a:spcPts val="0"/>
              </a:spcAft>
              <a:buSzPts val="2400"/>
              <a:buChar char="○"/>
              <a:defRPr sz="2400" i="1"/>
            </a:lvl8pPr>
            <a:lvl9pPr marL="4114800" lvl="8" indent="-381000">
              <a:spcBef>
                <a:spcPts val="1000"/>
              </a:spcBef>
              <a:spcAft>
                <a:spcPts val="1000"/>
              </a:spcAft>
              <a:buSzPts val="2400"/>
              <a:buChar char="■"/>
              <a:defRPr sz="2400" i="1"/>
            </a:lvl9pPr>
          </a:lstStyle>
          <a:p/>
        </p:txBody>
      </p:sp>
      <p:sp>
        <p:nvSpPr>
          <p:cNvPr id="17" name="Google Shape;17;p4"/>
          <p:cNvSpPr txBox="1"/>
          <p:nvPr/>
        </p:nvSpPr>
        <p:spPr>
          <a:xfrm>
            <a:off x="3851000" y="476575"/>
            <a:ext cx="12423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7200">
                <a:solidFill>
                  <a:schemeClr val="accent2"/>
                </a:solidFill>
                <a:latin typeface="Kalam" panose="02000000000000000000"/>
                <a:ea typeface="Kalam" panose="02000000000000000000"/>
                <a:cs typeface="Kalam" panose="02000000000000000000"/>
                <a:sym typeface="Kalam" panose="02000000000000000000"/>
              </a:rPr>
              <a:t>“</a:t>
            </a:r>
            <a:endParaRPr sz="7200">
              <a:solidFill>
                <a:schemeClr val="accent2"/>
              </a:solidFill>
              <a:latin typeface="Kalam" panose="02000000000000000000"/>
              <a:ea typeface="Kalam" panose="02000000000000000000"/>
              <a:cs typeface="Kalam" panose="02000000000000000000"/>
              <a:sym typeface="Kalam" panose="02000000000000000000"/>
            </a:endParaRPr>
          </a:p>
        </p:txBody>
      </p:sp>
      <p:sp>
        <p:nvSpPr>
          <p:cNvPr id="18" name="Google Shape;18;p4"/>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matchingName="Title + 1 column">
  <p:cSld name="TITLE_AND_BODY">
    <p:bg>
      <p:bgPr>
        <a:blipFill>
          <a:blip r:embed="rId2"/>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21" name="Google Shape;21;p5"/>
          <p:cNvSpPr txBox="1">
            <a:spLocks noGrp="1"/>
          </p:cNvSpPr>
          <p:nvPr>
            <p:ph type="body" idx="1"/>
          </p:nvPr>
        </p:nvSpPr>
        <p:spPr>
          <a:xfrm>
            <a:off x="4115700" y="1338300"/>
            <a:ext cx="4571100" cy="3411600"/>
          </a:xfrm>
          <a:prstGeom prst="rect">
            <a:avLst/>
          </a:prstGeom>
        </p:spPr>
        <p:txBody>
          <a:bodyPr spcFirstLastPara="1" wrap="square" lIns="0" tIns="0" rIns="0" bIns="0" anchor="t" anchorCtr="0">
            <a:noAutofit/>
          </a:bodyPr>
          <a:lstStyle>
            <a:lvl1pPr marL="457200" lvl="0" indent="-355600">
              <a:spcBef>
                <a:spcPts val="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p:txBody>
      </p:sp>
      <p:sp>
        <p:nvSpPr>
          <p:cNvPr id="22" name="Google Shape;22;p5"/>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matchingName="Title + 2 columns">
  <p:cSld name="TITLE_AND_TWO_COLUMNS">
    <p:bg>
      <p:bgPr>
        <a:blipFill>
          <a:blip r:embed="rId2"/>
          <a:stretch>
            <a:fillRect/>
          </a:stretch>
        </a:blip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2854150" y="205975"/>
            <a:ext cx="58326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25" name="Google Shape;25;p6"/>
          <p:cNvSpPr txBox="1">
            <a:spLocks noGrp="1"/>
          </p:cNvSpPr>
          <p:nvPr>
            <p:ph type="body" idx="1"/>
          </p:nvPr>
        </p:nvSpPr>
        <p:spPr>
          <a:xfrm>
            <a:off x="2854175" y="1333125"/>
            <a:ext cx="2831100" cy="34596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p:txBody>
      </p:sp>
      <p:sp>
        <p:nvSpPr>
          <p:cNvPr id="26" name="Google Shape;26;p6"/>
          <p:cNvSpPr txBox="1">
            <a:spLocks noGrp="1"/>
          </p:cNvSpPr>
          <p:nvPr>
            <p:ph type="body" idx="2"/>
          </p:nvPr>
        </p:nvSpPr>
        <p:spPr>
          <a:xfrm>
            <a:off x="5855725" y="1333125"/>
            <a:ext cx="2831100" cy="34596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p:txBody>
      </p:sp>
      <p:sp>
        <p:nvSpPr>
          <p:cNvPr id="27" name="Google Shape;27;p6"/>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stretch>
            <a:fillRect/>
          </a:stretch>
        </a:blip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854150" y="205975"/>
            <a:ext cx="5832600" cy="857400"/>
          </a:xfrm>
          <a:prstGeom prst="rect">
            <a:avLst/>
          </a:prstGeom>
        </p:spPr>
        <p:txBody>
          <a:bodyPr spcFirstLastPara="1" wrap="square" lIns="0" tIns="0" rIns="0" bIns="0"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30" name="Google Shape;30;p7"/>
          <p:cNvSpPr txBox="1">
            <a:spLocks noGrp="1"/>
          </p:cNvSpPr>
          <p:nvPr>
            <p:ph type="body" idx="1"/>
          </p:nvPr>
        </p:nvSpPr>
        <p:spPr>
          <a:xfrm>
            <a:off x="2854150"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p:txBody>
      </p:sp>
      <p:sp>
        <p:nvSpPr>
          <p:cNvPr id="31" name="Google Shape;31;p7"/>
          <p:cNvSpPr txBox="1">
            <a:spLocks noGrp="1"/>
          </p:cNvSpPr>
          <p:nvPr>
            <p:ph type="body" idx="2"/>
          </p:nvPr>
        </p:nvSpPr>
        <p:spPr>
          <a:xfrm>
            <a:off x="4808736"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p:txBody>
      </p:sp>
      <p:sp>
        <p:nvSpPr>
          <p:cNvPr id="32" name="Google Shape;32;p7"/>
          <p:cNvSpPr txBox="1">
            <a:spLocks noGrp="1"/>
          </p:cNvSpPr>
          <p:nvPr>
            <p:ph type="body" idx="3"/>
          </p:nvPr>
        </p:nvSpPr>
        <p:spPr>
          <a:xfrm>
            <a:off x="6763323"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p:txBody>
      </p:sp>
      <p:sp>
        <p:nvSpPr>
          <p:cNvPr id="33" name="Google Shape;33;p7"/>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bg>
      <p:bgPr>
        <a:blipFill>
          <a:blip r:embed="rId2"/>
          <a:stretch>
            <a:fillRect/>
          </a:stretch>
        </a:blip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36" name="Google Shape;36;p8"/>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stretch>
            <a:fillRect/>
          </a:stretch>
        </a:blipFill>
        <a:effectLst/>
      </p:bgPr>
    </p:bg>
    <p:spTree>
      <p:nvGrpSpPr>
        <p:cNvPr id="1" name="Shape 37"/>
        <p:cNvGrpSpPr/>
        <p:nvPr/>
      </p:nvGrpSpPr>
      <p:grpSpPr>
        <a:xfrm>
          <a:off x="0" y="0"/>
          <a:ext cx="0" cy="0"/>
          <a:chOff x="0" y="0"/>
          <a:chExt cx="0" cy="0"/>
        </a:xfrm>
      </p:grpSpPr>
      <p:sp>
        <p:nvSpPr>
          <p:cNvPr id="38" name="Google Shape;38;p9"/>
          <p:cNvSpPr txBox="1">
            <a:spLocks noGrp="1"/>
          </p:cNvSpPr>
          <p:nvPr>
            <p:ph type="body" idx="1"/>
          </p:nvPr>
        </p:nvSpPr>
        <p:spPr>
          <a:xfrm>
            <a:off x="4115700" y="4406300"/>
            <a:ext cx="4571100" cy="519600"/>
          </a:xfrm>
          <a:prstGeom prst="rect">
            <a:avLst/>
          </a:prstGeom>
        </p:spPr>
        <p:txBody>
          <a:bodyPr spcFirstLastPara="1" wrap="square" lIns="0" tIns="0" rIns="0" bIns="0" anchor="t" anchorCtr="0">
            <a:noAutofit/>
          </a:bodyPr>
          <a:lstStyle>
            <a:lvl1pPr marL="457200" lvl="0" indent="-228600">
              <a:spcBef>
                <a:spcPts val="360"/>
              </a:spcBef>
              <a:spcAft>
                <a:spcPts val="1000"/>
              </a:spcAft>
              <a:buSzPts val="1600"/>
              <a:buNone/>
              <a:defRPr sz="1600"/>
            </a:lvl1pPr>
          </a:lstStyle>
          <a:p/>
        </p:txBody>
      </p:sp>
      <p:sp>
        <p:nvSpPr>
          <p:cNvPr id="39" name="Google Shape;39;p9"/>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9.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15700" y="205975"/>
            <a:ext cx="45711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3"/>
              </a:buClr>
              <a:buSzPts val="2000"/>
              <a:buFont typeface="Kalam" panose="02000000000000000000"/>
              <a:buNone/>
              <a:defRPr sz="2000">
                <a:solidFill>
                  <a:schemeClr val="accent3"/>
                </a:solidFill>
                <a:latin typeface="Kalam" panose="02000000000000000000"/>
                <a:ea typeface="Kalam" panose="02000000000000000000"/>
                <a:cs typeface="Kalam" panose="02000000000000000000"/>
                <a:sym typeface="Kalam" panose="02000000000000000000"/>
              </a:defRPr>
            </a:lvl1pPr>
            <a:lvl2pPr lvl="1">
              <a:spcBef>
                <a:spcPts val="0"/>
              </a:spcBef>
              <a:spcAft>
                <a:spcPts val="0"/>
              </a:spcAft>
              <a:buClr>
                <a:schemeClr val="accent3"/>
              </a:buClr>
              <a:buSzPts val="2000"/>
              <a:buFont typeface="Kalam" panose="02000000000000000000"/>
              <a:buNone/>
              <a:defRPr sz="2000">
                <a:solidFill>
                  <a:schemeClr val="accent3"/>
                </a:solidFill>
                <a:latin typeface="Kalam" panose="02000000000000000000"/>
                <a:ea typeface="Kalam" panose="02000000000000000000"/>
                <a:cs typeface="Kalam" panose="02000000000000000000"/>
                <a:sym typeface="Kalam" panose="02000000000000000000"/>
              </a:defRPr>
            </a:lvl2pPr>
            <a:lvl3pPr lvl="2">
              <a:spcBef>
                <a:spcPts val="0"/>
              </a:spcBef>
              <a:spcAft>
                <a:spcPts val="0"/>
              </a:spcAft>
              <a:buClr>
                <a:schemeClr val="accent3"/>
              </a:buClr>
              <a:buSzPts val="2000"/>
              <a:buFont typeface="Kalam" panose="02000000000000000000"/>
              <a:buNone/>
              <a:defRPr sz="2000">
                <a:solidFill>
                  <a:schemeClr val="accent3"/>
                </a:solidFill>
                <a:latin typeface="Kalam" panose="02000000000000000000"/>
                <a:ea typeface="Kalam" panose="02000000000000000000"/>
                <a:cs typeface="Kalam" panose="02000000000000000000"/>
                <a:sym typeface="Kalam" panose="02000000000000000000"/>
              </a:defRPr>
            </a:lvl3pPr>
            <a:lvl4pPr lvl="3">
              <a:spcBef>
                <a:spcPts val="0"/>
              </a:spcBef>
              <a:spcAft>
                <a:spcPts val="0"/>
              </a:spcAft>
              <a:buClr>
                <a:schemeClr val="accent3"/>
              </a:buClr>
              <a:buSzPts val="2000"/>
              <a:buFont typeface="Kalam" panose="02000000000000000000"/>
              <a:buNone/>
              <a:defRPr sz="2000">
                <a:solidFill>
                  <a:schemeClr val="accent3"/>
                </a:solidFill>
                <a:latin typeface="Kalam" panose="02000000000000000000"/>
                <a:ea typeface="Kalam" panose="02000000000000000000"/>
                <a:cs typeface="Kalam" panose="02000000000000000000"/>
                <a:sym typeface="Kalam" panose="02000000000000000000"/>
              </a:defRPr>
            </a:lvl4pPr>
            <a:lvl5pPr lvl="4">
              <a:spcBef>
                <a:spcPts val="0"/>
              </a:spcBef>
              <a:spcAft>
                <a:spcPts val="0"/>
              </a:spcAft>
              <a:buClr>
                <a:schemeClr val="accent3"/>
              </a:buClr>
              <a:buSzPts val="2000"/>
              <a:buFont typeface="Kalam" panose="02000000000000000000"/>
              <a:buNone/>
              <a:defRPr sz="2000">
                <a:solidFill>
                  <a:schemeClr val="accent3"/>
                </a:solidFill>
                <a:latin typeface="Kalam" panose="02000000000000000000"/>
                <a:ea typeface="Kalam" panose="02000000000000000000"/>
                <a:cs typeface="Kalam" panose="02000000000000000000"/>
                <a:sym typeface="Kalam" panose="02000000000000000000"/>
              </a:defRPr>
            </a:lvl5pPr>
            <a:lvl6pPr lvl="5">
              <a:spcBef>
                <a:spcPts val="0"/>
              </a:spcBef>
              <a:spcAft>
                <a:spcPts val="0"/>
              </a:spcAft>
              <a:buClr>
                <a:schemeClr val="accent3"/>
              </a:buClr>
              <a:buSzPts val="2000"/>
              <a:buFont typeface="Kalam" panose="02000000000000000000"/>
              <a:buNone/>
              <a:defRPr sz="2000">
                <a:solidFill>
                  <a:schemeClr val="accent3"/>
                </a:solidFill>
                <a:latin typeface="Kalam" panose="02000000000000000000"/>
                <a:ea typeface="Kalam" panose="02000000000000000000"/>
                <a:cs typeface="Kalam" panose="02000000000000000000"/>
                <a:sym typeface="Kalam" panose="02000000000000000000"/>
              </a:defRPr>
            </a:lvl6pPr>
            <a:lvl7pPr lvl="6">
              <a:spcBef>
                <a:spcPts val="0"/>
              </a:spcBef>
              <a:spcAft>
                <a:spcPts val="0"/>
              </a:spcAft>
              <a:buClr>
                <a:schemeClr val="accent3"/>
              </a:buClr>
              <a:buSzPts val="2000"/>
              <a:buFont typeface="Kalam" panose="02000000000000000000"/>
              <a:buNone/>
              <a:defRPr sz="2000">
                <a:solidFill>
                  <a:schemeClr val="accent3"/>
                </a:solidFill>
                <a:latin typeface="Kalam" panose="02000000000000000000"/>
                <a:ea typeface="Kalam" panose="02000000000000000000"/>
                <a:cs typeface="Kalam" panose="02000000000000000000"/>
                <a:sym typeface="Kalam" panose="02000000000000000000"/>
              </a:defRPr>
            </a:lvl7pPr>
            <a:lvl8pPr lvl="7">
              <a:spcBef>
                <a:spcPts val="0"/>
              </a:spcBef>
              <a:spcAft>
                <a:spcPts val="0"/>
              </a:spcAft>
              <a:buClr>
                <a:schemeClr val="accent3"/>
              </a:buClr>
              <a:buSzPts val="2000"/>
              <a:buFont typeface="Kalam" panose="02000000000000000000"/>
              <a:buNone/>
              <a:defRPr sz="2000">
                <a:solidFill>
                  <a:schemeClr val="accent3"/>
                </a:solidFill>
                <a:latin typeface="Kalam" panose="02000000000000000000"/>
                <a:ea typeface="Kalam" panose="02000000000000000000"/>
                <a:cs typeface="Kalam" panose="02000000000000000000"/>
                <a:sym typeface="Kalam" panose="02000000000000000000"/>
              </a:defRPr>
            </a:lvl8pPr>
            <a:lvl9pPr lvl="8">
              <a:spcBef>
                <a:spcPts val="0"/>
              </a:spcBef>
              <a:spcAft>
                <a:spcPts val="0"/>
              </a:spcAft>
              <a:buClr>
                <a:schemeClr val="accent3"/>
              </a:buClr>
              <a:buSzPts val="2000"/>
              <a:buFont typeface="Kalam" panose="02000000000000000000"/>
              <a:buNone/>
              <a:defRPr sz="2000">
                <a:solidFill>
                  <a:schemeClr val="accent3"/>
                </a:solidFill>
                <a:latin typeface="Kalam" panose="02000000000000000000"/>
                <a:ea typeface="Kalam" panose="02000000000000000000"/>
                <a:cs typeface="Kalam" panose="02000000000000000000"/>
                <a:sym typeface="Kalam" panose="02000000000000000000"/>
              </a:defRPr>
            </a:lvl9pPr>
          </a:lstStyle>
          <a:p/>
        </p:txBody>
      </p:sp>
      <p:sp>
        <p:nvSpPr>
          <p:cNvPr id="7" name="Google Shape;7;p1"/>
          <p:cNvSpPr txBox="1">
            <a:spLocks noGrp="1"/>
          </p:cNvSpPr>
          <p:nvPr>
            <p:ph type="body" idx="1"/>
          </p:nvPr>
        </p:nvSpPr>
        <p:spPr>
          <a:xfrm>
            <a:off x="4115700" y="1338300"/>
            <a:ext cx="4571100" cy="3411600"/>
          </a:xfrm>
          <a:prstGeom prst="rect">
            <a:avLst/>
          </a:prstGeom>
          <a:noFill/>
          <a:ln>
            <a:noFill/>
          </a:ln>
        </p:spPr>
        <p:txBody>
          <a:bodyPr spcFirstLastPara="1" wrap="square" lIns="0" tIns="0" rIns="0" bIns="0" anchor="t" anchorCtr="0">
            <a:noAutofit/>
          </a:bodyPr>
          <a:lstStyle>
            <a:lvl1pPr marL="457200" lvl="0" indent="-355600">
              <a:lnSpc>
                <a:spcPct val="115000"/>
              </a:lnSpc>
              <a:spcBef>
                <a:spcPts val="0"/>
              </a:spcBef>
              <a:spcAft>
                <a:spcPts val="0"/>
              </a:spcAft>
              <a:buClr>
                <a:schemeClr val="accent4"/>
              </a:buClr>
              <a:buSzPts val="2000"/>
              <a:buFont typeface="Merriweather" panose="00000400000000000000"/>
              <a:buChar char="⪢"/>
              <a:defRPr sz="2000">
                <a:solidFill>
                  <a:schemeClr val="dk1"/>
                </a:solidFill>
                <a:latin typeface="Merriweather" panose="00000400000000000000"/>
                <a:ea typeface="Merriweather" panose="00000400000000000000"/>
                <a:cs typeface="Merriweather" panose="00000400000000000000"/>
                <a:sym typeface="Merriweather" panose="00000400000000000000"/>
              </a:defRPr>
            </a:lvl1pPr>
            <a:lvl2pPr marL="914400" lvl="1" indent="-355600">
              <a:lnSpc>
                <a:spcPct val="115000"/>
              </a:lnSpc>
              <a:spcBef>
                <a:spcPts val="1000"/>
              </a:spcBef>
              <a:spcAft>
                <a:spcPts val="0"/>
              </a:spcAft>
              <a:buClr>
                <a:schemeClr val="accent4"/>
              </a:buClr>
              <a:buSzPts val="2000"/>
              <a:buFont typeface="Merriweather" panose="00000400000000000000"/>
              <a:buChar char="○"/>
              <a:defRPr sz="2000">
                <a:solidFill>
                  <a:schemeClr val="dk1"/>
                </a:solidFill>
                <a:latin typeface="Merriweather" panose="00000400000000000000"/>
                <a:ea typeface="Merriweather" panose="00000400000000000000"/>
                <a:cs typeface="Merriweather" panose="00000400000000000000"/>
                <a:sym typeface="Merriweather" panose="00000400000000000000"/>
              </a:defRPr>
            </a:lvl2pPr>
            <a:lvl3pPr marL="1371600" lvl="2" indent="-355600">
              <a:lnSpc>
                <a:spcPct val="115000"/>
              </a:lnSpc>
              <a:spcBef>
                <a:spcPts val="1000"/>
              </a:spcBef>
              <a:spcAft>
                <a:spcPts val="0"/>
              </a:spcAft>
              <a:buClr>
                <a:schemeClr val="accent4"/>
              </a:buClr>
              <a:buSzPts val="2000"/>
              <a:buFont typeface="Merriweather" panose="00000400000000000000"/>
              <a:buChar char="■"/>
              <a:defRPr sz="2000">
                <a:solidFill>
                  <a:schemeClr val="dk1"/>
                </a:solidFill>
                <a:latin typeface="Merriweather" panose="00000400000000000000"/>
                <a:ea typeface="Merriweather" panose="00000400000000000000"/>
                <a:cs typeface="Merriweather" panose="00000400000000000000"/>
                <a:sym typeface="Merriweather" panose="00000400000000000000"/>
              </a:defRPr>
            </a:lvl3pPr>
            <a:lvl4pPr marL="1828800" lvl="3" indent="-355600">
              <a:lnSpc>
                <a:spcPct val="115000"/>
              </a:lnSpc>
              <a:spcBef>
                <a:spcPts val="1000"/>
              </a:spcBef>
              <a:spcAft>
                <a:spcPts val="0"/>
              </a:spcAft>
              <a:buClr>
                <a:schemeClr val="dk1"/>
              </a:buClr>
              <a:buSzPts val="2000"/>
              <a:buFont typeface="Merriweather" panose="00000400000000000000"/>
              <a:buChar char="●"/>
              <a:defRPr sz="2000">
                <a:solidFill>
                  <a:schemeClr val="dk1"/>
                </a:solidFill>
                <a:latin typeface="Merriweather" panose="00000400000000000000"/>
                <a:ea typeface="Merriweather" panose="00000400000000000000"/>
                <a:cs typeface="Merriweather" panose="00000400000000000000"/>
                <a:sym typeface="Merriweather" panose="00000400000000000000"/>
              </a:defRPr>
            </a:lvl4pPr>
            <a:lvl5pPr marL="2286000" lvl="4" indent="-355600">
              <a:lnSpc>
                <a:spcPct val="115000"/>
              </a:lnSpc>
              <a:spcBef>
                <a:spcPts val="1000"/>
              </a:spcBef>
              <a:spcAft>
                <a:spcPts val="0"/>
              </a:spcAft>
              <a:buClr>
                <a:schemeClr val="dk1"/>
              </a:buClr>
              <a:buSzPts val="2000"/>
              <a:buFont typeface="Merriweather" panose="00000400000000000000"/>
              <a:buChar char="○"/>
              <a:defRPr sz="2000">
                <a:solidFill>
                  <a:schemeClr val="dk1"/>
                </a:solidFill>
                <a:latin typeface="Merriweather" panose="00000400000000000000"/>
                <a:ea typeface="Merriweather" panose="00000400000000000000"/>
                <a:cs typeface="Merriweather" panose="00000400000000000000"/>
                <a:sym typeface="Merriweather" panose="00000400000000000000"/>
              </a:defRPr>
            </a:lvl5pPr>
            <a:lvl6pPr marL="2743200" lvl="5" indent="-355600">
              <a:lnSpc>
                <a:spcPct val="115000"/>
              </a:lnSpc>
              <a:spcBef>
                <a:spcPts val="1000"/>
              </a:spcBef>
              <a:spcAft>
                <a:spcPts val="0"/>
              </a:spcAft>
              <a:buClr>
                <a:schemeClr val="dk1"/>
              </a:buClr>
              <a:buSzPts val="2000"/>
              <a:buFont typeface="Merriweather" panose="00000400000000000000"/>
              <a:buChar char="■"/>
              <a:defRPr sz="2000">
                <a:solidFill>
                  <a:schemeClr val="dk1"/>
                </a:solidFill>
                <a:latin typeface="Merriweather" panose="00000400000000000000"/>
                <a:ea typeface="Merriweather" panose="00000400000000000000"/>
                <a:cs typeface="Merriweather" panose="00000400000000000000"/>
                <a:sym typeface="Merriweather" panose="00000400000000000000"/>
              </a:defRPr>
            </a:lvl6pPr>
            <a:lvl7pPr marL="3200400" lvl="6" indent="-355600">
              <a:lnSpc>
                <a:spcPct val="115000"/>
              </a:lnSpc>
              <a:spcBef>
                <a:spcPts val="1000"/>
              </a:spcBef>
              <a:spcAft>
                <a:spcPts val="0"/>
              </a:spcAft>
              <a:buClr>
                <a:schemeClr val="dk1"/>
              </a:buClr>
              <a:buSzPts val="2000"/>
              <a:buFont typeface="Merriweather" panose="00000400000000000000"/>
              <a:buChar char="●"/>
              <a:defRPr sz="2000">
                <a:solidFill>
                  <a:schemeClr val="dk1"/>
                </a:solidFill>
                <a:latin typeface="Merriweather" panose="00000400000000000000"/>
                <a:ea typeface="Merriweather" panose="00000400000000000000"/>
                <a:cs typeface="Merriweather" panose="00000400000000000000"/>
                <a:sym typeface="Merriweather" panose="00000400000000000000"/>
              </a:defRPr>
            </a:lvl7pPr>
            <a:lvl8pPr marL="3657600" lvl="7" indent="-355600">
              <a:lnSpc>
                <a:spcPct val="115000"/>
              </a:lnSpc>
              <a:spcBef>
                <a:spcPts val="1000"/>
              </a:spcBef>
              <a:spcAft>
                <a:spcPts val="0"/>
              </a:spcAft>
              <a:buClr>
                <a:schemeClr val="dk1"/>
              </a:buClr>
              <a:buSzPts val="2000"/>
              <a:buFont typeface="Merriweather" panose="00000400000000000000"/>
              <a:buChar char="○"/>
              <a:defRPr sz="2000">
                <a:solidFill>
                  <a:schemeClr val="dk1"/>
                </a:solidFill>
                <a:latin typeface="Merriweather" panose="00000400000000000000"/>
                <a:ea typeface="Merriweather" panose="00000400000000000000"/>
                <a:cs typeface="Merriweather" panose="00000400000000000000"/>
                <a:sym typeface="Merriweather" panose="00000400000000000000"/>
              </a:defRPr>
            </a:lvl8pPr>
            <a:lvl9pPr marL="4114800" lvl="8" indent="-355600">
              <a:lnSpc>
                <a:spcPct val="115000"/>
              </a:lnSpc>
              <a:spcBef>
                <a:spcPts val="1000"/>
              </a:spcBef>
              <a:spcAft>
                <a:spcPts val="1000"/>
              </a:spcAft>
              <a:buClr>
                <a:schemeClr val="dk1"/>
              </a:buClr>
              <a:buSzPts val="2000"/>
              <a:buFont typeface="Merriweather" panose="00000400000000000000"/>
              <a:buChar char="■"/>
              <a:defRPr sz="2000">
                <a:solidFill>
                  <a:schemeClr val="dk1"/>
                </a:solidFill>
                <a:latin typeface="Merriweather" panose="00000400000000000000"/>
                <a:ea typeface="Merriweather" panose="00000400000000000000"/>
                <a:cs typeface="Merriweather" panose="00000400000000000000"/>
                <a:sym typeface="Merriweather" panose="00000400000000000000"/>
              </a:defRPr>
            </a:lvl9pPr>
          </a:lstStyle>
          <a:p/>
        </p:txBody>
      </p:sp>
      <p:sp>
        <p:nvSpPr>
          <p:cNvPr id="8" name="Google Shape;8;p1"/>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lvl="0">
              <a:buNone/>
              <a:defRPr sz="1300">
                <a:solidFill>
                  <a:schemeClr val="accent1"/>
                </a:solidFill>
                <a:latin typeface="Kalam" panose="02000000000000000000"/>
                <a:ea typeface="Kalam" panose="02000000000000000000"/>
                <a:cs typeface="Kalam" panose="02000000000000000000"/>
                <a:sym typeface="Kalam" panose="02000000000000000000"/>
              </a:defRPr>
            </a:lvl1pPr>
            <a:lvl2pPr lvl="1">
              <a:buNone/>
              <a:defRPr sz="1300">
                <a:solidFill>
                  <a:schemeClr val="accent1"/>
                </a:solidFill>
                <a:latin typeface="Kalam" panose="02000000000000000000"/>
                <a:ea typeface="Kalam" panose="02000000000000000000"/>
                <a:cs typeface="Kalam" panose="02000000000000000000"/>
                <a:sym typeface="Kalam" panose="02000000000000000000"/>
              </a:defRPr>
            </a:lvl2pPr>
            <a:lvl3pPr lvl="2">
              <a:buNone/>
              <a:defRPr sz="1300">
                <a:solidFill>
                  <a:schemeClr val="accent1"/>
                </a:solidFill>
                <a:latin typeface="Kalam" panose="02000000000000000000"/>
                <a:ea typeface="Kalam" panose="02000000000000000000"/>
                <a:cs typeface="Kalam" panose="02000000000000000000"/>
                <a:sym typeface="Kalam" panose="02000000000000000000"/>
              </a:defRPr>
            </a:lvl3pPr>
            <a:lvl4pPr lvl="3">
              <a:buNone/>
              <a:defRPr sz="1300">
                <a:solidFill>
                  <a:schemeClr val="accent1"/>
                </a:solidFill>
                <a:latin typeface="Kalam" panose="02000000000000000000"/>
                <a:ea typeface="Kalam" panose="02000000000000000000"/>
                <a:cs typeface="Kalam" panose="02000000000000000000"/>
                <a:sym typeface="Kalam" panose="02000000000000000000"/>
              </a:defRPr>
            </a:lvl4pPr>
            <a:lvl5pPr lvl="4">
              <a:buNone/>
              <a:defRPr sz="1300">
                <a:solidFill>
                  <a:schemeClr val="accent1"/>
                </a:solidFill>
                <a:latin typeface="Kalam" panose="02000000000000000000"/>
                <a:ea typeface="Kalam" panose="02000000000000000000"/>
                <a:cs typeface="Kalam" panose="02000000000000000000"/>
                <a:sym typeface="Kalam" panose="02000000000000000000"/>
              </a:defRPr>
            </a:lvl5pPr>
            <a:lvl6pPr lvl="5">
              <a:buNone/>
              <a:defRPr sz="1300">
                <a:solidFill>
                  <a:schemeClr val="accent1"/>
                </a:solidFill>
                <a:latin typeface="Kalam" panose="02000000000000000000"/>
                <a:ea typeface="Kalam" panose="02000000000000000000"/>
                <a:cs typeface="Kalam" panose="02000000000000000000"/>
                <a:sym typeface="Kalam" panose="02000000000000000000"/>
              </a:defRPr>
            </a:lvl6pPr>
            <a:lvl7pPr lvl="6">
              <a:buNone/>
              <a:defRPr sz="1300">
                <a:solidFill>
                  <a:schemeClr val="accent1"/>
                </a:solidFill>
                <a:latin typeface="Kalam" panose="02000000000000000000"/>
                <a:ea typeface="Kalam" panose="02000000000000000000"/>
                <a:cs typeface="Kalam" panose="02000000000000000000"/>
                <a:sym typeface="Kalam" panose="02000000000000000000"/>
              </a:defRPr>
            </a:lvl7pPr>
            <a:lvl8pPr lvl="7">
              <a:buNone/>
              <a:defRPr sz="1300">
                <a:solidFill>
                  <a:schemeClr val="accent1"/>
                </a:solidFill>
                <a:latin typeface="Kalam" panose="02000000000000000000"/>
                <a:ea typeface="Kalam" panose="02000000000000000000"/>
                <a:cs typeface="Kalam" panose="02000000000000000000"/>
                <a:sym typeface="Kalam" panose="02000000000000000000"/>
              </a:defRPr>
            </a:lvl8pPr>
            <a:lvl9pPr lvl="8">
              <a:buNone/>
              <a:defRPr sz="1300">
                <a:solidFill>
                  <a:schemeClr val="accent1"/>
                </a:solidFill>
                <a:latin typeface="Kalam" panose="02000000000000000000"/>
                <a:ea typeface="Kalam" panose="02000000000000000000"/>
                <a:cs typeface="Kalam" panose="02000000000000000000"/>
                <a:sym typeface="Kalam" panose="02000000000000000000"/>
              </a:defRPr>
            </a:lvl9pPr>
          </a:lstStyle>
          <a:p>
            <a:pPr marL="0" lvl="0" indent="0" algn="l"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2.png"/><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2"/>
          <p:cNvSpPr txBox="1">
            <a:spLocks noGrp="1"/>
          </p:cNvSpPr>
          <p:nvPr>
            <p:ph type="ctrTitle"/>
          </p:nvPr>
        </p:nvSpPr>
        <p:spPr>
          <a:xfrm>
            <a:off x="3490595" y="1991995"/>
            <a:ext cx="5223510" cy="115951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ltLang="en-GB"/>
              <a:t>     11 PERENCANAAN  	PESAN</a:t>
            </a:r>
            <a:endParaRPr lang="en-US" altLang="en-GB"/>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ctrTitle" idx="4294967295"/>
          </p:nvPr>
        </p:nvSpPr>
        <p:spPr>
          <a:xfrm>
            <a:off x="3728085" y="750570"/>
            <a:ext cx="4730115" cy="64516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3600">
                <a:solidFill>
                  <a:schemeClr val="accent1"/>
                </a:solidFill>
              </a:rPr>
              <a:t>3.  Gaya pesan</a:t>
            </a:r>
            <a:endParaRPr lang="en-US" sz="3600">
              <a:solidFill>
                <a:schemeClr val="accent1"/>
              </a:solidFill>
            </a:endParaRPr>
          </a:p>
        </p:txBody>
      </p:sp>
      <p:sp>
        <p:nvSpPr>
          <p:cNvPr id="90" name="Google Shape;90;p18"/>
          <p:cNvSpPr txBox="1">
            <a:spLocks noGrp="1"/>
          </p:cNvSpPr>
          <p:nvPr>
            <p:ph type="subTitle" idx="4294967295"/>
          </p:nvPr>
        </p:nvSpPr>
        <p:spPr>
          <a:xfrm>
            <a:off x="3935095" y="1479550"/>
            <a:ext cx="4801870" cy="2717165"/>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US" altLang="en-GB" sz="1800"/>
              <a:t> Gaya pesan dibutuhkan dalam perencanaan komunikasi  --&gt; mengolah bahasa demi terciptanya gaya dlm upaya menjelaskan isi pesan demi terciptanya efek komunikasi</a:t>
            </a:r>
            <a:endParaRPr lang="en-US" altLang="en-GB" sz="1800"/>
          </a:p>
          <a:p>
            <a:pPr marL="0" lvl="0" indent="0" algn="l" rtl="0">
              <a:spcBef>
                <a:spcPts val="0"/>
              </a:spcBef>
              <a:spcAft>
                <a:spcPts val="1000"/>
              </a:spcAft>
              <a:buNone/>
            </a:pPr>
            <a:r>
              <a:rPr lang="en-US" altLang="en-GB" sz="1800"/>
              <a:t>Gaya --&gt; suatu cara, suatu jalan bagi seorang penulis/pengarang untuk menulis atau mengarang</a:t>
            </a:r>
            <a:endParaRPr lang="en-US" altLang="en-GB" sz="1800"/>
          </a:p>
        </p:txBody>
      </p:sp>
      <p:sp>
        <p:nvSpPr>
          <p:cNvPr id="92" name="Google Shape;92;p18"/>
          <p:cNvSpPr/>
          <p:nvPr/>
        </p:nvSpPr>
        <p:spPr>
          <a:xfrm rot="1473054">
            <a:off x="7540017" y="413621"/>
            <a:ext cx="793332" cy="7727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3" name="Google Shape;93;p18"/>
          <p:cNvSpPr/>
          <p:nvPr/>
        </p:nvSpPr>
        <p:spPr>
          <a:xfrm>
            <a:off x="5193969" y="471325"/>
            <a:ext cx="347339" cy="33752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4" name="Google Shape;94;p18"/>
          <p:cNvSpPr/>
          <p:nvPr/>
        </p:nvSpPr>
        <p:spPr>
          <a:xfrm rot="2487132">
            <a:off x="4448455" y="2058405"/>
            <a:ext cx="247093" cy="240136"/>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5" name="Google Shape;95;p18"/>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2400"/>
              <a:t>Manfaat Gaya Pesan</a:t>
            </a:r>
            <a:endParaRPr lang="en-US" sz="2400"/>
          </a:p>
        </p:txBody>
      </p:sp>
      <p:sp>
        <p:nvSpPr>
          <p:cNvPr id="3" name="Text Placeholder 2"/>
          <p:cNvSpPr>
            <a:spLocks noGrp="1"/>
          </p:cNvSpPr>
          <p:nvPr>
            <p:ph type="body" idx="1"/>
          </p:nvPr>
        </p:nvSpPr>
        <p:spPr>
          <a:xfrm>
            <a:off x="3883660" y="1338580"/>
            <a:ext cx="4803140" cy="3411855"/>
          </a:xfrm>
        </p:spPr>
        <p:txBody>
          <a:bodyPr/>
          <a:p>
            <a:pPr marL="558800" indent="-457200">
              <a:buFont typeface="+mj-lt"/>
              <a:buAutoNum type="arabicPeriod"/>
            </a:pPr>
            <a:r>
              <a:rPr lang="en-US" sz="1600"/>
              <a:t>Suatu pesan yg digayakan akan memperoleh perhatian yg lebih besar</a:t>
            </a:r>
            <a:endParaRPr lang="en-US" sz="1600"/>
          </a:p>
          <a:p>
            <a:pPr marL="558800" indent="-457200">
              <a:buFont typeface="+mj-lt"/>
              <a:buAutoNum type="arabicPeriod"/>
            </a:pPr>
            <a:r>
              <a:rPr lang="en-US" sz="1600"/>
              <a:t>Pesan yg digayakan dpt mempertinggi pengetian/pemahaman, gagasan yg rumit sekalipun dpt dijelaskan melalui kiasan</a:t>
            </a:r>
            <a:endParaRPr lang="en-US" sz="1600"/>
          </a:p>
          <a:p>
            <a:pPr marL="558800" indent="-457200">
              <a:buFont typeface="+mj-lt"/>
              <a:buAutoNum type="arabicPeriod"/>
            </a:pPr>
            <a:r>
              <a:rPr lang="en-US" sz="1600"/>
              <a:t>Pesan yg digayakan membantu pengingatan</a:t>
            </a:r>
            <a:endParaRPr lang="en-US" sz="1600"/>
          </a:p>
          <a:p>
            <a:pPr marL="558800" indent="-457200">
              <a:buFont typeface="+mj-lt"/>
              <a:buAutoNum type="arabicPeriod"/>
            </a:pPr>
            <a:r>
              <a:rPr lang="en-US" sz="1600"/>
              <a:t>Pesan yg digayakan meningkatkan daya tarik persuasif</a:t>
            </a:r>
            <a:endParaRPr lang="en-US" sz="1600"/>
          </a:p>
        </p:txBody>
      </p:sp>
      <p:sp>
        <p:nvSpPr>
          <p:cNvPr id="4" name="Slide Number Placeholder 3"/>
          <p:cNvSpPr>
            <a:spLocks noGrp="1"/>
          </p:cNvSpPr>
          <p:nvPr>
            <p:ph type="sldNum" idx="12"/>
          </p:nvPr>
        </p:nvSpPr>
        <p:spPr/>
        <p:txBody>
          <a:bodyPr/>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115435" y="205740"/>
            <a:ext cx="4571365" cy="641350"/>
          </a:xfrm>
        </p:spPr>
        <p:txBody>
          <a:bodyPr/>
          <a:p>
            <a:r>
              <a:rPr lang="en-US" sz="2400"/>
              <a:t>Manfaat Gaya Pesan</a:t>
            </a:r>
            <a:endParaRPr lang="en-US" sz="2400"/>
          </a:p>
        </p:txBody>
      </p:sp>
      <p:sp>
        <p:nvSpPr>
          <p:cNvPr id="3" name="Text Placeholder 2"/>
          <p:cNvSpPr>
            <a:spLocks noGrp="1"/>
          </p:cNvSpPr>
          <p:nvPr>
            <p:ph type="body" idx="1"/>
          </p:nvPr>
        </p:nvSpPr>
        <p:spPr>
          <a:xfrm>
            <a:off x="3380105" y="972185"/>
            <a:ext cx="5306695" cy="3778250"/>
          </a:xfrm>
        </p:spPr>
        <p:txBody>
          <a:bodyPr/>
          <a:p>
            <a:pPr marL="558800" indent="-457200">
              <a:buAutoNum type="arabicPeriod"/>
            </a:pPr>
            <a:r>
              <a:rPr lang="en-US" sz="1400" b="1" i="1"/>
              <a:t>Aliterasi </a:t>
            </a:r>
            <a:r>
              <a:rPr lang="en-US" sz="1400"/>
              <a:t>--&gt;pengulangan bunyi yg sama untuk menimbulkan efek menarik. Contoh : “Batuk, ya di-komix aja”</a:t>
            </a:r>
            <a:endParaRPr lang="en-US" sz="1400"/>
          </a:p>
          <a:p>
            <a:pPr marL="558800" indent="-457200">
              <a:buAutoNum type="arabicPeriod"/>
            </a:pPr>
            <a:r>
              <a:rPr lang="en-US" sz="1400" b="1" i="1"/>
              <a:t>Omisi</a:t>
            </a:r>
            <a:r>
              <a:rPr lang="en-US" sz="1400"/>
              <a:t> --&gt; penghilangan beberapa kata untuk mempersingkat penulisan/pengucapan. Kalimat singkat, padat, tetapi maknanya mampu dipahami, meskipun tidak lengkap bila dilihat dari struktur. Contoh : “Dua anakCukup”</a:t>
            </a:r>
            <a:endParaRPr lang="en-US" sz="1400"/>
          </a:p>
          <a:p>
            <a:pPr marL="558800" indent="-457200">
              <a:buAutoNum type="arabicPeriod"/>
            </a:pPr>
            <a:r>
              <a:rPr lang="en-US" sz="1400" b="1" i="1"/>
              <a:t>Inversi</a:t>
            </a:r>
            <a:r>
              <a:rPr lang="en-US" sz="1400"/>
              <a:t> --&gt;memutar balikkan susunan kata. Contoh : “Bila tidak penting, jangan dipikirkan”</a:t>
            </a:r>
            <a:endParaRPr lang="en-US" sz="1400"/>
          </a:p>
          <a:p>
            <a:pPr marL="558800" indent="-457200">
              <a:buAutoNum type="arabicPeriod"/>
            </a:pPr>
            <a:r>
              <a:rPr lang="en-US" sz="1400" b="1" i="1"/>
              <a:t>Suspensi </a:t>
            </a:r>
            <a:r>
              <a:rPr lang="en-US" sz="1400"/>
              <a:t>--&gt; menyimpan kata kunci pd bagian akhir, akan merangsang keingin-tahuan/ perhatian. Dpt membentuk Citra/jargon yg disimpan diakhir kalimat. Contoh :   “Back to school, back to...Bata”</a:t>
            </a:r>
            <a:endParaRPr lang="en-US" sz="1400"/>
          </a:p>
          <a:p>
            <a:pPr marL="558800" indent="-457200">
              <a:buAutoNum type="arabicPeriod"/>
            </a:pPr>
            <a:endParaRPr lang="en-US" sz="1400"/>
          </a:p>
        </p:txBody>
      </p:sp>
      <p:sp>
        <p:nvSpPr>
          <p:cNvPr id="4" name="Slide Number Placeholder 3"/>
          <p:cNvSpPr>
            <a:spLocks noGrp="1"/>
          </p:cNvSpPr>
          <p:nvPr>
            <p:ph type="sldNum" idx="12"/>
          </p:nvPr>
        </p:nvSpPr>
        <p:spPr/>
        <p:txBody>
          <a:bodyPr/>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t>
            </a:r>
            <a:endParaRPr lang="en-US"/>
          </a:p>
        </p:txBody>
      </p:sp>
      <p:sp>
        <p:nvSpPr>
          <p:cNvPr id="3" name="Text Placeholder 2"/>
          <p:cNvSpPr>
            <a:spLocks noGrp="1"/>
          </p:cNvSpPr>
          <p:nvPr>
            <p:ph type="body" idx="1"/>
          </p:nvPr>
        </p:nvSpPr>
        <p:spPr>
          <a:xfrm>
            <a:off x="3684270" y="453390"/>
            <a:ext cx="5002530" cy="4297045"/>
          </a:xfrm>
        </p:spPr>
        <p:txBody>
          <a:bodyPr/>
          <a:p>
            <a:pPr marL="101600" indent="0">
              <a:buNone/>
            </a:pPr>
            <a:endParaRPr lang="en-US" sz="1600"/>
          </a:p>
          <a:p>
            <a:pPr marL="101600" indent="0">
              <a:buNone/>
            </a:pPr>
            <a:r>
              <a:rPr lang="en-US" sz="1600">
                <a:sym typeface="+mn-ea"/>
              </a:rPr>
              <a:t> 5.</a:t>
            </a:r>
            <a:r>
              <a:rPr lang="en-US" sz="1600" b="1" i="1">
                <a:sym typeface="+mn-ea"/>
              </a:rPr>
              <a:t> Antheis -</a:t>
            </a:r>
            <a:r>
              <a:rPr lang="en-US" sz="1600">
                <a:sym typeface="+mn-ea"/>
              </a:rPr>
              <a:t>-&gt;Pola kebalikan untuk  membuat seimbang frase yg berlawanan dlm rangka 	memperkuat perbedaan diantara kal yg disusun. Contoh : “memang baik, jadi orang penting, tetapi lebih penting jadi orang baik</a:t>
            </a:r>
            <a:endParaRPr lang="en-US" sz="1600">
              <a:sym typeface="+mn-ea"/>
            </a:endParaRPr>
          </a:p>
          <a:p>
            <a:pPr marL="101600" indent="0">
              <a:buNone/>
            </a:pPr>
            <a:r>
              <a:rPr lang="en-US" sz="1600" b="1" i="1">
                <a:sym typeface="+mn-ea"/>
              </a:rPr>
              <a:t>6. Paralelisme</a:t>
            </a:r>
            <a:r>
              <a:rPr lang="en-US" sz="1600" i="1">
                <a:sym typeface="+mn-ea"/>
              </a:rPr>
              <a:t>-</a:t>
            </a:r>
            <a:r>
              <a:rPr lang="en-US" sz="1600">
                <a:sym typeface="+mn-ea"/>
              </a:rPr>
              <a:t>-&gt; mengulang beberapa kata kunci untuk memberi penekanan. Contoh: di kota wisata dirancang nuansa kota wisata dunia. Di kota wisata ditemukan taman rekreasi zona &amp; sentral komunitas..,, di kota wisata...... Datang..lihat..dan tinggallah di kota wisata</a:t>
            </a:r>
            <a:endParaRPr lang="en-US" sz="1600">
              <a:sym typeface="+mn-ea"/>
            </a:endParaRPr>
          </a:p>
          <a:p>
            <a:pPr marL="101600" indent="0">
              <a:buNone/>
            </a:pPr>
            <a:r>
              <a:rPr lang="en-US" sz="1600">
                <a:sym typeface="+mn-ea"/>
              </a:rPr>
              <a:t>7. </a:t>
            </a:r>
            <a:r>
              <a:rPr lang="en-US" sz="1600" b="1" i="1">
                <a:sym typeface="+mn-ea"/>
              </a:rPr>
              <a:t>Repetisi</a:t>
            </a:r>
            <a:r>
              <a:rPr lang="en-US" sz="1600">
                <a:sym typeface="+mn-ea"/>
              </a:rPr>
              <a:t> --&gt; pengulanagn kalimat atau frase kunci yang diulang</a:t>
            </a:r>
            <a:endParaRPr lang="en-US" sz="1600">
              <a:sym typeface="+mn-ea"/>
            </a:endParaRPr>
          </a:p>
          <a:p>
            <a:pPr marL="101600" indent="0">
              <a:buNone/>
            </a:pPr>
            <a:endParaRPr lang="en-US" sz="1600"/>
          </a:p>
          <a:p>
            <a:pPr marL="101600" indent="0">
              <a:buNone/>
            </a:pPr>
            <a:endParaRPr lang="en-US" sz="1600"/>
          </a:p>
        </p:txBody>
      </p:sp>
      <p:sp>
        <p:nvSpPr>
          <p:cNvPr id="4" name="Slide Number Placeholder 3"/>
          <p:cNvSpPr>
            <a:spLocks noGrp="1"/>
          </p:cNvSpPr>
          <p:nvPr>
            <p:ph type="sldNum" idx="12"/>
          </p:nvPr>
        </p:nvSpPr>
        <p:spPr/>
        <p:txBody>
          <a:bodyPr/>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ctrTitle" idx="4294967295"/>
          </p:nvPr>
        </p:nvSpPr>
        <p:spPr>
          <a:xfrm>
            <a:off x="3728085" y="750570"/>
            <a:ext cx="4730115" cy="64516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3600">
                <a:solidFill>
                  <a:schemeClr val="accent1"/>
                </a:solidFill>
              </a:rPr>
              <a:t> 4. Imbauan pesan</a:t>
            </a:r>
            <a:endParaRPr lang="en-US" sz="3600">
              <a:solidFill>
                <a:schemeClr val="accent1"/>
              </a:solidFill>
            </a:endParaRPr>
          </a:p>
        </p:txBody>
      </p:sp>
      <p:sp>
        <p:nvSpPr>
          <p:cNvPr id="90" name="Google Shape;90;p18"/>
          <p:cNvSpPr txBox="1">
            <a:spLocks noGrp="1"/>
          </p:cNvSpPr>
          <p:nvPr>
            <p:ph type="subTitle" idx="4294967295"/>
          </p:nvPr>
        </p:nvSpPr>
        <p:spPr>
          <a:xfrm>
            <a:off x="3935095" y="1479550"/>
            <a:ext cx="4801870" cy="2717165"/>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US" altLang="en-GB" sz="1800"/>
              <a:t> Imbauan pesan --&gt; adalah aspek yg digunakan untuk menyentuh khalayak oleh komunikator dlm menyampaikan pesan agar khalayak berubah, --&gt; melalui pendekatan psikhologis dlm menghimbau khalayak untuk menerima ide kita.</a:t>
            </a:r>
            <a:endParaRPr lang="en-US" altLang="en-GB" sz="1800"/>
          </a:p>
        </p:txBody>
      </p:sp>
      <p:sp>
        <p:nvSpPr>
          <p:cNvPr id="92" name="Google Shape;92;p18"/>
          <p:cNvSpPr/>
          <p:nvPr/>
        </p:nvSpPr>
        <p:spPr>
          <a:xfrm rot="1473054">
            <a:off x="7540017" y="413621"/>
            <a:ext cx="793332" cy="7727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3" name="Google Shape;93;p18"/>
          <p:cNvSpPr/>
          <p:nvPr/>
        </p:nvSpPr>
        <p:spPr>
          <a:xfrm>
            <a:off x="5193969" y="471325"/>
            <a:ext cx="347339" cy="33752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4" name="Google Shape;94;p18"/>
          <p:cNvSpPr/>
          <p:nvPr/>
        </p:nvSpPr>
        <p:spPr>
          <a:xfrm rot="2487132">
            <a:off x="4448455" y="2058405"/>
            <a:ext cx="247093" cy="240136"/>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5" name="Google Shape;95;p18"/>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125470" y="429260"/>
            <a:ext cx="5561330" cy="546100"/>
          </a:xfrm>
        </p:spPr>
        <p:txBody>
          <a:bodyPr/>
          <a:p>
            <a:r>
              <a:rPr lang="en-US"/>
              <a:t>.J</a:t>
            </a:r>
            <a:r>
              <a:rPr lang="en-US" sz="2400"/>
              <a:t>enis Himbauan dlm psikologi komunikasi</a:t>
            </a:r>
            <a:endParaRPr lang="en-US" sz="2400"/>
          </a:p>
        </p:txBody>
      </p:sp>
      <p:sp>
        <p:nvSpPr>
          <p:cNvPr id="3" name="Text Placeholder 2"/>
          <p:cNvSpPr>
            <a:spLocks noGrp="1"/>
          </p:cNvSpPr>
          <p:nvPr>
            <p:ph type="body" idx="1"/>
          </p:nvPr>
        </p:nvSpPr>
        <p:spPr>
          <a:xfrm>
            <a:off x="3229610" y="917575"/>
            <a:ext cx="5457190" cy="3832860"/>
          </a:xfrm>
        </p:spPr>
        <p:txBody>
          <a:bodyPr/>
          <a:p>
            <a:pPr marL="101600" indent="0">
              <a:buNone/>
            </a:pPr>
            <a:endParaRPr lang="en-US" sz="1600"/>
          </a:p>
          <a:p>
            <a:pPr marL="444500" indent="-342900">
              <a:buAutoNum type="arabicPeriod"/>
            </a:pPr>
            <a:r>
              <a:rPr lang="en-US" sz="1600">
                <a:solidFill>
                  <a:schemeClr val="accent1"/>
                </a:solidFill>
                <a:sym typeface="+mn-ea"/>
              </a:rPr>
              <a:t> </a:t>
            </a:r>
            <a:r>
              <a:rPr lang="en-US" sz="1600" b="1">
                <a:solidFill>
                  <a:schemeClr val="accent1"/>
                </a:solidFill>
                <a:sym typeface="+mn-ea"/>
              </a:rPr>
              <a:t>Imbauan Rasional</a:t>
            </a:r>
            <a:r>
              <a:rPr lang="en-US" sz="1600" b="1">
                <a:solidFill>
                  <a:schemeClr val="accent5">
                    <a:lumMod val="50000"/>
                  </a:schemeClr>
                </a:solidFill>
                <a:sym typeface="+mn-ea"/>
              </a:rPr>
              <a:t> </a:t>
            </a:r>
            <a:r>
              <a:rPr lang="en-US" sz="1600">
                <a:sym typeface="+mn-ea"/>
              </a:rPr>
              <a:t>--&gt; imbauan yg didasarkan pd asumsi pokok ttng manusia berpikir, menggunakan logika.--&gt; meyakinkan orang lain dng pendekatan logis atau penajian bukti-bukti</a:t>
            </a:r>
            <a:endParaRPr lang="en-US" sz="1600">
              <a:sym typeface="+mn-ea"/>
            </a:endParaRPr>
          </a:p>
          <a:p>
            <a:pPr marL="444500" indent="-342900">
              <a:buAutoNum type="arabicPeriod"/>
            </a:pPr>
            <a:r>
              <a:rPr lang="en-US" sz="1600" b="1">
                <a:solidFill>
                  <a:schemeClr val="accent1"/>
                </a:solidFill>
              </a:rPr>
              <a:t>Imbauan Emosional</a:t>
            </a:r>
            <a:r>
              <a:rPr lang="en-US" sz="1600">
                <a:solidFill>
                  <a:schemeClr val="accent5">
                    <a:lumMod val="50000"/>
                  </a:schemeClr>
                </a:solidFill>
              </a:rPr>
              <a:t> </a:t>
            </a:r>
            <a:r>
              <a:rPr lang="en-US" sz="1600"/>
              <a:t>--&gt; pendekatan komunkasi diarahkan pd sentuhan afeksi, spt : marah, suka, benci dll --&gt; menggunakan pernyataan/ bhs yg menyentuh emosi komunikannya</a:t>
            </a:r>
            <a:endParaRPr lang="en-US" sz="1600"/>
          </a:p>
          <a:p>
            <a:pPr marL="444500" indent="-342900">
              <a:buAutoNum type="arabicPeriod"/>
            </a:pPr>
            <a:r>
              <a:rPr lang="en-US" sz="1600" b="1"/>
              <a:t>Imbauan Takut</a:t>
            </a:r>
            <a:r>
              <a:rPr lang="en-US" sz="1600"/>
              <a:t> --&gt; menghendaki timbulnya kecemasan khalayak dlm menyampaikan pesan. </a:t>
            </a:r>
            <a:endParaRPr lang="en-US" sz="1600"/>
          </a:p>
        </p:txBody>
      </p:sp>
      <p:sp>
        <p:nvSpPr>
          <p:cNvPr id="4" name="Slide Number Placeholder 3"/>
          <p:cNvSpPr>
            <a:spLocks noGrp="1"/>
          </p:cNvSpPr>
          <p:nvPr>
            <p:ph type="sldNum" idx="12"/>
          </p:nvPr>
        </p:nvSpPr>
        <p:spPr/>
        <p:txBody>
          <a:bodyPr/>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t>
            </a:r>
            <a:endParaRPr lang="en-US"/>
          </a:p>
        </p:txBody>
      </p:sp>
      <p:sp>
        <p:nvSpPr>
          <p:cNvPr id="3" name="Text Placeholder 2"/>
          <p:cNvSpPr>
            <a:spLocks noGrp="1"/>
          </p:cNvSpPr>
          <p:nvPr>
            <p:ph type="body" idx="1"/>
          </p:nvPr>
        </p:nvSpPr>
        <p:spPr>
          <a:xfrm>
            <a:off x="4115435" y="381000"/>
            <a:ext cx="4571365" cy="4369435"/>
          </a:xfrm>
        </p:spPr>
        <p:txBody>
          <a:bodyPr/>
          <a:p>
            <a:r>
              <a:rPr lang="en-US" sz="1600"/>
              <a:t>4.</a:t>
            </a:r>
            <a:r>
              <a:rPr lang="en-US" sz="1600">
                <a:solidFill>
                  <a:schemeClr val="accent1"/>
                </a:solidFill>
              </a:rPr>
              <a:t> </a:t>
            </a:r>
            <a:r>
              <a:rPr lang="en-US" sz="1600" b="1">
                <a:solidFill>
                  <a:schemeClr val="accent1"/>
                </a:solidFill>
              </a:rPr>
              <a:t>Imbauan Ganjaran </a:t>
            </a:r>
            <a:r>
              <a:rPr lang="en-US" sz="1600"/>
              <a:t>--&gt;pendekatan keuntungan yg diperoleh apabila khalayak mengikuti perilaku tertentu. Asumsi yg digunakan bhw makhluk hidup akan mempertahankan perilaku tertentu, apabila perilaku tsb memberikan keuntungan</a:t>
            </a:r>
            <a:endParaRPr lang="en-US" sz="1600"/>
          </a:p>
          <a:p>
            <a:r>
              <a:rPr lang="en-US" sz="1600"/>
              <a:t>5. </a:t>
            </a:r>
            <a:r>
              <a:rPr lang="en-US" sz="1600" b="1">
                <a:solidFill>
                  <a:schemeClr val="accent1"/>
                </a:solidFill>
              </a:rPr>
              <a:t>Imbauan Motivasional </a:t>
            </a:r>
            <a:r>
              <a:rPr lang="en-US" sz="1600">
                <a:solidFill>
                  <a:schemeClr val="accent1"/>
                </a:solidFill>
              </a:rPr>
              <a:t>--</a:t>
            </a:r>
            <a:r>
              <a:rPr lang="en-US" sz="1600"/>
              <a:t>&gt; Setiap orang punya kebutuhan yg hrs dipenuhi. Kebutuhan tsb menjadi prapotensi yg dpt digunakan untuk meningkatkan efektivitas pesuasif</a:t>
            </a:r>
            <a:endParaRPr lang="en-US" sz="1600"/>
          </a:p>
        </p:txBody>
      </p:sp>
      <p:sp>
        <p:nvSpPr>
          <p:cNvPr id="4" name="Slide Number Placeholder 3"/>
          <p:cNvSpPr>
            <a:spLocks noGrp="1"/>
          </p:cNvSpPr>
          <p:nvPr>
            <p:ph type="sldNum" idx="12"/>
          </p:nvPr>
        </p:nvSpPr>
        <p:spPr/>
        <p:txBody>
          <a:bodyPr/>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2400"/>
              <a:t>Piramida Kebutuhan dari Maslow</a:t>
            </a:r>
            <a:endParaRPr lang="en-US" sz="2400"/>
          </a:p>
        </p:txBody>
      </p:sp>
      <p:sp>
        <p:nvSpPr>
          <p:cNvPr id="3" name="Text Placeholder 2"/>
          <p:cNvSpPr>
            <a:spLocks noGrp="1"/>
          </p:cNvSpPr>
          <p:nvPr>
            <p:ph type="body" idx="1"/>
          </p:nvPr>
        </p:nvSpPr>
        <p:spPr/>
        <p:txBody>
          <a:bodyPr/>
          <a:p>
            <a:pPr marL="558800" indent="-457200">
              <a:buAutoNum type="arabicPeriod"/>
            </a:pPr>
            <a:r>
              <a:rPr lang="en-US"/>
              <a:t>kebutuhan fisik</a:t>
            </a:r>
            <a:endParaRPr lang="en-US"/>
          </a:p>
          <a:p>
            <a:pPr marL="558800" indent="-457200">
              <a:buAutoNum type="arabicPeriod"/>
            </a:pPr>
            <a:r>
              <a:rPr lang="en-US"/>
              <a:t>kebutuhan keamanan</a:t>
            </a:r>
            <a:endParaRPr lang="en-US"/>
          </a:p>
          <a:p>
            <a:pPr marL="558800" indent="-457200">
              <a:buAutoNum type="arabicPeriod"/>
            </a:pPr>
            <a:r>
              <a:rPr lang="en-US"/>
              <a:t>kebutuhan berkelompok/ berorganisasi</a:t>
            </a:r>
            <a:endParaRPr lang="en-US"/>
          </a:p>
          <a:p>
            <a:pPr marL="558800" indent="-457200">
              <a:buAutoNum type="arabicPeriod"/>
            </a:pPr>
            <a:r>
              <a:rPr lang="en-US"/>
              <a:t>kebutuhan cinta dan penghargaan</a:t>
            </a:r>
            <a:endParaRPr lang="en-US"/>
          </a:p>
          <a:p>
            <a:pPr marL="558800" indent="-457200">
              <a:buAutoNum type="arabicPeriod"/>
            </a:pPr>
            <a:r>
              <a:rPr lang="en-US"/>
              <a:t>kebutuhan aktualisasi diri</a:t>
            </a:r>
            <a:endParaRPr lang="en-US"/>
          </a:p>
        </p:txBody>
      </p:sp>
      <p:sp>
        <p:nvSpPr>
          <p:cNvPr id="4" name="Slide Number Placeholder 3"/>
          <p:cNvSpPr>
            <a:spLocks noGrp="1"/>
          </p:cNvSpPr>
          <p:nvPr>
            <p:ph type="sldNum" idx="12"/>
          </p:nvPr>
        </p:nvSpPr>
        <p:spPr/>
        <p:txBody>
          <a:bodyPr/>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9144000" cy="5143499"/>
          </a:xfrm>
          <a:prstGeom prst="rect">
            <a:avLst/>
          </a:prstGeom>
        </p:spPr>
      </p:pic>
      <p:grpSp>
        <p:nvGrpSpPr>
          <p:cNvPr id="3" name="object 3"/>
          <p:cNvGrpSpPr/>
          <p:nvPr/>
        </p:nvGrpSpPr>
        <p:grpSpPr>
          <a:xfrm>
            <a:off x="-4571" y="738377"/>
            <a:ext cx="9153525" cy="4251960"/>
            <a:chOff x="-6095" y="984503"/>
            <a:chExt cx="12204700" cy="5669280"/>
          </a:xfrm>
        </p:grpSpPr>
        <p:sp>
          <p:nvSpPr>
            <p:cNvPr id="4" name="object 4"/>
            <p:cNvSpPr/>
            <p:nvPr/>
          </p:nvSpPr>
          <p:spPr>
            <a:xfrm>
              <a:off x="0" y="990599"/>
              <a:ext cx="12192000" cy="5657215"/>
            </a:xfrm>
            <a:custGeom>
              <a:avLst/>
              <a:gdLst/>
              <a:ahLst/>
              <a:cxnLst/>
              <a:rect l="l" t="t" r="r" b="b"/>
              <a:pathLst>
                <a:path w="12192000" h="5657215">
                  <a:moveTo>
                    <a:pt x="12192000" y="0"/>
                  </a:moveTo>
                  <a:lnTo>
                    <a:pt x="0" y="0"/>
                  </a:lnTo>
                  <a:lnTo>
                    <a:pt x="0" y="5657088"/>
                  </a:lnTo>
                  <a:lnTo>
                    <a:pt x="12192000" y="5657088"/>
                  </a:lnTo>
                  <a:lnTo>
                    <a:pt x="12192000" y="0"/>
                  </a:lnTo>
                  <a:close/>
                </a:path>
              </a:pathLst>
            </a:custGeom>
            <a:solidFill>
              <a:srgbClr val="FFFFFF"/>
            </a:solidFill>
          </p:spPr>
          <p:txBody>
            <a:bodyPr wrap="square" lIns="0" tIns="0" rIns="0" bIns="0" rtlCol="0"/>
            <a:lstStyle/>
            <a:p>
              <a:endParaRPr sz="1050"/>
            </a:p>
          </p:txBody>
        </p:sp>
        <p:sp>
          <p:nvSpPr>
            <p:cNvPr id="5" name="object 5"/>
            <p:cNvSpPr/>
            <p:nvPr/>
          </p:nvSpPr>
          <p:spPr>
            <a:xfrm>
              <a:off x="0" y="990599"/>
              <a:ext cx="12192000" cy="5657215"/>
            </a:xfrm>
            <a:custGeom>
              <a:avLst/>
              <a:gdLst/>
              <a:ahLst/>
              <a:cxnLst/>
              <a:rect l="l" t="t" r="r" b="b"/>
              <a:pathLst>
                <a:path w="12192000" h="5657215">
                  <a:moveTo>
                    <a:pt x="0" y="5657088"/>
                  </a:moveTo>
                  <a:lnTo>
                    <a:pt x="12192000" y="5657088"/>
                  </a:lnTo>
                  <a:lnTo>
                    <a:pt x="12192000" y="0"/>
                  </a:lnTo>
                  <a:lnTo>
                    <a:pt x="0" y="0"/>
                  </a:lnTo>
                  <a:lnTo>
                    <a:pt x="0" y="5657088"/>
                  </a:lnTo>
                  <a:close/>
                </a:path>
              </a:pathLst>
            </a:custGeom>
            <a:ln w="12192">
              <a:solidFill>
                <a:srgbClr val="AF0052"/>
              </a:solidFill>
            </a:ln>
          </p:spPr>
          <p:txBody>
            <a:bodyPr wrap="square" lIns="0" tIns="0" rIns="0" bIns="0" rtlCol="0"/>
            <a:lstStyle/>
            <a:p>
              <a:endParaRPr sz="1050"/>
            </a:p>
          </p:txBody>
        </p:sp>
        <p:pic>
          <p:nvPicPr>
            <p:cNvPr id="6" name="object 6"/>
            <p:cNvPicPr/>
            <p:nvPr/>
          </p:nvPicPr>
          <p:blipFill>
            <a:blip r:embed="rId2" cstate="print"/>
            <a:stretch>
              <a:fillRect/>
            </a:stretch>
          </p:blipFill>
          <p:spPr>
            <a:xfrm>
              <a:off x="396240" y="1383791"/>
              <a:ext cx="6986016" cy="5148072"/>
            </a:xfrm>
            <a:prstGeom prst="rect">
              <a:avLst/>
            </a:prstGeom>
          </p:spPr>
        </p:pic>
      </p:grpSp>
      <p:sp>
        <p:nvSpPr>
          <p:cNvPr id="7" name="object 7"/>
          <p:cNvSpPr txBox="1">
            <a:spLocks noGrp="1"/>
          </p:cNvSpPr>
          <p:nvPr>
            <p:ph type="title"/>
          </p:nvPr>
        </p:nvSpPr>
        <p:spPr>
          <a:xfrm>
            <a:off x="816406" y="188246"/>
            <a:ext cx="7356634" cy="414020"/>
          </a:xfrm>
          <a:prstGeom prst="rect">
            <a:avLst/>
          </a:prstGeom>
        </p:spPr>
        <p:txBody>
          <a:bodyPr vert="horz" wrap="square" lIns="0" tIns="9525" rIns="0" bIns="0" rtlCol="0">
            <a:spAutoFit/>
          </a:bodyPr>
          <a:lstStyle/>
          <a:p>
            <a:pPr marL="12700">
              <a:lnSpc>
                <a:spcPct val="100000"/>
              </a:lnSpc>
              <a:spcBef>
                <a:spcPts val="100"/>
              </a:spcBef>
            </a:pPr>
            <a:r>
              <a:rPr sz="2625" spc="-5" dirty="0">
                <a:solidFill>
                  <a:srgbClr val="FFFFFF"/>
                </a:solidFill>
              </a:rPr>
              <a:t> </a:t>
            </a:r>
            <a:r>
              <a:rPr sz="2625" spc="-55" dirty="0">
                <a:solidFill>
                  <a:srgbClr val="FFFFFF"/>
                </a:solidFill>
              </a:rPr>
              <a:t>Teori </a:t>
            </a:r>
            <a:r>
              <a:rPr sz="2625" spc="-10" dirty="0">
                <a:solidFill>
                  <a:srgbClr val="FFFFFF"/>
                </a:solidFill>
              </a:rPr>
              <a:t>Motivasi </a:t>
            </a:r>
            <a:r>
              <a:rPr sz="2625" dirty="0">
                <a:solidFill>
                  <a:srgbClr val="FFFFFF"/>
                </a:solidFill>
              </a:rPr>
              <a:t>– Hierarki </a:t>
            </a:r>
            <a:r>
              <a:rPr sz="2625" spc="-5" dirty="0">
                <a:solidFill>
                  <a:srgbClr val="FFFFFF"/>
                </a:solidFill>
              </a:rPr>
              <a:t>Kebutuhan</a:t>
            </a:r>
            <a:r>
              <a:rPr sz="2625" spc="165" dirty="0">
                <a:solidFill>
                  <a:srgbClr val="FFFFFF"/>
                </a:solidFill>
              </a:rPr>
              <a:t> </a:t>
            </a:r>
            <a:r>
              <a:rPr sz="2625" dirty="0">
                <a:solidFill>
                  <a:srgbClr val="FFFFFF"/>
                </a:solidFill>
              </a:rPr>
              <a:t>Maslow</a:t>
            </a:r>
            <a:endParaRPr sz="2625"/>
          </a:p>
        </p:txBody>
      </p:sp>
      <p:sp>
        <p:nvSpPr>
          <p:cNvPr id="8" name="object 8"/>
          <p:cNvSpPr txBox="1"/>
          <p:nvPr/>
        </p:nvSpPr>
        <p:spPr>
          <a:xfrm>
            <a:off x="3793902" y="839849"/>
            <a:ext cx="4924425" cy="4890135"/>
          </a:xfrm>
          <a:prstGeom prst="rect">
            <a:avLst/>
          </a:prstGeom>
        </p:spPr>
        <p:txBody>
          <a:bodyPr vert="horz" wrap="square" lIns="0" tIns="91916" rIns="0" bIns="0" rtlCol="0">
            <a:spAutoFit/>
          </a:bodyPr>
          <a:lstStyle/>
          <a:p>
            <a:pPr marL="262890" indent="-247650">
              <a:lnSpc>
                <a:spcPct val="100000"/>
              </a:lnSpc>
              <a:spcBef>
                <a:spcPts val="965"/>
              </a:spcBef>
              <a:buAutoNum type="arabicPeriod"/>
              <a:tabLst>
                <a:tab pos="263525" algn="l"/>
              </a:tabLst>
            </a:pPr>
            <a:r>
              <a:rPr sz="1350" b="1" spc="-10" dirty="0">
                <a:solidFill>
                  <a:srgbClr val="FF0000"/>
                </a:solidFill>
                <a:latin typeface="Arial" panose="020B0604020202020204"/>
                <a:cs typeface="Arial" panose="020B0604020202020204"/>
              </a:rPr>
              <a:t>A</a:t>
            </a:r>
            <a:r>
              <a:rPr sz="1350" b="1" spc="-10" dirty="0">
                <a:solidFill>
                  <a:srgbClr val="006FC0"/>
                </a:solidFill>
                <a:latin typeface="Arial" panose="020B0604020202020204"/>
                <a:cs typeface="Arial" panose="020B0604020202020204"/>
              </a:rPr>
              <a:t>KTUALISASI</a:t>
            </a:r>
            <a:r>
              <a:rPr sz="1350" b="1" spc="75" dirty="0">
                <a:solidFill>
                  <a:srgbClr val="006FC0"/>
                </a:solidFill>
                <a:latin typeface="Arial" panose="020B0604020202020204"/>
                <a:cs typeface="Arial" panose="020B0604020202020204"/>
              </a:rPr>
              <a:t> </a:t>
            </a:r>
            <a:r>
              <a:rPr sz="1350" b="1" spc="-5" dirty="0">
                <a:solidFill>
                  <a:srgbClr val="006FC0"/>
                </a:solidFill>
                <a:latin typeface="Arial" panose="020B0604020202020204"/>
                <a:cs typeface="Arial" panose="020B0604020202020204"/>
              </a:rPr>
              <a:t>DIRI</a:t>
            </a:r>
            <a:endParaRPr sz="1350" dirty="0">
              <a:latin typeface="Arial" panose="020B0604020202020204"/>
              <a:cs typeface="Arial" panose="020B0604020202020204"/>
            </a:endParaRPr>
          </a:p>
          <a:p>
            <a:pPr marL="12700">
              <a:lnSpc>
                <a:spcPct val="100000"/>
              </a:lnSpc>
              <a:spcBef>
                <a:spcPts val="780"/>
              </a:spcBef>
            </a:pPr>
            <a:r>
              <a:rPr sz="1200" spc="-5" dirty="0">
                <a:solidFill>
                  <a:srgbClr val="404040"/>
                </a:solidFill>
                <a:latin typeface="Arial" panose="020B0604020202020204"/>
                <a:cs typeface="Arial" panose="020B0604020202020204"/>
              </a:rPr>
              <a:t>Meningkatkan moralitas, kreativitas, </a:t>
            </a:r>
            <a:r>
              <a:rPr sz="1200" dirty="0">
                <a:solidFill>
                  <a:srgbClr val="404040"/>
                </a:solidFill>
                <a:latin typeface="Arial" panose="020B0604020202020204"/>
                <a:cs typeface="Arial" panose="020B0604020202020204"/>
              </a:rPr>
              <a:t>spontanitas, kemampuan</a:t>
            </a:r>
            <a:r>
              <a:rPr sz="1200" spc="-35" dirty="0">
                <a:solidFill>
                  <a:srgbClr val="404040"/>
                </a:solidFill>
                <a:latin typeface="Arial" panose="020B0604020202020204"/>
                <a:cs typeface="Arial" panose="020B0604020202020204"/>
              </a:rPr>
              <a:t> </a:t>
            </a:r>
            <a:r>
              <a:rPr sz="1200" spc="-5" dirty="0">
                <a:solidFill>
                  <a:srgbClr val="404040"/>
                </a:solidFill>
                <a:latin typeface="Arial" panose="020B0604020202020204"/>
                <a:cs typeface="Arial" panose="020B0604020202020204"/>
              </a:rPr>
              <a:t>adaptasi</a:t>
            </a:r>
            <a:endParaRPr sz="1200" dirty="0">
              <a:latin typeface="Arial" panose="020B0604020202020204"/>
              <a:cs typeface="Arial" panose="020B0604020202020204"/>
            </a:endParaRPr>
          </a:p>
          <a:p>
            <a:pPr marL="12700">
              <a:lnSpc>
                <a:spcPct val="100000"/>
              </a:lnSpc>
              <a:spcBef>
                <a:spcPts val="5"/>
              </a:spcBef>
            </a:pPr>
            <a:r>
              <a:rPr sz="1200" spc="-5" dirty="0">
                <a:solidFill>
                  <a:srgbClr val="404040"/>
                </a:solidFill>
                <a:latin typeface="Arial" panose="020B0604020202020204"/>
                <a:cs typeface="Arial" panose="020B0604020202020204"/>
              </a:rPr>
              <a:t>dengan realitas </a:t>
            </a:r>
            <a:r>
              <a:rPr sz="1200" spc="5" dirty="0">
                <a:solidFill>
                  <a:srgbClr val="404040"/>
                </a:solidFill>
                <a:latin typeface="Arial" panose="020B0604020202020204"/>
                <a:cs typeface="Arial" panose="020B0604020202020204"/>
              </a:rPr>
              <a:t>&amp; </a:t>
            </a:r>
            <a:r>
              <a:rPr sz="1200" dirty="0">
                <a:solidFill>
                  <a:srgbClr val="404040"/>
                </a:solidFill>
                <a:latin typeface="Arial" panose="020B0604020202020204"/>
                <a:cs typeface="Arial" panose="020B0604020202020204"/>
              </a:rPr>
              <a:t>memecahkan masalah; </a:t>
            </a:r>
            <a:r>
              <a:rPr sz="1200" spc="-5" dirty="0">
                <a:solidFill>
                  <a:srgbClr val="404040"/>
                </a:solidFill>
                <a:latin typeface="Arial" panose="020B0604020202020204"/>
                <a:cs typeface="Arial" panose="020B0604020202020204"/>
              </a:rPr>
              <a:t>mengurangi</a:t>
            </a:r>
            <a:r>
              <a:rPr sz="1200" spc="-145" dirty="0">
                <a:solidFill>
                  <a:srgbClr val="404040"/>
                </a:solidFill>
                <a:latin typeface="Arial" panose="020B0604020202020204"/>
                <a:cs typeface="Arial" panose="020B0604020202020204"/>
              </a:rPr>
              <a:t> </a:t>
            </a:r>
            <a:r>
              <a:rPr sz="1200" spc="-5" dirty="0">
                <a:solidFill>
                  <a:srgbClr val="404040"/>
                </a:solidFill>
                <a:latin typeface="Arial" panose="020B0604020202020204"/>
                <a:cs typeface="Arial" panose="020B0604020202020204"/>
              </a:rPr>
              <a:t>prasangka</a:t>
            </a:r>
            <a:endParaRPr sz="1200" dirty="0">
              <a:latin typeface="Arial" panose="020B0604020202020204"/>
              <a:cs typeface="Arial" panose="020B0604020202020204"/>
            </a:endParaRPr>
          </a:p>
          <a:p>
            <a:pPr marL="850265" indent="-254000">
              <a:lnSpc>
                <a:spcPct val="100000"/>
              </a:lnSpc>
              <a:spcBef>
                <a:spcPts val="1520"/>
              </a:spcBef>
              <a:buAutoNum type="arabicPeriod" startAt="2"/>
              <a:tabLst>
                <a:tab pos="850900" algn="l"/>
              </a:tabLst>
            </a:pPr>
            <a:r>
              <a:rPr sz="1350" b="1" spc="-10" dirty="0">
                <a:solidFill>
                  <a:srgbClr val="FF0000"/>
                </a:solidFill>
                <a:latin typeface="Arial" panose="020B0604020202020204"/>
                <a:cs typeface="Arial" panose="020B0604020202020204"/>
              </a:rPr>
              <a:t>H</a:t>
            </a:r>
            <a:r>
              <a:rPr sz="1350" b="1" spc="-10" dirty="0">
                <a:solidFill>
                  <a:srgbClr val="006FC0"/>
                </a:solidFill>
                <a:latin typeface="Arial" panose="020B0604020202020204"/>
                <a:cs typeface="Arial" panose="020B0604020202020204"/>
              </a:rPr>
              <a:t>ARGA</a:t>
            </a:r>
            <a:r>
              <a:rPr sz="1350" b="1" spc="-35" dirty="0">
                <a:solidFill>
                  <a:srgbClr val="006FC0"/>
                </a:solidFill>
                <a:latin typeface="Arial" panose="020B0604020202020204"/>
                <a:cs typeface="Arial" panose="020B0604020202020204"/>
              </a:rPr>
              <a:t> </a:t>
            </a:r>
            <a:r>
              <a:rPr sz="1350" b="1" spc="-5" dirty="0">
                <a:solidFill>
                  <a:srgbClr val="006FC0"/>
                </a:solidFill>
                <a:latin typeface="Arial" panose="020B0604020202020204"/>
                <a:cs typeface="Arial" panose="020B0604020202020204"/>
              </a:rPr>
              <a:t>DIRI</a:t>
            </a:r>
            <a:endParaRPr sz="1350" dirty="0">
              <a:latin typeface="Arial" panose="020B0604020202020204"/>
              <a:cs typeface="Arial" panose="020B0604020202020204"/>
            </a:endParaRPr>
          </a:p>
          <a:p>
            <a:pPr marL="593725">
              <a:lnSpc>
                <a:spcPct val="100000"/>
              </a:lnSpc>
              <a:spcBef>
                <a:spcPts val="510"/>
              </a:spcBef>
            </a:pPr>
            <a:r>
              <a:rPr sz="1200" spc="-5" dirty="0">
                <a:solidFill>
                  <a:srgbClr val="404040"/>
                </a:solidFill>
                <a:latin typeface="Arial" panose="020B0604020202020204"/>
                <a:cs typeface="Arial" panose="020B0604020202020204"/>
              </a:rPr>
              <a:t>Mempertahankan harga </a:t>
            </a:r>
            <a:r>
              <a:rPr sz="1200" spc="-10" dirty="0">
                <a:solidFill>
                  <a:srgbClr val="404040"/>
                </a:solidFill>
                <a:latin typeface="Arial" panose="020B0604020202020204"/>
                <a:cs typeface="Arial" panose="020B0604020202020204"/>
              </a:rPr>
              <a:t>diri, </a:t>
            </a:r>
            <a:r>
              <a:rPr sz="1200" dirty="0">
                <a:solidFill>
                  <a:srgbClr val="404040"/>
                </a:solidFill>
                <a:latin typeface="Arial" panose="020B0604020202020204"/>
                <a:cs typeface="Arial" panose="020B0604020202020204"/>
              </a:rPr>
              <a:t>menambah </a:t>
            </a:r>
            <a:r>
              <a:rPr sz="1200" spc="-5" dirty="0">
                <a:solidFill>
                  <a:srgbClr val="404040"/>
                </a:solidFill>
                <a:latin typeface="Arial" panose="020B0604020202020204"/>
                <a:cs typeface="Arial" panose="020B0604020202020204"/>
              </a:rPr>
              <a:t>percaya diri,</a:t>
            </a:r>
            <a:r>
              <a:rPr sz="1200" spc="225" dirty="0">
                <a:solidFill>
                  <a:srgbClr val="404040"/>
                </a:solidFill>
                <a:latin typeface="Arial" panose="020B0604020202020204"/>
                <a:cs typeface="Arial" panose="020B0604020202020204"/>
              </a:rPr>
              <a:t> </a:t>
            </a:r>
            <a:r>
              <a:rPr sz="1200" spc="-5" dirty="0">
                <a:solidFill>
                  <a:srgbClr val="404040"/>
                </a:solidFill>
                <a:latin typeface="Arial" panose="020B0604020202020204"/>
                <a:cs typeface="Arial" panose="020B0604020202020204"/>
              </a:rPr>
              <a:t>prestasi,</a:t>
            </a:r>
            <a:endParaRPr sz="1200" dirty="0">
              <a:latin typeface="Arial" panose="020B0604020202020204"/>
              <a:cs typeface="Arial" panose="020B0604020202020204"/>
            </a:endParaRPr>
          </a:p>
          <a:p>
            <a:pPr marL="593725">
              <a:lnSpc>
                <a:spcPct val="100000"/>
              </a:lnSpc>
            </a:pPr>
            <a:r>
              <a:rPr sz="1200" dirty="0">
                <a:solidFill>
                  <a:srgbClr val="404040"/>
                </a:solidFill>
                <a:latin typeface="Arial" panose="020B0604020202020204"/>
                <a:cs typeface="Arial" panose="020B0604020202020204"/>
              </a:rPr>
              <a:t>rasa hormat </a:t>
            </a:r>
            <a:r>
              <a:rPr sz="1200" spc="-5" dirty="0">
                <a:solidFill>
                  <a:srgbClr val="404040"/>
                </a:solidFill>
                <a:latin typeface="Arial" panose="020B0604020202020204"/>
                <a:cs typeface="Arial" panose="020B0604020202020204"/>
              </a:rPr>
              <a:t>terhadap orang </a:t>
            </a:r>
            <a:r>
              <a:rPr sz="1200" dirty="0">
                <a:solidFill>
                  <a:srgbClr val="404040"/>
                </a:solidFill>
                <a:latin typeface="Arial" panose="020B0604020202020204"/>
                <a:cs typeface="Arial" panose="020B0604020202020204"/>
              </a:rPr>
              <a:t>lain, </a:t>
            </a:r>
            <a:r>
              <a:rPr sz="1200" spc="5" dirty="0">
                <a:solidFill>
                  <a:srgbClr val="404040"/>
                </a:solidFill>
                <a:latin typeface="Arial" panose="020B0604020202020204"/>
                <a:cs typeface="Arial" panose="020B0604020202020204"/>
              </a:rPr>
              <a:t>&amp; </a:t>
            </a:r>
            <a:r>
              <a:rPr sz="1200" dirty="0">
                <a:solidFill>
                  <a:srgbClr val="404040"/>
                </a:solidFill>
                <a:latin typeface="Arial" panose="020B0604020202020204"/>
                <a:cs typeface="Arial" panose="020B0604020202020204"/>
              </a:rPr>
              <a:t>dihormati </a:t>
            </a:r>
            <a:r>
              <a:rPr sz="1200" spc="-5" dirty="0">
                <a:solidFill>
                  <a:srgbClr val="404040"/>
                </a:solidFill>
                <a:latin typeface="Arial" panose="020B0604020202020204"/>
                <a:cs typeface="Arial" panose="020B0604020202020204"/>
              </a:rPr>
              <a:t>orang</a:t>
            </a:r>
            <a:r>
              <a:rPr sz="1200" spc="-70" dirty="0">
                <a:solidFill>
                  <a:srgbClr val="404040"/>
                </a:solidFill>
                <a:latin typeface="Arial" panose="020B0604020202020204"/>
                <a:cs typeface="Arial" panose="020B0604020202020204"/>
              </a:rPr>
              <a:t> </a:t>
            </a:r>
            <a:r>
              <a:rPr sz="1200" dirty="0">
                <a:solidFill>
                  <a:srgbClr val="404040"/>
                </a:solidFill>
                <a:latin typeface="Arial" panose="020B0604020202020204"/>
                <a:cs typeface="Arial" panose="020B0604020202020204"/>
              </a:rPr>
              <a:t>lain</a:t>
            </a:r>
            <a:endParaRPr sz="1200" dirty="0">
              <a:latin typeface="Arial" panose="020B0604020202020204"/>
              <a:cs typeface="Arial" panose="020B0604020202020204"/>
            </a:endParaRPr>
          </a:p>
          <a:p>
            <a:pPr>
              <a:lnSpc>
                <a:spcPct val="100000"/>
              </a:lnSpc>
              <a:spcBef>
                <a:spcPts val="15"/>
              </a:spcBef>
            </a:pPr>
            <a:endParaRPr sz="1200" dirty="0">
              <a:latin typeface="Arial" panose="020B0604020202020204"/>
              <a:cs typeface="Arial" panose="020B0604020202020204"/>
            </a:endParaRPr>
          </a:p>
          <a:p>
            <a:pPr marL="1489075" indent="-253365">
              <a:lnSpc>
                <a:spcPct val="100000"/>
              </a:lnSpc>
              <a:buAutoNum type="arabicPeriod" startAt="3"/>
              <a:tabLst>
                <a:tab pos="1489710" algn="l"/>
              </a:tabLst>
            </a:pPr>
            <a:r>
              <a:rPr sz="1350" b="1" spc="-30" dirty="0">
                <a:solidFill>
                  <a:srgbClr val="FF0000"/>
                </a:solidFill>
                <a:latin typeface="Arial" panose="020B0604020202020204"/>
                <a:cs typeface="Arial" panose="020B0604020202020204"/>
              </a:rPr>
              <a:t>CI</a:t>
            </a:r>
            <a:r>
              <a:rPr sz="1350" b="1" spc="-30" dirty="0">
                <a:solidFill>
                  <a:srgbClr val="006FC0"/>
                </a:solidFill>
                <a:latin typeface="Arial" panose="020B0604020202020204"/>
                <a:cs typeface="Arial" panose="020B0604020202020204"/>
              </a:rPr>
              <a:t>NTA </a:t>
            </a:r>
            <a:r>
              <a:rPr sz="1350" b="1" dirty="0">
                <a:solidFill>
                  <a:srgbClr val="006FC0"/>
                </a:solidFill>
                <a:latin typeface="Arial" panose="020B0604020202020204"/>
                <a:cs typeface="Arial" panose="020B0604020202020204"/>
              </a:rPr>
              <a:t>/ </a:t>
            </a:r>
            <a:r>
              <a:rPr sz="1350" b="1" spc="-10" dirty="0">
                <a:solidFill>
                  <a:srgbClr val="006FC0"/>
                </a:solidFill>
                <a:latin typeface="Arial" panose="020B0604020202020204"/>
                <a:cs typeface="Arial" panose="020B0604020202020204"/>
              </a:rPr>
              <a:t>RASA</a:t>
            </a:r>
            <a:r>
              <a:rPr sz="1350" b="1" spc="-85" dirty="0">
                <a:solidFill>
                  <a:srgbClr val="006FC0"/>
                </a:solidFill>
                <a:latin typeface="Arial" panose="020B0604020202020204"/>
                <a:cs typeface="Arial" panose="020B0604020202020204"/>
              </a:rPr>
              <a:t> </a:t>
            </a:r>
            <a:r>
              <a:rPr sz="1350" b="1" spc="-5" dirty="0">
                <a:solidFill>
                  <a:srgbClr val="006FC0"/>
                </a:solidFill>
                <a:latin typeface="Arial" panose="020B0604020202020204"/>
                <a:cs typeface="Arial" panose="020B0604020202020204"/>
              </a:rPr>
              <a:t>KEPEMILIKAN</a:t>
            </a:r>
            <a:endParaRPr sz="1350" dirty="0">
              <a:latin typeface="Arial" panose="020B0604020202020204"/>
              <a:cs typeface="Arial" panose="020B0604020202020204"/>
            </a:endParaRPr>
          </a:p>
          <a:p>
            <a:pPr marL="1233170">
              <a:lnSpc>
                <a:spcPct val="100000"/>
              </a:lnSpc>
              <a:spcBef>
                <a:spcPts val="510"/>
              </a:spcBef>
            </a:pPr>
            <a:r>
              <a:rPr sz="1200" spc="-5" dirty="0">
                <a:solidFill>
                  <a:srgbClr val="404040"/>
                </a:solidFill>
                <a:latin typeface="Arial" panose="020B0604020202020204"/>
                <a:cs typeface="Arial" panose="020B0604020202020204"/>
              </a:rPr>
              <a:t>Mempererat </a:t>
            </a:r>
            <a:r>
              <a:rPr sz="1200" dirty="0">
                <a:solidFill>
                  <a:srgbClr val="404040"/>
                </a:solidFill>
                <a:latin typeface="Arial" panose="020B0604020202020204"/>
                <a:cs typeface="Arial" panose="020B0604020202020204"/>
              </a:rPr>
              <a:t>pertemanan, ikatan </a:t>
            </a:r>
            <a:r>
              <a:rPr sz="1200" spc="-5" dirty="0">
                <a:solidFill>
                  <a:srgbClr val="404040"/>
                </a:solidFill>
                <a:latin typeface="Arial" panose="020B0604020202020204"/>
                <a:cs typeface="Arial" panose="020B0604020202020204"/>
              </a:rPr>
              <a:t>keluarga, hubungan</a:t>
            </a:r>
            <a:r>
              <a:rPr sz="1200" spc="-55" dirty="0">
                <a:solidFill>
                  <a:srgbClr val="404040"/>
                </a:solidFill>
                <a:latin typeface="Arial" panose="020B0604020202020204"/>
                <a:cs typeface="Arial" panose="020B0604020202020204"/>
              </a:rPr>
              <a:t> </a:t>
            </a:r>
            <a:r>
              <a:rPr sz="1200" dirty="0">
                <a:solidFill>
                  <a:srgbClr val="404040"/>
                </a:solidFill>
                <a:latin typeface="Arial" panose="020B0604020202020204"/>
                <a:cs typeface="Arial" panose="020B0604020202020204"/>
              </a:rPr>
              <a:t>intim</a:t>
            </a:r>
            <a:endParaRPr sz="1200" dirty="0">
              <a:latin typeface="Arial" panose="020B0604020202020204"/>
              <a:cs typeface="Arial" panose="020B0604020202020204"/>
            </a:endParaRPr>
          </a:p>
          <a:p>
            <a:pPr>
              <a:lnSpc>
                <a:spcPct val="100000"/>
              </a:lnSpc>
            </a:pPr>
            <a:endParaRPr sz="1615" dirty="0">
              <a:latin typeface="Arial" panose="020B0604020202020204"/>
              <a:cs typeface="Arial" panose="020B0604020202020204"/>
            </a:endParaRPr>
          </a:p>
          <a:p>
            <a:pPr marL="2158365" indent="-254000">
              <a:lnSpc>
                <a:spcPct val="100000"/>
              </a:lnSpc>
              <a:buAutoNum type="arabicPeriod" startAt="4"/>
              <a:tabLst>
                <a:tab pos="2159000" algn="l"/>
              </a:tabLst>
            </a:pPr>
            <a:r>
              <a:rPr sz="1350" b="1" spc="-15" dirty="0">
                <a:solidFill>
                  <a:srgbClr val="FF0000"/>
                </a:solidFill>
                <a:latin typeface="Arial" panose="020B0604020202020204"/>
                <a:cs typeface="Arial" panose="020B0604020202020204"/>
              </a:rPr>
              <a:t>KE</a:t>
            </a:r>
            <a:r>
              <a:rPr sz="1350" b="1" spc="-15" dirty="0">
                <a:solidFill>
                  <a:srgbClr val="006FC0"/>
                </a:solidFill>
                <a:latin typeface="Arial" panose="020B0604020202020204"/>
                <a:cs typeface="Arial" panose="020B0604020202020204"/>
              </a:rPr>
              <a:t>AMANAN</a:t>
            </a:r>
            <a:endParaRPr sz="1350" dirty="0">
              <a:latin typeface="Arial" panose="020B0604020202020204"/>
              <a:cs typeface="Arial" panose="020B0604020202020204"/>
            </a:endParaRPr>
          </a:p>
          <a:p>
            <a:pPr marL="1902460" marR="95885">
              <a:lnSpc>
                <a:spcPct val="100000"/>
              </a:lnSpc>
              <a:spcBef>
                <a:spcPts val="515"/>
              </a:spcBef>
            </a:pPr>
            <a:r>
              <a:rPr sz="1200" dirty="0">
                <a:solidFill>
                  <a:srgbClr val="404040"/>
                </a:solidFill>
                <a:latin typeface="Arial" panose="020B0604020202020204"/>
                <a:cs typeface="Arial" panose="020B0604020202020204"/>
              </a:rPr>
              <a:t>Keamanan </a:t>
            </a:r>
            <a:r>
              <a:rPr sz="1200" spc="-5" dirty="0">
                <a:solidFill>
                  <a:srgbClr val="404040"/>
                </a:solidFill>
                <a:latin typeface="Arial" panose="020B0604020202020204"/>
                <a:cs typeface="Arial" panose="020B0604020202020204"/>
              </a:rPr>
              <a:t>dari segi </a:t>
            </a:r>
            <a:r>
              <a:rPr sz="1200" spc="5" dirty="0">
                <a:solidFill>
                  <a:srgbClr val="404040"/>
                </a:solidFill>
                <a:latin typeface="Arial" panose="020B0604020202020204"/>
                <a:cs typeface="Arial" panose="020B0604020202020204"/>
              </a:rPr>
              <a:t>fisik, </a:t>
            </a:r>
            <a:r>
              <a:rPr sz="1200" spc="-5" dirty="0">
                <a:solidFill>
                  <a:srgbClr val="404040"/>
                </a:solidFill>
                <a:latin typeface="Arial" panose="020B0604020202020204"/>
                <a:cs typeface="Arial" panose="020B0604020202020204"/>
              </a:rPr>
              <a:t>pekerjaan, </a:t>
            </a:r>
            <a:r>
              <a:rPr sz="1200" dirty="0">
                <a:solidFill>
                  <a:srgbClr val="404040"/>
                </a:solidFill>
                <a:latin typeface="Arial" panose="020B0604020202020204"/>
                <a:cs typeface="Arial" panose="020B0604020202020204"/>
              </a:rPr>
              <a:t>sumber</a:t>
            </a:r>
            <a:r>
              <a:rPr sz="1200" spc="-135" dirty="0">
                <a:solidFill>
                  <a:srgbClr val="404040"/>
                </a:solidFill>
                <a:latin typeface="Arial" panose="020B0604020202020204"/>
                <a:cs typeface="Arial" panose="020B0604020202020204"/>
              </a:rPr>
              <a:t> </a:t>
            </a:r>
            <a:r>
              <a:rPr sz="1200" spc="-10" dirty="0">
                <a:solidFill>
                  <a:srgbClr val="404040"/>
                </a:solidFill>
                <a:latin typeface="Arial" panose="020B0604020202020204"/>
                <a:cs typeface="Arial" panose="020B0604020202020204"/>
              </a:rPr>
              <a:t>daya,  </a:t>
            </a:r>
            <a:r>
              <a:rPr sz="1200" spc="-5" dirty="0">
                <a:solidFill>
                  <a:srgbClr val="404040"/>
                </a:solidFill>
                <a:latin typeface="Arial" panose="020B0604020202020204"/>
                <a:cs typeface="Arial" panose="020B0604020202020204"/>
              </a:rPr>
              <a:t>berkeluarga, kesehatan,</a:t>
            </a:r>
            <a:r>
              <a:rPr sz="1200" spc="-30" dirty="0">
                <a:solidFill>
                  <a:srgbClr val="404040"/>
                </a:solidFill>
                <a:latin typeface="Arial" panose="020B0604020202020204"/>
                <a:cs typeface="Arial" panose="020B0604020202020204"/>
              </a:rPr>
              <a:t> </a:t>
            </a:r>
            <a:r>
              <a:rPr sz="1200" spc="-5" dirty="0">
                <a:solidFill>
                  <a:srgbClr val="404040"/>
                </a:solidFill>
                <a:latin typeface="Arial" panose="020B0604020202020204"/>
                <a:cs typeface="Arial" panose="020B0604020202020204"/>
              </a:rPr>
              <a:t>perumahan</a:t>
            </a:r>
            <a:endParaRPr sz="1200" dirty="0">
              <a:latin typeface="Arial" panose="020B0604020202020204"/>
              <a:cs typeface="Arial" panose="020B0604020202020204"/>
            </a:endParaRPr>
          </a:p>
          <a:p>
            <a:pPr>
              <a:lnSpc>
                <a:spcPct val="100000"/>
              </a:lnSpc>
              <a:spcBef>
                <a:spcPts val="10"/>
              </a:spcBef>
            </a:pPr>
            <a:endParaRPr sz="1240" dirty="0">
              <a:latin typeface="Arial" panose="020B0604020202020204"/>
              <a:cs typeface="Arial" panose="020B0604020202020204"/>
            </a:endParaRPr>
          </a:p>
          <a:p>
            <a:pPr marL="2856230" indent="-254000">
              <a:lnSpc>
                <a:spcPct val="100000"/>
              </a:lnSpc>
              <a:buAutoNum type="arabicPeriod" startAt="5"/>
              <a:tabLst>
                <a:tab pos="2856865" algn="l"/>
              </a:tabLst>
            </a:pPr>
            <a:r>
              <a:rPr sz="1350" b="1" spc="-5" dirty="0">
                <a:solidFill>
                  <a:srgbClr val="FF0000"/>
                </a:solidFill>
                <a:latin typeface="Arial" panose="020B0604020202020204"/>
                <a:cs typeface="Arial" panose="020B0604020202020204"/>
              </a:rPr>
              <a:t>FI</a:t>
            </a:r>
            <a:r>
              <a:rPr sz="1350" b="1" spc="-5" dirty="0">
                <a:solidFill>
                  <a:srgbClr val="006FC0"/>
                </a:solidFill>
                <a:latin typeface="Arial" panose="020B0604020202020204"/>
                <a:cs typeface="Arial" panose="020B0604020202020204"/>
              </a:rPr>
              <a:t>SIOLOGIS</a:t>
            </a:r>
            <a:endParaRPr sz="1350" dirty="0">
              <a:latin typeface="Arial" panose="020B0604020202020204"/>
              <a:cs typeface="Arial" panose="020B0604020202020204"/>
            </a:endParaRPr>
          </a:p>
          <a:p>
            <a:pPr marL="2600960">
              <a:lnSpc>
                <a:spcPct val="100000"/>
              </a:lnSpc>
              <a:spcBef>
                <a:spcPts val="510"/>
              </a:spcBef>
            </a:pPr>
            <a:r>
              <a:rPr sz="1200" spc="-5" dirty="0">
                <a:solidFill>
                  <a:srgbClr val="404040"/>
                </a:solidFill>
                <a:latin typeface="Arial" panose="020B0604020202020204"/>
                <a:cs typeface="Arial" panose="020B0604020202020204"/>
              </a:rPr>
              <a:t>Bernapas, </a:t>
            </a:r>
            <a:r>
              <a:rPr sz="1200" dirty="0">
                <a:solidFill>
                  <a:srgbClr val="404040"/>
                </a:solidFill>
                <a:latin typeface="Arial" panose="020B0604020202020204"/>
                <a:cs typeface="Arial" panose="020B0604020202020204"/>
              </a:rPr>
              <a:t>makan, </a:t>
            </a:r>
            <a:r>
              <a:rPr sz="1200" spc="10" dirty="0">
                <a:solidFill>
                  <a:srgbClr val="404040"/>
                </a:solidFill>
                <a:latin typeface="Arial" panose="020B0604020202020204"/>
                <a:cs typeface="Arial" panose="020B0604020202020204"/>
              </a:rPr>
              <a:t>minum, </a:t>
            </a:r>
            <a:r>
              <a:rPr sz="1200" spc="-20" dirty="0">
                <a:solidFill>
                  <a:srgbClr val="404040"/>
                </a:solidFill>
                <a:latin typeface="Arial" panose="020B0604020202020204"/>
                <a:cs typeface="Arial" panose="020B0604020202020204"/>
              </a:rPr>
              <a:t>tidur, </a:t>
            </a:r>
            <a:r>
              <a:rPr sz="1200" spc="-5" dirty="0">
                <a:solidFill>
                  <a:srgbClr val="404040"/>
                </a:solidFill>
                <a:latin typeface="Arial" panose="020B0604020202020204"/>
                <a:cs typeface="Arial" panose="020B0604020202020204"/>
              </a:rPr>
              <a:t>buang</a:t>
            </a:r>
            <a:r>
              <a:rPr sz="1200" spc="-105" dirty="0">
                <a:solidFill>
                  <a:srgbClr val="404040"/>
                </a:solidFill>
                <a:latin typeface="Arial" panose="020B0604020202020204"/>
                <a:cs typeface="Arial" panose="020B0604020202020204"/>
              </a:rPr>
              <a:t> </a:t>
            </a:r>
            <a:r>
              <a:rPr sz="1200" spc="-5" dirty="0">
                <a:solidFill>
                  <a:srgbClr val="404040"/>
                </a:solidFill>
                <a:latin typeface="Arial" panose="020B0604020202020204"/>
                <a:cs typeface="Arial" panose="020B0604020202020204"/>
              </a:rPr>
              <a:t>air</a:t>
            </a:r>
            <a:endParaRPr sz="1200" dirty="0">
              <a:latin typeface="Arial" panose="020B0604020202020204"/>
              <a:cs typeface="Arial" panose="020B0604020202020204"/>
            </a:endParaRPr>
          </a:p>
          <a:p>
            <a:pPr>
              <a:lnSpc>
                <a:spcPct val="100000"/>
              </a:lnSpc>
              <a:spcBef>
                <a:spcPts val="5"/>
              </a:spcBef>
            </a:pPr>
            <a:endParaRPr sz="1875" dirty="0">
              <a:latin typeface="Arial" panose="020B0604020202020204"/>
              <a:cs typeface="Arial" panose="020B0604020202020204"/>
            </a:endParaRPr>
          </a:p>
          <a:p>
            <a:pPr marL="1235710">
              <a:lnSpc>
                <a:spcPct val="100000"/>
              </a:lnSpc>
            </a:pPr>
            <a:r>
              <a:rPr sz="1650" b="1" spc="-10" dirty="0">
                <a:solidFill>
                  <a:srgbClr val="FF0000"/>
                </a:solidFill>
                <a:latin typeface="Arial" panose="020B0604020202020204"/>
                <a:cs typeface="Arial" panose="020B0604020202020204"/>
              </a:rPr>
              <a:t>AH-CI-KE-FI</a:t>
            </a:r>
            <a:endParaRPr sz="1650" dirty="0">
              <a:latin typeface="Arial" panose="020B0604020202020204"/>
              <a:cs typeface="Arial" panose="020B0604020202020204"/>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Text Placeholder 2"/>
          <p:cNvSpPr>
            <a:spLocks noGrp="1"/>
          </p:cNvSpPr>
          <p:nvPr>
            <p:ph type="body" idx="1"/>
          </p:nvPr>
        </p:nvSpPr>
        <p:spPr/>
        <p:txBody>
          <a:bodyPr/>
          <a:p>
            <a:r>
              <a:rPr lang="en-US"/>
              <a:t>Dengan memanfaatkan urutan kebutuhan tsb, imbauan pesan motivasi dpt dirancang sesuai dengan yg diinginkan dan hrs dipenuhi oleh khalayak. Shng, analisis khalayak menjadi faktor penting dlm menentukan imbauan yg akan dipilih.</a:t>
            </a:r>
            <a:endParaRPr lang="en-US"/>
          </a:p>
        </p:txBody>
      </p:sp>
      <p:sp>
        <p:nvSpPr>
          <p:cNvPr id="4" name="Slide Number Placeholder 3"/>
          <p:cNvSpPr>
            <a:spLocks noGrp="1"/>
          </p:cNvSpPr>
          <p:nvPr>
            <p:ph type="sldNum" idx="12"/>
          </p:nvPr>
        </p:nvSpPr>
        <p:spPr/>
        <p:txBody>
          <a:bodyPr/>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2854325" y="205740"/>
            <a:ext cx="5832475" cy="136842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ltLang="en-GB"/>
              <a:t>PEMBAHASAN HARI INI</a:t>
            </a:r>
            <a:endParaRPr lang="en-GB"/>
          </a:p>
        </p:txBody>
      </p:sp>
      <p:sp>
        <p:nvSpPr>
          <p:cNvPr id="55" name="Google Shape;55;p13"/>
          <p:cNvSpPr txBox="1">
            <a:spLocks noGrp="1"/>
          </p:cNvSpPr>
          <p:nvPr>
            <p:ph type="body" idx="2"/>
          </p:nvPr>
        </p:nvSpPr>
        <p:spPr>
          <a:xfrm>
            <a:off x="5855725" y="1333125"/>
            <a:ext cx="2831100" cy="3459600"/>
          </a:xfrm>
          <a:prstGeom prst="rect">
            <a:avLst/>
          </a:prstGeom>
        </p:spPr>
        <p:txBody>
          <a:bodyPr spcFirstLastPara="1" wrap="square" lIns="0" tIns="0" rIns="0" bIns="0" anchor="t" anchorCtr="0">
            <a:noAutofit/>
          </a:bodyPr>
          <a:lstStyle/>
          <a:p>
            <a:pPr marL="0" lvl="0" indent="0" algn="l" rtl="0">
              <a:spcBef>
                <a:spcPts val="1000"/>
              </a:spcBef>
              <a:spcAft>
                <a:spcPts val="1000"/>
              </a:spcAft>
              <a:buClr>
                <a:schemeClr val="dk1"/>
              </a:buClr>
              <a:buSzPts val="1100"/>
              <a:buFont typeface="Arial" panose="020B0604020202020204"/>
              <a:buNone/>
            </a:pPr>
            <a:r>
              <a:rPr lang="en-US" sz="1200" b="1"/>
              <a:t>.</a:t>
            </a:r>
            <a:endParaRPr lang="en-US" sz="1200" b="1"/>
          </a:p>
        </p:txBody>
      </p:sp>
      <p:sp>
        <p:nvSpPr>
          <p:cNvPr id="56" name="Google Shape;56;p13"/>
          <p:cNvSpPr txBox="1">
            <a:spLocks noGrp="1"/>
          </p:cNvSpPr>
          <p:nvPr>
            <p:ph type="body" idx="1"/>
          </p:nvPr>
        </p:nvSpPr>
        <p:spPr>
          <a:xfrm>
            <a:off x="2854325" y="2274570"/>
            <a:ext cx="5161915" cy="2517775"/>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panose="020B0604020202020204"/>
              <a:buNone/>
            </a:pPr>
            <a:r>
              <a:rPr lang="en-US" altLang="en-GB" sz="1200" b="1"/>
              <a:t> </a:t>
            </a:r>
            <a:r>
              <a:rPr lang="en-US" altLang="en-GB" b="1"/>
              <a:t>1</a:t>
            </a:r>
            <a:r>
              <a:rPr lang="en-US" altLang="en-GB" b="1"/>
              <a:t>. Hakekat dan Tujuan perencanaan</a:t>
            </a:r>
            <a:endParaRPr lang="en-US" altLang="en-GB" b="1"/>
          </a:p>
          <a:p>
            <a:pPr marL="0" lvl="0" indent="0" algn="l" rtl="0">
              <a:spcBef>
                <a:spcPts val="0"/>
              </a:spcBef>
              <a:spcAft>
                <a:spcPts val="0"/>
              </a:spcAft>
              <a:buClr>
                <a:schemeClr val="dk1"/>
              </a:buClr>
              <a:buSzPts val="1100"/>
              <a:buFont typeface="Arial" panose="020B0604020202020204"/>
              <a:buNone/>
            </a:pPr>
            <a:r>
              <a:rPr lang="en-US" altLang="en-GB" b="1"/>
              <a:t>2. Struktur Pesan</a:t>
            </a:r>
            <a:endParaRPr lang="en-US" altLang="en-GB" b="1"/>
          </a:p>
          <a:p>
            <a:pPr marL="0" lvl="0" indent="0" algn="l" rtl="0">
              <a:spcBef>
                <a:spcPts val="0"/>
              </a:spcBef>
              <a:spcAft>
                <a:spcPts val="0"/>
              </a:spcAft>
              <a:buClr>
                <a:schemeClr val="dk1"/>
              </a:buClr>
              <a:buSzPts val="1100"/>
              <a:buFont typeface="Arial" panose="020B0604020202020204"/>
              <a:buNone/>
            </a:pPr>
            <a:r>
              <a:rPr lang="en-US" altLang="en-GB" b="1"/>
              <a:t>3. Gaya Pesan</a:t>
            </a:r>
            <a:endParaRPr lang="en-US" altLang="en-GB" b="1"/>
          </a:p>
          <a:p>
            <a:pPr marL="0" lvl="0" indent="0" algn="l" rtl="0">
              <a:spcBef>
                <a:spcPts val="0"/>
              </a:spcBef>
              <a:spcAft>
                <a:spcPts val="0"/>
              </a:spcAft>
              <a:buClr>
                <a:schemeClr val="dk1"/>
              </a:buClr>
              <a:buSzPts val="1100"/>
              <a:buFont typeface="Arial" panose="020B0604020202020204"/>
              <a:buNone/>
            </a:pPr>
            <a:r>
              <a:rPr lang="en-US" altLang="en-GB" b="1"/>
              <a:t>4. Himbauan Pesan</a:t>
            </a:r>
            <a:endParaRPr lang="en-US" altLang="en-GB" b="1"/>
          </a:p>
        </p:txBody>
      </p:sp>
      <p:sp>
        <p:nvSpPr>
          <p:cNvPr id="57" name="Google Shape;57;p13"/>
          <p:cNvSpPr txBox="1">
            <a:spLocks noGrp="1"/>
          </p:cNvSpPr>
          <p:nvPr>
            <p:ph type="body" idx="2"/>
          </p:nvPr>
        </p:nvSpPr>
        <p:spPr>
          <a:xfrm>
            <a:off x="2854200" y="4037325"/>
            <a:ext cx="5832600" cy="85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1000">
                <a:solidFill>
                  <a:schemeClr val="accent1"/>
                </a:solidFill>
              </a:rPr>
              <a:t>.</a:t>
            </a:r>
            <a:endParaRPr lang="en-US" sz="1000">
              <a:solidFill>
                <a:schemeClr val="accent1"/>
              </a:solidFill>
            </a:endParaRPr>
          </a:p>
        </p:txBody>
      </p:sp>
      <p:sp>
        <p:nvSpPr>
          <p:cNvPr id="58" name="Google Shape;58;p13"/>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16"/>
        <p:cNvGrpSpPr/>
        <p:nvPr/>
      </p:nvGrpSpPr>
      <p:grpSpPr>
        <a:xfrm>
          <a:off x="0" y="0"/>
          <a:ext cx="0" cy="0"/>
          <a:chOff x="0" y="0"/>
          <a:chExt cx="0" cy="0"/>
        </a:xfrm>
      </p:grpSpPr>
      <p:sp>
        <p:nvSpPr>
          <p:cNvPr id="117" name="Google Shape;117;p21"/>
          <p:cNvSpPr txBox="1">
            <a:spLocks noGrp="1"/>
          </p:cNvSpPr>
          <p:nvPr>
            <p:ph type="title" idx="4294967295"/>
          </p:nvPr>
        </p:nvSpPr>
        <p:spPr>
          <a:xfrm>
            <a:off x="5087900" y="891775"/>
            <a:ext cx="3598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solidFill>
                  <a:schemeClr val="lt1"/>
                </a:solidFill>
              </a:rPr>
              <a:t>A picture is worth a thousand words</a:t>
            </a:r>
            <a:endParaRPr>
              <a:solidFill>
                <a:schemeClr val="lt1"/>
              </a:solidFill>
            </a:endParaRPr>
          </a:p>
        </p:txBody>
      </p:sp>
      <p:sp>
        <p:nvSpPr>
          <p:cNvPr id="118" name="Google Shape;118;p21"/>
          <p:cNvSpPr txBox="1">
            <a:spLocks noGrp="1"/>
          </p:cNvSpPr>
          <p:nvPr>
            <p:ph type="body" idx="4294967295"/>
          </p:nvPr>
        </p:nvSpPr>
        <p:spPr>
          <a:xfrm>
            <a:off x="5087900" y="2043500"/>
            <a:ext cx="3598800" cy="24141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GB"/>
              <a:t>A complex idea can be conveyed with just a single still image, namely making it possible to absorb large amounts of data quickly.</a:t>
            </a:r>
            <a:endParaRPr lang="en-GB"/>
          </a:p>
        </p:txBody>
      </p:sp>
      <p:pic>
        <p:nvPicPr>
          <p:cNvPr id="119" name="Google Shape;119;p21"/>
          <p:cNvPicPr preferRelativeResize="0"/>
          <p:nvPr/>
        </p:nvPicPr>
        <p:blipFill rotWithShape="1">
          <a:blip r:embed="rId1"/>
          <a:srcRect t="2631" b="33495"/>
          <a:stretch>
            <a:fillRect/>
          </a:stretch>
        </p:blipFill>
        <p:spPr>
          <a:xfrm>
            <a:off x="701109" y="658050"/>
            <a:ext cx="3827400" cy="3827400"/>
          </a:xfrm>
          <a:prstGeom prst="round2DiagRect">
            <a:avLst>
              <a:gd name="adj1" fmla="val 13401"/>
              <a:gd name="adj2" fmla="val 0"/>
            </a:avLst>
          </a:prstGeom>
          <a:noFill/>
          <a:ln>
            <a:noFill/>
          </a:ln>
        </p:spPr>
      </p:pic>
      <p:sp>
        <p:nvSpPr>
          <p:cNvPr id="120" name="Google Shape;120;p21"/>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GB">
                <a:solidFill>
                  <a:schemeClr val="lt1"/>
                </a:solidFill>
              </a:rPr>
            </a:fld>
            <a:endParaRPr>
              <a:solidFill>
                <a:schemeClr val="lt1"/>
              </a:solidFil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4524375" y="1735455"/>
            <a:ext cx="3934460" cy="204089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t>1.</a:t>
            </a:r>
            <a:r>
              <a:rPr lang="en-US" altLang="en-GB">
                <a:solidFill>
                  <a:schemeClr val="accent1"/>
                </a:solidFill>
                <a:sym typeface="+mn-ea"/>
              </a:rPr>
              <a:t>HAKEKAT PERENCANAAN PESAN </a:t>
            </a:r>
            <a:endParaRPr lang="en-GB"/>
          </a:p>
          <a:p>
            <a:pPr marL="0" lvl="0" indent="0" algn="l" rtl="0">
              <a:spcBef>
                <a:spcPts val="0"/>
              </a:spcBef>
              <a:spcAft>
                <a:spcPts val="0"/>
              </a:spcAft>
              <a:buNone/>
            </a:pPr>
            <a:endParaRPr lang="en-GB"/>
          </a:p>
        </p:txBody>
      </p:sp>
      <p:sp>
        <p:nvSpPr>
          <p:cNvPr id="71" name="Google Shape;71;p15"/>
          <p:cNvSpPr txBox="1">
            <a:spLocks noGrp="1"/>
          </p:cNvSpPr>
          <p:nvPr>
            <p:ph type="subTitle" idx="1"/>
          </p:nvPr>
        </p:nvSpPr>
        <p:spPr>
          <a:xfrm>
            <a:off x="4308200" y="2992452"/>
            <a:ext cx="4150200" cy="7848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US" altLang="en-GB"/>
              <a:t>.</a:t>
            </a:r>
            <a:endParaRPr lang="en-US" altLang="en-GB"/>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body" idx="1"/>
          </p:nvPr>
        </p:nvSpPr>
        <p:spPr>
          <a:xfrm>
            <a:off x="3562985" y="637540"/>
            <a:ext cx="4919345" cy="373126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US" altLang="en-GB"/>
              <a:t> </a:t>
            </a:r>
            <a:r>
              <a:rPr lang="en-US" altLang="en-GB" sz="1600" i="0"/>
              <a:t>Komunikasi --&gt; proses penyusunan pesan2 komunikator kepada komunikan</a:t>
            </a:r>
            <a:endParaRPr lang="en-US" altLang="en-GB" sz="1600" i="0"/>
          </a:p>
          <a:p>
            <a:pPr marL="0" lvl="0" indent="0" algn="l" rtl="0">
              <a:spcBef>
                <a:spcPts val="0"/>
              </a:spcBef>
              <a:spcAft>
                <a:spcPts val="1000"/>
              </a:spcAft>
              <a:buNone/>
            </a:pPr>
            <a:r>
              <a:rPr lang="en-US" altLang="en-GB" sz="1600" i="0"/>
              <a:t>Komunikasi menghendaki adanya kesamaan makna saling pengertian antara pihak2 yg terlibat dalam komunikasi</a:t>
            </a:r>
            <a:endParaRPr lang="en-US" altLang="en-GB" sz="1600" i="0"/>
          </a:p>
          <a:p>
            <a:pPr marL="0" lvl="0" indent="0" algn="l" rtl="0">
              <a:spcBef>
                <a:spcPts val="0"/>
              </a:spcBef>
              <a:spcAft>
                <a:spcPts val="1000"/>
              </a:spcAft>
              <a:buNone/>
            </a:pPr>
            <a:r>
              <a:rPr lang="en-US" altLang="en-GB" sz="1600" i="0"/>
              <a:t>Keberhasilan komunikasi penyampaian pesan/gagasan adalah taraf pihak2 yg terlibat memahami gagasan tsb</a:t>
            </a:r>
            <a:endParaRPr lang="en-US" altLang="en-GB" sz="1600" i="0"/>
          </a:p>
          <a:p>
            <a:pPr marL="0" lvl="0" indent="0" algn="l" rtl="0">
              <a:spcBef>
                <a:spcPts val="0"/>
              </a:spcBef>
              <a:spcAft>
                <a:spcPts val="1000"/>
              </a:spcAft>
              <a:buNone/>
            </a:pPr>
            <a:r>
              <a:rPr lang="en-US" altLang="en-GB" sz="1600" i="0"/>
              <a:t>Untuk  menghasilkan pemahaman makna  yg sama, maka komunikasi sbg sebuah proses harus dipersiapkan secara seksama  dengan perencanaan pesan dalam strategi komunikasi</a:t>
            </a:r>
            <a:endParaRPr lang="en-US" altLang="en-GB" sz="1600" i="0"/>
          </a:p>
        </p:txBody>
      </p:sp>
      <p:sp>
        <p:nvSpPr>
          <p:cNvPr id="77" name="Google Shape;77;p16"/>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7"/>
          <p:cNvSpPr txBox="1">
            <a:spLocks noGrp="1"/>
          </p:cNvSpPr>
          <p:nvPr>
            <p:ph type="body" idx="1"/>
          </p:nvPr>
        </p:nvSpPr>
        <p:spPr>
          <a:xfrm>
            <a:off x="3338830" y="381000"/>
            <a:ext cx="5347970" cy="4369435"/>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US" altLang="en-GB" sz="1600"/>
              <a:t>Strategi</a:t>
            </a:r>
            <a:r>
              <a:rPr lang="en-GB" sz="1600"/>
              <a:t> </a:t>
            </a:r>
            <a:r>
              <a:rPr lang="en-US" altLang="en-GB" sz="1600"/>
              <a:t>komunikasi memberikan arah dalam penyusunan pesan dlm sosialisasi program kegiatan, memberi pedoman bagi substansi sosialisasi program kegiatan dan memastikan bhw pelaksanaan sosialisasi mampu mengadvokasi dan mendorong semua partisipan komunikasi untuk mengembangkan lebih lanjut program komunikasi.</a:t>
            </a:r>
            <a:endParaRPr lang="en-US" altLang="en-GB" sz="1600"/>
          </a:p>
          <a:p>
            <a:pPr marL="457200" lvl="0" indent="-355600" algn="l" rtl="0">
              <a:spcBef>
                <a:spcPts val="0"/>
              </a:spcBef>
              <a:spcAft>
                <a:spcPts val="0"/>
              </a:spcAft>
              <a:buSzPts val="2000"/>
              <a:buChar char="⪢"/>
            </a:pPr>
            <a:r>
              <a:rPr lang="en-US" altLang="en-GB" sz="1600"/>
              <a:t>Strategi pesan dlm perencanaan komunikasi memiliki 2 fokus besar :</a:t>
            </a:r>
            <a:endParaRPr lang="en-US" altLang="en-GB" sz="1600"/>
          </a:p>
          <a:p>
            <a:pPr marL="914400" lvl="1" indent="-355600" algn="l" rtl="0">
              <a:spcBef>
                <a:spcPts val="0"/>
              </a:spcBef>
              <a:spcAft>
                <a:spcPts val="0"/>
              </a:spcAft>
              <a:buSzPts val="2000"/>
              <a:buAutoNum type="arabicPeriod"/>
            </a:pPr>
            <a:r>
              <a:rPr lang="en-US" altLang="en-GB" sz="1600"/>
              <a:t>dalam rangka pencitraan</a:t>
            </a:r>
            <a:endParaRPr lang="en-US" altLang="en-GB" sz="1600"/>
          </a:p>
          <a:p>
            <a:pPr marL="914400" lvl="1" indent="-355600" algn="l" rtl="0">
              <a:spcBef>
                <a:spcPts val="0"/>
              </a:spcBef>
              <a:spcAft>
                <a:spcPts val="0"/>
              </a:spcAft>
              <a:buSzPts val="2000"/>
              <a:buAutoNum type="arabicPeriod"/>
            </a:pPr>
            <a:r>
              <a:rPr lang="en-US" altLang="en-GB" sz="1600"/>
              <a:t>membangun konsolidasi pelaksanaan program--&gt; menggalang dukungan pemangku kepentingan</a:t>
            </a:r>
            <a:endParaRPr lang="en-US" altLang="en-GB" sz="1600"/>
          </a:p>
        </p:txBody>
      </p:sp>
      <p:sp>
        <p:nvSpPr>
          <p:cNvPr id="84" name="Google Shape;84;p17"/>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ctrTitle" idx="4294967295"/>
          </p:nvPr>
        </p:nvSpPr>
        <p:spPr>
          <a:xfrm>
            <a:off x="3728085" y="750570"/>
            <a:ext cx="4730115" cy="64516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3600">
                <a:solidFill>
                  <a:schemeClr val="accent1"/>
                </a:solidFill>
              </a:rPr>
              <a:t>2. Struktur pesan</a:t>
            </a:r>
            <a:endParaRPr lang="en-US" sz="3600">
              <a:solidFill>
                <a:schemeClr val="accent1"/>
              </a:solidFill>
            </a:endParaRPr>
          </a:p>
        </p:txBody>
      </p:sp>
      <p:sp>
        <p:nvSpPr>
          <p:cNvPr id="90" name="Google Shape;90;p18"/>
          <p:cNvSpPr txBox="1">
            <a:spLocks noGrp="1"/>
          </p:cNvSpPr>
          <p:nvPr>
            <p:ph type="subTitle" idx="4294967295"/>
          </p:nvPr>
        </p:nvSpPr>
        <p:spPr>
          <a:xfrm>
            <a:off x="3935095" y="1479550"/>
            <a:ext cx="4801870" cy="2717165"/>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US" altLang="en-GB" sz="1800"/>
              <a:t>Struktur Pesan merupakan kumpulan ide dan gagasan yg tersusun menjadi suatu kesatuan pesan yang utuh</a:t>
            </a:r>
            <a:endParaRPr lang="en-US" altLang="en-GB" sz="1800"/>
          </a:p>
          <a:p>
            <a:pPr marL="0" lvl="0" indent="0" algn="l" rtl="0">
              <a:spcBef>
                <a:spcPts val="0"/>
              </a:spcBef>
              <a:spcAft>
                <a:spcPts val="1000"/>
              </a:spcAft>
              <a:buNone/>
            </a:pPr>
            <a:r>
              <a:rPr lang="en-US" altLang="en-GB" sz="1800"/>
              <a:t>Setiap gagasan yg dibuat, dirinci satu persatu ke dalam kalimat yg saling berkaitan dan mendukung serta diharapkan setiap tahapan pesan tsb mempunyai sistematika urutan yg tidak tumpang tindih</a:t>
            </a:r>
            <a:endParaRPr lang="en-US" altLang="en-GB" sz="1800"/>
          </a:p>
        </p:txBody>
      </p:sp>
      <p:sp>
        <p:nvSpPr>
          <p:cNvPr id="92" name="Google Shape;92;p18"/>
          <p:cNvSpPr/>
          <p:nvPr/>
        </p:nvSpPr>
        <p:spPr>
          <a:xfrm rot="1473054">
            <a:off x="7540017" y="413621"/>
            <a:ext cx="793332" cy="7727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3" name="Google Shape;93;p18"/>
          <p:cNvSpPr/>
          <p:nvPr/>
        </p:nvSpPr>
        <p:spPr>
          <a:xfrm>
            <a:off x="5193969" y="471325"/>
            <a:ext cx="347339" cy="33752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4" name="Google Shape;94;p18"/>
          <p:cNvSpPr/>
          <p:nvPr/>
        </p:nvSpPr>
        <p:spPr>
          <a:xfrm rot="2487132">
            <a:off x="4448455" y="2058405"/>
            <a:ext cx="247093" cy="240136"/>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5" name="Google Shape;95;p18"/>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t>
            </a:r>
            <a:endParaRPr lang="en-US"/>
          </a:p>
        </p:txBody>
      </p:sp>
      <p:sp>
        <p:nvSpPr>
          <p:cNvPr id="3" name="Text Placeholder 2"/>
          <p:cNvSpPr>
            <a:spLocks noGrp="1"/>
          </p:cNvSpPr>
          <p:nvPr>
            <p:ph type="body" idx="1"/>
          </p:nvPr>
        </p:nvSpPr>
        <p:spPr>
          <a:xfrm>
            <a:off x="3486150" y="619125"/>
            <a:ext cx="5200650" cy="4131310"/>
          </a:xfrm>
        </p:spPr>
        <p:txBody>
          <a:bodyPr/>
          <a:p>
            <a:r>
              <a:rPr lang="en-US" b="1"/>
              <a:t>Struktur pesan</a:t>
            </a:r>
            <a:r>
              <a:rPr lang="en-US"/>
              <a:t>  terdiri dari :</a:t>
            </a:r>
            <a:endParaRPr lang="en-US"/>
          </a:p>
          <a:p>
            <a:pPr marL="1016000" lvl="1" indent="-457200">
              <a:buAutoNum type="arabicPeriod"/>
            </a:pPr>
            <a:r>
              <a:rPr lang="en-US" b="1"/>
              <a:t>Judul </a:t>
            </a:r>
            <a:r>
              <a:rPr lang="en-US"/>
              <a:t>--&gt; mrpk bagian penting dari pesan yg akan disampaikan &amp; mrpkan gagasan utaman</a:t>
            </a:r>
            <a:endParaRPr lang="en-US"/>
          </a:p>
          <a:p>
            <a:pPr marL="1016000" lvl="1" indent="-457200">
              <a:buAutoNum type="arabicPeriod"/>
            </a:pPr>
            <a:r>
              <a:rPr lang="en-US" b="1"/>
              <a:t>Teks Isi -</a:t>
            </a:r>
            <a:r>
              <a:rPr lang="en-US"/>
              <a:t>-&gt; kalimat yg mengikuti judul &amp; menyampaikan sesuatu yg penting pd khalayak</a:t>
            </a:r>
            <a:endParaRPr lang="en-US"/>
          </a:p>
          <a:p>
            <a:pPr marL="1016000" lvl="1" indent="-457200">
              <a:buAutoNum type="arabicPeriod"/>
            </a:pPr>
            <a:r>
              <a:rPr lang="en-US" b="1"/>
              <a:t>Penutup </a:t>
            </a:r>
            <a:r>
              <a:rPr lang="en-US"/>
              <a:t>--&gt;perluasan naskah atau teks komunikasi</a:t>
            </a:r>
            <a:endParaRPr lang="en-US"/>
          </a:p>
        </p:txBody>
      </p:sp>
      <p:sp>
        <p:nvSpPr>
          <p:cNvPr id="4" name="Slide Number Placeholder 3"/>
          <p:cNvSpPr>
            <a:spLocks noGrp="1"/>
          </p:cNvSpPr>
          <p:nvPr>
            <p:ph type="sldNum" idx="12"/>
          </p:nvPr>
        </p:nvSpPr>
        <p:spPr/>
        <p:txBody>
          <a:bodyPr/>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2800"/>
              <a:t>Pengembangan Pesan</a:t>
            </a:r>
            <a:endParaRPr lang="en-US" sz="2800"/>
          </a:p>
        </p:txBody>
      </p:sp>
      <p:sp>
        <p:nvSpPr>
          <p:cNvPr id="3" name="Text Placeholder 2"/>
          <p:cNvSpPr>
            <a:spLocks noGrp="1"/>
          </p:cNvSpPr>
          <p:nvPr>
            <p:ph type="body" idx="1"/>
          </p:nvPr>
        </p:nvSpPr>
        <p:spPr/>
        <p:txBody>
          <a:bodyPr/>
          <a:p>
            <a:r>
              <a:rPr lang="en-US" sz="1400"/>
              <a:t>Dalam mengembangkan pesan, hal yg perlu diperhatikan adalah :</a:t>
            </a:r>
            <a:endParaRPr lang="en-US" sz="1400"/>
          </a:p>
          <a:p>
            <a:pPr lvl="1">
              <a:buAutoNum type="arabicPeriod"/>
            </a:pPr>
            <a:r>
              <a:rPr lang="en-US" sz="1400"/>
              <a:t>target pada kelompok</a:t>
            </a:r>
            <a:endParaRPr lang="en-US" sz="1400"/>
          </a:p>
          <a:p>
            <a:pPr lvl="1">
              <a:buAutoNum type="arabicPeriod"/>
            </a:pPr>
            <a:r>
              <a:rPr lang="en-US" sz="1400"/>
              <a:t>fokus pd problem yg spesifik</a:t>
            </a:r>
            <a:endParaRPr lang="en-US" sz="1400"/>
          </a:p>
          <a:p>
            <a:pPr lvl="1">
              <a:buAutoNum type="arabicPeriod"/>
            </a:pPr>
            <a:r>
              <a:rPr lang="en-US" sz="1400"/>
              <a:t>berorientasi tindakan</a:t>
            </a:r>
            <a:endParaRPr lang="en-US" sz="1400"/>
          </a:p>
          <a:p>
            <a:pPr lvl="1">
              <a:buAutoNum type="arabicPeriod"/>
            </a:pPr>
            <a:r>
              <a:rPr lang="en-US" sz="1400"/>
              <a:t>sederhana dan terarah</a:t>
            </a:r>
            <a:endParaRPr lang="en-US" sz="1400"/>
          </a:p>
          <a:p>
            <a:pPr lvl="1">
              <a:buAutoNum type="arabicPeriod"/>
            </a:pPr>
            <a:r>
              <a:rPr lang="en-US" sz="1400"/>
              <a:t>cocok &amp; sesuai dng kelompok sasaran yg dituju</a:t>
            </a:r>
            <a:endParaRPr lang="en-US" sz="1400"/>
          </a:p>
          <a:p>
            <a:pPr lvl="1">
              <a:buAutoNum type="arabicPeriod"/>
            </a:pPr>
            <a:r>
              <a:rPr lang="en-US" sz="1400"/>
              <a:t>mudah dimengerti</a:t>
            </a:r>
            <a:endParaRPr lang="en-US" sz="1400"/>
          </a:p>
          <a:p>
            <a:pPr lvl="1">
              <a:buAutoNum type="arabicPeriod"/>
            </a:pPr>
            <a:r>
              <a:rPr lang="en-US" sz="1400"/>
              <a:t>menarik dan memikat</a:t>
            </a:r>
            <a:endParaRPr lang="en-US" sz="1400"/>
          </a:p>
        </p:txBody>
      </p:sp>
      <p:sp>
        <p:nvSpPr>
          <p:cNvPr id="4" name="Slide Number Placeholder 3"/>
          <p:cNvSpPr>
            <a:spLocks noGrp="1"/>
          </p:cNvSpPr>
          <p:nvPr>
            <p:ph type="sldNum" idx="12"/>
          </p:nvPr>
        </p:nvSpPr>
        <p:spPr/>
        <p:txBody>
          <a:bodyPr/>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2800"/>
              <a:t>Prinsip Pengembangan Pesan</a:t>
            </a:r>
            <a:endParaRPr lang="en-US" sz="2800"/>
          </a:p>
        </p:txBody>
      </p:sp>
      <p:sp>
        <p:nvSpPr>
          <p:cNvPr id="3" name="Text Placeholder 2"/>
          <p:cNvSpPr>
            <a:spLocks noGrp="1"/>
          </p:cNvSpPr>
          <p:nvPr>
            <p:ph type="body" idx="1"/>
          </p:nvPr>
        </p:nvSpPr>
        <p:spPr/>
        <p:txBody>
          <a:bodyPr/>
          <a:p>
            <a:r>
              <a:rPr lang="en-US" sz="1600"/>
              <a:t>Prinsip Pengembangan Pesan a.l :</a:t>
            </a:r>
            <a:endParaRPr lang="en-US" sz="1600"/>
          </a:p>
          <a:p>
            <a:pPr marL="1016000" lvl="1" indent="-457200">
              <a:buAutoNum type="arabicPeriod"/>
            </a:pPr>
            <a:r>
              <a:rPr lang="en-US" sz="1600"/>
              <a:t>kesederhanaan &amp; kesetaraan</a:t>
            </a:r>
            <a:endParaRPr lang="en-US" sz="1600"/>
          </a:p>
          <a:p>
            <a:pPr marL="1016000" lvl="1" indent="-457200">
              <a:buAutoNum type="arabicPeriod"/>
            </a:pPr>
            <a:r>
              <a:rPr lang="en-US" sz="1600"/>
              <a:t>kemudahan untuk dimengerti</a:t>
            </a:r>
            <a:endParaRPr lang="en-US" sz="1600"/>
          </a:p>
          <a:p>
            <a:pPr marL="1016000" lvl="1" indent="-457200">
              <a:buAutoNum type="arabicPeriod"/>
            </a:pPr>
            <a:r>
              <a:rPr lang="en-US" sz="1600"/>
              <a:t>ketepatan penyasaran</a:t>
            </a:r>
            <a:endParaRPr lang="en-US" sz="1600"/>
          </a:p>
          <a:p>
            <a:pPr marL="1016000" lvl="1" indent="-457200">
              <a:buAutoNum type="arabicPeriod"/>
            </a:pPr>
            <a:r>
              <a:rPr lang="en-US" sz="1600"/>
              <a:t>penggunaan nada pesan  yg memikat</a:t>
            </a:r>
            <a:endParaRPr lang="en-US" sz="1600"/>
          </a:p>
          <a:p>
            <a:pPr marL="558800" lvl="1" indent="0">
              <a:buNone/>
            </a:pPr>
            <a:r>
              <a:rPr lang="en-US" sz="1600"/>
              <a:t>Tujuannya --&gt; agar semua kegiatan komunikasi disampaikan sec efektif dan mencapai sasaran yg tepat</a:t>
            </a:r>
            <a:endParaRPr lang="en-US" sz="1600"/>
          </a:p>
        </p:txBody>
      </p:sp>
      <p:sp>
        <p:nvSpPr>
          <p:cNvPr id="4" name="Slide Number Placeholder 3"/>
          <p:cNvSpPr>
            <a:spLocks noGrp="1"/>
          </p:cNvSpPr>
          <p:nvPr>
            <p:ph type="sldNum" idx="12"/>
          </p:nvPr>
        </p:nvSpPr>
        <p:spPr/>
        <p:txBody>
          <a:bodyPr/>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theme/theme1.xml><?xml version="1.0" encoding="utf-8"?>
<a:theme xmlns:a="http://schemas.openxmlformats.org/drawingml/2006/main" name="Woodville template">
  <a:themeElements>
    <a:clrScheme name="Custom 347">
      <a:dk1>
        <a:srgbClr val="38414C"/>
      </a:dk1>
      <a:lt1>
        <a:srgbClr val="FFFFFF"/>
      </a:lt1>
      <a:dk2>
        <a:srgbClr val="222222"/>
      </a:dk2>
      <a:lt2>
        <a:srgbClr val="DCE1E8"/>
      </a:lt2>
      <a:accent1>
        <a:srgbClr val="498BE4"/>
      </a:accent1>
      <a:accent2>
        <a:srgbClr val="8FC6EF"/>
      </a:accent2>
      <a:accent3>
        <a:srgbClr val="4F9CB5"/>
      </a:accent3>
      <a:accent4>
        <a:srgbClr val="9DDDD2"/>
      </a:accent4>
      <a:accent5>
        <a:srgbClr val="75AF77"/>
      </a:accent5>
      <a:accent6>
        <a:srgbClr val="ABDE75"/>
      </a:accent6>
      <a:hlink>
        <a:srgbClr val="4A8D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6045</Words>
  <Application>WPS Presentation</Application>
  <PresentationFormat>On-screen Show (16:9)</PresentationFormat>
  <Paragraphs>171</Paragraphs>
  <Slides>20</Slides>
  <Notes>29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Arial</vt:lpstr>
      <vt:lpstr>SimSun</vt:lpstr>
      <vt:lpstr>Wingdings</vt:lpstr>
      <vt:lpstr>Arial</vt:lpstr>
      <vt:lpstr>Kalam</vt:lpstr>
      <vt:lpstr>Merriweather</vt:lpstr>
      <vt:lpstr>Microsoft YaHei</vt:lpstr>
      <vt:lpstr>Arial Unicode MS</vt:lpstr>
      <vt:lpstr>Woodville template</vt:lpstr>
      <vt:lpstr> 11 PERENCAAN PESAN</vt:lpstr>
      <vt:lpstr>PEMBAHASAN HARI INI</vt:lpstr>
      <vt:lpstr>1.HAKEKAT PERENCANAAN PESAN </vt:lpstr>
      <vt:lpstr>PowerPoint 演示文稿</vt:lpstr>
      <vt:lpstr>PowerPoint 演示文稿</vt:lpstr>
      <vt:lpstr>2. Struktur pesan</vt:lpstr>
      <vt:lpstr>.</vt:lpstr>
      <vt:lpstr>Pengembangan Pesan</vt:lpstr>
      <vt:lpstr>Prinsip Pengembangan Pesan</vt:lpstr>
      <vt:lpstr>3.  Gaya pesan</vt:lpstr>
      <vt:lpstr>Manfaat Gaya Pesan</vt:lpstr>
      <vt:lpstr>Manfaat Gaya Pesan</vt:lpstr>
      <vt:lpstr>.</vt:lpstr>
      <vt:lpstr> 4. Imbauan pesan</vt:lpstr>
      <vt:lpstr>.Jenis Himbauan dlm psikologi komunikasi</vt:lpstr>
      <vt:lpstr>.</vt:lpstr>
      <vt:lpstr>Piramida Kebutuhan dari Maslow</vt:lpstr>
      <vt:lpstr> Teori Motivasi – Hierarki Kebutuhan Maslow</vt:lpstr>
      <vt:lpstr>PowerPoint 演示文稿</vt:lpstr>
      <vt:lpstr>A picture is worth a thousand words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
  <cp:lastModifiedBy>Dewi Setyarini</cp:lastModifiedBy>
  <cp:revision>14</cp:revision>
  <dcterms:created xsi:type="dcterms:W3CDTF">2025-11-29T14:36:00Z</dcterms:created>
  <dcterms:modified xsi:type="dcterms:W3CDTF">2025-12-14T23:23:09Z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16857BC3E1F94337B6BE857119DAEA22_12</vt:lpwstr>
  </property>
  <property fmtid="{D5CDD505-2E9C-101B-9397-08002B2CF9AE}" pid="3" name="KSOProductBuildVer">
    <vt:lpwstr>1033-12.2.0.23155</vt:lpwstr>
  </property>
</Properties>
</file>