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/>
          <a:srcRect r="34288" b="26905"/>
          <a:stretch>
            <a:fillRect/>
          </a:stretch>
        </p:blipFill>
        <p:spPr>
          <a:xfrm rot="-5400000">
            <a:off x="6531676" y="-657533"/>
            <a:ext cx="213822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/>
          <a:srcRect l="57520" b="21764"/>
          <a:stretch>
            <a:fillRect/>
          </a:stretch>
        </p:blipFill>
        <p:spPr>
          <a:xfrm>
            <a:off x="0" y="3174100"/>
            <a:ext cx="1528900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/>
          <a:srcRect r="35069" b="72214"/>
          <a:stretch>
            <a:fillRect/>
          </a:stretch>
        </p:blipFill>
        <p:spPr>
          <a:xfrm>
            <a:off x="7005675" y="4606944"/>
            <a:ext cx="214785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/>
          <a:srcRect l="50049" t="-17056" r="-4964" b="19199"/>
          <a:stretch>
            <a:fillRect/>
          </a:stretch>
        </p:blipFill>
        <p:spPr>
          <a:xfrm rot="5400000">
            <a:off x="1031774" y="-1413801"/>
            <a:ext cx="25275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/>
          <a:srcRect r="36415" b="23112"/>
          <a:stretch>
            <a:fillRect/>
          </a:stretch>
        </p:blipFill>
        <p:spPr>
          <a:xfrm>
            <a:off x="7397875" y="2463800"/>
            <a:ext cx="1746125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/>
          <a:srcRect l="11090" r="-11089" b="16541"/>
          <a:stretch>
            <a:fillRect/>
          </a:stretch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1-Komunikasi-dalam-manajemen-1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Komunikasi-dalam-manajemen-21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3590" y="2182495"/>
            <a:ext cx="5361305" cy="3129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Komunikasi-dalam-manajemen-2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827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Komunikasi-dalam-manajemen-14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Komunikasi-dalam-manajemen-15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Komunikasi-dalam-manajemen-16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Komunikasi-dalam-manajemen-17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Komunikasi-dalam-manajemen-18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Komunikasi-dalam-manajemen-19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Komunikasi-dalam-manajemen-20-20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Dewi Setyarini</cp:lastModifiedBy>
  <cp:revision>7</cp:revision>
  <dcterms:created xsi:type="dcterms:W3CDTF">2013-01-27T09:14:00Z</dcterms:created>
  <dcterms:modified xsi:type="dcterms:W3CDTF">2025-10-27T02:50:36Z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295E0E94D0E94A39BA25A6CFEA3566F9_12</vt:lpwstr>
  </property>
  <property fmtid="{D5CDD505-2E9C-101B-9397-08002B2CF9AE}" pid="3" name="KSOProductBuildVer">
    <vt:lpwstr>1033-12.2.0.23131</vt:lpwstr>
  </property>
</Properties>
</file>