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9850"/>
  <p:notesSz cx="9144000" cy="5149850"/>
  <p:embeddedFontLst>
    <p:embeddedFont>
      <p:font typeface="Wingdings 2" panose="05020102010507070707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4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711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95580" cy="1036319"/>
          </a:xfrm>
          <a:custGeom>
            <a:avLst/>
            <a:gdLst/>
            <a:ahLst/>
            <a:cxnLst/>
            <a:rect l="l" t="t" r="r" b="b"/>
            <a:pathLst>
              <a:path w="195580" h="1036319">
                <a:moveTo>
                  <a:pt x="195072" y="0"/>
                </a:moveTo>
                <a:lnTo>
                  <a:pt x="0" y="0"/>
                </a:lnTo>
                <a:lnTo>
                  <a:pt x="0" y="1036320"/>
                </a:lnTo>
                <a:lnTo>
                  <a:pt x="195072" y="1036320"/>
                </a:lnTo>
                <a:lnTo>
                  <a:pt x="195072" y="0"/>
                </a:lnTo>
                <a:close/>
              </a:path>
            </a:pathLst>
          </a:custGeom>
          <a:solidFill>
            <a:srgbClr val="EB48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886711"/>
            <a:ext cx="5904230" cy="1332230"/>
          </a:xfrm>
          <a:custGeom>
            <a:avLst/>
            <a:gdLst/>
            <a:ahLst/>
            <a:cxnLst/>
            <a:rect l="l" t="t" r="r" b="b"/>
            <a:pathLst>
              <a:path w="5904230" h="1332230">
                <a:moveTo>
                  <a:pt x="5237988" y="0"/>
                </a:moveTo>
                <a:lnTo>
                  <a:pt x="0" y="0"/>
                </a:lnTo>
                <a:lnTo>
                  <a:pt x="0" y="1331976"/>
                </a:lnTo>
                <a:lnTo>
                  <a:pt x="5237988" y="1331976"/>
                </a:lnTo>
                <a:lnTo>
                  <a:pt x="5285547" y="1330303"/>
                </a:lnTo>
                <a:lnTo>
                  <a:pt x="5332205" y="1325361"/>
                </a:lnTo>
                <a:lnTo>
                  <a:pt x="5377847" y="1317263"/>
                </a:lnTo>
                <a:lnTo>
                  <a:pt x="5422362" y="1306120"/>
                </a:lnTo>
                <a:lnTo>
                  <a:pt x="5465637" y="1292047"/>
                </a:lnTo>
                <a:lnTo>
                  <a:pt x="5507558" y="1275154"/>
                </a:lnTo>
                <a:lnTo>
                  <a:pt x="5548014" y="1255556"/>
                </a:lnTo>
                <a:lnTo>
                  <a:pt x="5586891" y="1233365"/>
                </a:lnTo>
                <a:lnTo>
                  <a:pt x="5624077" y="1208694"/>
                </a:lnTo>
                <a:lnTo>
                  <a:pt x="5659460" y="1181655"/>
                </a:lnTo>
                <a:lnTo>
                  <a:pt x="5692925" y="1152361"/>
                </a:lnTo>
                <a:lnTo>
                  <a:pt x="5724361" y="1120925"/>
                </a:lnTo>
                <a:lnTo>
                  <a:pt x="5753655" y="1087459"/>
                </a:lnTo>
                <a:lnTo>
                  <a:pt x="5780694" y="1052077"/>
                </a:lnTo>
                <a:lnTo>
                  <a:pt x="5805366" y="1014891"/>
                </a:lnTo>
                <a:lnTo>
                  <a:pt x="5827557" y="976014"/>
                </a:lnTo>
                <a:lnTo>
                  <a:pt x="5847155" y="935558"/>
                </a:lnTo>
                <a:lnTo>
                  <a:pt x="5864047" y="893636"/>
                </a:lnTo>
                <a:lnTo>
                  <a:pt x="5878121" y="850362"/>
                </a:lnTo>
                <a:lnTo>
                  <a:pt x="5889263" y="805847"/>
                </a:lnTo>
                <a:lnTo>
                  <a:pt x="5897362" y="760204"/>
                </a:lnTo>
                <a:lnTo>
                  <a:pt x="5902304" y="713547"/>
                </a:lnTo>
                <a:lnTo>
                  <a:pt x="5903976" y="665988"/>
                </a:lnTo>
                <a:lnTo>
                  <a:pt x="5902304" y="618428"/>
                </a:lnTo>
                <a:lnTo>
                  <a:pt x="5897362" y="571771"/>
                </a:lnTo>
                <a:lnTo>
                  <a:pt x="5889263" y="526128"/>
                </a:lnTo>
                <a:lnTo>
                  <a:pt x="5878121" y="481613"/>
                </a:lnTo>
                <a:lnTo>
                  <a:pt x="5864047" y="438339"/>
                </a:lnTo>
                <a:lnTo>
                  <a:pt x="5847155" y="396417"/>
                </a:lnTo>
                <a:lnTo>
                  <a:pt x="5827557" y="355961"/>
                </a:lnTo>
                <a:lnTo>
                  <a:pt x="5805366" y="317084"/>
                </a:lnTo>
                <a:lnTo>
                  <a:pt x="5780694" y="279898"/>
                </a:lnTo>
                <a:lnTo>
                  <a:pt x="5753655" y="244516"/>
                </a:lnTo>
                <a:lnTo>
                  <a:pt x="5724361" y="211050"/>
                </a:lnTo>
                <a:lnTo>
                  <a:pt x="5692925" y="179614"/>
                </a:lnTo>
                <a:lnTo>
                  <a:pt x="5659460" y="150320"/>
                </a:lnTo>
                <a:lnTo>
                  <a:pt x="5624077" y="123281"/>
                </a:lnTo>
                <a:lnTo>
                  <a:pt x="5586891" y="98610"/>
                </a:lnTo>
                <a:lnTo>
                  <a:pt x="5548014" y="76419"/>
                </a:lnTo>
                <a:lnTo>
                  <a:pt x="5507558" y="56821"/>
                </a:lnTo>
                <a:lnTo>
                  <a:pt x="5465637" y="39928"/>
                </a:lnTo>
                <a:lnTo>
                  <a:pt x="5422362" y="25855"/>
                </a:lnTo>
                <a:lnTo>
                  <a:pt x="5377847" y="14712"/>
                </a:lnTo>
                <a:lnTo>
                  <a:pt x="5332205" y="6614"/>
                </a:lnTo>
                <a:lnTo>
                  <a:pt x="5285547" y="1672"/>
                </a:lnTo>
                <a:lnTo>
                  <a:pt x="5237988" y="0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608576" y="1978151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2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2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EB484A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6595" y="1880232"/>
            <a:ext cx="2670809" cy="1177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187" y="1413255"/>
            <a:ext cx="8228330" cy="309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6903"/>
            <a:ext cx="9144000" cy="51450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370" y="2965551"/>
            <a:ext cx="4266565" cy="111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lang="en-US" sz="30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Pengantar Manajemen Komunikasi</a:t>
            </a:r>
            <a:endParaRPr lang="en-US" sz="3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4275531"/>
            <a:ext cx="3451225" cy="318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000">
                <a:latin typeface="Arial" panose="020B0604020202020204"/>
                <a:cs typeface="Arial" panose="020B0604020202020204"/>
              </a:rPr>
              <a:t>  </a:t>
            </a:r>
            <a:r>
              <a:rPr lang="en-US" sz="20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Dewi Setyarini</a:t>
            </a:r>
            <a:endParaRPr lang="en-US" sz="2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0"/>
            <a:ext cx="4541520" cy="100266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pc="-10" dirty="0">
                <a:solidFill>
                  <a:srgbClr val="FFFFFF"/>
                </a:solidFill>
              </a:rPr>
              <a:t>3. Sumber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Kekuasaan</a:t>
            </a:r>
            <a:endParaRPr spc="-10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-10" dirty="0">
                <a:solidFill>
                  <a:srgbClr val="FFFFFF"/>
                </a:solidFill>
              </a:rPr>
              <a:t>Sumber </a:t>
            </a:r>
            <a:r>
              <a:rPr sz="1400" spc="-5" dirty="0">
                <a:solidFill>
                  <a:srgbClr val="FFFFFF"/>
                </a:solidFill>
              </a:rPr>
              <a:t>kekuasaan </a:t>
            </a:r>
            <a:r>
              <a:rPr sz="1400" spc="-15" dirty="0">
                <a:solidFill>
                  <a:srgbClr val="FFFFFF"/>
                </a:solidFill>
              </a:rPr>
              <a:t>antar </a:t>
            </a:r>
            <a:r>
              <a:rPr sz="1400" spc="-5" dirty="0">
                <a:solidFill>
                  <a:srgbClr val="FFFFFF"/>
                </a:solidFill>
              </a:rPr>
              <a:t>individu </a:t>
            </a:r>
            <a:r>
              <a:rPr sz="1400" spc="-15" dirty="0">
                <a:solidFill>
                  <a:srgbClr val="FFFFFF"/>
                </a:solidFill>
              </a:rPr>
              <a:t>dapat </a:t>
            </a:r>
            <a:r>
              <a:rPr sz="1400" spc="-10" dirty="0">
                <a:solidFill>
                  <a:srgbClr val="FFFFFF"/>
                </a:solidFill>
              </a:rPr>
              <a:t>berasal</a:t>
            </a:r>
            <a:r>
              <a:rPr sz="1400" spc="12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dari:</a:t>
            </a:r>
            <a:endParaRPr sz="1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20889" y="3727703"/>
            <a:ext cx="328930" cy="360045"/>
            <a:chOff x="420889" y="3727703"/>
            <a:chExt cx="328930" cy="360045"/>
          </a:xfrm>
        </p:grpSpPr>
        <p:sp>
          <p:nvSpPr>
            <p:cNvPr id="4" name="object 4"/>
            <p:cNvSpPr/>
            <p:nvPr/>
          </p:nvSpPr>
          <p:spPr>
            <a:xfrm>
              <a:off x="420889" y="3779392"/>
              <a:ext cx="273685" cy="271780"/>
            </a:xfrm>
            <a:custGeom>
              <a:avLst/>
              <a:gdLst/>
              <a:ahLst/>
              <a:cxnLst/>
              <a:rect l="l" t="t" r="r" b="b"/>
              <a:pathLst>
                <a:path w="273684" h="271779">
                  <a:moveTo>
                    <a:pt x="166041" y="22351"/>
                  </a:moveTo>
                  <a:lnTo>
                    <a:pt x="148159" y="146202"/>
                  </a:lnTo>
                  <a:lnTo>
                    <a:pt x="42279" y="213906"/>
                  </a:lnTo>
                  <a:lnTo>
                    <a:pt x="70797" y="244968"/>
                  </a:lnTo>
                  <a:lnTo>
                    <a:pt x="107019" y="264510"/>
                  </a:lnTo>
                  <a:lnTo>
                    <a:pt x="147644" y="271397"/>
                  </a:lnTo>
                  <a:lnTo>
                    <a:pt x="189371" y="264490"/>
                  </a:lnTo>
                  <a:lnTo>
                    <a:pt x="226448" y="244253"/>
                  </a:lnTo>
                  <a:lnTo>
                    <a:pt x="254087" y="213856"/>
                  </a:lnTo>
                  <a:lnTo>
                    <a:pt x="270395" y="176223"/>
                  </a:lnTo>
                  <a:lnTo>
                    <a:pt x="273483" y="134277"/>
                  </a:lnTo>
                  <a:lnTo>
                    <a:pt x="262440" y="93644"/>
                  </a:lnTo>
                  <a:lnTo>
                    <a:pt x="239245" y="59774"/>
                  </a:lnTo>
                  <a:lnTo>
                    <a:pt x="206308" y="35173"/>
                  </a:lnTo>
                  <a:lnTo>
                    <a:pt x="166041" y="22351"/>
                  </a:lnTo>
                  <a:close/>
                </a:path>
                <a:path w="273684" h="271779">
                  <a:moveTo>
                    <a:pt x="29605" y="58927"/>
                  </a:moveTo>
                  <a:lnTo>
                    <a:pt x="8722" y="94370"/>
                  </a:lnTo>
                  <a:lnTo>
                    <a:pt x="0" y="133569"/>
                  </a:lnTo>
                  <a:lnTo>
                    <a:pt x="3628" y="173553"/>
                  </a:lnTo>
                  <a:lnTo>
                    <a:pt x="19800" y="211353"/>
                  </a:lnTo>
                  <a:lnTo>
                    <a:pt x="131256" y="141922"/>
                  </a:lnTo>
                  <a:lnTo>
                    <a:pt x="29605" y="58927"/>
                  </a:lnTo>
                  <a:close/>
                </a:path>
                <a:path w="273684" h="271779">
                  <a:moveTo>
                    <a:pt x="141212" y="0"/>
                  </a:moveTo>
                  <a:lnTo>
                    <a:pt x="84131" y="11668"/>
                  </a:lnTo>
                  <a:lnTo>
                    <a:pt x="40844" y="42925"/>
                  </a:lnTo>
                  <a:lnTo>
                    <a:pt x="138190" y="130911"/>
                  </a:lnTo>
                  <a:lnTo>
                    <a:pt x="151588" y="761"/>
                  </a:lnTo>
                  <a:lnTo>
                    <a:pt x="146394" y="253"/>
                  </a:lnTo>
                  <a:lnTo>
                    <a:pt x="141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6824" y="3727703"/>
              <a:ext cx="253365" cy="360045"/>
            </a:xfrm>
            <a:custGeom>
              <a:avLst/>
              <a:gdLst/>
              <a:ahLst/>
              <a:cxnLst/>
              <a:rect l="l" t="t" r="r" b="b"/>
              <a:pathLst>
                <a:path w="253365" h="360045">
                  <a:moveTo>
                    <a:pt x="231622" y="33147"/>
                  </a:moveTo>
                  <a:lnTo>
                    <a:pt x="21361" y="33147"/>
                  </a:lnTo>
                  <a:lnTo>
                    <a:pt x="13046" y="34819"/>
                  </a:lnTo>
                  <a:lnTo>
                    <a:pt x="6256" y="39385"/>
                  </a:lnTo>
                  <a:lnTo>
                    <a:pt x="1678" y="46166"/>
                  </a:lnTo>
                  <a:lnTo>
                    <a:pt x="0" y="54483"/>
                  </a:lnTo>
                  <a:lnTo>
                    <a:pt x="0" y="338302"/>
                  </a:lnTo>
                  <a:lnTo>
                    <a:pt x="1678" y="346617"/>
                  </a:lnTo>
                  <a:lnTo>
                    <a:pt x="6256" y="353407"/>
                  </a:lnTo>
                  <a:lnTo>
                    <a:pt x="13046" y="357985"/>
                  </a:lnTo>
                  <a:lnTo>
                    <a:pt x="21361" y="359664"/>
                  </a:lnTo>
                  <a:lnTo>
                    <a:pt x="231622" y="359664"/>
                  </a:lnTo>
                  <a:lnTo>
                    <a:pt x="239937" y="357985"/>
                  </a:lnTo>
                  <a:lnTo>
                    <a:pt x="246727" y="353407"/>
                  </a:lnTo>
                  <a:lnTo>
                    <a:pt x="251305" y="346617"/>
                  </a:lnTo>
                  <a:lnTo>
                    <a:pt x="251794" y="344195"/>
                  </a:lnTo>
                  <a:lnTo>
                    <a:pt x="20015" y="344195"/>
                  </a:lnTo>
                  <a:lnTo>
                    <a:pt x="14122" y="338302"/>
                  </a:lnTo>
                  <a:lnTo>
                    <a:pt x="14210" y="54483"/>
                  </a:lnTo>
                  <a:lnTo>
                    <a:pt x="20015" y="48641"/>
                  </a:lnTo>
                  <a:lnTo>
                    <a:pt x="251804" y="48641"/>
                  </a:lnTo>
                  <a:lnTo>
                    <a:pt x="251305" y="46166"/>
                  </a:lnTo>
                  <a:lnTo>
                    <a:pt x="246727" y="39385"/>
                  </a:lnTo>
                  <a:lnTo>
                    <a:pt x="239937" y="34819"/>
                  </a:lnTo>
                  <a:lnTo>
                    <a:pt x="231622" y="33147"/>
                  </a:lnTo>
                  <a:close/>
                </a:path>
                <a:path w="253365" h="360045">
                  <a:moveTo>
                    <a:pt x="251804" y="48641"/>
                  </a:moveTo>
                  <a:lnTo>
                    <a:pt x="232968" y="48641"/>
                  </a:lnTo>
                  <a:lnTo>
                    <a:pt x="238773" y="54483"/>
                  </a:lnTo>
                  <a:lnTo>
                    <a:pt x="238861" y="338302"/>
                  </a:lnTo>
                  <a:lnTo>
                    <a:pt x="232968" y="344195"/>
                  </a:lnTo>
                  <a:lnTo>
                    <a:pt x="251794" y="344195"/>
                  </a:lnTo>
                  <a:lnTo>
                    <a:pt x="252984" y="338302"/>
                  </a:lnTo>
                  <a:lnTo>
                    <a:pt x="252984" y="54483"/>
                  </a:lnTo>
                  <a:lnTo>
                    <a:pt x="251804" y="48641"/>
                  </a:lnTo>
                  <a:close/>
                </a:path>
                <a:path w="253365" h="360045">
                  <a:moveTo>
                    <a:pt x="222186" y="58420"/>
                  </a:moveTo>
                  <a:lnTo>
                    <a:pt x="30797" y="58420"/>
                  </a:lnTo>
                  <a:lnTo>
                    <a:pt x="25463" y="63754"/>
                  </a:lnTo>
                  <a:lnTo>
                    <a:pt x="25463" y="329107"/>
                  </a:lnTo>
                  <a:lnTo>
                    <a:pt x="30797" y="334429"/>
                  </a:lnTo>
                  <a:lnTo>
                    <a:pt x="222186" y="334429"/>
                  </a:lnTo>
                  <a:lnTo>
                    <a:pt x="227520" y="329107"/>
                  </a:lnTo>
                  <a:lnTo>
                    <a:pt x="227520" y="257975"/>
                  </a:lnTo>
                  <a:lnTo>
                    <a:pt x="118424" y="257962"/>
                  </a:lnTo>
                  <a:lnTo>
                    <a:pt x="116954" y="257962"/>
                  </a:lnTo>
                  <a:lnTo>
                    <a:pt x="116205" y="257848"/>
                  </a:lnTo>
                  <a:lnTo>
                    <a:pt x="109842" y="256133"/>
                  </a:lnTo>
                  <a:lnTo>
                    <a:pt x="106400" y="250520"/>
                  </a:lnTo>
                  <a:lnTo>
                    <a:pt x="107645" y="244906"/>
                  </a:lnTo>
                  <a:lnTo>
                    <a:pt x="107461" y="244221"/>
                  </a:lnTo>
                  <a:lnTo>
                    <a:pt x="72974" y="244221"/>
                  </a:lnTo>
                  <a:lnTo>
                    <a:pt x="69494" y="243332"/>
                  </a:lnTo>
                  <a:lnTo>
                    <a:pt x="34086" y="243332"/>
                  </a:lnTo>
                  <a:lnTo>
                    <a:pt x="29159" y="238404"/>
                  </a:lnTo>
                  <a:lnTo>
                    <a:pt x="29159" y="226250"/>
                  </a:lnTo>
                  <a:lnTo>
                    <a:pt x="34086" y="221322"/>
                  </a:lnTo>
                  <a:lnTo>
                    <a:pt x="64160" y="221322"/>
                  </a:lnTo>
                  <a:lnTo>
                    <a:pt x="88519" y="159092"/>
                  </a:lnTo>
                  <a:lnTo>
                    <a:pt x="91300" y="156743"/>
                  </a:lnTo>
                  <a:lnTo>
                    <a:pt x="94551" y="155917"/>
                  </a:lnTo>
                  <a:lnTo>
                    <a:pt x="94716" y="155752"/>
                  </a:lnTo>
                  <a:lnTo>
                    <a:pt x="95110" y="155638"/>
                  </a:lnTo>
                  <a:lnTo>
                    <a:pt x="96748" y="155536"/>
                  </a:lnTo>
                  <a:lnTo>
                    <a:pt x="96888" y="155473"/>
                  </a:lnTo>
                  <a:lnTo>
                    <a:pt x="97155" y="155460"/>
                  </a:lnTo>
                  <a:lnTo>
                    <a:pt x="97447" y="155460"/>
                  </a:lnTo>
                  <a:lnTo>
                    <a:pt x="98056" y="155232"/>
                  </a:lnTo>
                  <a:lnTo>
                    <a:pt x="131521" y="155232"/>
                  </a:lnTo>
                  <a:lnTo>
                    <a:pt x="133642" y="147320"/>
                  </a:lnTo>
                  <a:lnTo>
                    <a:pt x="133591" y="143002"/>
                  </a:lnTo>
                  <a:lnTo>
                    <a:pt x="136220" y="138811"/>
                  </a:lnTo>
                  <a:lnTo>
                    <a:pt x="140525" y="137160"/>
                  </a:lnTo>
                  <a:lnTo>
                    <a:pt x="141935" y="136525"/>
                  </a:lnTo>
                  <a:lnTo>
                    <a:pt x="143395" y="136271"/>
                  </a:lnTo>
                  <a:lnTo>
                    <a:pt x="227520" y="136271"/>
                  </a:lnTo>
                  <a:lnTo>
                    <a:pt x="227520" y="63754"/>
                  </a:lnTo>
                  <a:lnTo>
                    <a:pt x="222186" y="58420"/>
                  </a:lnTo>
                  <a:close/>
                </a:path>
                <a:path w="253365" h="360045">
                  <a:moveTo>
                    <a:pt x="118960" y="257860"/>
                  </a:moveTo>
                  <a:lnTo>
                    <a:pt x="118529" y="257975"/>
                  </a:lnTo>
                  <a:lnTo>
                    <a:pt x="119392" y="257975"/>
                  </a:lnTo>
                  <a:lnTo>
                    <a:pt x="118960" y="257860"/>
                  </a:lnTo>
                  <a:close/>
                </a:path>
                <a:path w="253365" h="360045">
                  <a:moveTo>
                    <a:pt x="146926" y="182803"/>
                  </a:moveTo>
                  <a:lnTo>
                    <a:pt x="130276" y="244906"/>
                  </a:lnTo>
                  <a:lnTo>
                    <a:pt x="131521" y="250520"/>
                  </a:lnTo>
                  <a:lnTo>
                    <a:pt x="128079" y="256133"/>
                  </a:lnTo>
                  <a:lnTo>
                    <a:pt x="122453" y="257644"/>
                  </a:lnTo>
                  <a:lnTo>
                    <a:pt x="120218" y="257784"/>
                  </a:lnTo>
                  <a:lnTo>
                    <a:pt x="119824" y="257924"/>
                  </a:lnTo>
                  <a:lnTo>
                    <a:pt x="119392" y="257975"/>
                  </a:lnTo>
                  <a:lnTo>
                    <a:pt x="227520" y="257975"/>
                  </a:lnTo>
                  <a:lnTo>
                    <a:pt x="227520" y="244398"/>
                  </a:lnTo>
                  <a:lnTo>
                    <a:pt x="175526" y="244398"/>
                  </a:lnTo>
                  <a:lnTo>
                    <a:pt x="170446" y="241681"/>
                  </a:lnTo>
                  <a:lnTo>
                    <a:pt x="146926" y="182803"/>
                  </a:lnTo>
                  <a:close/>
                </a:path>
                <a:path w="253365" h="360045">
                  <a:moveTo>
                    <a:pt x="117703" y="257784"/>
                  </a:moveTo>
                  <a:lnTo>
                    <a:pt x="116954" y="257962"/>
                  </a:lnTo>
                  <a:lnTo>
                    <a:pt x="118424" y="257962"/>
                  </a:lnTo>
                  <a:lnTo>
                    <a:pt x="118110" y="257924"/>
                  </a:lnTo>
                  <a:lnTo>
                    <a:pt x="117703" y="257784"/>
                  </a:lnTo>
                  <a:close/>
                </a:path>
                <a:path w="253365" h="360045">
                  <a:moveTo>
                    <a:pt x="227520" y="136271"/>
                  </a:moveTo>
                  <a:lnTo>
                    <a:pt x="144818" y="136271"/>
                  </a:lnTo>
                  <a:lnTo>
                    <a:pt x="149110" y="136398"/>
                  </a:lnTo>
                  <a:lnTo>
                    <a:pt x="153136" y="139065"/>
                  </a:lnTo>
                  <a:lnTo>
                    <a:pt x="186016" y="221322"/>
                  </a:lnTo>
                  <a:lnTo>
                    <a:pt x="215125" y="221322"/>
                  </a:lnTo>
                  <a:lnTo>
                    <a:pt x="220052" y="226250"/>
                  </a:lnTo>
                  <a:lnTo>
                    <a:pt x="220052" y="238404"/>
                  </a:lnTo>
                  <a:lnTo>
                    <a:pt x="215125" y="243332"/>
                  </a:lnTo>
                  <a:lnTo>
                    <a:pt x="180492" y="243332"/>
                  </a:lnTo>
                  <a:lnTo>
                    <a:pt x="175526" y="244398"/>
                  </a:lnTo>
                  <a:lnTo>
                    <a:pt x="227520" y="244398"/>
                  </a:lnTo>
                  <a:lnTo>
                    <a:pt x="227520" y="136271"/>
                  </a:lnTo>
                  <a:close/>
                </a:path>
                <a:path w="253365" h="360045">
                  <a:moveTo>
                    <a:pt x="95821" y="200812"/>
                  </a:moveTo>
                  <a:lnTo>
                    <a:pt x="82664" y="234454"/>
                  </a:lnTo>
                  <a:lnTo>
                    <a:pt x="82372" y="237007"/>
                  </a:lnTo>
                  <a:lnTo>
                    <a:pt x="81026" y="239204"/>
                  </a:lnTo>
                  <a:lnTo>
                    <a:pt x="79032" y="240677"/>
                  </a:lnTo>
                  <a:lnTo>
                    <a:pt x="76555" y="243128"/>
                  </a:lnTo>
                  <a:lnTo>
                    <a:pt x="72974" y="244221"/>
                  </a:lnTo>
                  <a:lnTo>
                    <a:pt x="107461" y="244221"/>
                  </a:lnTo>
                  <a:lnTo>
                    <a:pt x="95821" y="200812"/>
                  </a:lnTo>
                  <a:close/>
                </a:path>
                <a:path w="253365" h="360045">
                  <a:moveTo>
                    <a:pt x="131521" y="155232"/>
                  </a:moveTo>
                  <a:lnTo>
                    <a:pt x="98056" y="155232"/>
                  </a:lnTo>
                  <a:lnTo>
                    <a:pt x="98780" y="155270"/>
                  </a:lnTo>
                  <a:lnTo>
                    <a:pt x="103720" y="155956"/>
                  </a:lnTo>
                  <a:lnTo>
                    <a:pt x="107416" y="159016"/>
                  </a:lnTo>
                  <a:lnTo>
                    <a:pt x="118960" y="202095"/>
                  </a:lnTo>
                  <a:lnTo>
                    <a:pt x="131521" y="155232"/>
                  </a:lnTo>
                  <a:close/>
                </a:path>
                <a:path w="253365" h="360045">
                  <a:moveTo>
                    <a:pt x="97447" y="155460"/>
                  </a:moveTo>
                  <a:lnTo>
                    <a:pt x="97155" y="155460"/>
                  </a:lnTo>
                  <a:lnTo>
                    <a:pt x="97345" y="155498"/>
                  </a:lnTo>
                  <a:close/>
                </a:path>
                <a:path w="253365" h="360045">
                  <a:moveTo>
                    <a:pt x="156933" y="17272"/>
                  </a:moveTo>
                  <a:lnTo>
                    <a:pt x="96050" y="17272"/>
                  </a:lnTo>
                  <a:lnTo>
                    <a:pt x="93472" y="19812"/>
                  </a:lnTo>
                  <a:lnTo>
                    <a:pt x="93472" y="33147"/>
                  </a:lnTo>
                  <a:lnTo>
                    <a:pt x="159512" y="33147"/>
                  </a:lnTo>
                  <a:lnTo>
                    <a:pt x="159512" y="19812"/>
                  </a:lnTo>
                  <a:lnTo>
                    <a:pt x="156933" y="17272"/>
                  </a:lnTo>
                  <a:close/>
                </a:path>
                <a:path w="253365" h="360045">
                  <a:moveTo>
                    <a:pt x="147751" y="0"/>
                  </a:moveTo>
                  <a:lnTo>
                    <a:pt x="105232" y="0"/>
                  </a:lnTo>
                  <a:lnTo>
                    <a:pt x="102654" y="2540"/>
                  </a:lnTo>
                  <a:lnTo>
                    <a:pt x="102654" y="17272"/>
                  </a:lnTo>
                  <a:lnTo>
                    <a:pt x="150329" y="17272"/>
                  </a:lnTo>
                  <a:lnTo>
                    <a:pt x="150329" y="2540"/>
                  </a:lnTo>
                  <a:lnTo>
                    <a:pt x="147751" y="0"/>
                  </a:lnTo>
                  <a:close/>
                </a:path>
              </a:pathLst>
            </a:custGeom>
            <a:solidFill>
              <a:srgbClr val="EB484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12367" y="3661054"/>
            <a:ext cx="2016760" cy="11918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i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Coercive</a:t>
            </a:r>
            <a:r>
              <a:rPr sz="1200" b="1" i="1" spc="-5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Power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Perolehan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r>
              <a:rPr sz="1200" spc="-15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melalui 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cara kekerasan atau 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kemampuan</a:t>
            </a:r>
            <a:r>
              <a:rPr sz="1200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memaksa.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Contoh: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Kudeta, bos</a:t>
            </a:r>
            <a:r>
              <a:rPr sz="1200" spc="-5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yang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punya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otoritas</a:t>
            </a:r>
            <a:r>
              <a:rPr sz="1200" spc="-1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memecat.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2293" y="3785489"/>
            <a:ext cx="273685" cy="274955"/>
          </a:xfrm>
          <a:custGeom>
            <a:avLst/>
            <a:gdLst/>
            <a:ahLst/>
            <a:cxnLst/>
            <a:rect l="l" t="t" r="r" b="b"/>
            <a:pathLst>
              <a:path w="273685" h="274954">
                <a:moveTo>
                  <a:pt x="166084" y="22479"/>
                </a:moveTo>
                <a:lnTo>
                  <a:pt x="148177" y="147840"/>
                </a:lnTo>
                <a:lnTo>
                  <a:pt x="42259" y="216306"/>
                </a:lnTo>
                <a:lnTo>
                  <a:pt x="70756" y="247718"/>
                </a:lnTo>
                <a:lnTo>
                  <a:pt x="106981" y="267482"/>
                </a:lnTo>
                <a:lnTo>
                  <a:pt x="147611" y="274447"/>
                </a:lnTo>
                <a:lnTo>
                  <a:pt x="189325" y="267462"/>
                </a:lnTo>
                <a:lnTo>
                  <a:pt x="226393" y="246994"/>
                </a:lnTo>
                <a:lnTo>
                  <a:pt x="254031" y="216254"/>
                </a:lnTo>
                <a:lnTo>
                  <a:pt x="270335" y="178195"/>
                </a:lnTo>
                <a:lnTo>
                  <a:pt x="273399" y="135775"/>
                </a:lnTo>
                <a:lnTo>
                  <a:pt x="262399" y="94707"/>
                </a:lnTo>
                <a:lnTo>
                  <a:pt x="239220" y="60453"/>
                </a:lnTo>
                <a:lnTo>
                  <a:pt x="206301" y="35536"/>
                </a:lnTo>
                <a:lnTo>
                  <a:pt x="166084" y="22479"/>
                </a:lnTo>
                <a:close/>
              </a:path>
              <a:path w="273685" h="274954">
                <a:moveTo>
                  <a:pt x="29559" y="59563"/>
                </a:moveTo>
                <a:lnTo>
                  <a:pt x="8707" y="95422"/>
                </a:lnTo>
                <a:lnTo>
                  <a:pt x="0" y="135069"/>
                </a:lnTo>
                <a:lnTo>
                  <a:pt x="3627" y="175504"/>
                </a:lnTo>
                <a:lnTo>
                  <a:pt x="19780" y="213728"/>
                </a:lnTo>
                <a:lnTo>
                  <a:pt x="131286" y="143510"/>
                </a:lnTo>
                <a:lnTo>
                  <a:pt x="29559" y="59563"/>
                </a:lnTo>
                <a:close/>
              </a:path>
              <a:path w="273685" h="274954">
                <a:moveTo>
                  <a:pt x="141192" y="0"/>
                </a:moveTo>
                <a:lnTo>
                  <a:pt x="84089" y="11826"/>
                </a:lnTo>
                <a:lnTo>
                  <a:pt x="40862" y="43434"/>
                </a:lnTo>
                <a:lnTo>
                  <a:pt x="138144" y="132384"/>
                </a:lnTo>
                <a:lnTo>
                  <a:pt x="151606" y="762"/>
                </a:lnTo>
                <a:lnTo>
                  <a:pt x="146399" y="254"/>
                </a:lnTo>
                <a:lnTo>
                  <a:pt x="141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73246" y="3640751"/>
            <a:ext cx="2039620" cy="11912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i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Reward</a:t>
            </a:r>
            <a:r>
              <a:rPr sz="1200" b="1" i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Power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Perolehan kekuasaan melalui  berbagai pemberian atau  imbalan. </a:t>
            </a:r>
            <a:r>
              <a:rPr sz="12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Contoh: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punya  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wewenang </a:t>
            </a:r>
            <a:r>
              <a:rPr sz="1200" dirty="0">
                <a:latin typeface="Arial" panose="020B0604020202020204"/>
                <a:cs typeface="Arial" panose="020B0604020202020204"/>
              </a:rPr>
              <a:t>naikkan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gaji, </a:t>
            </a:r>
            <a:r>
              <a:rPr sz="1200" dirty="0">
                <a:latin typeface="Arial" panose="020B0604020202020204"/>
                <a:cs typeface="Arial" panose="020B0604020202020204"/>
              </a:rPr>
              <a:t>kasih  bonus, naikkan</a:t>
            </a:r>
            <a:r>
              <a:rPr sz="12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jabatan.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6432" y="3709415"/>
            <a:ext cx="253365" cy="360045"/>
          </a:xfrm>
          <a:custGeom>
            <a:avLst/>
            <a:gdLst/>
            <a:ahLst/>
            <a:cxnLst/>
            <a:rect l="l" t="t" r="r" b="b"/>
            <a:pathLst>
              <a:path w="253364" h="360045">
                <a:moveTo>
                  <a:pt x="231647" y="33147"/>
                </a:moveTo>
                <a:lnTo>
                  <a:pt x="21335" y="33147"/>
                </a:lnTo>
                <a:lnTo>
                  <a:pt x="13019" y="34819"/>
                </a:lnTo>
                <a:lnTo>
                  <a:pt x="6238" y="39385"/>
                </a:lnTo>
                <a:lnTo>
                  <a:pt x="1672" y="46166"/>
                </a:lnTo>
                <a:lnTo>
                  <a:pt x="0" y="54483"/>
                </a:lnTo>
                <a:lnTo>
                  <a:pt x="0" y="338302"/>
                </a:lnTo>
                <a:lnTo>
                  <a:pt x="1672" y="346617"/>
                </a:lnTo>
                <a:lnTo>
                  <a:pt x="6238" y="353407"/>
                </a:lnTo>
                <a:lnTo>
                  <a:pt x="13019" y="357985"/>
                </a:lnTo>
                <a:lnTo>
                  <a:pt x="21335" y="359664"/>
                </a:lnTo>
                <a:lnTo>
                  <a:pt x="231647" y="359664"/>
                </a:lnTo>
                <a:lnTo>
                  <a:pt x="239964" y="357985"/>
                </a:lnTo>
                <a:lnTo>
                  <a:pt x="246745" y="353407"/>
                </a:lnTo>
                <a:lnTo>
                  <a:pt x="251311" y="346617"/>
                </a:lnTo>
                <a:lnTo>
                  <a:pt x="251798" y="344195"/>
                </a:lnTo>
                <a:lnTo>
                  <a:pt x="20065" y="344195"/>
                </a:lnTo>
                <a:lnTo>
                  <a:pt x="14135" y="338302"/>
                </a:lnTo>
                <a:lnTo>
                  <a:pt x="14223" y="54483"/>
                </a:lnTo>
                <a:lnTo>
                  <a:pt x="20065" y="48641"/>
                </a:lnTo>
                <a:lnTo>
                  <a:pt x="251808" y="48641"/>
                </a:lnTo>
                <a:lnTo>
                  <a:pt x="251311" y="46166"/>
                </a:lnTo>
                <a:lnTo>
                  <a:pt x="246745" y="39385"/>
                </a:lnTo>
                <a:lnTo>
                  <a:pt x="239964" y="34819"/>
                </a:lnTo>
                <a:lnTo>
                  <a:pt x="231647" y="33147"/>
                </a:lnTo>
                <a:close/>
              </a:path>
              <a:path w="253364" h="360045">
                <a:moveTo>
                  <a:pt x="251808" y="48641"/>
                </a:moveTo>
                <a:lnTo>
                  <a:pt x="232917" y="48641"/>
                </a:lnTo>
                <a:lnTo>
                  <a:pt x="238760" y="54483"/>
                </a:lnTo>
                <a:lnTo>
                  <a:pt x="238848" y="338302"/>
                </a:lnTo>
                <a:lnTo>
                  <a:pt x="232917" y="344195"/>
                </a:lnTo>
                <a:lnTo>
                  <a:pt x="251798" y="344195"/>
                </a:lnTo>
                <a:lnTo>
                  <a:pt x="252983" y="338302"/>
                </a:lnTo>
                <a:lnTo>
                  <a:pt x="252983" y="54483"/>
                </a:lnTo>
                <a:lnTo>
                  <a:pt x="251808" y="48641"/>
                </a:lnTo>
                <a:close/>
              </a:path>
              <a:path w="253364" h="360045">
                <a:moveTo>
                  <a:pt x="222122" y="58420"/>
                </a:moveTo>
                <a:lnTo>
                  <a:pt x="30860" y="58420"/>
                </a:lnTo>
                <a:lnTo>
                  <a:pt x="25526" y="63754"/>
                </a:lnTo>
                <a:lnTo>
                  <a:pt x="25526" y="329107"/>
                </a:lnTo>
                <a:lnTo>
                  <a:pt x="30860" y="334429"/>
                </a:lnTo>
                <a:lnTo>
                  <a:pt x="222122" y="334429"/>
                </a:lnTo>
                <a:lnTo>
                  <a:pt x="227456" y="329107"/>
                </a:lnTo>
                <a:lnTo>
                  <a:pt x="227456" y="257975"/>
                </a:lnTo>
                <a:lnTo>
                  <a:pt x="118395" y="257962"/>
                </a:lnTo>
                <a:lnTo>
                  <a:pt x="116966" y="257962"/>
                </a:lnTo>
                <a:lnTo>
                  <a:pt x="116204" y="257848"/>
                </a:lnTo>
                <a:lnTo>
                  <a:pt x="109854" y="256133"/>
                </a:lnTo>
                <a:lnTo>
                  <a:pt x="106425" y="250520"/>
                </a:lnTo>
                <a:lnTo>
                  <a:pt x="107695" y="244906"/>
                </a:lnTo>
                <a:lnTo>
                  <a:pt x="107512" y="244221"/>
                </a:lnTo>
                <a:lnTo>
                  <a:pt x="73025" y="244221"/>
                </a:lnTo>
                <a:lnTo>
                  <a:pt x="69468" y="243332"/>
                </a:lnTo>
                <a:lnTo>
                  <a:pt x="34035" y="243332"/>
                </a:lnTo>
                <a:lnTo>
                  <a:pt x="29209" y="238404"/>
                </a:lnTo>
                <a:lnTo>
                  <a:pt x="29209" y="226250"/>
                </a:lnTo>
                <a:lnTo>
                  <a:pt x="34035" y="221322"/>
                </a:lnTo>
                <a:lnTo>
                  <a:pt x="64134" y="221322"/>
                </a:lnTo>
                <a:lnTo>
                  <a:pt x="87248" y="162433"/>
                </a:lnTo>
                <a:lnTo>
                  <a:pt x="88518" y="159131"/>
                </a:lnTo>
                <a:lnTo>
                  <a:pt x="91312" y="156718"/>
                </a:lnTo>
                <a:lnTo>
                  <a:pt x="94487" y="155956"/>
                </a:lnTo>
                <a:lnTo>
                  <a:pt x="94741" y="155702"/>
                </a:lnTo>
                <a:lnTo>
                  <a:pt x="95122" y="155575"/>
                </a:lnTo>
                <a:lnTo>
                  <a:pt x="96773" y="155575"/>
                </a:lnTo>
                <a:lnTo>
                  <a:pt x="96900" y="155448"/>
                </a:lnTo>
                <a:lnTo>
                  <a:pt x="97408" y="155448"/>
                </a:lnTo>
                <a:lnTo>
                  <a:pt x="98043" y="155194"/>
                </a:lnTo>
                <a:lnTo>
                  <a:pt x="131504" y="155194"/>
                </a:lnTo>
                <a:lnTo>
                  <a:pt x="133603" y="147320"/>
                </a:lnTo>
                <a:lnTo>
                  <a:pt x="133603" y="143002"/>
                </a:lnTo>
                <a:lnTo>
                  <a:pt x="136270" y="138811"/>
                </a:lnTo>
                <a:lnTo>
                  <a:pt x="140462" y="137160"/>
                </a:lnTo>
                <a:lnTo>
                  <a:pt x="141985" y="136525"/>
                </a:lnTo>
                <a:lnTo>
                  <a:pt x="143382" y="136271"/>
                </a:lnTo>
                <a:lnTo>
                  <a:pt x="227456" y="136271"/>
                </a:lnTo>
                <a:lnTo>
                  <a:pt x="227456" y="63754"/>
                </a:lnTo>
                <a:lnTo>
                  <a:pt x="222122" y="58420"/>
                </a:lnTo>
                <a:close/>
              </a:path>
              <a:path w="253364" h="360045">
                <a:moveTo>
                  <a:pt x="118998" y="257860"/>
                </a:moveTo>
                <a:lnTo>
                  <a:pt x="118490" y="257975"/>
                </a:lnTo>
                <a:lnTo>
                  <a:pt x="119379" y="257975"/>
                </a:lnTo>
                <a:lnTo>
                  <a:pt x="118998" y="257860"/>
                </a:lnTo>
                <a:close/>
              </a:path>
              <a:path w="253364" h="360045">
                <a:moveTo>
                  <a:pt x="146938" y="182803"/>
                </a:moveTo>
                <a:lnTo>
                  <a:pt x="130301" y="244906"/>
                </a:lnTo>
                <a:lnTo>
                  <a:pt x="131571" y="250520"/>
                </a:lnTo>
                <a:lnTo>
                  <a:pt x="128142" y="256133"/>
                </a:lnTo>
                <a:lnTo>
                  <a:pt x="122427" y="257644"/>
                </a:lnTo>
                <a:lnTo>
                  <a:pt x="120268" y="257784"/>
                </a:lnTo>
                <a:lnTo>
                  <a:pt x="119760" y="257924"/>
                </a:lnTo>
                <a:lnTo>
                  <a:pt x="119379" y="257975"/>
                </a:lnTo>
                <a:lnTo>
                  <a:pt x="227456" y="257975"/>
                </a:lnTo>
                <a:lnTo>
                  <a:pt x="227456" y="244398"/>
                </a:lnTo>
                <a:lnTo>
                  <a:pt x="175513" y="244398"/>
                </a:lnTo>
                <a:lnTo>
                  <a:pt x="170433" y="241681"/>
                </a:lnTo>
                <a:lnTo>
                  <a:pt x="168528" y="236778"/>
                </a:lnTo>
                <a:lnTo>
                  <a:pt x="146938" y="182803"/>
                </a:lnTo>
                <a:close/>
              </a:path>
              <a:path w="253364" h="360045">
                <a:moveTo>
                  <a:pt x="117728" y="257784"/>
                </a:moveTo>
                <a:lnTo>
                  <a:pt x="116966" y="257962"/>
                </a:lnTo>
                <a:lnTo>
                  <a:pt x="118395" y="257962"/>
                </a:lnTo>
                <a:lnTo>
                  <a:pt x="118109" y="257924"/>
                </a:lnTo>
                <a:lnTo>
                  <a:pt x="117728" y="257784"/>
                </a:lnTo>
                <a:close/>
              </a:path>
              <a:path w="253364" h="360045">
                <a:moveTo>
                  <a:pt x="227456" y="136271"/>
                </a:moveTo>
                <a:lnTo>
                  <a:pt x="144779" y="136271"/>
                </a:lnTo>
                <a:lnTo>
                  <a:pt x="149097" y="136398"/>
                </a:lnTo>
                <a:lnTo>
                  <a:pt x="153162" y="139065"/>
                </a:lnTo>
                <a:lnTo>
                  <a:pt x="154812" y="143256"/>
                </a:lnTo>
                <a:lnTo>
                  <a:pt x="186054" y="221322"/>
                </a:lnTo>
                <a:lnTo>
                  <a:pt x="215137" y="221322"/>
                </a:lnTo>
                <a:lnTo>
                  <a:pt x="220090" y="226250"/>
                </a:lnTo>
                <a:lnTo>
                  <a:pt x="220090" y="238404"/>
                </a:lnTo>
                <a:lnTo>
                  <a:pt x="215137" y="243332"/>
                </a:lnTo>
                <a:lnTo>
                  <a:pt x="180466" y="243332"/>
                </a:lnTo>
                <a:lnTo>
                  <a:pt x="175513" y="244398"/>
                </a:lnTo>
                <a:lnTo>
                  <a:pt x="227456" y="244398"/>
                </a:lnTo>
                <a:lnTo>
                  <a:pt x="227456" y="136271"/>
                </a:lnTo>
                <a:close/>
              </a:path>
              <a:path w="253364" h="360045">
                <a:moveTo>
                  <a:pt x="95884" y="200812"/>
                </a:moveTo>
                <a:lnTo>
                  <a:pt x="82676" y="234454"/>
                </a:lnTo>
                <a:lnTo>
                  <a:pt x="82422" y="237007"/>
                </a:lnTo>
                <a:lnTo>
                  <a:pt x="81025" y="239204"/>
                </a:lnTo>
                <a:lnTo>
                  <a:pt x="78993" y="240677"/>
                </a:lnTo>
                <a:lnTo>
                  <a:pt x="76580" y="243128"/>
                </a:lnTo>
                <a:lnTo>
                  <a:pt x="73025" y="244221"/>
                </a:lnTo>
                <a:lnTo>
                  <a:pt x="107512" y="244221"/>
                </a:lnTo>
                <a:lnTo>
                  <a:pt x="95884" y="200812"/>
                </a:lnTo>
                <a:close/>
              </a:path>
              <a:path w="253364" h="360045">
                <a:moveTo>
                  <a:pt x="131504" y="155194"/>
                </a:moveTo>
                <a:lnTo>
                  <a:pt x="98043" y="155194"/>
                </a:lnTo>
                <a:lnTo>
                  <a:pt x="98805" y="155321"/>
                </a:lnTo>
                <a:lnTo>
                  <a:pt x="99440" y="155321"/>
                </a:lnTo>
                <a:lnTo>
                  <a:pt x="103758" y="155956"/>
                </a:lnTo>
                <a:lnTo>
                  <a:pt x="107441" y="159004"/>
                </a:lnTo>
                <a:lnTo>
                  <a:pt x="108584" y="163449"/>
                </a:lnTo>
                <a:lnTo>
                  <a:pt x="118998" y="202095"/>
                </a:lnTo>
                <a:lnTo>
                  <a:pt x="131504" y="155194"/>
                </a:lnTo>
                <a:close/>
              </a:path>
              <a:path w="253364" h="360045">
                <a:moveTo>
                  <a:pt x="156971" y="17272"/>
                </a:moveTo>
                <a:lnTo>
                  <a:pt x="96012" y="17272"/>
                </a:lnTo>
                <a:lnTo>
                  <a:pt x="93471" y="19812"/>
                </a:lnTo>
                <a:lnTo>
                  <a:pt x="93471" y="33147"/>
                </a:lnTo>
                <a:lnTo>
                  <a:pt x="159512" y="33147"/>
                </a:lnTo>
                <a:lnTo>
                  <a:pt x="159512" y="19812"/>
                </a:lnTo>
                <a:lnTo>
                  <a:pt x="156971" y="17272"/>
                </a:lnTo>
                <a:close/>
              </a:path>
              <a:path w="253364" h="360045">
                <a:moveTo>
                  <a:pt x="147700" y="0"/>
                </a:moveTo>
                <a:lnTo>
                  <a:pt x="105282" y="0"/>
                </a:lnTo>
                <a:lnTo>
                  <a:pt x="102615" y="2540"/>
                </a:lnTo>
                <a:lnTo>
                  <a:pt x="102615" y="17272"/>
                </a:lnTo>
                <a:lnTo>
                  <a:pt x="150367" y="17272"/>
                </a:lnTo>
                <a:lnTo>
                  <a:pt x="150367" y="2540"/>
                </a:lnTo>
                <a:lnTo>
                  <a:pt x="147700" y="0"/>
                </a:lnTo>
                <a:close/>
              </a:path>
            </a:pathLst>
          </a:custGeom>
          <a:solidFill>
            <a:srgbClr val="EB48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6370320" y="3688079"/>
            <a:ext cx="334645" cy="363220"/>
            <a:chOff x="6370320" y="3688079"/>
            <a:chExt cx="334645" cy="363220"/>
          </a:xfrm>
        </p:grpSpPr>
        <p:sp>
          <p:nvSpPr>
            <p:cNvPr id="11" name="object 11"/>
            <p:cNvSpPr/>
            <p:nvPr/>
          </p:nvSpPr>
          <p:spPr>
            <a:xfrm>
              <a:off x="6431565" y="3739768"/>
              <a:ext cx="273685" cy="271780"/>
            </a:xfrm>
            <a:custGeom>
              <a:avLst/>
              <a:gdLst/>
              <a:ahLst/>
              <a:cxnLst/>
              <a:rect l="l" t="t" r="r" b="b"/>
              <a:pathLst>
                <a:path w="273684" h="271779">
                  <a:moveTo>
                    <a:pt x="166084" y="22351"/>
                  </a:moveTo>
                  <a:lnTo>
                    <a:pt x="148177" y="146202"/>
                  </a:lnTo>
                  <a:lnTo>
                    <a:pt x="42259" y="213906"/>
                  </a:lnTo>
                  <a:lnTo>
                    <a:pt x="70756" y="244968"/>
                  </a:lnTo>
                  <a:lnTo>
                    <a:pt x="106981" y="264510"/>
                  </a:lnTo>
                  <a:lnTo>
                    <a:pt x="147611" y="271397"/>
                  </a:lnTo>
                  <a:lnTo>
                    <a:pt x="189325" y="264490"/>
                  </a:lnTo>
                  <a:lnTo>
                    <a:pt x="226393" y="244252"/>
                  </a:lnTo>
                  <a:lnTo>
                    <a:pt x="254031" y="213852"/>
                  </a:lnTo>
                  <a:lnTo>
                    <a:pt x="270335" y="176207"/>
                  </a:lnTo>
                  <a:lnTo>
                    <a:pt x="273399" y="134238"/>
                  </a:lnTo>
                  <a:lnTo>
                    <a:pt x="262399" y="93628"/>
                  </a:lnTo>
                  <a:lnTo>
                    <a:pt x="239220" y="59769"/>
                  </a:lnTo>
                  <a:lnTo>
                    <a:pt x="206301" y="35173"/>
                  </a:lnTo>
                  <a:lnTo>
                    <a:pt x="166084" y="22351"/>
                  </a:lnTo>
                  <a:close/>
                </a:path>
                <a:path w="273684" h="271779">
                  <a:moveTo>
                    <a:pt x="29559" y="58927"/>
                  </a:moveTo>
                  <a:lnTo>
                    <a:pt x="8707" y="94370"/>
                  </a:lnTo>
                  <a:lnTo>
                    <a:pt x="0" y="133569"/>
                  </a:lnTo>
                  <a:lnTo>
                    <a:pt x="3627" y="173553"/>
                  </a:lnTo>
                  <a:lnTo>
                    <a:pt x="19780" y="211353"/>
                  </a:lnTo>
                  <a:lnTo>
                    <a:pt x="131286" y="141922"/>
                  </a:lnTo>
                  <a:lnTo>
                    <a:pt x="29559" y="58927"/>
                  </a:lnTo>
                  <a:close/>
                </a:path>
                <a:path w="273684" h="271779">
                  <a:moveTo>
                    <a:pt x="141192" y="0"/>
                  </a:moveTo>
                  <a:lnTo>
                    <a:pt x="84089" y="11668"/>
                  </a:lnTo>
                  <a:lnTo>
                    <a:pt x="40862" y="42925"/>
                  </a:lnTo>
                  <a:lnTo>
                    <a:pt x="138144" y="130936"/>
                  </a:lnTo>
                  <a:lnTo>
                    <a:pt x="151606" y="761"/>
                  </a:lnTo>
                  <a:lnTo>
                    <a:pt x="146399" y="253"/>
                  </a:lnTo>
                  <a:lnTo>
                    <a:pt x="141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370320" y="3688079"/>
              <a:ext cx="253365" cy="363220"/>
            </a:xfrm>
            <a:custGeom>
              <a:avLst/>
              <a:gdLst/>
              <a:ahLst/>
              <a:cxnLst/>
              <a:rect l="l" t="t" r="r" b="b"/>
              <a:pathLst>
                <a:path w="253365" h="363220">
                  <a:moveTo>
                    <a:pt x="231648" y="33401"/>
                  </a:moveTo>
                  <a:lnTo>
                    <a:pt x="21335" y="33401"/>
                  </a:lnTo>
                  <a:lnTo>
                    <a:pt x="13019" y="35095"/>
                  </a:lnTo>
                  <a:lnTo>
                    <a:pt x="6238" y="39719"/>
                  </a:lnTo>
                  <a:lnTo>
                    <a:pt x="1672" y="46581"/>
                  </a:lnTo>
                  <a:lnTo>
                    <a:pt x="0" y="54991"/>
                  </a:lnTo>
                  <a:lnTo>
                    <a:pt x="0" y="341160"/>
                  </a:lnTo>
                  <a:lnTo>
                    <a:pt x="1672" y="349547"/>
                  </a:lnTo>
                  <a:lnTo>
                    <a:pt x="6238" y="356398"/>
                  </a:lnTo>
                  <a:lnTo>
                    <a:pt x="13019" y="361017"/>
                  </a:lnTo>
                  <a:lnTo>
                    <a:pt x="21335" y="362712"/>
                  </a:lnTo>
                  <a:lnTo>
                    <a:pt x="231648" y="362712"/>
                  </a:lnTo>
                  <a:lnTo>
                    <a:pt x="239964" y="361017"/>
                  </a:lnTo>
                  <a:lnTo>
                    <a:pt x="246745" y="356398"/>
                  </a:lnTo>
                  <a:lnTo>
                    <a:pt x="251311" y="349547"/>
                  </a:lnTo>
                  <a:lnTo>
                    <a:pt x="251796" y="347116"/>
                  </a:lnTo>
                  <a:lnTo>
                    <a:pt x="20065" y="347116"/>
                  </a:lnTo>
                  <a:lnTo>
                    <a:pt x="14122" y="341160"/>
                  </a:lnTo>
                  <a:lnTo>
                    <a:pt x="14096" y="54991"/>
                  </a:lnTo>
                  <a:lnTo>
                    <a:pt x="20065" y="49022"/>
                  </a:lnTo>
                  <a:lnTo>
                    <a:pt x="251796" y="49022"/>
                  </a:lnTo>
                  <a:lnTo>
                    <a:pt x="251311" y="46581"/>
                  </a:lnTo>
                  <a:lnTo>
                    <a:pt x="246745" y="39719"/>
                  </a:lnTo>
                  <a:lnTo>
                    <a:pt x="239964" y="35095"/>
                  </a:lnTo>
                  <a:lnTo>
                    <a:pt x="231648" y="33401"/>
                  </a:lnTo>
                  <a:close/>
                </a:path>
                <a:path w="253365" h="363220">
                  <a:moveTo>
                    <a:pt x="251796" y="49022"/>
                  </a:moveTo>
                  <a:lnTo>
                    <a:pt x="232918" y="49022"/>
                  </a:lnTo>
                  <a:lnTo>
                    <a:pt x="238886" y="54991"/>
                  </a:lnTo>
                  <a:lnTo>
                    <a:pt x="238861" y="341160"/>
                  </a:lnTo>
                  <a:lnTo>
                    <a:pt x="232918" y="347116"/>
                  </a:lnTo>
                  <a:lnTo>
                    <a:pt x="251796" y="347116"/>
                  </a:lnTo>
                  <a:lnTo>
                    <a:pt x="252983" y="341160"/>
                  </a:lnTo>
                  <a:lnTo>
                    <a:pt x="252983" y="54991"/>
                  </a:lnTo>
                  <a:lnTo>
                    <a:pt x="251796" y="49022"/>
                  </a:lnTo>
                  <a:close/>
                </a:path>
                <a:path w="253365" h="363220">
                  <a:moveTo>
                    <a:pt x="222123" y="58928"/>
                  </a:moveTo>
                  <a:lnTo>
                    <a:pt x="30860" y="58928"/>
                  </a:lnTo>
                  <a:lnTo>
                    <a:pt x="25526" y="64262"/>
                  </a:lnTo>
                  <a:lnTo>
                    <a:pt x="25526" y="331889"/>
                  </a:lnTo>
                  <a:lnTo>
                    <a:pt x="30860" y="337273"/>
                  </a:lnTo>
                  <a:lnTo>
                    <a:pt x="222123" y="337273"/>
                  </a:lnTo>
                  <a:lnTo>
                    <a:pt x="227456" y="331889"/>
                  </a:lnTo>
                  <a:lnTo>
                    <a:pt x="227456" y="260159"/>
                  </a:lnTo>
                  <a:lnTo>
                    <a:pt x="118363" y="260146"/>
                  </a:lnTo>
                  <a:lnTo>
                    <a:pt x="116966" y="260146"/>
                  </a:lnTo>
                  <a:lnTo>
                    <a:pt x="116204" y="260032"/>
                  </a:lnTo>
                  <a:lnTo>
                    <a:pt x="109854" y="258305"/>
                  </a:lnTo>
                  <a:lnTo>
                    <a:pt x="106425" y="252641"/>
                  </a:lnTo>
                  <a:lnTo>
                    <a:pt x="107695" y="246976"/>
                  </a:lnTo>
                  <a:lnTo>
                    <a:pt x="107513" y="246291"/>
                  </a:lnTo>
                  <a:lnTo>
                    <a:pt x="73025" y="246291"/>
                  </a:lnTo>
                  <a:lnTo>
                    <a:pt x="69468" y="245402"/>
                  </a:lnTo>
                  <a:lnTo>
                    <a:pt x="34035" y="245402"/>
                  </a:lnTo>
                  <a:lnTo>
                    <a:pt x="29209" y="240423"/>
                  </a:lnTo>
                  <a:lnTo>
                    <a:pt x="29209" y="228168"/>
                  </a:lnTo>
                  <a:lnTo>
                    <a:pt x="34035" y="223202"/>
                  </a:lnTo>
                  <a:lnTo>
                    <a:pt x="64134" y="223202"/>
                  </a:lnTo>
                  <a:lnTo>
                    <a:pt x="87249" y="163830"/>
                  </a:lnTo>
                  <a:lnTo>
                    <a:pt x="88518" y="160401"/>
                  </a:lnTo>
                  <a:lnTo>
                    <a:pt x="91312" y="158115"/>
                  </a:lnTo>
                  <a:lnTo>
                    <a:pt x="94487" y="157226"/>
                  </a:lnTo>
                  <a:lnTo>
                    <a:pt x="94741" y="157099"/>
                  </a:lnTo>
                  <a:lnTo>
                    <a:pt x="94868" y="156972"/>
                  </a:lnTo>
                  <a:lnTo>
                    <a:pt x="95122" y="156972"/>
                  </a:lnTo>
                  <a:lnTo>
                    <a:pt x="96774" y="156845"/>
                  </a:lnTo>
                  <a:lnTo>
                    <a:pt x="97027" y="156845"/>
                  </a:lnTo>
                  <a:lnTo>
                    <a:pt x="97726" y="156718"/>
                  </a:lnTo>
                  <a:lnTo>
                    <a:pt x="98043" y="156591"/>
                  </a:lnTo>
                  <a:lnTo>
                    <a:pt x="131487" y="156591"/>
                  </a:lnTo>
                  <a:lnTo>
                    <a:pt x="133603" y="148590"/>
                  </a:lnTo>
                  <a:lnTo>
                    <a:pt x="133603" y="144145"/>
                  </a:lnTo>
                  <a:lnTo>
                    <a:pt x="136271" y="139954"/>
                  </a:lnTo>
                  <a:lnTo>
                    <a:pt x="140461" y="138303"/>
                  </a:lnTo>
                  <a:lnTo>
                    <a:pt x="141985" y="137668"/>
                  </a:lnTo>
                  <a:lnTo>
                    <a:pt x="143382" y="137414"/>
                  </a:lnTo>
                  <a:lnTo>
                    <a:pt x="227456" y="137414"/>
                  </a:lnTo>
                  <a:lnTo>
                    <a:pt x="227456" y="64262"/>
                  </a:lnTo>
                  <a:lnTo>
                    <a:pt x="222123" y="58928"/>
                  </a:lnTo>
                  <a:close/>
                </a:path>
                <a:path w="253365" h="363220">
                  <a:moveTo>
                    <a:pt x="118999" y="260045"/>
                  </a:moveTo>
                  <a:lnTo>
                    <a:pt x="118490" y="260159"/>
                  </a:lnTo>
                  <a:lnTo>
                    <a:pt x="119379" y="260159"/>
                  </a:lnTo>
                  <a:lnTo>
                    <a:pt x="118999" y="260045"/>
                  </a:lnTo>
                  <a:close/>
                </a:path>
                <a:path w="253365" h="363220">
                  <a:moveTo>
                    <a:pt x="146938" y="184404"/>
                  </a:moveTo>
                  <a:lnTo>
                    <a:pt x="130301" y="246976"/>
                  </a:lnTo>
                  <a:lnTo>
                    <a:pt x="131571" y="252641"/>
                  </a:lnTo>
                  <a:lnTo>
                    <a:pt x="128142" y="258305"/>
                  </a:lnTo>
                  <a:lnTo>
                    <a:pt x="122427" y="259829"/>
                  </a:lnTo>
                  <a:lnTo>
                    <a:pt x="120268" y="259969"/>
                  </a:lnTo>
                  <a:lnTo>
                    <a:pt x="119760" y="260121"/>
                  </a:lnTo>
                  <a:lnTo>
                    <a:pt x="119379" y="260159"/>
                  </a:lnTo>
                  <a:lnTo>
                    <a:pt x="227456" y="260159"/>
                  </a:lnTo>
                  <a:lnTo>
                    <a:pt x="227456" y="246468"/>
                  </a:lnTo>
                  <a:lnTo>
                    <a:pt x="175513" y="246468"/>
                  </a:lnTo>
                  <a:lnTo>
                    <a:pt x="170433" y="243725"/>
                  </a:lnTo>
                  <a:lnTo>
                    <a:pt x="168528" y="238785"/>
                  </a:lnTo>
                  <a:lnTo>
                    <a:pt x="146938" y="184404"/>
                  </a:lnTo>
                  <a:close/>
                </a:path>
                <a:path w="253365" h="363220">
                  <a:moveTo>
                    <a:pt x="117728" y="259969"/>
                  </a:moveTo>
                  <a:lnTo>
                    <a:pt x="116966" y="260146"/>
                  </a:lnTo>
                  <a:lnTo>
                    <a:pt x="118363" y="260146"/>
                  </a:lnTo>
                  <a:lnTo>
                    <a:pt x="118109" y="260121"/>
                  </a:lnTo>
                  <a:lnTo>
                    <a:pt x="117728" y="259969"/>
                  </a:lnTo>
                  <a:close/>
                </a:path>
                <a:path w="253365" h="363220">
                  <a:moveTo>
                    <a:pt x="227456" y="137414"/>
                  </a:moveTo>
                  <a:lnTo>
                    <a:pt x="144779" y="137414"/>
                  </a:lnTo>
                  <a:lnTo>
                    <a:pt x="149098" y="137541"/>
                  </a:lnTo>
                  <a:lnTo>
                    <a:pt x="153161" y="140208"/>
                  </a:lnTo>
                  <a:lnTo>
                    <a:pt x="186054" y="223202"/>
                  </a:lnTo>
                  <a:lnTo>
                    <a:pt x="215137" y="223202"/>
                  </a:lnTo>
                  <a:lnTo>
                    <a:pt x="220090" y="228168"/>
                  </a:lnTo>
                  <a:lnTo>
                    <a:pt x="220090" y="240423"/>
                  </a:lnTo>
                  <a:lnTo>
                    <a:pt x="215137" y="245402"/>
                  </a:lnTo>
                  <a:lnTo>
                    <a:pt x="180466" y="245402"/>
                  </a:lnTo>
                  <a:lnTo>
                    <a:pt x="175513" y="246468"/>
                  </a:lnTo>
                  <a:lnTo>
                    <a:pt x="227456" y="246468"/>
                  </a:lnTo>
                  <a:lnTo>
                    <a:pt x="227456" y="137414"/>
                  </a:lnTo>
                  <a:close/>
                </a:path>
                <a:path w="253365" h="363220">
                  <a:moveTo>
                    <a:pt x="95884" y="202514"/>
                  </a:moveTo>
                  <a:lnTo>
                    <a:pt x="82676" y="236435"/>
                  </a:lnTo>
                  <a:lnTo>
                    <a:pt x="82422" y="239014"/>
                  </a:lnTo>
                  <a:lnTo>
                    <a:pt x="81025" y="241236"/>
                  </a:lnTo>
                  <a:lnTo>
                    <a:pt x="78993" y="242709"/>
                  </a:lnTo>
                  <a:lnTo>
                    <a:pt x="76580" y="245186"/>
                  </a:lnTo>
                  <a:lnTo>
                    <a:pt x="73025" y="246291"/>
                  </a:lnTo>
                  <a:lnTo>
                    <a:pt x="107513" y="246291"/>
                  </a:lnTo>
                  <a:lnTo>
                    <a:pt x="95884" y="202514"/>
                  </a:lnTo>
                  <a:close/>
                </a:path>
                <a:path w="253365" h="363220">
                  <a:moveTo>
                    <a:pt x="131487" y="156591"/>
                  </a:moveTo>
                  <a:lnTo>
                    <a:pt x="98805" y="156591"/>
                  </a:lnTo>
                  <a:lnTo>
                    <a:pt x="99440" y="156718"/>
                  </a:lnTo>
                  <a:lnTo>
                    <a:pt x="103758" y="157226"/>
                  </a:lnTo>
                  <a:lnTo>
                    <a:pt x="107441" y="160401"/>
                  </a:lnTo>
                  <a:lnTo>
                    <a:pt x="108584" y="164846"/>
                  </a:lnTo>
                  <a:lnTo>
                    <a:pt x="118999" y="203809"/>
                  </a:lnTo>
                  <a:lnTo>
                    <a:pt x="131487" y="156591"/>
                  </a:lnTo>
                  <a:close/>
                </a:path>
                <a:path w="253365" h="363220">
                  <a:moveTo>
                    <a:pt x="97726" y="156718"/>
                  </a:moveTo>
                  <a:lnTo>
                    <a:pt x="97154" y="156718"/>
                  </a:lnTo>
                  <a:lnTo>
                    <a:pt x="97408" y="156845"/>
                  </a:lnTo>
                  <a:lnTo>
                    <a:pt x="97726" y="156718"/>
                  </a:lnTo>
                  <a:close/>
                </a:path>
                <a:path w="253365" h="363220">
                  <a:moveTo>
                    <a:pt x="156972" y="17399"/>
                  </a:moveTo>
                  <a:lnTo>
                    <a:pt x="96012" y="17399"/>
                  </a:lnTo>
                  <a:lnTo>
                    <a:pt x="93471" y="20066"/>
                  </a:lnTo>
                  <a:lnTo>
                    <a:pt x="93471" y="33401"/>
                  </a:lnTo>
                  <a:lnTo>
                    <a:pt x="159511" y="33401"/>
                  </a:lnTo>
                  <a:lnTo>
                    <a:pt x="159511" y="20066"/>
                  </a:lnTo>
                  <a:lnTo>
                    <a:pt x="156972" y="17399"/>
                  </a:lnTo>
                  <a:close/>
                </a:path>
                <a:path w="253365" h="363220">
                  <a:moveTo>
                    <a:pt x="147700" y="0"/>
                  </a:moveTo>
                  <a:lnTo>
                    <a:pt x="105282" y="0"/>
                  </a:lnTo>
                  <a:lnTo>
                    <a:pt x="102615" y="2540"/>
                  </a:lnTo>
                  <a:lnTo>
                    <a:pt x="102615" y="17399"/>
                  </a:lnTo>
                  <a:lnTo>
                    <a:pt x="150368" y="17399"/>
                  </a:lnTo>
                  <a:lnTo>
                    <a:pt x="150368" y="2540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EB484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788911" y="3621633"/>
            <a:ext cx="2016760" cy="11918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235"/>
              </a:spcBef>
            </a:pP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Legitimate </a:t>
            </a:r>
            <a:r>
              <a:rPr sz="1200" b="1" i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Power 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Perolehan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r>
              <a:rPr sz="1200" spc="-15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melalui 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pengangkatan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dalam</a:t>
            </a:r>
            <a:r>
              <a:rPr sz="1200" spc="-17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struktur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 marR="17081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organisasi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formal.</a:t>
            </a:r>
            <a:r>
              <a:rPr sz="1200" spc="-1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Contoh: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pejabat pemerintah yang  </a:t>
            </a:r>
            <a:r>
              <a:rPr sz="1200" dirty="0">
                <a:latin typeface="Arial" panose="020B0604020202020204"/>
                <a:cs typeface="Arial" panose="020B0604020202020204"/>
              </a:rPr>
              <a:t>diangkat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lewat</a:t>
            </a:r>
            <a:r>
              <a:rPr sz="12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SK.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6551" y="1588170"/>
            <a:ext cx="2444137" cy="163051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9" y="1618487"/>
            <a:ext cx="2337816" cy="16002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320" y="1618487"/>
            <a:ext cx="2234183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0"/>
            <a:ext cx="4541520" cy="100266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pc="-10" dirty="0">
                <a:solidFill>
                  <a:srgbClr val="FFFFFF"/>
                </a:solidFill>
              </a:rPr>
              <a:t>3. Sumber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Kekuasaan</a:t>
            </a:r>
            <a:endParaRPr spc="-10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-10" dirty="0">
                <a:solidFill>
                  <a:srgbClr val="FFFFFF"/>
                </a:solidFill>
              </a:rPr>
              <a:t>Sumber </a:t>
            </a:r>
            <a:r>
              <a:rPr sz="1400" spc="-5" dirty="0">
                <a:solidFill>
                  <a:srgbClr val="FFFFFF"/>
                </a:solidFill>
              </a:rPr>
              <a:t>kekuasaan </a:t>
            </a:r>
            <a:r>
              <a:rPr sz="1400" spc="-10" dirty="0">
                <a:solidFill>
                  <a:srgbClr val="FFFFFF"/>
                </a:solidFill>
              </a:rPr>
              <a:t>struktural </a:t>
            </a:r>
            <a:r>
              <a:rPr sz="1400" spc="-15" dirty="0">
                <a:solidFill>
                  <a:srgbClr val="FFFFFF"/>
                </a:solidFill>
              </a:rPr>
              <a:t>dapat </a:t>
            </a:r>
            <a:r>
              <a:rPr sz="1400" spc="-10" dirty="0">
                <a:solidFill>
                  <a:srgbClr val="FFFFFF"/>
                </a:solidFill>
              </a:rPr>
              <a:t>berasal</a:t>
            </a:r>
            <a:r>
              <a:rPr sz="1400" spc="12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dari:</a:t>
            </a:r>
            <a:endParaRPr sz="1400"/>
          </a:p>
        </p:txBody>
      </p:sp>
      <p:grpSp>
        <p:nvGrpSpPr>
          <p:cNvPr id="3" name="object 3"/>
          <p:cNvGrpSpPr/>
          <p:nvPr/>
        </p:nvGrpSpPr>
        <p:grpSpPr>
          <a:xfrm>
            <a:off x="673873" y="3727703"/>
            <a:ext cx="326390" cy="360045"/>
            <a:chOff x="673873" y="3727703"/>
            <a:chExt cx="326390" cy="360045"/>
          </a:xfrm>
        </p:grpSpPr>
        <p:sp>
          <p:nvSpPr>
            <p:cNvPr id="4" name="object 4"/>
            <p:cNvSpPr/>
            <p:nvPr/>
          </p:nvSpPr>
          <p:spPr>
            <a:xfrm>
              <a:off x="673873" y="3779392"/>
              <a:ext cx="273685" cy="271780"/>
            </a:xfrm>
            <a:custGeom>
              <a:avLst/>
              <a:gdLst/>
              <a:ahLst/>
              <a:cxnLst/>
              <a:rect l="l" t="t" r="r" b="b"/>
              <a:pathLst>
                <a:path w="273684" h="271779">
                  <a:moveTo>
                    <a:pt x="166041" y="22351"/>
                  </a:moveTo>
                  <a:lnTo>
                    <a:pt x="148159" y="146202"/>
                  </a:lnTo>
                  <a:lnTo>
                    <a:pt x="42279" y="213906"/>
                  </a:lnTo>
                  <a:lnTo>
                    <a:pt x="70797" y="244968"/>
                  </a:lnTo>
                  <a:lnTo>
                    <a:pt x="107019" y="264510"/>
                  </a:lnTo>
                  <a:lnTo>
                    <a:pt x="147644" y="271397"/>
                  </a:lnTo>
                  <a:lnTo>
                    <a:pt x="189371" y="264490"/>
                  </a:lnTo>
                  <a:lnTo>
                    <a:pt x="226448" y="244253"/>
                  </a:lnTo>
                  <a:lnTo>
                    <a:pt x="254087" y="213856"/>
                  </a:lnTo>
                  <a:lnTo>
                    <a:pt x="270395" y="176223"/>
                  </a:lnTo>
                  <a:lnTo>
                    <a:pt x="273483" y="134277"/>
                  </a:lnTo>
                  <a:lnTo>
                    <a:pt x="262440" y="93644"/>
                  </a:lnTo>
                  <a:lnTo>
                    <a:pt x="239245" y="59774"/>
                  </a:lnTo>
                  <a:lnTo>
                    <a:pt x="206308" y="35173"/>
                  </a:lnTo>
                  <a:lnTo>
                    <a:pt x="166041" y="22351"/>
                  </a:lnTo>
                  <a:close/>
                </a:path>
                <a:path w="273684" h="271779">
                  <a:moveTo>
                    <a:pt x="29605" y="58927"/>
                  </a:moveTo>
                  <a:lnTo>
                    <a:pt x="8722" y="94370"/>
                  </a:lnTo>
                  <a:lnTo>
                    <a:pt x="0" y="133569"/>
                  </a:lnTo>
                  <a:lnTo>
                    <a:pt x="3628" y="173553"/>
                  </a:lnTo>
                  <a:lnTo>
                    <a:pt x="19800" y="211353"/>
                  </a:lnTo>
                  <a:lnTo>
                    <a:pt x="131256" y="141922"/>
                  </a:lnTo>
                  <a:lnTo>
                    <a:pt x="29605" y="58927"/>
                  </a:lnTo>
                  <a:close/>
                </a:path>
                <a:path w="273684" h="271779">
                  <a:moveTo>
                    <a:pt x="141212" y="0"/>
                  </a:moveTo>
                  <a:lnTo>
                    <a:pt x="84131" y="11668"/>
                  </a:lnTo>
                  <a:lnTo>
                    <a:pt x="40844" y="42925"/>
                  </a:lnTo>
                  <a:lnTo>
                    <a:pt x="138190" y="130911"/>
                  </a:lnTo>
                  <a:lnTo>
                    <a:pt x="151588" y="761"/>
                  </a:lnTo>
                  <a:lnTo>
                    <a:pt x="146394" y="253"/>
                  </a:lnTo>
                  <a:lnTo>
                    <a:pt x="141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6759" y="3727703"/>
              <a:ext cx="253365" cy="360045"/>
            </a:xfrm>
            <a:custGeom>
              <a:avLst/>
              <a:gdLst/>
              <a:ahLst/>
              <a:cxnLst/>
              <a:rect l="l" t="t" r="r" b="b"/>
              <a:pathLst>
                <a:path w="253365" h="360045">
                  <a:moveTo>
                    <a:pt x="231622" y="33147"/>
                  </a:moveTo>
                  <a:lnTo>
                    <a:pt x="21361" y="33147"/>
                  </a:lnTo>
                  <a:lnTo>
                    <a:pt x="13046" y="34819"/>
                  </a:lnTo>
                  <a:lnTo>
                    <a:pt x="6256" y="39385"/>
                  </a:lnTo>
                  <a:lnTo>
                    <a:pt x="1678" y="46166"/>
                  </a:lnTo>
                  <a:lnTo>
                    <a:pt x="0" y="54483"/>
                  </a:lnTo>
                  <a:lnTo>
                    <a:pt x="0" y="338302"/>
                  </a:lnTo>
                  <a:lnTo>
                    <a:pt x="1678" y="346617"/>
                  </a:lnTo>
                  <a:lnTo>
                    <a:pt x="6256" y="353407"/>
                  </a:lnTo>
                  <a:lnTo>
                    <a:pt x="13046" y="357985"/>
                  </a:lnTo>
                  <a:lnTo>
                    <a:pt x="21361" y="359664"/>
                  </a:lnTo>
                  <a:lnTo>
                    <a:pt x="231622" y="359664"/>
                  </a:lnTo>
                  <a:lnTo>
                    <a:pt x="239937" y="357985"/>
                  </a:lnTo>
                  <a:lnTo>
                    <a:pt x="246727" y="353407"/>
                  </a:lnTo>
                  <a:lnTo>
                    <a:pt x="251305" y="346617"/>
                  </a:lnTo>
                  <a:lnTo>
                    <a:pt x="251794" y="344195"/>
                  </a:lnTo>
                  <a:lnTo>
                    <a:pt x="20015" y="344195"/>
                  </a:lnTo>
                  <a:lnTo>
                    <a:pt x="14122" y="338302"/>
                  </a:lnTo>
                  <a:lnTo>
                    <a:pt x="14210" y="54483"/>
                  </a:lnTo>
                  <a:lnTo>
                    <a:pt x="20015" y="48641"/>
                  </a:lnTo>
                  <a:lnTo>
                    <a:pt x="251804" y="48641"/>
                  </a:lnTo>
                  <a:lnTo>
                    <a:pt x="251305" y="46166"/>
                  </a:lnTo>
                  <a:lnTo>
                    <a:pt x="246727" y="39385"/>
                  </a:lnTo>
                  <a:lnTo>
                    <a:pt x="239937" y="34819"/>
                  </a:lnTo>
                  <a:lnTo>
                    <a:pt x="231622" y="33147"/>
                  </a:lnTo>
                  <a:close/>
                </a:path>
                <a:path w="253365" h="360045">
                  <a:moveTo>
                    <a:pt x="251804" y="48641"/>
                  </a:moveTo>
                  <a:lnTo>
                    <a:pt x="232968" y="48641"/>
                  </a:lnTo>
                  <a:lnTo>
                    <a:pt x="238773" y="54483"/>
                  </a:lnTo>
                  <a:lnTo>
                    <a:pt x="238861" y="338302"/>
                  </a:lnTo>
                  <a:lnTo>
                    <a:pt x="232968" y="344195"/>
                  </a:lnTo>
                  <a:lnTo>
                    <a:pt x="251794" y="344195"/>
                  </a:lnTo>
                  <a:lnTo>
                    <a:pt x="252984" y="338302"/>
                  </a:lnTo>
                  <a:lnTo>
                    <a:pt x="252984" y="54483"/>
                  </a:lnTo>
                  <a:lnTo>
                    <a:pt x="251804" y="48641"/>
                  </a:lnTo>
                  <a:close/>
                </a:path>
                <a:path w="253365" h="360045">
                  <a:moveTo>
                    <a:pt x="222186" y="58420"/>
                  </a:moveTo>
                  <a:lnTo>
                    <a:pt x="30797" y="58420"/>
                  </a:lnTo>
                  <a:lnTo>
                    <a:pt x="25463" y="63754"/>
                  </a:lnTo>
                  <a:lnTo>
                    <a:pt x="25463" y="329107"/>
                  </a:lnTo>
                  <a:lnTo>
                    <a:pt x="30797" y="334429"/>
                  </a:lnTo>
                  <a:lnTo>
                    <a:pt x="222186" y="334429"/>
                  </a:lnTo>
                  <a:lnTo>
                    <a:pt x="227520" y="329107"/>
                  </a:lnTo>
                  <a:lnTo>
                    <a:pt x="227520" y="257975"/>
                  </a:lnTo>
                  <a:lnTo>
                    <a:pt x="118424" y="257962"/>
                  </a:lnTo>
                  <a:lnTo>
                    <a:pt x="116954" y="257962"/>
                  </a:lnTo>
                  <a:lnTo>
                    <a:pt x="116205" y="257848"/>
                  </a:lnTo>
                  <a:lnTo>
                    <a:pt x="109842" y="256133"/>
                  </a:lnTo>
                  <a:lnTo>
                    <a:pt x="106400" y="250520"/>
                  </a:lnTo>
                  <a:lnTo>
                    <a:pt x="107645" y="244906"/>
                  </a:lnTo>
                  <a:lnTo>
                    <a:pt x="107461" y="244221"/>
                  </a:lnTo>
                  <a:lnTo>
                    <a:pt x="72974" y="244221"/>
                  </a:lnTo>
                  <a:lnTo>
                    <a:pt x="69494" y="243332"/>
                  </a:lnTo>
                  <a:lnTo>
                    <a:pt x="34086" y="243332"/>
                  </a:lnTo>
                  <a:lnTo>
                    <a:pt x="29159" y="238404"/>
                  </a:lnTo>
                  <a:lnTo>
                    <a:pt x="29159" y="226250"/>
                  </a:lnTo>
                  <a:lnTo>
                    <a:pt x="34086" y="221322"/>
                  </a:lnTo>
                  <a:lnTo>
                    <a:pt x="64160" y="221322"/>
                  </a:lnTo>
                  <a:lnTo>
                    <a:pt x="88518" y="159092"/>
                  </a:lnTo>
                  <a:lnTo>
                    <a:pt x="91300" y="156743"/>
                  </a:lnTo>
                  <a:lnTo>
                    <a:pt x="94551" y="155917"/>
                  </a:lnTo>
                  <a:lnTo>
                    <a:pt x="94716" y="155752"/>
                  </a:lnTo>
                  <a:lnTo>
                    <a:pt x="95110" y="155638"/>
                  </a:lnTo>
                  <a:lnTo>
                    <a:pt x="96748" y="155536"/>
                  </a:lnTo>
                  <a:lnTo>
                    <a:pt x="96888" y="155473"/>
                  </a:lnTo>
                  <a:lnTo>
                    <a:pt x="97155" y="155460"/>
                  </a:lnTo>
                  <a:lnTo>
                    <a:pt x="97447" y="155460"/>
                  </a:lnTo>
                  <a:lnTo>
                    <a:pt x="98056" y="155232"/>
                  </a:lnTo>
                  <a:lnTo>
                    <a:pt x="131521" y="155232"/>
                  </a:lnTo>
                  <a:lnTo>
                    <a:pt x="133642" y="147320"/>
                  </a:lnTo>
                  <a:lnTo>
                    <a:pt x="133591" y="143002"/>
                  </a:lnTo>
                  <a:lnTo>
                    <a:pt x="136220" y="138811"/>
                  </a:lnTo>
                  <a:lnTo>
                    <a:pt x="140525" y="137160"/>
                  </a:lnTo>
                  <a:lnTo>
                    <a:pt x="141935" y="136525"/>
                  </a:lnTo>
                  <a:lnTo>
                    <a:pt x="143395" y="136271"/>
                  </a:lnTo>
                  <a:lnTo>
                    <a:pt x="227520" y="136271"/>
                  </a:lnTo>
                  <a:lnTo>
                    <a:pt x="227520" y="63754"/>
                  </a:lnTo>
                  <a:lnTo>
                    <a:pt x="222186" y="58420"/>
                  </a:lnTo>
                  <a:close/>
                </a:path>
                <a:path w="253365" h="360045">
                  <a:moveTo>
                    <a:pt x="118960" y="257860"/>
                  </a:moveTo>
                  <a:lnTo>
                    <a:pt x="118529" y="257975"/>
                  </a:lnTo>
                  <a:lnTo>
                    <a:pt x="119392" y="257975"/>
                  </a:lnTo>
                  <a:lnTo>
                    <a:pt x="118960" y="257860"/>
                  </a:lnTo>
                  <a:close/>
                </a:path>
                <a:path w="253365" h="360045">
                  <a:moveTo>
                    <a:pt x="146926" y="182803"/>
                  </a:moveTo>
                  <a:lnTo>
                    <a:pt x="130276" y="244906"/>
                  </a:lnTo>
                  <a:lnTo>
                    <a:pt x="131521" y="250520"/>
                  </a:lnTo>
                  <a:lnTo>
                    <a:pt x="128079" y="256133"/>
                  </a:lnTo>
                  <a:lnTo>
                    <a:pt x="122453" y="257644"/>
                  </a:lnTo>
                  <a:lnTo>
                    <a:pt x="120218" y="257784"/>
                  </a:lnTo>
                  <a:lnTo>
                    <a:pt x="119824" y="257924"/>
                  </a:lnTo>
                  <a:lnTo>
                    <a:pt x="119392" y="257975"/>
                  </a:lnTo>
                  <a:lnTo>
                    <a:pt x="227520" y="257975"/>
                  </a:lnTo>
                  <a:lnTo>
                    <a:pt x="227520" y="244398"/>
                  </a:lnTo>
                  <a:lnTo>
                    <a:pt x="175526" y="244398"/>
                  </a:lnTo>
                  <a:lnTo>
                    <a:pt x="170446" y="241681"/>
                  </a:lnTo>
                  <a:lnTo>
                    <a:pt x="146926" y="182803"/>
                  </a:lnTo>
                  <a:close/>
                </a:path>
                <a:path w="253365" h="360045">
                  <a:moveTo>
                    <a:pt x="117703" y="257784"/>
                  </a:moveTo>
                  <a:lnTo>
                    <a:pt x="116954" y="257962"/>
                  </a:lnTo>
                  <a:lnTo>
                    <a:pt x="118424" y="257962"/>
                  </a:lnTo>
                  <a:lnTo>
                    <a:pt x="118109" y="257924"/>
                  </a:lnTo>
                  <a:lnTo>
                    <a:pt x="117703" y="257784"/>
                  </a:lnTo>
                  <a:close/>
                </a:path>
                <a:path w="253365" h="360045">
                  <a:moveTo>
                    <a:pt x="227520" y="136271"/>
                  </a:moveTo>
                  <a:lnTo>
                    <a:pt x="144818" y="136271"/>
                  </a:lnTo>
                  <a:lnTo>
                    <a:pt x="149110" y="136398"/>
                  </a:lnTo>
                  <a:lnTo>
                    <a:pt x="153136" y="139065"/>
                  </a:lnTo>
                  <a:lnTo>
                    <a:pt x="186016" y="221322"/>
                  </a:lnTo>
                  <a:lnTo>
                    <a:pt x="215125" y="221322"/>
                  </a:lnTo>
                  <a:lnTo>
                    <a:pt x="220052" y="226250"/>
                  </a:lnTo>
                  <a:lnTo>
                    <a:pt x="220052" y="238404"/>
                  </a:lnTo>
                  <a:lnTo>
                    <a:pt x="215125" y="243332"/>
                  </a:lnTo>
                  <a:lnTo>
                    <a:pt x="180492" y="243332"/>
                  </a:lnTo>
                  <a:lnTo>
                    <a:pt x="175526" y="244398"/>
                  </a:lnTo>
                  <a:lnTo>
                    <a:pt x="227520" y="244398"/>
                  </a:lnTo>
                  <a:lnTo>
                    <a:pt x="227520" y="136271"/>
                  </a:lnTo>
                  <a:close/>
                </a:path>
                <a:path w="253365" h="360045">
                  <a:moveTo>
                    <a:pt x="95821" y="200812"/>
                  </a:moveTo>
                  <a:lnTo>
                    <a:pt x="82664" y="234454"/>
                  </a:lnTo>
                  <a:lnTo>
                    <a:pt x="82372" y="237007"/>
                  </a:lnTo>
                  <a:lnTo>
                    <a:pt x="81026" y="239204"/>
                  </a:lnTo>
                  <a:lnTo>
                    <a:pt x="79032" y="240677"/>
                  </a:lnTo>
                  <a:lnTo>
                    <a:pt x="76555" y="243128"/>
                  </a:lnTo>
                  <a:lnTo>
                    <a:pt x="72974" y="244221"/>
                  </a:lnTo>
                  <a:lnTo>
                    <a:pt x="107461" y="244221"/>
                  </a:lnTo>
                  <a:lnTo>
                    <a:pt x="95821" y="200812"/>
                  </a:lnTo>
                  <a:close/>
                </a:path>
                <a:path w="253365" h="360045">
                  <a:moveTo>
                    <a:pt x="131521" y="155232"/>
                  </a:moveTo>
                  <a:lnTo>
                    <a:pt x="98056" y="155232"/>
                  </a:lnTo>
                  <a:lnTo>
                    <a:pt x="98780" y="155270"/>
                  </a:lnTo>
                  <a:lnTo>
                    <a:pt x="103720" y="155956"/>
                  </a:lnTo>
                  <a:lnTo>
                    <a:pt x="107416" y="159016"/>
                  </a:lnTo>
                  <a:lnTo>
                    <a:pt x="118960" y="202095"/>
                  </a:lnTo>
                  <a:lnTo>
                    <a:pt x="131521" y="155232"/>
                  </a:lnTo>
                  <a:close/>
                </a:path>
                <a:path w="253365" h="360045">
                  <a:moveTo>
                    <a:pt x="97447" y="155460"/>
                  </a:moveTo>
                  <a:lnTo>
                    <a:pt x="97155" y="155460"/>
                  </a:lnTo>
                  <a:lnTo>
                    <a:pt x="97345" y="155498"/>
                  </a:lnTo>
                  <a:close/>
                </a:path>
                <a:path w="253365" h="360045">
                  <a:moveTo>
                    <a:pt x="156933" y="17272"/>
                  </a:moveTo>
                  <a:lnTo>
                    <a:pt x="96050" y="17272"/>
                  </a:lnTo>
                  <a:lnTo>
                    <a:pt x="93472" y="19812"/>
                  </a:lnTo>
                  <a:lnTo>
                    <a:pt x="93472" y="33147"/>
                  </a:lnTo>
                  <a:lnTo>
                    <a:pt x="159512" y="33147"/>
                  </a:lnTo>
                  <a:lnTo>
                    <a:pt x="159512" y="19812"/>
                  </a:lnTo>
                  <a:lnTo>
                    <a:pt x="156933" y="17272"/>
                  </a:lnTo>
                  <a:close/>
                </a:path>
                <a:path w="253365" h="360045">
                  <a:moveTo>
                    <a:pt x="147751" y="0"/>
                  </a:moveTo>
                  <a:lnTo>
                    <a:pt x="105232" y="0"/>
                  </a:lnTo>
                  <a:lnTo>
                    <a:pt x="102654" y="2540"/>
                  </a:lnTo>
                  <a:lnTo>
                    <a:pt x="102654" y="17272"/>
                  </a:lnTo>
                  <a:lnTo>
                    <a:pt x="150329" y="17272"/>
                  </a:lnTo>
                  <a:lnTo>
                    <a:pt x="150329" y="2540"/>
                  </a:lnTo>
                  <a:lnTo>
                    <a:pt x="147751" y="0"/>
                  </a:lnTo>
                  <a:close/>
                </a:path>
              </a:pathLst>
            </a:custGeom>
            <a:solidFill>
              <a:srgbClr val="EB484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62913" y="3661054"/>
            <a:ext cx="2021839" cy="11918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i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Expert</a:t>
            </a:r>
            <a:r>
              <a:rPr sz="1200" b="1" i="1" spc="-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Power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Perolehan kekuasaan</a:t>
            </a:r>
            <a:r>
              <a:rPr sz="1200" spc="-15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melalui  keahlian. </a:t>
            </a:r>
            <a:r>
              <a:rPr sz="12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Contoh: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Ahli 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pemrograman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di Microsoft  yang sangat dibutuhkan  perusahaan dan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langka</a:t>
            </a:r>
            <a:r>
              <a:rPr sz="1200" spc="-16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ada.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62229" y="3785489"/>
            <a:ext cx="273685" cy="274955"/>
          </a:xfrm>
          <a:custGeom>
            <a:avLst/>
            <a:gdLst/>
            <a:ahLst/>
            <a:cxnLst/>
            <a:rect l="l" t="t" r="r" b="b"/>
            <a:pathLst>
              <a:path w="273685" h="274954">
                <a:moveTo>
                  <a:pt x="166084" y="22479"/>
                </a:moveTo>
                <a:lnTo>
                  <a:pt x="148177" y="147840"/>
                </a:lnTo>
                <a:lnTo>
                  <a:pt x="42259" y="216306"/>
                </a:lnTo>
                <a:lnTo>
                  <a:pt x="70756" y="247718"/>
                </a:lnTo>
                <a:lnTo>
                  <a:pt x="106981" y="267482"/>
                </a:lnTo>
                <a:lnTo>
                  <a:pt x="147611" y="274447"/>
                </a:lnTo>
                <a:lnTo>
                  <a:pt x="189325" y="267462"/>
                </a:lnTo>
                <a:lnTo>
                  <a:pt x="226393" y="246994"/>
                </a:lnTo>
                <a:lnTo>
                  <a:pt x="254031" y="216254"/>
                </a:lnTo>
                <a:lnTo>
                  <a:pt x="270335" y="178195"/>
                </a:lnTo>
                <a:lnTo>
                  <a:pt x="273399" y="135775"/>
                </a:lnTo>
                <a:lnTo>
                  <a:pt x="262399" y="94707"/>
                </a:lnTo>
                <a:lnTo>
                  <a:pt x="239220" y="60453"/>
                </a:lnTo>
                <a:lnTo>
                  <a:pt x="206301" y="35536"/>
                </a:lnTo>
                <a:lnTo>
                  <a:pt x="166084" y="22479"/>
                </a:lnTo>
                <a:close/>
              </a:path>
              <a:path w="273685" h="274954">
                <a:moveTo>
                  <a:pt x="29559" y="59563"/>
                </a:moveTo>
                <a:lnTo>
                  <a:pt x="8707" y="95422"/>
                </a:lnTo>
                <a:lnTo>
                  <a:pt x="0" y="135069"/>
                </a:lnTo>
                <a:lnTo>
                  <a:pt x="3627" y="175504"/>
                </a:lnTo>
                <a:lnTo>
                  <a:pt x="19780" y="213728"/>
                </a:lnTo>
                <a:lnTo>
                  <a:pt x="131286" y="143510"/>
                </a:lnTo>
                <a:lnTo>
                  <a:pt x="29559" y="59563"/>
                </a:lnTo>
                <a:close/>
              </a:path>
              <a:path w="273685" h="274954">
                <a:moveTo>
                  <a:pt x="141192" y="0"/>
                </a:moveTo>
                <a:lnTo>
                  <a:pt x="84089" y="11826"/>
                </a:lnTo>
                <a:lnTo>
                  <a:pt x="40862" y="43434"/>
                </a:lnTo>
                <a:lnTo>
                  <a:pt x="138144" y="132384"/>
                </a:lnTo>
                <a:lnTo>
                  <a:pt x="151606" y="762"/>
                </a:lnTo>
                <a:lnTo>
                  <a:pt x="146399" y="254"/>
                </a:lnTo>
                <a:lnTo>
                  <a:pt x="141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25058" y="3640751"/>
            <a:ext cx="2449830" cy="10083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Referent</a:t>
            </a:r>
            <a:r>
              <a:rPr sz="1200" b="1" i="1" spc="-4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Power</a:t>
            </a:r>
            <a:endParaRPr sz="12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Perolehan kekuasaan melalui daya 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tarik. </a:t>
            </a:r>
            <a:r>
              <a:rPr sz="1200" b="1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Contoh: </a:t>
            </a:r>
            <a:r>
              <a:rPr sz="1200" dirty="0">
                <a:latin typeface="Arial" panose="020B0604020202020204"/>
                <a:cs typeface="Arial" panose="020B0604020202020204"/>
              </a:rPr>
              <a:t>Orang  berkepribadian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menarik </a:t>
            </a:r>
            <a:r>
              <a:rPr sz="1200" dirty="0">
                <a:latin typeface="Arial" panose="020B0604020202020204"/>
                <a:cs typeface="Arial" panose="020B0604020202020204"/>
              </a:rPr>
              <a:t>&amp;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kharismatik </a:t>
            </a:r>
            <a:r>
              <a:rPr sz="1200" spc="-15" dirty="0">
                <a:latin typeface="Arial" panose="020B0604020202020204"/>
                <a:cs typeface="Arial" panose="020B0604020202020204"/>
              </a:rPr>
              <a:t>jadi 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teladan</a:t>
            </a:r>
            <a:r>
              <a:rPr sz="1200" spc="7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berperilaku.</a:t>
            </a:r>
            <a:endParaRPr sz="1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7735" y="3709415"/>
            <a:ext cx="253365" cy="360045"/>
          </a:xfrm>
          <a:custGeom>
            <a:avLst/>
            <a:gdLst/>
            <a:ahLst/>
            <a:cxnLst/>
            <a:rect l="l" t="t" r="r" b="b"/>
            <a:pathLst>
              <a:path w="253364" h="360045">
                <a:moveTo>
                  <a:pt x="231648" y="33147"/>
                </a:moveTo>
                <a:lnTo>
                  <a:pt x="21336" y="33147"/>
                </a:lnTo>
                <a:lnTo>
                  <a:pt x="13019" y="34819"/>
                </a:lnTo>
                <a:lnTo>
                  <a:pt x="6238" y="39385"/>
                </a:lnTo>
                <a:lnTo>
                  <a:pt x="1672" y="46166"/>
                </a:lnTo>
                <a:lnTo>
                  <a:pt x="0" y="54483"/>
                </a:lnTo>
                <a:lnTo>
                  <a:pt x="0" y="338302"/>
                </a:lnTo>
                <a:lnTo>
                  <a:pt x="1672" y="346617"/>
                </a:lnTo>
                <a:lnTo>
                  <a:pt x="6238" y="353407"/>
                </a:lnTo>
                <a:lnTo>
                  <a:pt x="13019" y="357985"/>
                </a:lnTo>
                <a:lnTo>
                  <a:pt x="21336" y="359664"/>
                </a:lnTo>
                <a:lnTo>
                  <a:pt x="231648" y="359664"/>
                </a:lnTo>
                <a:lnTo>
                  <a:pt x="239964" y="357985"/>
                </a:lnTo>
                <a:lnTo>
                  <a:pt x="246745" y="353407"/>
                </a:lnTo>
                <a:lnTo>
                  <a:pt x="251311" y="346617"/>
                </a:lnTo>
                <a:lnTo>
                  <a:pt x="251798" y="344195"/>
                </a:lnTo>
                <a:lnTo>
                  <a:pt x="20065" y="344195"/>
                </a:lnTo>
                <a:lnTo>
                  <a:pt x="14135" y="338302"/>
                </a:lnTo>
                <a:lnTo>
                  <a:pt x="14224" y="54483"/>
                </a:lnTo>
                <a:lnTo>
                  <a:pt x="20065" y="48641"/>
                </a:lnTo>
                <a:lnTo>
                  <a:pt x="251808" y="48641"/>
                </a:lnTo>
                <a:lnTo>
                  <a:pt x="251311" y="46166"/>
                </a:lnTo>
                <a:lnTo>
                  <a:pt x="246745" y="39385"/>
                </a:lnTo>
                <a:lnTo>
                  <a:pt x="239964" y="34819"/>
                </a:lnTo>
                <a:lnTo>
                  <a:pt x="231648" y="33147"/>
                </a:lnTo>
                <a:close/>
              </a:path>
              <a:path w="253364" h="360045">
                <a:moveTo>
                  <a:pt x="251808" y="48641"/>
                </a:moveTo>
                <a:lnTo>
                  <a:pt x="232917" y="48641"/>
                </a:lnTo>
                <a:lnTo>
                  <a:pt x="238760" y="54483"/>
                </a:lnTo>
                <a:lnTo>
                  <a:pt x="238848" y="338302"/>
                </a:lnTo>
                <a:lnTo>
                  <a:pt x="232917" y="344195"/>
                </a:lnTo>
                <a:lnTo>
                  <a:pt x="251798" y="344195"/>
                </a:lnTo>
                <a:lnTo>
                  <a:pt x="252984" y="338302"/>
                </a:lnTo>
                <a:lnTo>
                  <a:pt x="252984" y="54483"/>
                </a:lnTo>
                <a:lnTo>
                  <a:pt x="251808" y="48641"/>
                </a:lnTo>
                <a:close/>
              </a:path>
              <a:path w="253364" h="360045">
                <a:moveTo>
                  <a:pt x="222123" y="58420"/>
                </a:moveTo>
                <a:lnTo>
                  <a:pt x="30861" y="58420"/>
                </a:lnTo>
                <a:lnTo>
                  <a:pt x="25526" y="63754"/>
                </a:lnTo>
                <a:lnTo>
                  <a:pt x="25526" y="329107"/>
                </a:lnTo>
                <a:lnTo>
                  <a:pt x="30861" y="334429"/>
                </a:lnTo>
                <a:lnTo>
                  <a:pt x="222123" y="334429"/>
                </a:lnTo>
                <a:lnTo>
                  <a:pt x="227456" y="329107"/>
                </a:lnTo>
                <a:lnTo>
                  <a:pt x="227456" y="257975"/>
                </a:lnTo>
                <a:lnTo>
                  <a:pt x="118395" y="257962"/>
                </a:lnTo>
                <a:lnTo>
                  <a:pt x="116966" y="257962"/>
                </a:lnTo>
                <a:lnTo>
                  <a:pt x="116204" y="257848"/>
                </a:lnTo>
                <a:lnTo>
                  <a:pt x="109854" y="256133"/>
                </a:lnTo>
                <a:lnTo>
                  <a:pt x="106425" y="250520"/>
                </a:lnTo>
                <a:lnTo>
                  <a:pt x="107696" y="244906"/>
                </a:lnTo>
                <a:lnTo>
                  <a:pt x="107512" y="244221"/>
                </a:lnTo>
                <a:lnTo>
                  <a:pt x="73025" y="244221"/>
                </a:lnTo>
                <a:lnTo>
                  <a:pt x="69468" y="243332"/>
                </a:lnTo>
                <a:lnTo>
                  <a:pt x="34036" y="243332"/>
                </a:lnTo>
                <a:lnTo>
                  <a:pt x="29210" y="238404"/>
                </a:lnTo>
                <a:lnTo>
                  <a:pt x="29210" y="226250"/>
                </a:lnTo>
                <a:lnTo>
                  <a:pt x="34036" y="221322"/>
                </a:lnTo>
                <a:lnTo>
                  <a:pt x="64135" y="221322"/>
                </a:lnTo>
                <a:lnTo>
                  <a:pt x="87249" y="162433"/>
                </a:lnTo>
                <a:lnTo>
                  <a:pt x="88518" y="159131"/>
                </a:lnTo>
                <a:lnTo>
                  <a:pt x="91312" y="156718"/>
                </a:lnTo>
                <a:lnTo>
                  <a:pt x="94487" y="155956"/>
                </a:lnTo>
                <a:lnTo>
                  <a:pt x="94741" y="155702"/>
                </a:lnTo>
                <a:lnTo>
                  <a:pt x="95123" y="155575"/>
                </a:lnTo>
                <a:lnTo>
                  <a:pt x="96774" y="155575"/>
                </a:lnTo>
                <a:lnTo>
                  <a:pt x="97409" y="155448"/>
                </a:lnTo>
                <a:lnTo>
                  <a:pt x="98043" y="155194"/>
                </a:lnTo>
                <a:lnTo>
                  <a:pt x="131504" y="155194"/>
                </a:lnTo>
                <a:lnTo>
                  <a:pt x="133603" y="147320"/>
                </a:lnTo>
                <a:lnTo>
                  <a:pt x="133603" y="143002"/>
                </a:lnTo>
                <a:lnTo>
                  <a:pt x="136271" y="138811"/>
                </a:lnTo>
                <a:lnTo>
                  <a:pt x="140462" y="137160"/>
                </a:lnTo>
                <a:lnTo>
                  <a:pt x="141986" y="136525"/>
                </a:lnTo>
                <a:lnTo>
                  <a:pt x="143383" y="136271"/>
                </a:lnTo>
                <a:lnTo>
                  <a:pt x="227456" y="136271"/>
                </a:lnTo>
                <a:lnTo>
                  <a:pt x="227456" y="63754"/>
                </a:lnTo>
                <a:lnTo>
                  <a:pt x="222123" y="58420"/>
                </a:lnTo>
                <a:close/>
              </a:path>
              <a:path w="253364" h="360045">
                <a:moveTo>
                  <a:pt x="118999" y="257860"/>
                </a:moveTo>
                <a:lnTo>
                  <a:pt x="118490" y="257975"/>
                </a:lnTo>
                <a:lnTo>
                  <a:pt x="119379" y="257975"/>
                </a:lnTo>
                <a:lnTo>
                  <a:pt x="118999" y="257860"/>
                </a:lnTo>
                <a:close/>
              </a:path>
              <a:path w="253364" h="360045">
                <a:moveTo>
                  <a:pt x="146938" y="182803"/>
                </a:moveTo>
                <a:lnTo>
                  <a:pt x="130301" y="244906"/>
                </a:lnTo>
                <a:lnTo>
                  <a:pt x="131572" y="250520"/>
                </a:lnTo>
                <a:lnTo>
                  <a:pt x="128142" y="256133"/>
                </a:lnTo>
                <a:lnTo>
                  <a:pt x="122427" y="257644"/>
                </a:lnTo>
                <a:lnTo>
                  <a:pt x="120268" y="257784"/>
                </a:lnTo>
                <a:lnTo>
                  <a:pt x="119761" y="257924"/>
                </a:lnTo>
                <a:lnTo>
                  <a:pt x="119379" y="257975"/>
                </a:lnTo>
                <a:lnTo>
                  <a:pt x="227456" y="257975"/>
                </a:lnTo>
                <a:lnTo>
                  <a:pt x="227456" y="244398"/>
                </a:lnTo>
                <a:lnTo>
                  <a:pt x="175513" y="244398"/>
                </a:lnTo>
                <a:lnTo>
                  <a:pt x="170434" y="241681"/>
                </a:lnTo>
                <a:lnTo>
                  <a:pt x="168528" y="236778"/>
                </a:lnTo>
                <a:lnTo>
                  <a:pt x="146938" y="182803"/>
                </a:lnTo>
                <a:close/>
              </a:path>
              <a:path w="253364" h="360045">
                <a:moveTo>
                  <a:pt x="117728" y="257784"/>
                </a:moveTo>
                <a:lnTo>
                  <a:pt x="116966" y="257962"/>
                </a:lnTo>
                <a:lnTo>
                  <a:pt x="118395" y="257962"/>
                </a:lnTo>
                <a:lnTo>
                  <a:pt x="118110" y="257924"/>
                </a:lnTo>
                <a:lnTo>
                  <a:pt x="117728" y="257784"/>
                </a:lnTo>
                <a:close/>
              </a:path>
              <a:path w="253364" h="360045">
                <a:moveTo>
                  <a:pt x="227456" y="136271"/>
                </a:moveTo>
                <a:lnTo>
                  <a:pt x="144779" y="136271"/>
                </a:lnTo>
                <a:lnTo>
                  <a:pt x="149098" y="136398"/>
                </a:lnTo>
                <a:lnTo>
                  <a:pt x="153162" y="139065"/>
                </a:lnTo>
                <a:lnTo>
                  <a:pt x="154812" y="143256"/>
                </a:lnTo>
                <a:lnTo>
                  <a:pt x="186054" y="221322"/>
                </a:lnTo>
                <a:lnTo>
                  <a:pt x="215137" y="221322"/>
                </a:lnTo>
                <a:lnTo>
                  <a:pt x="220090" y="226250"/>
                </a:lnTo>
                <a:lnTo>
                  <a:pt x="220090" y="238404"/>
                </a:lnTo>
                <a:lnTo>
                  <a:pt x="215137" y="243332"/>
                </a:lnTo>
                <a:lnTo>
                  <a:pt x="180466" y="243332"/>
                </a:lnTo>
                <a:lnTo>
                  <a:pt x="175513" y="244398"/>
                </a:lnTo>
                <a:lnTo>
                  <a:pt x="227456" y="244398"/>
                </a:lnTo>
                <a:lnTo>
                  <a:pt x="227456" y="136271"/>
                </a:lnTo>
                <a:close/>
              </a:path>
              <a:path w="253364" h="360045">
                <a:moveTo>
                  <a:pt x="95885" y="200812"/>
                </a:moveTo>
                <a:lnTo>
                  <a:pt x="82676" y="234454"/>
                </a:lnTo>
                <a:lnTo>
                  <a:pt x="82423" y="237007"/>
                </a:lnTo>
                <a:lnTo>
                  <a:pt x="81025" y="239204"/>
                </a:lnTo>
                <a:lnTo>
                  <a:pt x="78993" y="240677"/>
                </a:lnTo>
                <a:lnTo>
                  <a:pt x="76580" y="243128"/>
                </a:lnTo>
                <a:lnTo>
                  <a:pt x="73025" y="244221"/>
                </a:lnTo>
                <a:lnTo>
                  <a:pt x="107512" y="244221"/>
                </a:lnTo>
                <a:lnTo>
                  <a:pt x="95885" y="200812"/>
                </a:lnTo>
                <a:close/>
              </a:path>
              <a:path w="253364" h="360045">
                <a:moveTo>
                  <a:pt x="131504" y="155194"/>
                </a:moveTo>
                <a:lnTo>
                  <a:pt x="98043" y="155194"/>
                </a:lnTo>
                <a:lnTo>
                  <a:pt x="98805" y="155321"/>
                </a:lnTo>
                <a:lnTo>
                  <a:pt x="99440" y="155321"/>
                </a:lnTo>
                <a:lnTo>
                  <a:pt x="103759" y="155956"/>
                </a:lnTo>
                <a:lnTo>
                  <a:pt x="107441" y="159004"/>
                </a:lnTo>
                <a:lnTo>
                  <a:pt x="108585" y="163449"/>
                </a:lnTo>
                <a:lnTo>
                  <a:pt x="118999" y="202095"/>
                </a:lnTo>
                <a:lnTo>
                  <a:pt x="131504" y="155194"/>
                </a:lnTo>
                <a:close/>
              </a:path>
              <a:path w="253364" h="360045">
                <a:moveTo>
                  <a:pt x="156972" y="17272"/>
                </a:moveTo>
                <a:lnTo>
                  <a:pt x="96012" y="17272"/>
                </a:lnTo>
                <a:lnTo>
                  <a:pt x="93472" y="19812"/>
                </a:lnTo>
                <a:lnTo>
                  <a:pt x="93472" y="33147"/>
                </a:lnTo>
                <a:lnTo>
                  <a:pt x="159512" y="33147"/>
                </a:lnTo>
                <a:lnTo>
                  <a:pt x="159512" y="19812"/>
                </a:lnTo>
                <a:lnTo>
                  <a:pt x="156972" y="17272"/>
                </a:lnTo>
                <a:close/>
              </a:path>
              <a:path w="253364" h="360045">
                <a:moveTo>
                  <a:pt x="147700" y="0"/>
                </a:moveTo>
                <a:lnTo>
                  <a:pt x="105283" y="0"/>
                </a:lnTo>
                <a:lnTo>
                  <a:pt x="102615" y="2540"/>
                </a:lnTo>
                <a:lnTo>
                  <a:pt x="102615" y="17272"/>
                </a:lnTo>
                <a:lnTo>
                  <a:pt x="150367" y="17272"/>
                </a:lnTo>
                <a:lnTo>
                  <a:pt x="150367" y="2540"/>
                </a:lnTo>
                <a:lnTo>
                  <a:pt x="147700" y="0"/>
                </a:lnTo>
                <a:close/>
              </a:path>
            </a:pathLst>
          </a:custGeom>
          <a:solidFill>
            <a:srgbClr val="EB484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5904" y="1395983"/>
            <a:ext cx="2889504" cy="18836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515" y="1469135"/>
            <a:ext cx="3088012" cy="184708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645152" y="1395983"/>
            <a:ext cx="0" cy="3407410"/>
          </a:xfrm>
          <a:custGeom>
            <a:avLst/>
            <a:gdLst/>
            <a:ahLst/>
            <a:cxnLst/>
            <a:rect l="l" t="t" r="r" b="b"/>
            <a:pathLst>
              <a:path h="3407410">
                <a:moveTo>
                  <a:pt x="0" y="0"/>
                </a:moveTo>
                <a:lnTo>
                  <a:pt x="0" y="3406851"/>
                </a:lnTo>
              </a:path>
            </a:pathLst>
          </a:custGeom>
          <a:ln w="30480">
            <a:solidFill>
              <a:srgbClr val="EA434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0"/>
            <a:ext cx="6788150" cy="100266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pc="-10" dirty="0">
                <a:solidFill>
                  <a:srgbClr val="FFFFFF"/>
                </a:solidFill>
              </a:rPr>
              <a:t>3. Sumber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Kekuasaan</a:t>
            </a:r>
            <a:endParaRPr spc="-10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-10" dirty="0">
                <a:solidFill>
                  <a:srgbClr val="FFFFFF"/>
                </a:solidFill>
              </a:rPr>
              <a:t>Sumber </a:t>
            </a:r>
            <a:r>
              <a:rPr sz="1400" spc="-5" dirty="0">
                <a:solidFill>
                  <a:srgbClr val="FFFFFF"/>
                </a:solidFill>
              </a:rPr>
              <a:t>kekuasaan </a:t>
            </a:r>
            <a:r>
              <a:rPr sz="1400" spc="-10" dirty="0">
                <a:solidFill>
                  <a:srgbClr val="FFFFFF"/>
                </a:solidFill>
              </a:rPr>
              <a:t>struktural (</a:t>
            </a:r>
            <a:r>
              <a:rPr sz="14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interdepartmental sources of </a:t>
            </a:r>
            <a:r>
              <a:rPr sz="14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power</a:t>
            </a:r>
            <a:r>
              <a:rPr sz="1400" spc="-15" dirty="0">
                <a:solidFill>
                  <a:srgbClr val="FFFFFF"/>
                </a:solidFill>
              </a:rPr>
              <a:t>) dapat </a:t>
            </a:r>
            <a:r>
              <a:rPr sz="1400" spc="-10" dirty="0">
                <a:solidFill>
                  <a:srgbClr val="FFFFFF"/>
                </a:solidFill>
              </a:rPr>
              <a:t>berasal</a:t>
            </a:r>
            <a:r>
              <a:rPr sz="1400" spc="36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dari: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8410" y="1165605"/>
            <a:ext cx="4292600" cy="383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708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10820" algn="l"/>
              </a:tabLst>
            </a:pP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Ketergantungan</a:t>
            </a:r>
            <a:r>
              <a:rPr sz="1200" b="1" spc="-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Dependency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)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40005" marR="508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Jika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departemen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 bergantung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pada departemen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 untuk info  atau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kerja sama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untuk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dapat mengerjakan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tugas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secara efektif, 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berarti B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memiliki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sumber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terhadap</a:t>
            </a:r>
            <a:r>
              <a:rPr sz="1200" spc="-19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 panose="020B0604020202020204"/>
              <a:cs typeface="Arial" panose="020B0604020202020204"/>
            </a:endParaRPr>
          </a:p>
          <a:p>
            <a:pPr marL="210185" indent="-17081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10820" algn="l"/>
              </a:tabLst>
            </a:pP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Kesentralan</a:t>
            </a:r>
            <a:r>
              <a:rPr sz="1200" b="1" spc="-4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Centrality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)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40005" marR="772795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Semakin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penting (sentral) peran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departemen</a:t>
            </a:r>
            <a:r>
              <a:rPr sz="1200" spc="-19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dalam  organisasi,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semakin besar</a:t>
            </a:r>
            <a:r>
              <a:rPr sz="1200" spc="-1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kekuasaannya.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 panose="020B0604020202020204"/>
              <a:cs typeface="Arial" panose="020B0604020202020204"/>
            </a:endParaRPr>
          </a:p>
          <a:p>
            <a:pPr marL="187325" indent="-172085" algn="just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87960" algn="l"/>
              </a:tabLst>
            </a:pP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Sumber Dana 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Financial</a:t>
            </a:r>
            <a:r>
              <a:rPr sz="1200" b="1" i="1" spc="-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Resources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)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5875" marR="197485" algn="just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Departemen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memiliki sumber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dana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sendiri, apalagi</a:t>
            </a:r>
            <a:r>
              <a:rPr sz="1200" spc="-15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jika 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menghasilkan pendapatan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lebih tinggi,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maka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kekuasaannya 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lebih</a:t>
            </a:r>
            <a:r>
              <a:rPr sz="1200" spc="-7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besar.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2880" indent="-170815">
              <a:lnSpc>
                <a:spcPct val="100000"/>
              </a:lnSpc>
              <a:spcBef>
                <a:spcPts val="770"/>
              </a:spcBef>
              <a:buAutoNum type="arabicPeriod" startAt="4"/>
              <a:tabLst>
                <a:tab pos="183515" algn="l"/>
              </a:tabLst>
            </a:pP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Ketidakberlanjutan</a:t>
            </a:r>
            <a:r>
              <a:rPr sz="1200" b="1" spc="-4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Non-sustainability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)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21018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Diukur dari seberapa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mudah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fungsi suatu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departemen</a:t>
            </a:r>
            <a:r>
              <a:rPr sz="1200" spc="-9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dapat  digantikan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oleh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departemen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lain.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Semakin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sulit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digantikan  atau ditutup,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semakin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besar</a:t>
            </a:r>
            <a:r>
              <a:rPr sz="1200" spc="-1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kekuasaannya.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23495" marR="234950">
              <a:lnSpc>
                <a:spcPct val="100000"/>
              </a:lnSpc>
              <a:spcBef>
                <a:spcPts val="645"/>
              </a:spcBef>
              <a:buAutoNum type="arabicPeriod" startAt="5"/>
              <a:tabLst>
                <a:tab pos="194310" algn="l"/>
              </a:tabLst>
            </a:pP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Hadapi Ketidakpastian </a:t>
            </a:r>
            <a:r>
              <a:rPr sz="12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200" b="1" i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Coping </a:t>
            </a:r>
            <a:r>
              <a:rPr sz="1200" b="1" i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with Uncertainty</a:t>
            </a:r>
            <a:r>
              <a:rPr sz="1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) 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Departemen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bisa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turunkan ketidakpastian</a:t>
            </a:r>
            <a:r>
              <a:rPr sz="1200" spc="-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departemen 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lain,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kekuasaanya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lebih</a:t>
            </a:r>
            <a:r>
              <a:rPr sz="1200" spc="-204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besar.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70247" y="1234439"/>
            <a:ext cx="219455" cy="2225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0247" y="2087879"/>
            <a:ext cx="219455" cy="2225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662186"/>
            <a:ext cx="3463969" cy="29734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2815" y="2840735"/>
            <a:ext cx="219456" cy="2194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2815" y="3678935"/>
            <a:ext cx="219456" cy="2194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7576" y="4492752"/>
            <a:ext cx="219456" cy="2194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51450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00527" y="701039"/>
              <a:ext cx="3743325" cy="3743325"/>
            </a:xfrm>
            <a:custGeom>
              <a:avLst/>
              <a:gdLst/>
              <a:ahLst/>
              <a:cxnLst/>
              <a:rect l="l" t="t" r="r" b="b"/>
              <a:pathLst>
                <a:path w="3743325" h="3743325">
                  <a:moveTo>
                    <a:pt x="1871472" y="0"/>
                  </a:moveTo>
                  <a:lnTo>
                    <a:pt x="1823171" y="611"/>
                  </a:lnTo>
                  <a:lnTo>
                    <a:pt x="1775171" y="2435"/>
                  </a:lnTo>
                  <a:lnTo>
                    <a:pt x="1727487" y="5457"/>
                  </a:lnTo>
                  <a:lnTo>
                    <a:pt x="1680134" y="9662"/>
                  </a:lnTo>
                  <a:lnTo>
                    <a:pt x="1633126" y="15036"/>
                  </a:lnTo>
                  <a:lnTo>
                    <a:pt x="1586479" y="21564"/>
                  </a:lnTo>
                  <a:lnTo>
                    <a:pt x="1540205" y="29232"/>
                  </a:lnTo>
                  <a:lnTo>
                    <a:pt x="1494322" y="38024"/>
                  </a:lnTo>
                  <a:lnTo>
                    <a:pt x="1448842" y="47925"/>
                  </a:lnTo>
                  <a:lnTo>
                    <a:pt x="1403781" y="58922"/>
                  </a:lnTo>
                  <a:lnTo>
                    <a:pt x="1359154" y="70999"/>
                  </a:lnTo>
                  <a:lnTo>
                    <a:pt x="1314975" y="84142"/>
                  </a:lnTo>
                  <a:lnTo>
                    <a:pt x="1271259" y="98336"/>
                  </a:lnTo>
                  <a:lnTo>
                    <a:pt x="1228020" y="113567"/>
                  </a:lnTo>
                  <a:lnTo>
                    <a:pt x="1185274" y="129819"/>
                  </a:lnTo>
                  <a:lnTo>
                    <a:pt x="1143035" y="147077"/>
                  </a:lnTo>
                  <a:lnTo>
                    <a:pt x="1101318" y="165328"/>
                  </a:lnTo>
                  <a:lnTo>
                    <a:pt x="1060137" y="184557"/>
                  </a:lnTo>
                  <a:lnTo>
                    <a:pt x="1019507" y="204749"/>
                  </a:lnTo>
                  <a:lnTo>
                    <a:pt x="979443" y="225888"/>
                  </a:lnTo>
                  <a:lnTo>
                    <a:pt x="939960" y="247961"/>
                  </a:lnTo>
                  <a:lnTo>
                    <a:pt x="901072" y="270953"/>
                  </a:lnTo>
                  <a:lnTo>
                    <a:pt x="862793" y="294848"/>
                  </a:lnTo>
                  <a:lnTo>
                    <a:pt x="825140" y="319633"/>
                  </a:lnTo>
                  <a:lnTo>
                    <a:pt x="788126" y="345293"/>
                  </a:lnTo>
                  <a:lnTo>
                    <a:pt x="751765" y="371812"/>
                  </a:lnTo>
                  <a:lnTo>
                    <a:pt x="716074" y="399177"/>
                  </a:lnTo>
                  <a:lnTo>
                    <a:pt x="681066" y="427372"/>
                  </a:lnTo>
                  <a:lnTo>
                    <a:pt x="646756" y="456383"/>
                  </a:lnTo>
                  <a:lnTo>
                    <a:pt x="613160" y="486195"/>
                  </a:lnTo>
                  <a:lnTo>
                    <a:pt x="580290" y="516793"/>
                  </a:lnTo>
                  <a:lnTo>
                    <a:pt x="548163" y="548163"/>
                  </a:lnTo>
                  <a:lnTo>
                    <a:pt x="516793" y="580290"/>
                  </a:lnTo>
                  <a:lnTo>
                    <a:pt x="486195" y="613160"/>
                  </a:lnTo>
                  <a:lnTo>
                    <a:pt x="456383" y="646756"/>
                  </a:lnTo>
                  <a:lnTo>
                    <a:pt x="427372" y="681066"/>
                  </a:lnTo>
                  <a:lnTo>
                    <a:pt x="399177" y="716074"/>
                  </a:lnTo>
                  <a:lnTo>
                    <a:pt x="371812" y="751765"/>
                  </a:lnTo>
                  <a:lnTo>
                    <a:pt x="345293" y="788126"/>
                  </a:lnTo>
                  <a:lnTo>
                    <a:pt x="319633" y="825140"/>
                  </a:lnTo>
                  <a:lnTo>
                    <a:pt x="294848" y="862793"/>
                  </a:lnTo>
                  <a:lnTo>
                    <a:pt x="270953" y="901072"/>
                  </a:lnTo>
                  <a:lnTo>
                    <a:pt x="247961" y="939960"/>
                  </a:lnTo>
                  <a:lnTo>
                    <a:pt x="225888" y="979443"/>
                  </a:lnTo>
                  <a:lnTo>
                    <a:pt x="204749" y="1019507"/>
                  </a:lnTo>
                  <a:lnTo>
                    <a:pt x="184557" y="1060137"/>
                  </a:lnTo>
                  <a:lnTo>
                    <a:pt x="165328" y="1101318"/>
                  </a:lnTo>
                  <a:lnTo>
                    <a:pt x="147077" y="1143035"/>
                  </a:lnTo>
                  <a:lnTo>
                    <a:pt x="129819" y="1185274"/>
                  </a:lnTo>
                  <a:lnTo>
                    <a:pt x="113567" y="1228020"/>
                  </a:lnTo>
                  <a:lnTo>
                    <a:pt x="98336" y="1271259"/>
                  </a:lnTo>
                  <a:lnTo>
                    <a:pt x="84142" y="1314975"/>
                  </a:lnTo>
                  <a:lnTo>
                    <a:pt x="70999" y="1359154"/>
                  </a:lnTo>
                  <a:lnTo>
                    <a:pt x="58922" y="1403781"/>
                  </a:lnTo>
                  <a:lnTo>
                    <a:pt x="47925" y="1448842"/>
                  </a:lnTo>
                  <a:lnTo>
                    <a:pt x="38024" y="1494322"/>
                  </a:lnTo>
                  <a:lnTo>
                    <a:pt x="29232" y="1540205"/>
                  </a:lnTo>
                  <a:lnTo>
                    <a:pt x="21564" y="1586479"/>
                  </a:lnTo>
                  <a:lnTo>
                    <a:pt x="15036" y="1633126"/>
                  </a:lnTo>
                  <a:lnTo>
                    <a:pt x="9662" y="1680134"/>
                  </a:lnTo>
                  <a:lnTo>
                    <a:pt x="5457" y="1727487"/>
                  </a:lnTo>
                  <a:lnTo>
                    <a:pt x="2435" y="1775171"/>
                  </a:lnTo>
                  <a:lnTo>
                    <a:pt x="611" y="1823171"/>
                  </a:lnTo>
                  <a:lnTo>
                    <a:pt x="0" y="1871472"/>
                  </a:lnTo>
                  <a:lnTo>
                    <a:pt x="611" y="1919772"/>
                  </a:lnTo>
                  <a:lnTo>
                    <a:pt x="2435" y="1967772"/>
                  </a:lnTo>
                  <a:lnTo>
                    <a:pt x="5457" y="2015456"/>
                  </a:lnTo>
                  <a:lnTo>
                    <a:pt x="9662" y="2062809"/>
                  </a:lnTo>
                  <a:lnTo>
                    <a:pt x="15036" y="2109817"/>
                  </a:lnTo>
                  <a:lnTo>
                    <a:pt x="21564" y="2156464"/>
                  </a:lnTo>
                  <a:lnTo>
                    <a:pt x="29232" y="2202738"/>
                  </a:lnTo>
                  <a:lnTo>
                    <a:pt x="38024" y="2248621"/>
                  </a:lnTo>
                  <a:lnTo>
                    <a:pt x="47925" y="2294101"/>
                  </a:lnTo>
                  <a:lnTo>
                    <a:pt x="58922" y="2339162"/>
                  </a:lnTo>
                  <a:lnTo>
                    <a:pt x="70999" y="2383789"/>
                  </a:lnTo>
                  <a:lnTo>
                    <a:pt x="84142" y="2427968"/>
                  </a:lnTo>
                  <a:lnTo>
                    <a:pt x="98336" y="2471684"/>
                  </a:lnTo>
                  <a:lnTo>
                    <a:pt x="113567" y="2514923"/>
                  </a:lnTo>
                  <a:lnTo>
                    <a:pt x="129819" y="2557669"/>
                  </a:lnTo>
                  <a:lnTo>
                    <a:pt x="147077" y="2599908"/>
                  </a:lnTo>
                  <a:lnTo>
                    <a:pt x="165328" y="2641625"/>
                  </a:lnTo>
                  <a:lnTo>
                    <a:pt x="184557" y="2682806"/>
                  </a:lnTo>
                  <a:lnTo>
                    <a:pt x="204749" y="2723436"/>
                  </a:lnTo>
                  <a:lnTo>
                    <a:pt x="225888" y="2763500"/>
                  </a:lnTo>
                  <a:lnTo>
                    <a:pt x="247961" y="2802983"/>
                  </a:lnTo>
                  <a:lnTo>
                    <a:pt x="270953" y="2841871"/>
                  </a:lnTo>
                  <a:lnTo>
                    <a:pt x="294848" y="2880150"/>
                  </a:lnTo>
                  <a:lnTo>
                    <a:pt x="319633" y="2917803"/>
                  </a:lnTo>
                  <a:lnTo>
                    <a:pt x="345293" y="2954817"/>
                  </a:lnTo>
                  <a:lnTo>
                    <a:pt x="371812" y="2991178"/>
                  </a:lnTo>
                  <a:lnTo>
                    <a:pt x="399177" y="3026869"/>
                  </a:lnTo>
                  <a:lnTo>
                    <a:pt x="427372" y="3061877"/>
                  </a:lnTo>
                  <a:lnTo>
                    <a:pt x="456383" y="3096187"/>
                  </a:lnTo>
                  <a:lnTo>
                    <a:pt x="486195" y="3129783"/>
                  </a:lnTo>
                  <a:lnTo>
                    <a:pt x="516793" y="3162653"/>
                  </a:lnTo>
                  <a:lnTo>
                    <a:pt x="548163" y="3194780"/>
                  </a:lnTo>
                  <a:lnTo>
                    <a:pt x="580290" y="3226150"/>
                  </a:lnTo>
                  <a:lnTo>
                    <a:pt x="613160" y="3256748"/>
                  </a:lnTo>
                  <a:lnTo>
                    <a:pt x="646756" y="3286560"/>
                  </a:lnTo>
                  <a:lnTo>
                    <a:pt x="681066" y="3315571"/>
                  </a:lnTo>
                  <a:lnTo>
                    <a:pt x="716074" y="3343766"/>
                  </a:lnTo>
                  <a:lnTo>
                    <a:pt x="751765" y="3371131"/>
                  </a:lnTo>
                  <a:lnTo>
                    <a:pt x="788126" y="3397650"/>
                  </a:lnTo>
                  <a:lnTo>
                    <a:pt x="825140" y="3423310"/>
                  </a:lnTo>
                  <a:lnTo>
                    <a:pt x="862793" y="3448095"/>
                  </a:lnTo>
                  <a:lnTo>
                    <a:pt x="901072" y="3471990"/>
                  </a:lnTo>
                  <a:lnTo>
                    <a:pt x="939960" y="3494982"/>
                  </a:lnTo>
                  <a:lnTo>
                    <a:pt x="979443" y="3517055"/>
                  </a:lnTo>
                  <a:lnTo>
                    <a:pt x="1019507" y="3538194"/>
                  </a:lnTo>
                  <a:lnTo>
                    <a:pt x="1060137" y="3558386"/>
                  </a:lnTo>
                  <a:lnTo>
                    <a:pt x="1101318" y="3577615"/>
                  </a:lnTo>
                  <a:lnTo>
                    <a:pt x="1143035" y="3595866"/>
                  </a:lnTo>
                  <a:lnTo>
                    <a:pt x="1185274" y="3613124"/>
                  </a:lnTo>
                  <a:lnTo>
                    <a:pt x="1228020" y="3629376"/>
                  </a:lnTo>
                  <a:lnTo>
                    <a:pt x="1271259" y="3644607"/>
                  </a:lnTo>
                  <a:lnTo>
                    <a:pt x="1314975" y="3658801"/>
                  </a:lnTo>
                  <a:lnTo>
                    <a:pt x="1359154" y="3671944"/>
                  </a:lnTo>
                  <a:lnTo>
                    <a:pt x="1403781" y="3684021"/>
                  </a:lnTo>
                  <a:lnTo>
                    <a:pt x="1448842" y="3695018"/>
                  </a:lnTo>
                  <a:lnTo>
                    <a:pt x="1494322" y="3704919"/>
                  </a:lnTo>
                  <a:lnTo>
                    <a:pt x="1540205" y="3713711"/>
                  </a:lnTo>
                  <a:lnTo>
                    <a:pt x="1586479" y="3721379"/>
                  </a:lnTo>
                  <a:lnTo>
                    <a:pt x="1633126" y="3727907"/>
                  </a:lnTo>
                  <a:lnTo>
                    <a:pt x="1680134" y="3733281"/>
                  </a:lnTo>
                  <a:lnTo>
                    <a:pt x="1727487" y="3737486"/>
                  </a:lnTo>
                  <a:lnTo>
                    <a:pt x="1775171" y="3740508"/>
                  </a:lnTo>
                  <a:lnTo>
                    <a:pt x="1823171" y="3742332"/>
                  </a:lnTo>
                  <a:lnTo>
                    <a:pt x="1871472" y="3742944"/>
                  </a:lnTo>
                  <a:lnTo>
                    <a:pt x="1919772" y="3742332"/>
                  </a:lnTo>
                  <a:lnTo>
                    <a:pt x="1967772" y="3740508"/>
                  </a:lnTo>
                  <a:lnTo>
                    <a:pt x="2015456" y="3737486"/>
                  </a:lnTo>
                  <a:lnTo>
                    <a:pt x="2062809" y="3733281"/>
                  </a:lnTo>
                  <a:lnTo>
                    <a:pt x="2109817" y="3727907"/>
                  </a:lnTo>
                  <a:lnTo>
                    <a:pt x="2156464" y="3721379"/>
                  </a:lnTo>
                  <a:lnTo>
                    <a:pt x="2202738" y="3713711"/>
                  </a:lnTo>
                  <a:lnTo>
                    <a:pt x="2248621" y="3704919"/>
                  </a:lnTo>
                  <a:lnTo>
                    <a:pt x="2294101" y="3695018"/>
                  </a:lnTo>
                  <a:lnTo>
                    <a:pt x="2339162" y="3684021"/>
                  </a:lnTo>
                  <a:lnTo>
                    <a:pt x="2383789" y="3671944"/>
                  </a:lnTo>
                  <a:lnTo>
                    <a:pt x="2427968" y="3658801"/>
                  </a:lnTo>
                  <a:lnTo>
                    <a:pt x="2471684" y="3644607"/>
                  </a:lnTo>
                  <a:lnTo>
                    <a:pt x="2514923" y="3629376"/>
                  </a:lnTo>
                  <a:lnTo>
                    <a:pt x="2557669" y="3613124"/>
                  </a:lnTo>
                  <a:lnTo>
                    <a:pt x="2599908" y="3595866"/>
                  </a:lnTo>
                  <a:lnTo>
                    <a:pt x="2641625" y="3577615"/>
                  </a:lnTo>
                  <a:lnTo>
                    <a:pt x="2682806" y="3558386"/>
                  </a:lnTo>
                  <a:lnTo>
                    <a:pt x="2723436" y="3538194"/>
                  </a:lnTo>
                  <a:lnTo>
                    <a:pt x="2763500" y="3517055"/>
                  </a:lnTo>
                  <a:lnTo>
                    <a:pt x="2802983" y="3494982"/>
                  </a:lnTo>
                  <a:lnTo>
                    <a:pt x="2841871" y="3471990"/>
                  </a:lnTo>
                  <a:lnTo>
                    <a:pt x="2880150" y="3448095"/>
                  </a:lnTo>
                  <a:lnTo>
                    <a:pt x="2917803" y="3423310"/>
                  </a:lnTo>
                  <a:lnTo>
                    <a:pt x="2954817" y="3397650"/>
                  </a:lnTo>
                  <a:lnTo>
                    <a:pt x="2991178" y="3371131"/>
                  </a:lnTo>
                  <a:lnTo>
                    <a:pt x="3026869" y="3343766"/>
                  </a:lnTo>
                  <a:lnTo>
                    <a:pt x="3061877" y="3315571"/>
                  </a:lnTo>
                  <a:lnTo>
                    <a:pt x="3096187" y="3286560"/>
                  </a:lnTo>
                  <a:lnTo>
                    <a:pt x="3129783" y="3256748"/>
                  </a:lnTo>
                  <a:lnTo>
                    <a:pt x="3162653" y="3226150"/>
                  </a:lnTo>
                  <a:lnTo>
                    <a:pt x="3194780" y="3194780"/>
                  </a:lnTo>
                  <a:lnTo>
                    <a:pt x="3226150" y="3162653"/>
                  </a:lnTo>
                  <a:lnTo>
                    <a:pt x="3256748" y="3129783"/>
                  </a:lnTo>
                  <a:lnTo>
                    <a:pt x="3286560" y="3096187"/>
                  </a:lnTo>
                  <a:lnTo>
                    <a:pt x="3315571" y="3061877"/>
                  </a:lnTo>
                  <a:lnTo>
                    <a:pt x="3343766" y="3026869"/>
                  </a:lnTo>
                  <a:lnTo>
                    <a:pt x="3371131" y="2991178"/>
                  </a:lnTo>
                  <a:lnTo>
                    <a:pt x="3397650" y="2954817"/>
                  </a:lnTo>
                  <a:lnTo>
                    <a:pt x="3423310" y="2917803"/>
                  </a:lnTo>
                  <a:lnTo>
                    <a:pt x="3448095" y="2880150"/>
                  </a:lnTo>
                  <a:lnTo>
                    <a:pt x="3471990" y="2841871"/>
                  </a:lnTo>
                  <a:lnTo>
                    <a:pt x="3494982" y="2802983"/>
                  </a:lnTo>
                  <a:lnTo>
                    <a:pt x="3517055" y="2763500"/>
                  </a:lnTo>
                  <a:lnTo>
                    <a:pt x="3538194" y="2723436"/>
                  </a:lnTo>
                  <a:lnTo>
                    <a:pt x="3558386" y="2682806"/>
                  </a:lnTo>
                  <a:lnTo>
                    <a:pt x="3577615" y="2641625"/>
                  </a:lnTo>
                  <a:lnTo>
                    <a:pt x="3595866" y="2599908"/>
                  </a:lnTo>
                  <a:lnTo>
                    <a:pt x="3613124" y="2557669"/>
                  </a:lnTo>
                  <a:lnTo>
                    <a:pt x="3629376" y="2514923"/>
                  </a:lnTo>
                  <a:lnTo>
                    <a:pt x="3644607" y="2471684"/>
                  </a:lnTo>
                  <a:lnTo>
                    <a:pt x="3658801" y="2427968"/>
                  </a:lnTo>
                  <a:lnTo>
                    <a:pt x="3671944" y="2383789"/>
                  </a:lnTo>
                  <a:lnTo>
                    <a:pt x="3684021" y="2339162"/>
                  </a:lnTo>
                  <a:lnTo>
                    <a:pt x="3695018" y="2294101"/>
                  </a:lnTo>
                  <a:lnTo>
                    <a:pt x="3704919" y="2248621"/>
                  </a:lnTo>
                  <a:lnTo>
                    <a:pt x="3713711" y="2202738"/>
                  </a:lnTo>
                  <a:lnTo>
                    <a:pt x="3721379" y="2156464"/>
                  </a:lnTo>
                  <a:lnTo>
                    <a:pt x="3727907" y="2109817"/>
                  </a:lnTo>
                  <a:lnTo>
                    <a:pt x="3733281" y="2062809"/>
                  </a:lnTo>
                  <a:lnTo>
                    <a:pt x="3737486" y="2015456"/>
                  </a:lnTo>
                  <a:lnTo>
                    <a:pt x="3740508" y="1967772"/>
                  </a:lnTo>
                  <a:lnTo>
                    <a:pt x="3742332" y="1919772"/>
                  </a:lnTo>
                  <a:lnTo>
                    <a:pt x="3742944" y="1871472"/>
                  </a:lnTo>
                  <a:lnTo>
                    <a:pt x="3742332" y="1823171"/>
                  </a:lnTo>
                  <a:lnTo>
                    <a:pt x="3740508" y="1775171"/>
                  </a:lnTo>
                  <a:lnTo>
                    <a:pt x="3737486" y="1727487"/>
                  </a:lnTo>
                  <a:lnTo>
                    <a:pt x="3733281" y="1680134"/>
                  </a:lnTo>
                  <a:lnTo>
                    <a:pt x="3727907" y="1633126"/>
                  </a:lnTo>
                  <a:lnTo>
                    <a:pt x="3721379" y="1586479"/>
                  </a:lnTo>
                  <a:lnTo>
                    <a:pt x="3713711" y="1540205"/>
                  </a:lnTo>
                  <a:lnTo>
                    <a:pt x="3704919" y="1494322"/>
                  </a:lnTo>
                  <a:lnTo>
                    <a:pt x="3695018" y="1448842"/>
                  </a:lnTo>
                  <a:lnTo>
                    <a:pt x="3684021" y="1403781"/>
                  </a:lnTo>
                  <a:lnTo>
                    <a:pt x="3671944" y="1359154"/>
                  </a:lnTo>
                  <a:lnTo>
                    <a:pt x="3658801" y="1314975"/>
                  </a:lnTo>
                  <a:lnTo>
                    <a:pt x="3644607" y="1271259"/>
                  </a:lnTo>
                  <a:lnTo>
                    <a:pt x="3629376" y="1228020"/>
                  </a:lnTo>
                  <a:lnTo>
                    <a:pt x="3613124" y="1185274"/>
                  </a:lnTo>
                  <a:lnTo>
                    <a:pt x="3595866" y="1143035"/>
                  </a:lnTo>
                  <a:lnTo>
                    <a:pt x="3577615" y="1101318"/>
                  </a:lnTo>
                  <a:lnTo>
                    <a:pt x="3558386" y="1060137"/>
                  </a:lnTo>
                  <a:lnTo>
                    <a:pt x="3538194" y="1019507"/>
                  </a:lnTo>
                  <a:lnTo>
                    <a:pt x="3517055" y="979443"/>
                  </a:lnTo>
                  <a:lnTo>
                    <a:pt x="3494982" y="939960"/>
                  </a:lnTo>
                  <a:lnTo>
                    <a:pt x="3471990" y="901072"/>
                  </a:lnTo>
                  <a:lnTo>
                    <a:pt x="3448095" y="862793"/>
                  </a:lnTo>
                  <a:lnTo>
                    <a:pt x="3423310" y="825140"/>
                  </a:lnTo>
                  <a:lnTo>
                    <a:pt x="3397650" y="788126"/>
                  </a:lnTo>
                  <a:lnTo>
                    <a:pt x="3371131" y="751765"/>
                  </a:lnTo>
                  <a:lnTo>
                    <a:pt x="3343766" y="716074"/>
                  </a:lnTo>
                  <a:lnTo>
                    <a:pt x="3315571" y="681066"/>
                  </a:lnTo>
                  <a:lnTo>
                    <a:pt x="3286560" y="646756"/>
                  </a:lnTo>
                  <a:lnTo>
                    <a:pt x="3256748" y="613160"/>
                  </a:lnTo>
                  <a:lnTo>
                    <a:pt x="3226150" y="580290"/>
                  </a:lnTo>
                  <a:lnTo>
                    <a:pt x="3194780" y="548163"/>
                  </a:lnTo>
                  <a:lnTo>
                    <a:pt x="3162653" y="516793"/>
                  </a:lnTo>
                  <a:lnTo>
                    <a:pt x="3129783" y="486195"/>
                  </a:lnTo>
                  <a:lnTo>
                    <a:pt x="3096187" y="456383"/>
                  </a:lnTo>
                  <a:lnTo>
                    <a:pt x="3061877" y="427372"/>
                  </a:lnTo>
                  <a:lnTo>
                    <a:pt x="3026869" y="399177"/>
                  </a:lnTo>
                  <a:lnTo>
                    <a:pt x="2991178" y="371812"/>
                  </a:lnTo>
                  <a:lnTo>
                    <a:pt x="2954817" y="345293"/>
                  </a:lnTo>
                  <a:lnTo>
                    <a:pt x="2917803" y="319633"/>
                  </a:lnTo>
                  <a:lnTo>
                    <a:pt x="2880150" y="294848"/>
                  </a:lnTo>
                  <a:lnTo>
                    <a:pt x="2841871" y="270953"/>
                  </a:lnTo>
                  <a:lnTo>
                    <a:pt x="2802983" y="247961"/>
                  </a:lnTo>
                  <a:lnTo>
                    <a:pt x="2763500" y="225888"/>
                  </a:lnTo>
                  <a:lnTo>
                    <a:pt x="2723436" y="204749"/>
                  </a:lnTo>
                  <a:lnTo>
                    <a:pt x="2682806" y="184557"/>
                  </a:lnTo>
                  <a:lnTo>
                    <a:pt x="2641625" y="165328"/>
                  </a:lnTo>
                  <a:lnTo>
                    <a:pt x="2599908" y="147077"/>
                  </a:lnTo>
                  <a:lnTo>
                    <a:pt x="2557669" y="129819"/>
                  </a:lnTo>
                  <a:lnTo>
                    <a:pt x="2514923" y="113567"/>
                  </a:lnTo>
                  <a:lnTo>
                    <a:pt x="2471684" y="98336"/>
                  </a:lnTo>
                  <a:lnTo>
                    <a:pt x="2427968" y="84142"/>
                  </a:lnTo>
                  <a:lnTo>
                    <a:pt x="2383789" y="70999"/>
                  </a:lnTo>
                  <a:lnTo>
                    <a:pt x="2339162" y="58922"/>
                  </a:lnTo>
                  <a:lnTo>
                    <a:pt x="2294101" y="47925"/>
                  </a:lnTo>
                  <a:lnTo>
                    <a:pt x="2248621" y="38024"/>
                  </a:lnTo>
                  <a:lnTo>
                    <a:pt x="2202738" y="29232"/>
                  </a:lnTo>
                  <a:lnTo>
                    <a:pt x="2156464" y="21564"/>
                  </a:lnTo>
                  <a:lnTo>
                    <a:pt x="2109817" y="15036"/>
                  </a:lnTo>
                  <a:lnTo>
                    <a:pt x="2062809" y="9662"/>
                  </a:lnTo>
                  <a:lnTo>
                    <a:pt x="2015456" y="5457"/>
                  </a:lnTo>
                  <a:lnTo>
                    <a:pt x="1967772" y="2435"/>
                  </a:lnTo>
                  <a:lnTo>
                    <a:pt x="1919772" y="611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37688" y="838199"/>
              <a:ext cx="3469004" cy="3469004"/>
            </a:xfrm>
            <a:custGeom>
              <a:avLst/>
              <a:gdLst/>
              <a:ahLst/>
              <a:cxnLst/>
              <a:rect l="l" t="t" r="r" b="b"/>
              <a:pathLst>
                <a:path w="3469004" h="3469004">
                  <a:moveTo>
                    <a:pt x="1734312" y="0"/>
                  </a:moveTo>
                  <a:lnTo>
                    <a:pt x="1685767" y="666"/>
                  </a:lnTo>
                  <a:lnTo>
                    <a:pt x="1637553" y="2653"/>
                  </a:lnTo>
                  <a:lnTo>
                    <a:pt x="1589686" y="5944"/>
                  </a:lnTo>
                  <a:lnTo>
                    <a:pt x="1542184" y="10521"/>
                  </a:lnTo>
                  <a:lnTo>
                    <a:pt x="1495064" y="16367"/>
                  </a:lnTo>
                  <a:lnTo>
                    <a:pt x="1448344" y="23464"/>
                  </a:lnTo>
                  <a:lnTo>
                    <a:pt x="1402040" y="31796"/>
                  </a:lnTo>
                  <a:lnTo>
                    <a:pt x="1356171" y="41344"/>
                  </a:lnTo>
                  <a:lnTo>
                    <a:pt x="1310753" y="52091"/>
                  </a:lnTo>
                  <a:lnTo>
                    <a:pt x="1265805" y="64020"/>
                  </a:lnTo>
                  <a:lnTo>
                    <a:pt x="1221343" y="77114"/>
                  </a:lnTo>
                  <a:lnTo>
                    <a:pt x="1177384" y="91355"/>
                  </a:lnTo>
                  <a:lnTo>
                    <a:pt x="1133947" y="106726"/>
                  </a:lnTo>
                  <a:lnTo>
                    <a:pt x="1091049" y="123209"/>
                  </a:lnTo>
                  <a:lnTo>
                    <a:pt x="1048707" y="140787"/>
                  </a:lnTo>
                  <a:lnTo>
                    <a:pt x="1006938" y="159442"/>
                  </a:lnTo>
                  <a:lnTo>
                    <a:pt x="965759" y="179158"/>
                  </a:lnTo>
                  <a:lnTo>
                    <a:pt x="925189" y="199916"/>
                  </a:lnTo>
                  <a:lnTo>
                    <a:pt x="885245" y="221700"/>
                  </a:lnTo>
                  <a:lnTo>
                    <a:pt x="845943" y="244492"/>
                  </a:lnTo>
                  <a:lnTo>
                    <a:pt x="807302" y="268275"/>
                  </a:lnTo>
                  <a:lnTo>
                    <a:pt x="769338" y="293031"/>
                  </a:lnTo>
                  <a:lnTo>
                    <a:pt x="732070" y="318742"/>
                  </a:lnTo>
                  <a:lnTo>
                    <a:pt x="695514" y="345393"/>
                  </a:lnTo>
                  <a:lnTo>
                    <a:pt x="659687" y="372964"/>
                  </a:lnTo>
                  <a:lnTo>
                    <a:pt x="624608" y="401439"/>
                  </a:lnTo>
                  <a:lnTo>
                    <a:pt x="590294" y="430801"/>
                  </a:lnTo>
                  <a:lnTo>
                    <a:pt x="556762" y="461031"/>
                  </a:lnTo>
                  <a:lnTo>
                    <a:pt x="524029" y="492113"/>
                  </a:lnTo>
                  <a:lnTo>
                    <a:pt x="492113" y="524029"/>
                  </a:lnTo>
                  <a:lnTo>
                    <a:pt x="461031" y="556762"/>
                  </a:lnTo>
                  <a:lnTo>
                    <a:pt x="430801" y="590294"/>
                  </a:lnTo>
                  <a:lnTo>
                    <a:pt x="401439" y="624608"/>
                  </a:lnTo>
                  <a:lnTo>
                    <a:pt x="372964" y="659687"/>
                  </a:lnTo>
                  <a:lnTo>
                    <a:pt x="345393" y="695514"/>
                  </a:lnTo>
                  <a:lnTo>
                    <a:pt x="318742" y="732070"/>
                  </a:lnTo>
                  <a:lnTo>
                    <a:pt x="293031" y="769338"/>
                  </a:lnTo>
                  <a:lnTo>
                    <a:pt x="268275" y="807302"/>
                  </a:lnTo>
                  <a:lnTo>
                    <a:pt x="244492" y="845943"/>
                  </a:lnTo>
                  <a:lnTo>
                    <a:pt x="221700" y="885245"/>
                  </a:lnTo>
                  <a:lnTo>
                    <a:pt x="199916" y="925189"/>
                  </a:lnTo>
                  <a:lnTo>
                    <a:pt x="179158" y="965759"/>
                  </a:lnTo>
                  <a:lnTo>
                    <a:pt x="159442" y="1006938"/>
                  </a:lnTo>
                  <a:lnTo>
                    <a:pt x="140787" y="1048707"/>
                  </a:lnTo>
                  <a:lnTo>
                    <a:pt x="123209" y="1091049"/>
                  </a:lnTo>
                  <a:lnTo>
                    <a:pt x="106726" y="1133947"/>
                  </a:lnTo>
                  <a:lnTo>
                    <a:pt x="91355" y="1177384"/>
                  </a:lnTo>
                  <a:lnTo>
                    <a:pt x="77114" y="1221343"/>
                  </a:lnTo>
                  <a:lnTo>
                    <a:pt x="64020" y="1265805"/>
                  </a:lnTo>
                  <a:lnTo>
                    <a:pt x="52091" y="1310753"/>
                  </a:lnTo>
                  <a:lnTo>
                    <a:pt x="41344" y="1356171"/>
                  </a:lnTo>
                  <a:lnTo>
                    <a:pt x="31796" y="1402040"/>
                  </a:lnTo>
                  <a:lnTo>
                    <a:pt x="23464" y="1448344"/>
                  </a:lnTo>
                  <a:lnTo>
                    <a:pt x="16367" y="1495064"/>
                  </a:lnTo>
                  <a:lnTo>
                    <a:pt x="10521" y="1542184"/>
                  </a:lnTo>
                  <a:lnTo>
                    <a:pt x="5944" y="1589686"/>
                  </a:lnTo>
                  <a:lnTo>
                    <a:pt x="2653" y="1637553"/>
                  </a:lnTo>
                  <a:lnTo>
                    <a:pt x="666" y="1685767"/>
                  </a:lnTo>
                  <a:lnTo>
                    <a:pt x="0" y="1734312"/>
                  </a:lnTo>
                  <a:lnTo>
                    <a:pt x="666" y="1782856"/>
                  </a:lnTo>
                  <a:lnTo>
                    <a:pt x="2653" y="1831070"/>
                  </a:lnTo>
                  <a:lnTo>
                    <a:pt x="5944" y="1878937"/>
                  </a:lnTo>
                  <a:lnTo>
                    <a:pt x="10521" y="1926439"/>
                  </a:lnTo>
                  <a:lnTo>
                    <a:pt x="16367" y="1973559"/>
                  </a:lnTo>
                  <a:lnTo>
                    <a:pt x="23464" y="2020279"/>
                  </a:lnTo>
                  <a:lnTo>
                    <a:pt x="31796" y="2066583"/>
                  </a:lnTo>
                  <a:lnTo>
                    <a:pt x="41344" y="2112452"/>
                  </a:lnTo>
                  <a:lnTo>
                    <a:pt x="52091" y="2157870"/>
                  </a:lnTo>
                  <a:lnTo>
                    <a:pt x="64020" y="2202818"/>
                  </a:lnTo>
                  <a:lnTo>
                    <a:pt x="77114" y="2247280"/>
                  </a:lnTo>
                  <a:lnTo>
                    <a:pt x="91355" y="2291239"/>
                  </a:lnTo>
                  <a:lnTo>
                    <a:pt x="106726" y="2334676"/>
                  </a:lnTo>
                  <a:lnTo>
                    <a:pt x="123209" y="2377574"/>
                  </a:lnTo>
                  <a:lnTo>
                    <a:pt x="140787" y="2419916"/>
                  </a:lnTo>
                  <a:lnTo>
                    <a:pt x="159442" y="2461685"/>
                  </a:lnTo>
                  <a:lnTo>
                    <a:pt x="179158" y="2502864"/>
                  </a:lnTo>
                  <a:lnTo>
                    <a:pt x="199916" y="2543434"/>
                  </a:lnTo>
                  <a:lnTo>
                    <a:pt x="221700" y="2583378"/>
                  </a:lnTo>
                  <a:lnTo>
                    <a:pt x="244492" y="2622680"/>
                  </a:lnTo>
                  <a:lnTo>
                    <a:pt x="268275" y="2661321"/>
                  </a:lnTo>
                  <a:lnTo>
                    <a:pt x="293031" y="2699285"/>
                  </a:lnTo>
                  <a:lnTo>
                    <a:pt x="318742" y="2736553"/>
                  </a:lnTo>
                  <a:lnTo>
                    <a:pt x="345393" y="2773109"/>
                  </a:lnTo>
                  <a:lnTo>
                    <a:pt x="372964" y="2808936"/>
                  </a:lnTo>
                  <a:lnTo>
                    <a:pt x="401439" y="2844015"/>
                  </a:lnTo>
                  <a:lnTo>
                    <a:pt x="430801" y="2878329"/>
                  </a:lnTo>
                  <a:lnTo>
                    <a:pt x="461031" y="2911861"/>
                  </a:lnTo>
                  <a:lnTo>
                    <a:pt x="492113" y="2944594"/>
                  </a:lnTo>
                  <a:lnTo>
                    <a:pt x="524029" y="2976510"/>
                  </a:lnTo>
                  <a:lnTo>
                    <a:pt x="556762" y="3007592"/>
                  </a:lnTo>
                  <a:lnTo>
                    <a:pt x="590294" y="3037822"/>
                  </a:lnTo>
                  <a:lnTo>
                    <a:pt x="624608" y="3067184"/>
                  </a:lnTo>
                  <a:lnTo>
                    <a:pt x="659687" y="3095659"/>
                  </a:lnTo>
                  <a:lnTo>
                    <a:pt x="695514" y="3123230"/>
                  </a:lnTo>
                  <a:lnTo>
                    <a:pt x="732070" y="3149881"/>
                  </a:lnTo>
                  <a:lnTo>
                    <a:pt x="769338" y="3175592"/>
                  </a:lnTo>
                  <a:lnTo>
                    <a:pt x="807302" y="3200348"/>
                  </a:lnTo>
                  <a:lnTo>
                    <a:pt x="845943" y="3224131"/>
                  </a:lnTo>
                  <a:lnTo>
                    <a:pt x="885245" y="3246923"/>
                  </a:lnTo>
                  <a:lnTo>
                    <a:pt x="925189" y="3268707"/>
                  </a:lnTo>
                  <a:lnTo>
                    <a:pt x="965759" y="3289465"/>
                  </a:lnTo>
                  <a:lnTo>
                    <a:pt x="1006938" y="3309181"/>
                  </a:lnTo>
                  <a:lnTo>
                    <a:pt x="1048707" y="3327836"/>
                  </a:lnTo>
                  <a:lnTo>
                    <a:pt x="1091049" y="3345414"/>
                  </a:lnTo>
                  <a:lnTo>
                    <a:pt x="1133947" y="3361897"/>
                  </a:lnTo>
                  <a:lnTo>
                    <a:pt x="1177384" y="3377268"/>
                  </a:lnTo>
                  <a:lnTo>
                    <a:pt x="1221343" y="3391509"/>
                  </a:lnTo>
                  <a:lnTo>
                    <a:pt x="1265805" y="3404603"/>
                  </a:lnTo>
                  <a:lnTo>
                    <a:pt x="1310753" y="3416532"/>
                  </a:lnTo>
                  <a:lnTo>
                    <a:pt x="1356171" y="3427279"/>
                  </a:lnTo>
                  <a:lnTo>
                    <a:pt x="1402040" y="3436827"/>
                  </a:lnTo>
                  <a:lnTo>
                    <a:pt x="1448344" y="3445159"/>
                  </a:lnTo>
                  <a:lnTo>
                    <a:pt x="1495064" y="3452256"/>
                  </a:lnTo>
                  <a:lnTo>
                    <a:pt x="1542184" y="3458102"/>
                  </a:lnTo>
                  <a:lnTo>
                    <a:pt x="1589686" y="3462679"/>
                  </a:lnTo>
                  <a:lnTo>
                    <a:pt x="1637553" y="3465970"/>
                  </a:lnTo>
                  <a:lnTo>
                    <a:pt x="1685767" y="3467957"/>
                  </a:lnTo>
                  <a:lnTo>
                    <a:pt x="1734312" y="3468624"/>
                  </a:lnTo>
                  <a:lnTo>
                    <a:pt x="1782856" y="3467957"/>
                  </a:lnTo>
                  <a:lnTo>
                    <a:pt x="1831070" y="3465970"/>
                  </a:lnTo>
                  <a:lnTo>
                    <a:pt x="1878937" y="3462679"/>
                  </a:lnTo>
                  <a:lnTo>
                    <a:pt x="1926439" y="3458102"/>
                  </a:lnTo>
                  <a:lnTo>
                    <a:pt x="1973559" y="3452256"/>
                  </a:lnTo>
                  <a:lnTo>
                    <a:pt x="2020279" y="3445159"/>
                  </a:lnTo>
                  <a:lnTo>
                    <a:pt x="2066583" y="3436827"/>
                  </a:lnTo>
                  <a:lnTo>
                    <a:pt x="2112452" y="3427279"/>
                  </a:lnTo>
                  <a:lnTo>
                    <a:pt x="2157870" y="3416532"/>
                  </a:lnTo>
                  <a:lnTo>
                    <a:pt x="2202818" y="3404603"/>
                  </a:lnTo>
                  <a:lnTo>
                    <a:pt x="2247280" y="3391509"/>
                  </a:lnTo>
                  <a:lnTo>
                    <a:pt x="2291239" y="3377268"/>
                  </a:lnTo>
                  <a:lnTo>
                    <a:pt x="2334676" y="3361897"/>
                  </a:lnTo>
                  <a:lnTo>
                    <a:pt x="2377574" y="3345414"/>
                  </a:lnTo>
                  <a:lnTo>
                    <a:pt x="2419916" y="3327836"/>
                  </a:lnTo>
                  <a:lnTo>
                    <a:pt x="2461685" y="3309181"/>
                  </a:lnTo>
                  <a:lnTo>
                    <a:pt x="2502864" y="3289465"/>
                  </a:lnTo>
                  <a:lnTo>
                    <a:pt x="2543434" y="3268707"/>
                  </a:lnTo>
                  <a:lnTo>
                    <a:pt x="2583378" y="3246923"/>
                  </a:lnTo>
                  <a:lnTo>
                    <a:pt x="2622680" y="3224131"/>
                  </a:lnTo>
                  <a:lnTo>
                    <a:pt x="2661321" y="3200348"/>
                  </a:lnTo>
                  <a:lnTo>
                    <a:pt x="2699285" y="3175592"/>
                  </a:lnTo>
                  <a:lnTo>
                    <a:pt x="2736553" y="3149881"/>
                  </a:lnTo>
                  <a:lnTo>
                    <a:pt x="2773109" y="3123230"/>
                  </a:lnTo>
                  <a:lnTo>
                    <a:pt x="2808936" y="3095659"/>
                  </a:lnTo>
                  <a:lnTo>
                    <a:pt x="2844015" y="3067184"/>
                  </a:lnTo>
                  <a:lnTo>
                    <a:pt x="2878329" y="3037822"/>
                  </a:lnTo>
                  <a:lnTo>
                    <a:pt x="2911861" y="3007592"/>
                  </a:lnTo>
                  <a:lnTo>
                    <a:pt x="2944594" y="2976510"/>
                  </a:lnTo>
                  <a:lnTo>
                    <a:pt x="2976510" y="2944594"/>
                  </a:lnTo>
                  <a:lnTo>
                    <a:pt x="3007592" y="2911861"/>
                  </a:lnTo>
                  <a:lnTo>
                    <a:pt x="3037822" y="2878329"/>
                  </a:lnTo>
                  <a:lnTo>
                    <a:pt x="3067184" y="2844015"/>
                  </a:lnTo>
                  <a:lnTo>
                    <a:pt x="3095659" y="2808936"/>
                  </a:lnTo>
                  <a:lnTo>
                    <a:pt x="3123230" y="2773109"/>
                  </a:lnTo>
                  <a:lnTo>
                    <a:pt x="3149881" y="2736553"/>
                  </a:lnTo>
                  <a:lnTo>
                    <a:pt x="3175592" y="2699285"/>
                  </a:lnTo>
                  <a:lnTo>
                    <a:pt x="3200348" y="2661321"/>
                  </a:lnTo>
                  <a:lnTo>
                    <a:pt x="3224131" y="2622680"/>
                  </a:lnTo>
                  <a:lnTo>
                    <a:pt x="3246923" y="2583378"/>
                  </a:lnTo>
                  <a:lnTo>
                    <a:pt x="3268707" y="2543434"/>
                  </a:lnTo>
                  <a:lnTo>
                    <a:pt x="3289465" y="2502864"/>
                  </a:lnTo>
                  <a:lnTo>
                    <a:pt x="3309181" y="2461685"/>
                  </a:lnTo>
                  <a:lnTo>
                    <a:pt x="3327836" y="2419916"/>
                  </a:lnTo>
                  <a:lnTo>
                    <a:pt x="3345414" y="2377574"/>
                  </a:lnTo>
                  <a:lnTo>
                    <a:pt x="3361897" y="2334676"/>
                  </a:lnTo>
                  <a:lnTo>
                    <a:pt x="3377268" y="2291239"/>
                  </a:lnTo>
                  <a:lnTo>
                    <a:pt x="3391509" y="2247280"/>
                  </a:lnTo>
                  <a:lnTo>
                    <a:pt x="3404603" y="2202818"/>
                  </a:lnTo>
                  <a:lnTo>
                    <a:pt x="3416532" y="2157870"/>
                  </a:lnTo>
                  <a:lnTo>
                    <a:pt x="3427279" y="2112452"/>
                  </a:lnTo>
                  <a:lnTo>
                    <a:pt x="3436827" y="2066583"/>
                  </a:lnTo>
                  <a:lnTo>
                    <a:pt x="3445159" y="2020279"/>
                  </a:lnTo>
                  <a:lnTo>
                    <a:pt x="3452256" y="1973559"/>
                  </a:lnTo>
                  <a:lnTo>
                    <a:pt x="3458102" y="1926439"/>
                  </a:lnTo>
                  <a:lnTo>
                    <a:pt x="3462679" y="1878937"/>
                  </a:lnTo>
                  <a:lnTo>
                    <a:pt x="3465970" y="1831070"/>
                  </a:lnTo>
                  <a:lnTo>
                    <a:pt x="3467957" y="1782856"/>
                  </a:lnTo>
                  <a:lnTo>
                    <a:pt x="3468624" y="1734312"/>
                  </a:lnTo>
                  <a:lnTo>
                    <a:pt x="3467957" y="1685767"/>
                  </a:lnTo>
                  <a:lnTo>
                    <a:pt x="3465970" y="1637553"/>
                  </a:lnTo>
                  <a:lnTo>
                    <a:pt x="3462679" y="1589686"/>
                  </a:lnTo>
                  <a:lnTo>
                    <a:pt x="3458102" y="1542184"/>
                  </a:lnTo>
                  <a:lnTo>
                    <a:pt x="3452256" y="1495064"/>
                  </a:lnTo>
                  <a:lnTo>
                    <a:pt x="3445159" y="1448344"/>
                  </a:lnTo>
                  <a:lnTo>
                    <a:pt x="3436827" y="1402040"/>
                  </a:lnTo>
                  <a:lnTo>
                    <a:pt x="3427279" y="1356171"/>
                  </a:lnTo>
                  <a:lnTo>
                    <a:pt x="3416532" y="1310753"/>
                  </a:lnTo>
                  <a:lnTo>
                    <a:pt x="3404603" y="1265805"/>
                  </a:lnTo>
                  <a:lnTo>
                    <a:pt x="3391509" y="1221343"/>
                  </a:lnTo>
                  <a:lnTo>
                    <a:pt x="3377268" y="1177384"/>
                  </a:lnTo>
                  <a:lnTo>
                    <a:pt x="3361897" y="1133947"/>
                  </a:lnTo>
                  <a:lnTo>
                    <a:pt x="3345414" y="1091049"/>
                  </a:lnTo>
                  <a:lnTo>
                    <a:pt x="3327836" y="1048707"/>
                  </a:lnTo>
                  <a:lnTo>
                    <a:pt x="3309181" y="1006938"/>
                  </a:lnTo>
                  <a:lnTo>
                    <a:pt x="3289465" y="965759"/>
                  </a:lnTo>
                  <a:lnTo>
                    <a:pt x="3268707" y="925189"/>
                  </a:lnTo>
                  <a:lnTo>
                    <a:pt x="3246923" y="885245"/>
                  </a:lnTo>
                  <a:lnTo>
                    <a:pt x="3224131" y="845943"/>
                  </a:lnTo>
                  <a:lnTo>
                    <a:pt x="3200348" y="807302"/>
                  </a:lnTo>
                  <a:lnTo>
                    <a:pt x="3175592" y="769338"/>
                  </a:lnTo>
                  <a:lnTo>
                    <a:pt x="3149881" y="732070"/>
                  </a:lnTo>
                  <a:lnTo>
                    <a:pt x="3123230" y="695514"/>
                  </a:lnTo>
                  <a:lnTo>
                    <a:pt x="3095659" y="659687"/>
                  </a:lnTo>
                  <a:lnTo>
                    <a:pt x="3067184" y="624608"/>
                  </a:lnTo>
                  <a:lnTo>
                    <a:pt x="3037822" y="590294"/>
                  </a:lnTo>
                  <a:lnTo>
                    <a:pt x="3007592" y="556762"/>
                  </a:lnTo>
                  <a:lnTo>
                    <a:pt x="2976510" y="524029"/>
                  </a:lnTo>
                  <a:lnTo>
                    <a:pt x="2944594" y="492113"/>
                  </a:lnTo>
                  <a:lnTo>
                    <a:pt x="2911861" y="461031"/>
                  </a:lnTo>
                  <a:lnTo>
                    <a:pt x="2878329" y="430801"/>
                  </a:lnTo>
                  <a:lnTo>
                    <a:pt x="2844015" y="401439"/>
                  </a:lnTo>
                  <a:lnTo>
                    <a:pt x="2808936" y="372964"/>
                  </a:lnTo>
                  <a:lnTo>
                    <a:pt x="2773109" y="345393"/>
                  </a:lnTo>
                  <a:lnTo>
                    <a:pt x="2736553" y="318742"/>
                  </a:lnTo>
                  <a:lnTo>
                    <a:pt x="2699285" y="293031"/>
                  </a:lnTo>
                  <a:lnTo>
                    <a:pt x="2661321" y="268275"/>
                  </a:lnTo>
                  <a:lnTo>
                    <a:pt x="2622680" y="244492"/>
                  </a:lnTo>
                  <a:lnTo>
                    <a:pt x="2583378" y="221700"/>
                  </a:lnTo>
                  <a:lnTo>
                    <a:pt x="2543434" y="199916"/>
                  </a:lnTo>
                  <a:lnTo>
                    <a:pt x="2502864" y="179158"/>
                  </a:lnTo>
                  <a:lnTo>
                    <a:pt x="2461685" y="159442"/>
                  </a:lnTo>
                  <a:lnTo>
                    <a:pt x="2419916" y="140787"/>
                  </a:lnTo>
                  <a:lnTo>
                    <a:pt x="2377574" y="123209"/>
                  </a:lnTo>
                  <a:lnTo>
                    <a:pt x="2334676" y="106726"/>
                  </a:lnTo>
                  <a:lnTo>
                    <a:pt x="2291239" y="91355"/>
                  </a:lnTo>
                  <a:lnTo>
                    <a:pt x="2247280" y="77114"/>
                  </a:lnTo>
                  <a:lnTo>
                    <a:pt x="2202818" y="64020"/>
                  </a:lnTo>
                  <a:lnTo>
                    <a:pt x="2157870" y="52091"/>
                  </a:lnTo>
                  <a:lnTo>
                    <a:pt x="2112452" y="41344"/>
                  </a:lnTo>
                  <a:lnTo>
                    <a:pt x="2066583" y="31796"/>
                  </a:lnTo>
                  <a:lnTo>
                    <a:pt x="2020279" y="23464"/>
                  </a:lnTo>
                  <a:lnTo>
                    <a:pt x="1973559" y="16367"/>
                  </a:lnTo>
                  <a:lnTo>
                    <a:pt x="1926439" y="10521"/>
                  </a:lnTo>
                  <a:lnTo>
                    <a:pt x="1878937" y="5944"/>
                  </a:lnTo>
                  <a:lnTo>
                    <a:pt x="1831070" y="2653"/>
                  </a:lnTo>
                  <a:lnTo>
                    <a:pt x="1782856" y="666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FFFFFF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49112" y="1118615"/>
              <a:ext cx="1000125" cy="859790"/>
            </a:xfrm>
            <a:custGeom>
              <a:avLst/>
              <a:gdLst/>
              <a:ahLst/>
              <a:cxnLst/>
              <a:rect l="l" t="t" r="r" b="b"/>
              <a:pathLst>
                <a:path w="1000125" h="859789">
                  <a:moveTo>
                    <a:pt x="719328" y="499872"/>
                  </a:moveTo>
                  <a:lnTo>
                    <a:pt x="716038" y="451078"/>
                  </a:lnTo>
                  <a:lnTo>
                    <a:pt x="706475" y="404266"/>
                  </a:lnTo>
                  <a:lnTo>
                    <a:pt x="691057" y="359879"/>
                  </a:lnTo>
                  <a:lnTo>
                    <a:pt x="670217" y="318350"/>
                  </a:lnTo>
                  <a:lnTo>
                    <a:pt x="644372" y="280098"/>
                  </a:lnTo>
                  <a:lnTo>
                    <a:pt x="613981" y="245554"/>
                  </a:lnTo>
                  <a:lnTo>
                    <a:pt x="579437" y="215163"/>
                  </a:lnTo>
                  <a:lnTo>
                    <a:pt x="541185" y="189318"/>
                  </a:lnTo>
                  <a:lnTo>
                    <a:pt x="499656" y="168478"/>
                  </a:lnTo>
                  <a:lnTo>
                    <a:pt x="455269" y="153060"/>
                  </a:lnTo>
                  <a:lnTo>
                    <a:pt x="408457" y="143497"/>
                  </a:lnTo>
                  <a:lnTo>
                    <a:pt x="359664" y="140208"/>
                  </a:lnTo>
                  <a:lnTo>
                    <a:pt x="310857" y="143497"/>
                  </a:lnTo>
                  <a:lnTo>
                    <a:pt x="264045" y="153060"/>
                  </a:lnTo>
                  <a:lnTo>
                    <a:pt x="219659" y="168478"/>
                  </a:lnTo>
                  <a:lnTo>
                    <a:pt x="178130" y="189318"/>
                  </a:lnTo>
                  <a:lnTo>
                    <a:pt x="139877" y="215163"/>
                  </a:lnTo>
                  <a:lnTo>
                    <a:pt x="105346" y="245554"/>
                  </a:lnTo>
                  <a:lnTo>
                    <a:pt x="74942" y="280098"/>
                  </a:lnTo>
                  <a:lnTo>
                    <a:pt x="49098" y="318350"/>
                  </a:lnTo>
                  <a:lnTo>
                    <a:pt x="28257" y="359879"/>
                  </a:lnTo>
                  <a:lnTo>
                    <a:pt x="12839" y="404266"/>
                  </a:lnTo>
                  <a:lnTo>
                    <a:pt x="3276" y="451078"/>
                  </a:lnTo>
                  <a:lnTo>
                    <a:pt x="0" y="499872"/>
                  </a:lnTo>
                  <a:lnTo>
                    <a:pt x="3276" y="548678"/>
                  </a:lnTo>
                  <a:lnTo>
                    <a:pt x="12839" y="595490"/>
                  </a:lnTo>
                  <a:lnTo>
                    <a:pt x="28257" y="639876"/>
                  </a:lnTo>
                  <a:lnTo>
                    <a:pt x="49098" y="681405"/>
                  </a:lnTo>
                  <a:lnTo>
                    <a:pt x="74942" y="719658"/>
                  </a:lnTo>
                  <a:lnTo>
                    <a:pt x="105333" y="754189"/>
                  </a:lnTo>
                  <a:lnTo>
                    <a:pt x="139877" y="784593"/>
                  </a:lnTo>
                  <a:lnTo>
                    <a:pt x="178130" y="810437"/>
                  </a:lnTo>
                  <a:lnTo>
                    <a:pt x="219659" y="831278"/>
                  </a:lnTo>
                  <a:lnTo>
                    <a:pt x="264045" y="846696"/>
                  </a:lnTo>
                  <a:lnTo>
                    <a:pt x="310857" y="856259"/>
                  </a:lnTo>
                  <a:lnTo>
                    <a:pt x="359664" y="859536"/>
                  </a:lnTo>
                  <a:lnTo>
                    <a:pt x="408457" y="856259"/>
                  </a:lnTo>
                  <a:lnTo>
                    <a:pt x="455269" y="846696"/>
                  </a:lnTo>
                  <a:lnTo>
                    <a:pt x="499656" y="831278"/>
                  </a:lnTo>
                  <a:lnTo>
                    <a:pt x="541185" y="810437"/>
                  </a:lnTo>
                  <a:lnTo>
                    <a:pt x="579437" y="784593"/>
                  </a:lnTo>
                  <a:lnTo>
                    <a:pt x="613981" y="754202"/>
                  </a:lnTo>
                  <a:lnTo>
                    <a:pt x="644372" y="719658"/>
                  </a:lnTo>
                  <a:lnTo>
                    <a:pt x="670217" y="681405"/>
                  </a:lnTo>
                  <a:lnTo>
                    <a:pt x="691057" y="639876"/>
                  </a:lnTo>
                  <a:lnTo>
                    <a:pt x="706475" y="595490"/>
                  </a:lnTo>
                  <a:lnTo>
                    <a:pt x="716038" y="548678"/>
                  </a:lnTo>
                  <a:lnTo>
                    <a:pt x="719328" y="499872"/>
                  </a:lnTo>
                  <a:close/>
                </a:path>
                <a:path w="1000125" h="859789">
                  <a:moveTo>
                    <a:pt x="999744" y="140208"/>
                  </a:moveTo>
                  <a:lnTo>
                    <a:pt x="992593" y="95885"/>
                  </a:lnTo>
                  <a:lnTo>
                    <a:pt x="972693" y="57391"/>
                  </a:lnTo>
                  <a:lnTo>
                    <a:pt x="942352" y="27051"/>
                  </a:lnTo>
                  <a:lnTo>
                    <a:pt x="903859" y="7150"/>
                  </a:lnTo>
                  <a:lnTo>
                    <a:pt x="859536" y="0"/>
                  </a:lnTo>
                  <a:lnTo>
                    <a:pt x="815200" y="7150"/>
                  </a:lnTo>
                  <a:lnTo>
                    <a:pt x="776706" y="27051"/>
                  </a:lnTo>
                  <a:lnTo>
                    <a:pt x="746366" y="57391"/>
                  </a:lnTo>
                  <a:lnTo>
                    <a:pt x="726465" y="95885"/>
                  </a:lnTo>
                  <a:lnTo>
                    <a:pt x="719328" y="140208"/>
                  </a:lnTo>
                  <a:lnTo>
                    <a:pt x="726465" y="184543"/>
                  </a:lnTo>
                  <a:lnTo>
                    <a:pt x="746366" y="223037"/>
                  </a:lnTo>
                  <a:lnTo>
                    <a:pt x="776706" y="253377"/>
                  </a:lnTo>
                  <a:lnTo>
                    <a:pt x="815200" y="273278"/>
                  </a:lnTo>
                  <a:lnTo>
                    <a:pt x="859536" y="280416"/>
                  </a:lnTo>
                  <a:lnTo>
                    <a:pt x="903859" y="273278"/>
                  </a:lnTo>
                  <a:lnTo>
                    <a:pt x="942352" y="253377"/>
                  </a:lnTo>
                  <a:lnTo>
                    <a:pt x="972693" y="223037"/>
                  </a:lnTo>
                  <a:lnTo>
                    <a:pt x="992593" y="184543"/>
                  </a:lnTo>
                  <a:lnTo>
                    <a:pt x="999744" y="140208"/>
                  </a:lnTo>
                  <a:close/>
                </a:path>
              </a:pathLst>
            </a:custGeom>
            <a:solidFill>
              <a:srgbClr val="EB484A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584" y="984503"/>
              <a:ext cx="140207" cy="1402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36595" y="1880232"/>
            <a:ext cx="2670809" cy="1172210"/>
          </a:xfrm>
          <a:prstGeom prst="rect">
            <a:avLst/>
          </a:prstGeom>
        </p:spPr>
        <p:txBody>
          <a:bodyPr vert="horz" wrap="square" lIns="0" tIns="29464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320"/>
              </a:spcBef>
            </a:pPr>
            <a:r>
              <a:rPr spc="-65" dirty="0"/>
              <a:t>Terima</a:t>
            </a:r>
            <a:r>
              <a:rPr spc="-90" dirty="0"/>
              <a:t> </a:t>
            </a:r>
            <a:r>
              <a:rPr spc="-5" dirty="0"/>
              <a:t>Kasih</a:t>
            </a:r>
            <a:endParaRPr spc="-5" dirty="0"/>
          </a:p>
          <a:p>
            <a:pPr marL="3175" algn="ctr">
              <a:lnSpc>
                <a:spcPct val="100000"/>
              </a:lnSpc>
              <a:spcBef>
                <a:spcPts val="845"/>
              </a:spcBef>
            </a:pP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4538627" cy="51450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0967" y="301751"/>
              <a:ext cx="6733540" cy="701040"/>
            </a:xfrm>
            <a:custGeom>
              <a:avLst/>
              <a:gdLst/>
              <a:ahLst/>
              <a:cxnLst/>
              <a:rect l="l" t="t" r="r" b="b"/>
              <a:pathLst>
                <a:path w="6733540" h="701040">
                  <a:moveTo>
                    <a:pt x="6733032" y="0"/>
                  </a:moveTo>
                  <a:lnTo>
                    <a:pt x="375157" y="0"/>
                  </a:lnTo>
                  <a:lnTo>
                    <a:pt x="324236" y="3200"/>
                  </a:lnTo>
                  <a:lnTo>
                    <a:pt x="275401" y="12523"/>
                  </a:lnTo>
                  <a:lnTo>
                    <a:pt x="229100" y="27551"/>
                  </a:lnTo>
                  <a:lnTo>
                    <a:pt x="185777" y="47864"/>
                  </a:lnTo>
                  <a:lnTo>
                    <a:pt x="145880" y="73047"/>
                  </a:lnTo>
                  <a:lnTo>
                    <a:pt x="109855" y="102679"/>
                  </a:lnTo>
                  <a:lnTo>
                    <a:pt x="78147" y="136344"/>
                  </a:lnTo>
                  <a:lnTo>
                    <a:pt x="51204" y="173623"/>
                  </a:lnTo>
                  <a:lnTo>
                    <a:pt x="29471" y="214098"/>
                  </a:lnTo>
                  <a:lnTo>
                    <a:pt x="13396" y="257351"/>
                  </a:lnTo>
                  <a:lnTo>
                    <a:pt x="3423" y="302964"/>
                  </a:lnTo>
                  <a:lnTo>
                    <a:pt x="0" y="350520"/>
                  </a:lnTo>
                  <a:lnTo>
                    <a:pt x="3423" y="398075"/>
                  </a:lnTo>
                  <a:lnTo>
                    <a:pt x="13396" y="443688"/>
                  </a:lnTo>
                  <a:lnTo>
                    <a:pt x="29471" y="486941"/>
                  </a:lnTo>
                  <a:lnTo>
                    <a:pt x="51204" y="527416"/>
                  </a:lnTo>
                  <a:lnTo>
                    <a:pt x="78147" y="564695"/>
                  </a:lnTo>
                  <a:lnTo>
                    <a:pt x="109855" y="598360"/>
                  </a:lnTo>
                  <a:lnTo>
                    <a:pt x="145880" y="627992"/>
                  </a:lnTo>
                  <a:lnTo>
                    <a:pt x="185777" y="653175"/>
                  </a:lnTo>
                  <a:lnTo>
                    <a:pt x="229100" y="673488"/>
                  </a:lnTo>
                  <a:lnTo>
                    <a:pt x="275401" y="688516"/>
                  </a:lnTo>
                  <a:lnTo>
                    <a:pt x="324236" y="697839"/>
                  </a:lnTo>
                  <a:lnTo>
                    <a:pt x="375157" y="701039"/>
                  </a:lnTo>
                  <a:lnTo>
                    <a:pt x="6733032" y="701039"/>
                  </a:lnTo>
                  <a:lnTo>
                    <a:pt x="6733032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7692" y="328371"/>
            <a:ext cx="317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Agenda Hari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232" y="1386839"/>
            <a:ext cx="2377440" cy="3392804"/>
          </a:xfrm>
          <a:custGeom>
            <a:avLst/>
            <a:gdLst/>
            <a:ahLst/>
            <a:cxnLst/>
            <a:rect l="l" t="t" r="r" b="b"/>
            <a:pathLst>
              <a:path w="2377440" h="3392804">
                <a:moveTo>
                  <a:pt x="719328" y="3032760"/>
                </a:moveTo>
                <a:lnTo>
                  <a:pt x="716038" y="2983966"/>
                </a:lnTo>
                <a:lnTo>
                  <a:pt x="706475" y="2937154"/>
                </a:lnTo>
                <a:lnTo>
                  <a:pt x="691057" y="2892768"/>
                </a:lnTo>
                <a:lnTo>
                  <a:pt x="670217" y="2851239"/>
                </a:lnTo>
                <a:lnTo>
                  <a:pt x="644372" y="2812986"/>
                </a:lnTo>
                <a:lnTo>
                  <a:pt x="613981" y="2778442"/>
                </a:lnTo>
                <a:lnTo>
                  <a:pt x="579437" y="2748038"/>
                </a:lnTo>
                <a:lnTo>
                  <a:pt x="541185" y="2722207"/>
                </a:lnTo>
                <a:lnTo>
                  <a:pt x="499656" y="2701366"/>
                </a:lnTo>
                <a:lnTo>
                  <a:pt x="455269" y="2685948"/>
                </a:lnTo>
                <a:lnTo>
                  <a:pt x="408457" y="2676385"/>
                </a:lnTo>
                <a:lnTo>
                  <a:pt x="359664" y="2673096"/>
                </a:lnTo>
                <a:lnTo>
                  <a:pt x="310857" y="2676385"/>
                </a:lnTo>
                <a:lnTo>
                  <a:pt x="264045" y="2685948"/>
                </a:lnTo>
                <a:lnTo>
                  <a:pt x="219659" y="2701366"/>
                </a:lnTo>
                <a:lnTo>
                  <a:pt x="178130" y="2722207"/>
                </a:lnTo>
                <a:lnTo>
                  <a:pt x="139877" y="2748038"/>
                </a:lnTo>
                <a:lnTo>
                  <a:pt x="105346" y="2778442"/>
                </a:lnTo>
                <a:lnTo>
                  <a:pt x="74942" y="2812986"/>
                </a:lnTo>
                <a:lnTo>
                  <a:pt x="49098" y="2851239"/>
                </a:lnTo>
                <a:lnTo>
                  <a:pt x="28257" y="2892768"/>
                </a:lnTo>
                <a:lnTo>
                  <a:pt x="12839" y="2937154"/>
                </a:lnTo>
                <a:lnTo>
                  <a:pt x="3276" y="2983966"/>
                </a:lnTo>
                <a:lnTo>
                  <a:pt x="0" y="3032760"/>
                </a:lnTo>
                <a:lnTo>
                  <a:pt x="3276" y="3081566"/>
                </a:lnTo>
                <a:lnTo>
                  <a:pt x="12839" y="3128378"/>
                </a:lnTo>
                <a:lnTo>
                  <a:pt x="28257" y="3172764"/>
                </a:lnTo>
                <a:lnTo>
                  <a:pt x="49098" y="3214293"/>
                </a:lnTo>
                <a:lnTo>
                  <a:pt x="74942" y="3252546"/>
                </a:lnTo>
                <a:lnTo>
                  <a:pt x="105346" y="3287090"/>
                </a:lnTo>
                <a:lnTo>
                  <a:pt x="139877" y="3317494"/>
                </a:lnTo>
                <a:lnTo>
                  <a:pt x="178130" y="3343325"/>
                </a:lnTo>
                <a:lnTo>
                  <a:pt x="219659" y="3364166"/>
                </a:lnTo>
                <a:lnTo>
                  <a:pt x="264045" y="3379584"/>
                </a:lnTo>
                <a:lnTo>
                  <a:pt x="310857" y="3389147"/>
                </a:lnTo>
                <a:lnTo>
                  <a:pt x="359664" y="3392424"/>
                </a:lnTo>
                <a:lnTo>
                  <a:pt x="408457" y="3389147"/>
                </a:lnTo>
                <a:lnTo>
                  <a:pt x="455269" y="3379584"/>
                </a:lnTo>
                <a:lnTo>
                  <a:pt x="499656" y="3364166"/>
                </a:lnTo>
                <a:lnTo>
                  <a:pt x="541185" y="3343325"/>
                </a:lnTo>
                <a:lnTo>
                  <a:pt x="579437" y="3317494"/>
                </a:lnTo>
                <a:lnTo>
                  <a:pt x="613981" y="3287090"/>
                </a:lnTo>
                <a:lnTo>
                  <a:pt x="644372" y="3252546"/>
                </a:lnTo>
                <a:lnTo>
                  <a:pt x="670217" y="3214293"/>
                </a:lnTo>
                <a:lnTo>
                  <a:pt x="691057" y="3172764"/>
                </a:lnTo>
                <a:lnTo>
                  <a:pt x="706475" y="3128378"/>
                </a:lnTo>
                <a:lnTo>
                  <a:pt x="716038" y="3081566"/>
                </a:lnTo>
                <a:lnTo>
                  <a:pt x="719328" y="3032760"/>
                </a:lnTo>
                <a:close/>
              </a:path>
              <a:path w="2377440" h="3392804">
                <a:moveTo>
                  <a:pt x="1274064" y="2142744"/>
                </a:moveTo>
                <a:lnTo>
                  <a:pt x="1270762" y="2093950"/>
                </a:lnTo>
                <a:lnTo>
                  <a:pt x="1261160" y="2047138"/>
                </a:lnTo>
                <a:lnTo>
                  <a:pt x="1245679" y="2002751"/>
                </a:lnTo>
                <a:lnTo>
                  <a:pt x="1224749" y="1961222"/>
                </a:lnTo>
                <a:lnTo>
                  <a:pt x="1198816" y="1922970"/>
                </a:lnTo>
                <a:lnTo>
                  <a:pt x="1168285" y="1888426"/>
                </a:lnTo>
                <a:lnTo>
                  <a:pt x="1133602" y="1858035"/>
                </a:lnTo>
                <a:lnTo>
                  <a:pt x="1095184" y="1832190"/>
                </a:lnTo>
                <a:lnTo>
                  <a:pt x="1053477" y="1811350"/>
                </a:lnTo>
                <a:lnTo>
                  <a:pt x="1008900" y="1795932"/>
                </a:lnTo>
                <a:lnTo>
                  <a:pt x="961885" y="1786369"/>
                </a:lnTo>
                <a:lnTo>
                  <a:pt x="912876" y="1783080"/>
                </a:lnTo>
                <a:lnTo>
                  <a:pt x="863854" y="1786369"/>
                </a:lnTo>
                <a:lnTo>
                  <a:pt x="816838" y="1795932"/>
                </a:lnTo>
                <a:lnTo>
                  <a:pt x="772261" y="1811350"/>
                </a:lnTo>
                <a:lnTo>
                  <a:pt x="730554" y="1832190"/>
                </a:lnTo>
                <a:lnTo>
                  <a:pt x="692137" y="1858035"/>
                </a:lnTo>
                <a:lnTo>
                  <a:pt x="657453" y="1888439"/>
                </a:lnTo>
                <a:lnTo>
                  <a:pt x="626922" y="1922970"/>
                </a:lnTo>
                <a:lnTo>
                  <a:pt x="600989" y="1961222"/>
                </a:lnTo>
                <a:lnTo>
                  <a:pt x="580059" y="2002751"/>
                </a:lnTo>
                <a:lnTo>
                  <a:pt x="564578" y="2047138"/>
                </a:lnTo>
                <a:lnTo>
                  <a:pt x="554977" y="2093950"/>
                </a:lnTo>
                <a:lnTo>
                  <a:pt x="551688" y="2142744"/>
                </a:lnTo>
                <a:lnTo>
                  <a:pt x="554977" y="2191550"/>
                </a:lnTo>
                <a:lnTo>
                  <a:pt x="564578" y="2238362"/>
                </a:lnTo>
                <a:lnTo>
                  <a:pt x="580059" y="2282748"/>
                </a:lnTo>
                <a:lnTo>
                  <a:pt x="600989" y="2324277"/>
                </a:lnTo>
                <a:lnTo>
                  <a:pt x="626922" y="2362530"/>
                </a:lnTo>
                <a:lnTo>
                  <a:pt x="657453" y="2397061"/>
                </a:lnTo>
                <a:lnTo>
                  <a:pt x="692137" y="2427465"/>
                </a:lnTo>
                <a:lnTo>
                  <a:pt x="730554" y="2453309"/>
                </a:lnTo>
                <a:lnTo>
                  <a:pt x="772261" y="2474150"/>
                </a:lnTo>
                <a:lnTo>
                  <a:pt x="816838" y="2489568"/>
                </a:lnTo>
                <a:lnTo>
                  <a:pt x="863854" y="2499131"/>
                </a:lnTo>
                <a:lnTo>
                  <a:pt x="912876" y="2502408"/>
                </a:lnTo>
                <a:lnTo>
                  <a:pt x="961885" y="2499131"/>
                </a:lnTo>
                <a:lnTo>
                  <a:pt x="1008900" y="2489568"/>
                </a:lnTo>
                <a:lnTo>
                  <a:pt x="1053477" y="2474150"/>
                </a:lnTo>
                <a:lnTo>
                  <a:pt x="1095184" y="2453309"/>
                </a:lnTo>
                <a:lnTo>
                  <a:pt x="1133602" y="2427465"/>
                </a:lnTo>
                <a:lnTo>
                  <a:pt x="1168285" y="2397061"/>
                </a:lnTo>
                <a:lnTo>
                  <a:pt x="1198816" y="2362530"/>
                </a:lnTo>
                <a:lnTo>
                  <a:pt x="1224749" y="2324277"/>
                </a:lnTo>
                <a:lnTo>
                  <a:pt x="1245679" y="2282748"/>
                </a:lnTo>
                <a:lnTo>
                  <a:pt x="1261160" y="2238362"/>
                </a:lnTo>
                <a:lnTo>
                  <a:pt x="1270762" y="2191550"/>
                </a:lnTo>
                <a:lnTo>
                  <a:pt x="1274064" y="2142744"/>
                </a:lnTo>
                <a:close/>
              </a:path>
              <a:path w="2377440" h="3392804">
                <a:moveTo>
                  <a:pt x="1825752" y="1249680"/>
                </a:moveTo>
                <a:lnTo>
                  <a:pt x="1822450" y="1200886"/>
                </a:lnTo>
                <a:lnTo>
                  <a:pt x="1812848" y="1154074"/>
                </a:lnTo>
                <a:lnTo>
                  <a:pt x="1797367" y="1109687"/>
                </a:lnTo>
                <a:lnTo>
                  <a:pt x="1776437" y="1068158"/>
                </a:lnTo>
                <a:lnTo>
                  <a:pt x="1750504" y="1029906"/>
                </a:lnTo>
                <a:lnTo>
                  <a:pt x="1719973" y="995362"/>
                </a:lnTo>
                <a:lnTo>
                  <a:pt x="1685290" y="964971"/>
                </a:lnTo>
                <a:lnTo>
                  <a:pt x="1646872" y="939126"/>
                </a:lnTo>
                <a:lnTo>
                  <a:pt x="1605165" y="918286"/>
                </a:lnTo>
                <a:lnTo>
                  <a:pt x="1560588" y="902868"/>
                </a:lnTo>
                <a:lnTo>
                  <a:pt x="1513573" y="893305"/>
                </a:lnTo>
                <a:lnTo>
                  <a:pt x="1464564" y="890016"/>
                </a:lnTo>
                <a:lnTo>
                  <a:pt x="1415542" y="893305"/>
                </a:lnTo>
                <a:lnTo>
                  <a:pt x="1368526" y="902868"/>
                </a:lnTo>
                <a:lnTo>
                  <a:pt x="1323949" y="918286"/>
                </a:lnTo>
                <a:lnTo>
                  <a:pt x="1282242" y="939126"/>
                </a:lnTo>
                <a:lnTo>
                  <a:pt x="1243825" y="964971"/>
                </a:lnTo>
                <a:lnTo>
                  <a:pt x="1209141" y="995362"/>
                </a:lnTo>
                <a:lnTo>
                  <a:pt x="1178610" y="1029906"/>
                </a:lnTo>
                <a:lnTo>
                  <a:pt x="1152677" y="1068158"/>
                </a:lnTo>
                <a:lnTo>
                  <a:pt x="1131747" y="1109687"/>
                </a:lnTo>
                <a:lnTo>
                  <a:pt x="1116266" y="1154074"/>
                </a:lnTo>
                <a:lnTo>
                  <a:pt x="1106665" y="1200886"/>
                </a:lnTo>
                <a:lnTo>
                  <a:pt x="1103376" y="1249680"/>
                </a:lnTo>
                <a:lnTo>
                  <a:pt x="1106665" y="1298486"/>
                </a:lnTo>
                <a:lnTo>
                  <a:pt x="1116266" y="1345298"/>
                </a:lnTo>
                <a:lnTo>
                  <a:pt x="1131747" y="1389684"/>
                </a:lnTo>
                <a:lnTo>
                  <a:pt x="1152677" y="1431213"/>
                </a:lnTo>
                <a:lnTo>
                  <a:pt x="1178610" y="1469466"/>
                </a:lnTo>
                <a:lnTo>
                  <a:pt x="1209141" y="1503997"/>
                </a:lnTo>
                <a:lnTo>
                  <a:pt x="1243825" y="1534401"/>
                </a:lnTo>
                <a:lnTo>
                  <a:pt x="1282242" y="1560245"/>
                </a:lnTo>
                <a:lnTo>
                  <a:pt x="1323949" y="1581086"/>
                </a:lnTo>
                <a:lnTo>
                  <a:pt x="1368526" y="1596504"/>
                </a:lnTo>
                <a:lnTo>
                  <a:pt x="1415542" y="1606067"/>
                </a:lnTo>
                <a:lnTo>
                  <a:pt x="1464564" y="1609344"/>
                </a:lnTo>
                <a:lnTo>
                  <a:pt x="1513573" y="1606067"/>
                </a:lnTo>
                <a:lnTo>
                  <a:pt x="1560588" y="1596504"/>
                </a:lnTo>
                <a:lnTo>
                  <a:pt x="1605165" y="1581086"/>
                </a:lnTo>
                <a:lnTo>
                  <a:pt x="1646872" y="1560245"/>
                </a:lnTo>
                <a:lnTo>
                  <a:pt x="1685290" y="1534401"/>
                </a:lnTo>
                <a:lnTo>
                  <a:pt x="1719973" y="1504010"/>
                </a:lnTo>
                <a:lnTo>
                  <a:pt x="1750504" y="1469466"/>
                </a:lnTo>
                <a:lnTo>
                  <a:pt x="1776437" y="1431213"/>
                </a:lnTo>
                <a:lnTo>
                  <a:pt x="1797367" y="1389684"/>
                </a:lnTo>
                <a:lnTo>
                  <a:pt x="1812848" y="1345298"/>
                </a:lnTo>
                <a:lnTo>
                  <a:pt x="1822450" y="1298486"/>
                </a:lnTo>
                <a:lnTo>
                  <a:pt x="1825752" y="1249680"/>
                </a:lnTo>
                <a:close/>
              </a:path>
              <a:path w="2377440" h="3392804">
                <a:moveTo>
                  <a:pt x="2377440" y="359664"/>
                </a:moveTo>
                <a:lnTo>
                  <a:pt x="2374150" y="310870"/>
                </a:lnTo>
                <a:lnTo>
                  <a:pt x="2364587" y="264058"/>
                </a:lnTo>
                <a:lnTo>
                  <a:pt x="2349169" y="219671"/>
                </a:lnTo>
                <a:lnTo>
                  <a:pt x="2328329" y="178142"/>
                </a:lnTo>
                <a:lnTo>
                  <a:pt x="2302484" y="139890"/>
                </a:lnTo>
                <a:lnTo>
                  <a:pt x="2272093" y="105346"/>
                </a:lnTo>
                <a:lnTo>
                  <a:pt x="2237549" y="74955"/>
                </a:lnTo>
                <a:lnTo>
                  <a:pt x="2199297" y="49110"/>
                </a:lnTo>
                <a:lnTo>
                  <a:pt x="2157768" y="28270"/>
                </a:lnTo>
                <a:lnTo>
                  <a:pt x="2113381" y="12852"/>
                </a:lnTo>
                <a:lnTo>
                  <a:pt x="2066569" y="3289"/>
                </a:lnTo>
                <a:lnTo>
                  <a:pt x="2017776" y="0"/>
                </a:lnTo>
                <a:lnTo>
                  <a:pt x="1968969" y="3289"/>
                </a:lnTo>
                <a:lnTo>
                  <a:pt x="1922157" y="12852"/>
                </a:lnTo>
                <a:lnTo>
                  <a:pt x="1877771" y="28270"/>
                </a:lnTo>
                <a:lnTo>
                  <a:pt x="1836242" y="49110"/>
                </a:lnTo>
                <a:lnTo>
                  <a:pt x="1797989" y="74955"/>
                </a:lnTo>
                <a:lnTo>
                  <a:pt x="1763458" y="105346"/>
                </a:lnTo>
                <a:lnTo>
                  <a:pt x="1733054" y="139890"/>
                </a:lnTo>
                <a:lnTo>
                  <a:pt x="1707210" y="178142"/>
                </a:lnTo>
                <a:lnTo>
                  <a:pt x="1686369" y="219671"/>
                </a:lnTo>
                <a:lnTo>
                  <a:pt x="1670951" y="264058"/>
                </a:lnTo>
                <a:lnTo>
                  <a:pt x="1661388" y="310870"/>
                </a:lnTo>
                <a:lnTo>
                  <a:pt x="1658112" y="359664"/>
                </a:lnTo>
                <a:lnTo>
                  <a:pt x="1661388" y="408470"/>
                </a:lnTo>
                <a:lnTo>
                  <a:pt x="1670951" y="455282"/>
                </a:lnTo>
                <a:lnTo>
                  <a:pt x="1686369" y="499668"/>
                </a:lnTo>
                <a:lnTo>
                  <a:pt x="1707210" y="541197"/>
                </a:lnTo>
                <a:lnTo>
                  <a:pt x="1733054" y="579450"/>
                </a:lnTo>
                <a:lnTo>
                  <a:pt x="1763445" y="613981"/>
                </a:lnTo>
                <a:lnTo>
                  <a:pt x="1797989" y="644385"/>
                </a:lnTo>
                <a:lnTo>
                  <a:pt x="1836242" y="670229"/>
                </a:lnTo>
                <a:lnTo>
                  <a:pt x="1877771" y="691070"/>
                </a:lnTo>
                <a:lnTo>
                  <a:pt x="1922157" y="706488"/>
                </a:lnTo>
                <a:lnTo>
                  <a:pt x="1968969" y="716051"/>
                </a:lnTo>
                <a:lnTo>
                  <a:pt x="2017776" y="719328"/>
                </a:lnTo>
                <a:lnTo>
                  <a:pt x="2066569" y="716051"/>
                </a:lnTo>
                <a:lnTo>
                  <a:pt x="2113381" y="706488"/>
                </a:lnTo>
                <a:lnTo>
                  <a:pt x="2157768" y="691070"/>
                </a:lnTo>
                <a:lnTo>
                  <a:pt x="2199297" y="670229"/>
                </a:lnTo>
                <a:lnTo>
                  <a:pt x="2237549" y="644385"/>
                </a:lnTo>
                <a:lnTo>
                  <a:pt x="2272093" y="613994"/>
                </a:lnTo>
                <a:lnTo>
                  <a:pt x="2302484" y="579450"/>
                </a:lnTo>
                <a:lnTo>
                  <a:pt x="2328329" y="541197"/>
                </a:lnTo>
                <a:lnTo>
                  <a:pt x="2349169" y="499668"/>
                </a:lnTo>
                <a:lnTo>
                  <a:pt x="2364587" y="455282"/>
                </a:lnTo>
                <a:lnTo>
                  <a:pt x="2374150" y="408470"/>
                </a:lnTo>
                <a:lnTo>
                  <a:pt x="2377440" y="359664"/>
                </a:lnTo>
                <a:close/>
              </a:path>
            </a:pathLst>
          </a:custGeom>
          <a:solidFill>
            <a:srgbClr val="EB48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76191" y="1439417"/>
            <a:ext cx="262890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DEFINISI</a:t>
            </a:r>
            <a:r>
              <a:rPr sz="1200" b="1" spc="7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Makna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menurut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para</a:t>
            </a:r>
            <a:r>
              <a:rPr sz="1200" spc="-1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pakar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2979" y="2295337"/>
            <a:ext cx="4306570" cy="645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Kepemimpinan </a:t>
            </a:r>
            <a:r>
              <a:rPr sz="1200" b="1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versus</a:t>
            </a:r>
            <a:r>
              <a:rPr sz="120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Apakah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makna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kepemimpinan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sama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persis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atau identik</a:t>
            </a:r>
            <a:r>
              <a:rPr sz="1200" spc="-8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dengan  kekuasaan?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0022" y="3222751"/>
            <a:ext cx="302958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Pemimpin </a:t>
            </a:r>
            <a:r>
              <a:rPr sz="1200" b="1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versus</a:t>
            </a:r>
            <a:r>
              <a:rPr sz="1200" b="1" spc="3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Kepemimpinan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Samakah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pemimpin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sz="1200" spc="-7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kepemimpinan?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7191" y="4079918"/>
            <a:ext cx="5955665" cy="6445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200" b="1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Sumber</a:t>
            </a:r>
            <a:r>
              <a:rPr sz="12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Sumber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 dapat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dibagi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dalam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dua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kelompok </a:t>
            </a:r>
            <a:r>
              <a:rPr sz="12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besar. </a:t>
            </a:r>
            <a:r>
              <a:rPr sz="1200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Terdiri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dari apa</a:t>
            </a:r>
            <a:r>
              <a:rPr sz="1200" spc="3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sajakah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kedua kelompok </a:t>
            </a:r>
            <a:r>
              <a:rPr sz="1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besar</a:t>
            </a:r>
            <a:r>
              <a:rPr sz="1200" spc="-8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ini?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9620" y="1542364"/>
            <a:ext cx="367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01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7297" y="2434589"/>
            <a:ext cx="36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02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4973" y="3326383"/>
            <a:ext cx="36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03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2777" y="4217619"/>
            <a:ext cx="367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04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175" y="2095322"/>
            <a:ext cx="3540125" cy="862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10"/>
              </a:spcBef>
            </a:pPr>
            <a:r>
              <a:rPr sz="2200" dirty="0">
                <a:solidFill>
                  <a:srgbClr val="404040"/>
                </a:solidFill>
              </a:rPr>
              <a:t>Apa </a:t>
            </a:r>
            <a:r>
              <a:rPr sz="2200" spc="-5" dirty="0">
                <a:solidFill>
                  <a:srgbClr val="404040"/>
                </a:solidFill>
              </a:rPr>
              <a:t>yang </a:t>
            </a:r>
            <a:r>
              <a:rPr sz="2200" dirty="0">
                <a:solidFill>
                  <a:srgbClr val="404040"/>
                </a:solidFill>
              </a:rPr>
              <a:t>dimaksud</a:t>
            </a:r>
            <a:r>
              <a:rPr sz="2200" spc="-70" dirty="0">
                <a:solidFill>
                  <a:srgbClr val="404040"/>
                </a:solidFill>
              </a:rPr>
              <a:t> </a:t>
            </a:r>
            <a:r>
              <a:rPr sz="2200" dirty="0">
                <a:solidFill>
                  <a:srgbClr val="404040"/>
                </a:solidFill>
              </a:rPr>
              <a:t>dengan</a:t>
            </a:r>
            <a:endParaRPr sz="2200"/>
          </a:p>
          <a:p>
            <a:pPr marL="498475" algn="ctr">
              <a:lnSpc>
                <a:spcPts val="4010"/>
              </a:lnSpc>
            </a:pPr>
            <a:r>
              <a:rPr sz="3400" b="1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KEKUASAAN?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6152" y="2151888"/>
            <a:ext cx="341630" cy="841375"/>
          </a:xfrm>
          <a:custGeom>
            <a:avLst/>
            <a:gdLst/>
            <a:ahLst/>
            <a:cxnLst/>
            <a:rect l="l" t="t" r="r" b="b"/>
            <a:pathLst>
              <a:path w="341629" h="841375">
                <a:moveTo>
                  <a:pt x="177256" y="760857"/>
                </a:moveTo>
                <a:lnTo>
                  <a:pt x="133603" y="760857"/>
                </a:lnTo>
                <a:lnTo>
                  <a:pt x="149606" y="779204"/>
                </a:lnTo>
                <a:lnTo>
                  <a:pt x="159416" y="805243"/>
                </a:lnTo>
                <a:lnTo>
                  <a:pt x="175752" y="829186"/>
                </a:lnTo>
                <a:lnTo>
                  <a:pt x="211327" y="841248"/>
                </a:lnTo>
                <a:lnTo>
                  <a:pt x="209155" y="806829"/>
                </a:lnTo>
                <a:lnTo>
                  <a:pt x="223377" y="782018"/>
                </a:lnTo>
                <a:lnTo>
                  <a:pt x="229617" y="770255"/>
                </a:lnTo>
                <a:lnTo>
                  <a:pt x="185927" y="770255"/>
                </a:lnTo>
                <a:lnTo>
                  <a:pt x="177256" y="760857"/>
                </a:lnTo>
                <a:close/>
              </a:path>
              <a:path w="341629" h="841375">
                <a:moveTo>
                  <a:pt x="164719" y="644271"/>
                </a:moveTo>
                <a:lnTo>
                  <a:pt x="132870" y="651513"/>
                </a:lnTo>
                <a:lnTo>
                  <a:pt x="104365" y="667794"/>
                </a:lnTo>
                <a:lnTo>
                  <a:pt x="84708" y="691800"/>
                </a:lnTo>
                <a:lnTo>
                  <a:pt x="79403" y="722220"/>
                </a:lnTo>
                <a:lnTo>
                  <a:pt x="93951" y="757741"/>
                </a:lnTo>
                <a:lnTo>
                  <a:pt x="133858" y="797052"/>
                </a:lnTo>
                <a:lnTo>
                  <a:pt x="124763" y="778216"/>
                </a:lnTo>
                <a:lnTo>
                  <a:pt x="123586" y="766857"/>
                </a:lnTo>
                <a:lnTo>
                  <a:pt x="127482" y="761547"/>
                </a:lnTo>
                <a:lnTo>
                  <a:pt x="133603" y="760857"/>
                </a:lnTo>
                <a:lnTo>
                  <a:pt x="177256" y="760857"/>
                </a:lnTo>
                <a:lnTo>
                  <a:pt x="153360" y="734960"/>
                </a:lnTo>
                <a:lnTo>
                  <a:pt x="142081" y="697357"/>
                </a:lnTo>
                <a:lnTo>
                  <a:pt x="147423" y="664706"/>
                </a:lnTo>
                <a:lnTo>
                  <a:pt x="164719" y="644271"/>
                </a:lnTo>
                <a:close/>
              </a:path>
              <a:path w="341629" h="841375">
                <a:moveTo>
                  <a:pt x="190626" y="691769"/>
                </a:moveTo>
                <a:lnTo>
                  <a:pt x="183731" y="706800"/>
                </a:lnTo>
                <a:lnTo>
                  <a:pt x="179085" y="723630"/>
                </a:lnTo>
                <a:lnTo>
                  <a:pt x="179036" y="744150"/>
                </a:lnTo>
                <a:lnTo>
                  <a:pt x="185927" y="770255"/>
                </a:lnTo>
                <a:lnTo>
                  <a:pt x="229617" y="770255"/>
                </a:lnTo>
                <a:lnTo>
                  <a:pt x="237384" y="755612"/>
                </a:lnTo>
                <a:lnTo>
                  <a:pt x="235964" y="735838"/>
                </a:lnTo>
                <a:lnTo>
                  <a:pt x="205612" y="735838"/>
                </a:lnTo>
                <a:lnTo>
                  <a:pt x="192734" y="725058"/>
                </a:lnTo>
                <a:lnTo>
                  <a:pt x="188785" y="712851"/>
                </a:lnTo>
                <a:lnTo>
                  <a:pt x="189503" y="701119"/>
                </a:lnTo>
                <a:lnTo>
                  <a:pt x="190626" y="691769"/>
                </a:lnTo>
                <a:close/>
              </a:path>
              <a:path w="341629" h="841375">
                <a:moveTo>
                  <a:pt x="191388" y="644525"/>
                </a:moveTo>
                <a:lnTo>
                  <a:pt x="213881" y="671062"/>
                </a:lnTo>
                <a:lnTo>
                  <a:pt x="213598" y="691657"/>
                </a:lnTo>
                <a:lnTo>
                  <a:pt x="205765" y="711515"/>
                </a:lnTo>
                <a:lnTo>
                  <a:pt x="205612" y="735838"/>
                </a:lnTo>
                <a:lnTo>
                  <a:pt x="235964" y="735838"/>
                </a:lnTo>
                <a:lnTo>
                  <a:pt x="234569" y="716407"/>
                </a:lnTo>
                <a:lnTo>
                  <a:pt x="235307" y="712303"/>
                </a:lnTo>
                <a:lnTo>
                  <a:pt x="256629" y="712303"/>
                </a:lnTo>
                <a:lnTo>
                  <a:pt x="254307" y="704086"/>
                </a:lnTo>
                <a:lnTo>
                  <a:pt x="248364" y="678164"/>
                </a:lnTo>
                <a:lnTo>
                  <a:pt x="231681" y="657457"/>
                </a:lnTo>
                <a:lnTo>
                  <a:pt x="191388" y="644525"/>
                </a:lnTo>
                <a:close/>
              </a:path>
              <a:path w="341629" h="841375">
                <a:moveTo>
                  <a:pt x="256629" y="712303"/>
                </a:moveTo>
                <a:lnTo>
                  <a:pt x="235307" y="712303"/>
                </a:lnTo>
                <a:lnTo>
                  <a:pt x="241998" y="719201"/>
                </a:lnTo>
                <a:lnTo>
                  <a:pt x="251928" y="728765"/>
                </a:lnTo>
                <a:lnTo>
                  <a:pt x="262382" y="732663"/>
                </a:lnTo>
                <a:lnTo>
                  <a:pt x="256629" y="712303"/>
                </a:lnTo>
                <a:close/>
              </a:path>
              <a:path w="341629" h="841375">
                <a:moveTo>
                  <a:pt x="76453" y="471805"/>
                </a:moveTo>
                <a:lnTo>
                  <a:pt x="0" y="545592"/>
                </a:lnTo>
                <a:lnTo>
                  <a:pt x="12446" y="644271"/>
                </a:lnTo>
                <a:lnTo>
                  <a:pt x="104012" y="580517"/>
                </a:lnTo>
                <a:lnTo>
                  <a:pt x="239432" y="580517"/>
                </a:lnTo>
                <a:lnTo>
                  <a:pt x="239902" y="578485"/>
                </a:lnTo>
                <a:lnTo>
                  <a:pt x="336746" y="578485"/>
                </a:lnTo>
                <a:lnTo>
                  <a:pt x="341375" y="541782"/>
                </a:lnTo>
                <a:lnTo>
                  <a:pt x="269633" y="472567"/>
                </a:lnTo>
                <a:lnTo>
                  <a:pt x="76581" y="472567"/>
                </a:lnTo>
                <a:lnTo>
                  <a:pt x="76453" y="471805"/>
                </a:lnTo>
                <a:close/>
              </a:path>
              <a:path w="341629" h="841375">
                <a:moveTo>
                  <a:pt x="336746" y="578485"/>
                </a:moveTo>
                <a:lnTo>
                  <a:pt x="239902" y="578485"/>
                </a:lnTo>
                <a:lnTo>
                  <a:pt x="328930" y="640461"/>
                </a:lnTo>
                <a:lnTo>
                  <a:pt x="336746" y="578485"/>
                </a:lnTo>
                <a:close/>
              </a:path>
              <a:path w="341629" h="841375">
                <a:moveTo>
                  <a:pt x="232663" y="610235"/>
                </a:moveTo>
                <a:lnTo>
                  <a:pt x="110998" y="610235"/>
                </a:lnTo>
                <a:lnTo>
                  <a:pt x="115188" y="630682"/>
                </a:lnTo>
                <a:lnTo>
                  <a:pt x="227964" y="630936"/>
                </a:lnTo>
                <a:lnTo>
                  <a:pt x="229235" y="624332"/>
                </a:lnTo>
                <a:lnTo>
                  <a:pt x="230632" y="617347"/>
                </a:lnTo>
                <a:lnTo>
                  <a:pt x="232663" y="610235"/>
                </a:lnTo>
                <a:close/>
              </a:path>
              <a:path w="341629" h="841375">
                <a:moveTo>
                  <a:pt x="239432" y="580517"/>
                </a:moveTo>
                <a:lnTo>
                  <a:pt x="104012" y="580517"/>
                </a:lnTo>
                <a:lnTo>
                  <a:pt x="105156" y="585088"/>
                </a:lnTo>
                <a:lnTo>
                  <a:pt x="106299" y="589534"/>
                </a:lnTo>
                <a:lnTo>
                  <a:pt x="107187" y="593852"/>
                </a:lnTo>
                <a:lnTo>
                  <a:pt x="236347" y="593852"/>
                </a:lnTo>
                <a:lnTo>
                  <a:pt x="239432" y="580517"/>
                </a:lnTo>
                <a:close/>
              </a:path>
              <a:path w="341629" h="841375">
                <a:moveTo>
                  <a:pt x="92201" y="114554"/>
                </a:moveTo>
                <a:lnTo>
                  <a:pt x="74138" y="165231"/>
                </a:lnTo>
                <a:lnTo>
                  <a:pt x="63053" y="216912"/>
                </a:lnTo>
                <a:lnTo>
                  <a:pt x="58012" y="268454"/>
                </a:lnTo>
                <a:lnTo>
                  <a:pt x="57941" y="321563"/>
                </a:lnTo>
                <a:lnTo>
                  <a:pt x="61823" y="371693"/>
                </a:lnTo>
                <a:lnTo>
                  <a:pt x="68808" y="421104"/>
                </a:lnTo>
                <a:lnTo>
                  <a:pt x="77850" y="468375"/>
                </a:lnTo>
                <a:lnTo>
                  <a:pt x="76581" y="472567"/>
                </a:lnTo>
                <a:lnTo>
                  <a:pt x="269633" y="472567"/>
                </a:lnTo>
                <a:lnTo>
                  <a:pt x="265684" y="468756"/>
                </a:lnTo>
                <a:lnTo>
                  <a:pt x="274994" y="421454"/>
                </a:lnTo>
                <a:lnTo>
                  <a:pt x="282119" y="372211"/>
                </a:lnTo>
                <a:lnTo>
                  <a:pt x="286054" y="321563"/>
                </a:lnTo>
                <a:lnTo>
                  <a:pt x="285986" y="308102"/>
                </a:lnTo>
                <a:lnTo>
                  <a:pt x="170687" y="308102"/>
                </a:lnTo>
                <a:lnTo>
                  <a:pt x="145625" y="302998"/>
                </a:lnTo>
                <a:lnTo>
                  <a:pt x="125158" y="289083"/>
                </a:lnTo>
                <a:lnTo>
                  <a:pt x="111359" y="268454"/>
                </a:lnTo>
                <a:lnTo>
                  <a:pt x="106299" y="243205"/>
                </a:lnTo>
                <a:lnTo>
                  <a:pt x="111359" y="217975"/>
                </a:lnTo>
                <a:lnTo>
                  <a:pt x="125158" y="197389"/>
                </a:lnTo>
                <a:lnTo>
                  <a:pt x="145625" y="183518"/>
                </a:lnTo>
                <a:lnTo>
                  <a:pt x="170687" y="178435"/>
                </a:lnTo>
                <a:lnTo>
                  <a:pt x="271367" y="178435"/>
                </a:lnTo>
                <a:lnTo>
                  <a:pt x="268676" y="166511"/>
                </a:lnTo>
                <a:lnTo>
                  <a:pt x="257223" y="135588"/>
                </a:lnTo>
                <a:lnTo>
                  <a:pt x="170910" y="135588"/>
                </a:lnTo>
                <a:lnTo>
                  <a:pt x="130544" y="130196"/>
                </a:lnTo>
                <a:lnTo>
                  <a:pt x="92201" y="114554"/>
                </a:lnTo>
                <a:close/>
              </a:path>
              <a:path w="341629" h="841375">
                <a:moveTo>
                  <a:pt x="271367" y="178435"/>
                </a:moveTo>
                <a:lnTo>
                  <a:pt x="170687" y="178435"/>
                </a:lnTo>
                <a:lnTo>
                  <a:pt x="195750" y="183518"/>
                </a:lnTo>
                <a:lnTo>
                  <a:pt x="216217" y="197389"/>
                </a:lnTo>
                <a:lnTo>
                  <a:pt x="230016" y="217975"/>
                </a:lnTo>
                <a:lnTo>
                  <a:pt x="235076" y="243205"/>
                </a:lnTo>
                <a:lnTo>
                  <a:pt x="230016" y="268454"/>
                </a:lnTo>
                <a:lnTo>
                  <a:pt x="216217" y="289083"/>
                </a:lnTo>
                <a:lnTo>
                  <a:pt x="195750" y="302998"/>
                </a:lnTo>
                <a:lnTo>
                  <a:pt x="170687" y="308102"/>
                </a:lnTo>
                <a:lnTo>
                  <a:pt x="285986" y="308102"/>
                </a:lnTo>
                <a:lnTo>
                  <a:pt x="285795" y="270041"/>
                </a:lnTo>
                <a:lnTo>
                  <a:pt x="280337" y="218180"/>
                </a:lnTo>
                <a:lnTo>
                  <a:pt x="271367" y="178435"/>
                </a:lnTo>
                <a:close/>
              </a:path>
              <a:path w="341629" h="841375">
                <a:moveTo>
                  <a:pt x="170687" y="210819"/>
                </a:moveTo>
                <a:lnTo>
                  <a:pt x="158146" y="213361"/>
                </a:lnTo>
                <a:lnTo>
                  <a:pt x="147891" y="220297"/>
                </a:lnTo>
                <a:lnTo>
                  <a:pt x="140970" y="230590"/>
                </a:lnTo>
                <a:lnTo>
                  <a:pt x="138430" y="243205"/>
                </a:lnTo>
                <a:lnTo>
                  <a:pt x="140969" y="255819"/>
                </a:lnTo>
                <a:lnTo>
                  <a:pt x="147891" y="266112"/>
                </a:lnTo>
                <a:lnTo>
                  <a:pt x="158146" y="273048"/>
                </a:lnTo>
                <a:lnTo>
                  <a:pt x="170687" y="275590"/>
                </a:lnTo>
                <a:lnTo>
                  <a:pt x="183229" y="273048"/>
                </a:lnTo>
                <a:lnTo>
                  <a:pt x="193484" y="266112"/>
                </a:lnTo>
                <a:lnTo>
                  <a:pt x="200406" y="255819"/>
                </a:lnTo>
                <a:lnTo>
                  <a:pt x="202946" y="243205"/>
                </a:lnTo>
                <a:lnTo>
                  <a:pt x="200406" y="230590"/>
                </a:lnTo>
                <a:lnTo>
                  <a:pt x="193484" y="220297"/>
                </a:lnTo>
                <a:lnTo>
                  <a:pt x="183229" y="213361"/>
                </a:lnTo>
                <a:lnTo>
                  <a:pt x="170687" y="210819"/>
                </a:lnTo>
                <a:close/>
              </a:path>
              <a:path w="341629" h="841375">
                <a:moveTo>
                  <a:pt x="249809" y="115569"/>
                </a:moveTo>
                <a:lnTo>
                  <a:pt x="211324" y="130716"/>
                </a:lnTo>
                <a:lnTo>
                  <a:pt x="170910" y="135588"/>
                </a:lnTo>
                <a:lnTo>
                  <a:pt x="257223" y="135588"/>
                </a:lnTo>
                <a:lnTo>
                  <a:pt x="249809" y="115569"/>
                </a:lnTo>
                <a:close/>
              </a:path>
              <a:path w="341629" h="841375">
                <a:moveTo>
                  <a:pt x="169925" y="0"/>
                </a:moveTo>
                <a:lnTo>
                  <a:pt x="148859" y="23064"/>
                </a:lnTo>
                <a:lnTo>
                  <a:pt x="130365" y="46878"/>
                </a:lnTo>
                <a:lnTo>
                  <a:pt x="114347" y="71383"/>
                </a:lnTo>
                <a:lnTo>
                  <a:pt x="100711" y="96519"/>
                </a:lnTo>
                <a:lnTo>
                  <a:pt x="134796" y="110680"/>
                </a:lnTo>
                <a:lnTo>
                  <a:pt x="170703" y="115601"/>
                </a:lnTo>
                <a:lnTo>
                  <a:pt x="206634" y="111236"/>
                </a:lnTo>
                <a:lnTo>
                  <a:pt x="240792" y="97536"/>
                </a:lnTo>
                <a:lnTo>
                  <a:pt x="226843" y="72401"/>
                </a:lnTo>
                <a:lnTo>
                  <a:pt x="210454" y="47720"/>
                </a:lnTo>
                <a:lnTo>
                  <a:pt x="191517" y="23562"/>
                </a:lnTo>
                <a:lnTo>
                  <a:pt x="169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1035"/>
            <a:ext cx="6052185" cy="9290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1. </a:t>
            </a:r>
            <a:r>
              <a:rPr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Definisi </a:t>
            </a:r>
            <a:r>
              <a:rPr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Kekuasaan</a:t>
            </a:r>
            <a:endParaRPr b="1" spc="-1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solidFill>
                  <a:srgbClr val="FFFFFF"/>
                </a:solidFill>
              </a:rPr>
              <a:t>Menurut </a:t>
            </a:r>
            <a:r>
              <a:rPr sz="1800" dirty="0">
                <a:solidFill>
                  <a:srgbClr val="FFFFFF"/>
                </a:solidFill>
              </a:rPr>
              <a:t>para </a:t>
            </a:r>
            <a:r>
              <a:rPr sz="1800" spc="-15" dirty="0">
                <a:solidFill>
                  <a:srgbClr val="FFFFFF"/>
                </a:solidFill>
              </a:rPr>
              <a:t>pakar, </a:t>
            </a:r>
            <a:r>
              <a:rPr sz="1800" dirty="0">
                <a:solidFill>
                  <a:srgbClr val="FFFFFF"/>
                </a:solidFill>
              </a:rPr>
              <a:t>pengertian kekuasaan sebagai</a:t>
            </a:r>
            <a:r>
              <a:rPr sz="1800" spc="-29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berikut: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112767" y="1616201"/>
            <a:ext cx="3857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Kapasitas atau </a:t>
            </a:r>
            <a:r>
              <a:rPr sz="16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kemampuan</a:t>
            </a:r>
            <a:r>
              <a:rPr sz="1600" spc="-22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menghasilkan  dampak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kepada orang</a:t>
            </a:r>
            <a:r>
              <a:rPr sz="1600" spc="-5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lain.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2503" y="1267967"/>
            <a:ext cx="4319270" cy="277495"/>
          </a:xfrm>
          <a:prstGeom prst="rect">
            <a:avLst/>
          </a:prstGeom>
          <a:solidFill>
            <a:srgbClr val="3E3E3E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HOUSE</a:t>
            </a:r>
            <a:r>
              <a:rPr sz="12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(1984)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2767" y="2632659"/>
            <a:ext cx="356044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Potensi untuk memengaruhi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orang</a:t>
            </a:r>
            <a:r>
              <a:rPr sz="1600" spc="-14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lain.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2503" y="2282951"/>
            <a:ext cx="4319270" cy="277495"/>
          </a:xfrm>
          <a:prstGeom prst="rect">
            <a:avLst/>
          </a:prstGeom>
          <a:solidFill>
            <a:srgbClr val="EB484A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2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BASS</a:t>
            </a: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(1990)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6344" y="1289303"/>
            <a:ext cx="3096768" cy="25786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21658" y="3429965"/>
            <a:ext cx="423989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Kemampuan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memengaruhi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orang </a:t>
            </a:r>
            <a:r>
              <a:rPr sz="16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&amp;</a:t>
            </a:r>
            <a:r>
              <a:rPr sz="1600" spc="-2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mengatasi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pengaruh orang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lain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tak</a:t>
            </a:r>
            <a:r>
              <a:rPr sz="1600" spc="-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diinginkan.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1647" y="3081527"/>
            <a:ext cx="4319270" cy="277495"/>
          </a:xfrm>
          <a:prstGeom prst="rect">
            <a:avLst/>
          </a:prstGeom>
          <a:solidFill>
            <a:srgbClr val="3E3E3E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5"/>
              </a:spcBef>
            </a:pPr>
            <a:r>
              <a:rPr sz="12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WAGNER </a:t>
            </a:r>
            <a:r>
              <a:rPr sz="1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&amp; </a:t>
            </a: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HOLLENBECK</a:t>
            </a:r>
            <a:r>
              <a:rPr sz="1200" b="1" spc="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(2005)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1658" y="4464507"/>
            <a:ext cx="418909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Kemampuan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memengaruhi perilaku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orang</a:t>
            </a:r>
            <a:r>
              <a:rPr sz="1600" spc="-23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lain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hingga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sesuai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harapan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pemilik</a:t>
            </a:r>
            <a:r>
              <a:rPr sz="1600" spc="-9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1647" y="4114800"/>
            <a:ext cx="4319270" cy="277495"/>
          </a:xfrm>
          <a:prstGeom prst="rect">
            <a:avLst/>
          </a:prstGeom>
          <a:solidFill>
            <a:srgbClr val="EB484A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ROBBINS </a:t>
            </a:r>
            <a:r>
              <a:rPr sz="12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JUDGE</a:t>
            </a:r>
            <a:r>
              <a:rPr sz="12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(2007)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606" y="2095322"/>
            <a:ext cx="3858260" cy="870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10"/>
              </a:spcBef>
            </a:pPr>
            <a:r>
              <a:rPr sz="2200" dirty="0">
                <a:solidFill>
                  <a:srgbClr val="404040"/>
                </a:solidFill>
              </a:rPr>
              <a:t>Apa </a:t>
            </a:r>
            <a:r>
              <a:rPr sz="22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 </a:t>
            </a:r>
            <a:r>
              <a:rPr sz="2200" spc="5" dirty="0">
                <a:solidFill>
                  <a:srgbClr val="404040"/>
                </a:solidFill>
              </a:rPr>
              <a:t>sama</a:t>
            </a:r>
            <a:r>
              <a:rPr sz="2200" spc="-35" dirty="0">
                <a:solidFill>
                  <a:srgbClr val="404040"/>
                </a:solidFill>
              </a:rPr>
              <a:t> </a:t>
            </a:r>
            <a:r>
              <a:rPr sz="2200" dirty="0">
                <a:solidFill>
                  <a:srgbClr val="404040"/>
                </a:solidFill>
              </a:rPr>
              <a:t>dengan</a:t>
            </a:r>
            <a:endParaRPr sz="2200" dirty="0">
              <a:latin typeface="Arial" panose="020B0604020202020204"/>
              <a:cs typeface="Arial" panose="020B0604020202020204"/>
            </a:endParaRPr>
          </a:p>
          <a:p>
            <a:pPr marL="220345">
              <a:lnSpc>
                <a:spcPts val="4040"/>
              </a:lnSpc>
            </a:pP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340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40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400" b="1" spc="-2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MP</a:t>
            </a:r>
            <a:r>
              <a:rPr sz="3400" b="1" spc="-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400" b="1" spc="-5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N?</a:t>
            </a:r>
            <a:endParaRPr sz="3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6152" y="2151888"/>
            <a:ext cx="341630" cy="841375"/>
          </a:xfrm>
          <a:custGeom>
            <a:avLst/>
            <a:gdLst/>
            <a:ahLst/>
            <a:cxnLst/>
            <a:rect l="l" t="t" r="r" b="b"/>
            <a:pathLst>
              <a:path w="341629" h="841375">
                <a:moveTo>
                  <a:pt x="177256" y="760857"/>
                </a:moveTo>
                <a:lnTo>
                  <a:pt x="133603" y="760857"/>
                </a:lnTo>
                <a:lnTo>
                  <a:pt x="149606" y="779204"/>
                </a:lnTo>
                <a:lnTo>
                  <a:pt x="159416" y="805243"/>
                </a:lnTo>
                <a:lnTo>
                  <a:pt x="175752" y="829186"/>
                </a:lnTo>
                <a:lnTo>
                  <a:pt x="211327" y="841248"/>
                </a:lnTo>
                <a:lnTo>
                  <a:pt x="209155" y="806829"/>
                </a:lnTo>
                <a:lnTo>
                  <a:pt x="223377" y="782018"/>
                </a:lnTo>
                <a:lnTo>
                  <a:pt x="229617" y="770255"/>
                </a:lnTo>
                <a:lnTo>
                  <a:pt x="185927" y="770255"/>
                </a:lnTo>
                <a:lnTo>
                  <a:pt x="177256" y="760857"/>
                </a:lnTo>
                <a:close/>
              </a:path>
              <a:path w="341629" h="841375">
                <a:moveTo>
                  <a:pt x="164719" y="644271"/>
                </a:moveTo>
                <a:lnTo>
                  <a:pt x="132870" y="651513"/>
                </a:lnTo>
                <a:lnTo>
                  <a:pt x="104365" y="667794"/>
                </a:lnTo>
                <a:lnTo>
                  <a:pt x="84708" y="691800"/>
                </a:lnTo>
                <a:lnTo>
                  <a:pt x="79403" y="722220"/>
                </a:lnTo>
                <a:lnTo>
                  <a:pt x="93951" y="757741"/>
                </a:lnTo>
                <a:lnTo>
                  <a:pt x="133858" y="797052"/>
                </a:lnTo>
                <a:lnTo>
                  <a:pt x="124763" y="778216"/>
                </a:lnTo>
                <a:lnTo>
                  <a:pt x="123586" y="766857"/>
                </a:lnTo>
                <a:lnTo>
                  <a:pt x="127482" y="761547"/>
                </a:lnTo>
                <a:lnTo>
                  <a:pt x="133603" y="760857"/>
                </a:lnTo>
                <a:lnTo>
                  <a:pt x="177256" y="760857"/>
                </a:lnTo>
                <a:lnTo>
                  <a:pt x="153360" y="734960"/>
                </a:lnTo>
                <a:lnTo>
                  <a:pt x="142081" y="697357"/>
                </a:lnTo>
                <a:lnTo>
                  <a:pt x="147423" y="664706"/>
                </a:lnTo>
                <a:lnTo>
                  <a:pt x="164719" y="644271"/>
                </a:lnTo>
                <a:close/>
              </a:path>
              <a:path w="341629" h="841375">
                <a:moveTo>
                  <a:pt x="190626" y="691769"/>
                </a:moveTo>
                <a:lnTo>
                  <a:pt x="183731" y="706800"/>
                </a:lnTo>
                <a:lnTo>
                  <a:pt x="179085" y="723630"/>
                </a:lnTo>
                <a:lnTo>
                  <a:pt x="179036" y="744150"/>
                </a:lnTo>
                <a:lnTo>
                  <a:pt x="185927" y="770255"/>
                </a:lnTo>
                <a:lnTo>
                  <a:pt x="229617" y="770255"/>
                </a:lnTo>
                <a:lnTo>
                  <a:pt x="237384" y="755612"/>
                </a:lnTo>
                <a:lnTo>
                  <a:pt x="235964" y="735838"/>
                </a:lnTo>
                <a:lnTo>
                  <a:pt x="205612" y="735838"/>
                </a:lnTo>
                <a:lnTo>
                  <a:pt x="192734" y="725058"/>
                </a:lnTo>
                <a:lnTo>
                  <a:pt x="188785" y="712851"/>
                </a:lnTo>
                <a:lnTo>
                  <a:pt x="189503" y="701119"/>
                </a:lnTo>
                <a:lnTo>
                  <a:pt x="190626" y="691769"/>
                </a:lnTo>
                <a:close/>
              </a:path>
              <a:path w="341629" h="841375">
                <a:moveTo>
                  <a:pt x="191388" y="644525"/>
                </a:moveTo>
                <a:lnTo>
                  <a:pt x="213881" y="671062"/>
                </a:lnTo>
                <a:lnTo>
                  <a:pt x="213598" y="691657"/>
                </a:lnTo>
                <a:lnTo>
                  <a:pt x="205765" y="711515"/>
                </a:lnTo>
                <a:lnTo>
                  <a:pt x="205612" y="735838"/>
                </a:lnTo>
                <a:lnTo>
                  <a:pt x="235964" y="735838"/>
                </a:lnTo>
                <a:lnTo>
                  <a:pt x="234569" y="716407"/>
                </a:lnTo>
                <a:lnTo>
                  <a:pt x="235307" y="712303"/>
                </a:lnTo>
                <a:lnTo>
                  <a:pt x="256629" y="712303"/>
                </a:lnTo>
                <a:lnTo>
                  <a:pt x="254307" y="704086"/>
                </a:lnTo>
                <a:lnTo>
                  <a:pt x="248364" y="678164"/>
                </a:lnTo>
                <a:lnTo>
                  <a:pt x="231681" y="657457"/>
                </a:lnTo>
                <a:lnTo>
                  <a:pt x="191388" y="644525"/>
                </a:lnTo>
                <a:close/>
              </a:path>
              <a:path w="341629" h="841375">
                <a:moveTo>
                  <a:pt x="256629" y="712303"/>
                </a:moveTo>
                <a:lnTo>
                  <a:pt x="235307" y="712303"/>
                </a:lnTo>
                <a:lnTo>
                  <a:pt x="241998" y="719201"/>
                </a:lnTo>
                <a:lnTo>
                  <a:pt x="251928" y="728765"/>
                </a:lnTo>
                <a:lnTo>
                  <a:pt x="262382" y="732663"/>
                </a:lnTo>
                <a:lnTo>
                  <a:pt x="256629" y="712303"/>
                </a:lnTo>
                <a:close/>
              </a:path>
              <a:path w="341629" h="841375">
                <a:moveTo>
                  <a:pt x="76453" y="471805"/>
                </a:moveTo>
                <a:lnTo>
                  <a:pt x="0" y="545592"/>
                </a:lnTo>
                <a:lnTo>
                  <a:pt x="12446" y="644271"/>
                </a:lnTo>
                <a:lnTo>
                  <a:pt x="104012" y="580517"/>
                </a:lnTo>
                <a:lnTo>
                  <a:pt x="239432" y="580517"/>
                </a:lnTo>
                <a:lnTo>
                  <a:pt x="239902" y="578485"/>
                </a:lnTo>
                <a:lnTo>
                  <a:pt x="336746" y="578485"/>
                </a:lnTo>
                <a:lnTo>
                  <a:pt x="341375" y="541782"/>
                </a:lnTo>
                <a:lnTo>
                  <a:pt x="269633" y="472567"/>
                </a:lnTo>
                <a:lnTo>
                  <a:pt x="76581" y="472567"/>
                </a:lnTo>
                <a:lnTo>
                  <a:pt x="76453" y="471805"/>
                </a:lnTo>
                <a:close/>
              </a:path>
              <a:path w="341629" h="841375">
                <a:moveTo>
                  <a:pt x="336746" y="578485"/>
                </a:moveTo>
                <a:lnTo>
                  <a:pt x="239902" y="578485"/>
                </a:lnTo>
                <a:lnTo>
                  <a:pt x="328930" y="640461"/>
                </a:lnTo>
                <a:lnTo>
                  <a:pt x="336746" y="578485"/>
                </a:lnTo>
                <a:close/>
              </a:path>
              <a:path w="341629" h="841375">
                <a:moveTo>
                  <a:pt x="232663" y="610235"/>
                </a:moveTo>
                <a:lnTo>
                  <a:pt x="110998" y="610235"/>
                </a:lnTo>
                <a:lnTo>
                  <a:pt x="115188" y="630682"/>
                </a:lnTo>
                <a:lnTo>
                  <a:pt x="227964" y="630936"/>
                </a:lnTo>
                <a:lnTo>
                  <a:pt x="229235" y="624332"/>
                </a:lnTo>
                <a:lnTo>
                  <a:pt x="230632" y="617347"/>
                </a:lnTo>
                <a:lnTo>
                  <a:pt x="232663" y="610235"/>
                </a:lnTo>
                <a:close/>
              </a:path>
              <a:path w="341629" h="841375">
                <a:moveTo>
                  <a:pt x="239432" y="580517"/>
                </a:moveTo>
                <a:lnTo>
                  <a:pt x="104012" y="580517"/>
                </a:lnTo>
                <a:lnTo>
                  <a:pt x="105156" y="585088"/>
                </a:lnTo>
                <a:lnTo>
                  <a:pt x="106299" y="589534"/>
                </a:lnTo>
                <a:lnTo>
                  <a:pt x="107187" y="593852"/>
                </a:lnTo>
                <a:lnTo>
                  <a:pt x="236347" y="593852"/>
                </a:lnTo>
                <a:lnTo>
                  <a:pt x="239432" y="580517"/>
                </a:lnTo>
                <a:close/>
              </a:path>
              <a:path w="341629" h="841375">
                <a:moveTo>
                  <a:pt x="92201" y="114554"/>
                </a:moveTo>
                <a:lnTo>
                  <a:pt x="74138" y="165231"/>
                </a:lnTo>
                <a:lnTo>
                  <a:pt x="63053" y="216912"/>
                </a:lnTo>
                <a:lnTo>
                  <a:pt x="58012" y="268454"/>
                </a:lnTo>
                <a:lnTo>
                  <a:pt x="57941" y="321563"/>
                </a:lnTo>
                <a:lnTo>
                  <a:pt x="61823" y="371693"/>
                </a:lnTo>
                <a:lnTo>
                  <a:pt x="68808" y="421104"/>
                </a:lnTo>
                <a:lnTo>
                  <a:pt x="77850" y="468375"/>
                </a:lnTo>
                <a:lnTo>
                  <a:pt x="76581" y="472567"/>
                </a:lnTo>
                <a:lnTo>
                  <a:pt x="269633" y="472567"/>
                </a:lnTo>
                <a:lnTo>
                  <a:pt x="265684" y="468756"/>
                </a:lnTo>
                <a:lnTo>
                  <a:pt x="274994" y="421454"/>
                </a:lnTo>
                <a:lnTo>
                  <a:pt x="282119" y="372211"/>
                </a:lnTo>
                <a:lnTo>
                  <a:pt x="286054" y="321563"/>
                </a:lnTo>
                <a:lnTo>
                  <a:pt x="285986" y="308102"/>
                </a:lnTo>
                <a:lnTo>
                  <a:pt x="170687" y="308102"/>
                </a:lnTo>
                <a:lnTo>
                  <a:pt x="145625" y="302998"/>
                </a:lnTo>
                <a:lnTo>
                  <a:pt x="125158" y="289083"/>
                </a:lnTo>
                <a:lnTo>
                  <a:pt x="111359" y="268454"/>
                </a:lnTo>
                <a:lnTo>
                  <a:pt x="106299" y="243205"/>
                </a:lnTo>
                <a:lnTo>
                  <a:pt x="111359" y="217975"/>
                </a:lnTo>
                <a:lnTo>
                  <a:pt x="125158" y="197389"/>
                </a:lnTo>
                <a:lnTo>
                  <a:pt x="145625" y="183518"/>
                </a:lnTo>
                <a:lnTo>
                  <a:pt x="170687" y="178435"/>
                </a:lnTo>
                <a:lnTo>
                  <a:pt x="271367" y="178435"/>
                </a:lnTo>
                <a:lnTo>
                  <a:pt x="268676" y="166511"/>
                </a:lnTo>
                <a:lnTo>
                  <a:pt x="257223" y="135588"/>
                </a:lnTo>
                <a:lnTo>
                  <a:pt x="170910" y="135588"/>
                </a:lnTo>
                <a:lnTo>
                  <a:pt x="130544" y="130196"/>
                </a:lnTo>
                <a:lnTo>
                  <a:pt x="92201" y="114554"/>
                </a:lnTo>
                <a:close/>
              </a:path>
              <a:path w="341629" h="841375">
                <a:moveTo>
                  <a:pt x="271367" y="178435"/>
                </a:moveTo>
                <a:lnTo>
                  <a:pt x="170687" y="178435"/>
                </a:lnTo>
                <a:lnTo>
                  <a:pt x="195750" y="183518"/>
                </a:lnTo>
                <a:lnTo>
                  <a:pt x="216217" y="197389"/>
                </a:lnTo>
                <a:lnTo>
                  <a:pt x="230016" y="217975"/>
                </a:lnTo>
                <a:lnTo>
                  <a:pt x="235076" y="243205"/>
                </a:lnTo>
                <a:lnTo>
                  <a:pt x="230016" y="268454"/>
                </a:lnTo>
                <a:lnTo>
                  <a:pt x="216217" y="289083"/>
                </a:lnTo>
                <a:lnTo>
                  <a:pt x="195750" y="302998"/>
                </a:lnTo>
                <a:lnTo>
                  <a:pt x="170687" y="308102"/>
                </a:lnTo>
                <a:lnTo>
                  <a:pt x="285986" y="308102"/>
                </a:lnTo>
                <a:lnTo>
                  <a:pt x="285795" y="270041"/>
                </a:lnTo>
                <a:lnTo>
                  <a:pt x="280337" y="218180"/>
                </a:lnTo>
                <a:lnTo>
                  <a:pt x="271367" y="178435"/>
                </a:lnTo>
                <a:close/>
              </a:path>
              <a:path w="341629" h="841375">
                <a:moveTo>
                  <a:pt x="170687" y="210819"/>
                </a:moveTo>
                <a:lnTo>
                  <a:pt x="158146" y="213361"/>
                </a:lnTo>
                <a:lnTo>
                  <a:pt x="147891" y="220297"/>
                </a:lnTo>
                <a:lnTo>
                  <a:pt x="140970" y="230590"/>
                </a:lnTo>
                <a:lnTo>
                  <a:pt x="138430" y="243205"/>
                </a:lnTo>
                <a:lnTo>
                  <a:pt x="140969" y="255819"/>
                </a:lnTo>
                <a:lnTo>
                  <a:pt x="147891" y="266112"/>
                </a:lnTo>
                <a:lnTo>
                  <a:pt x="158146" y="273048"/>
                </a:lnTo>
                <a:lnTo>
                  <a:pt x="170687" y="275590"/>
                </a:lnTo>
                <a:lnTo>
                  <a:pt x="183229" y="273048"/>
                </a:lnTo>
                <a:lnTo>
                  <a:pt x="193484" y="266112"/>
                </a:lnTo>
                <a:lnTo>
                  <a:pt x="200406" y="255819"/>
                </a:lnTo>
                <a:lnTo>
                  <a:pt x="202946" y="243205"/>
                </a:lnTo>
                <a:lnTo>
                  <a:pt x="200406" y="230590"/>
                </a:lnTo>
                <a:lnTo>
                  <a:pt x="193484" y="220297"/>
                </a:lnTo>
                <a:lnTo>
                  <a:pt x="183229" y="213361"/>
                </a:lnTo>
                <a:lnTo>
                  <a:pt x="170687" y="210819"/>
                </a:lnTo>
                <a:close/>
              </a:path>
              <a:path w="341629" h="841375">
                <a:moveTo>
                  <a:pt x="249809" y="115569"/>
                </a:moveTo>
                <a:lnTo>
                  <a:pt x="211324" y="130716"/>
                </a:lnTo>
                <a:lnTo>
                  <a:pt x="170910" y="135588"/>
                </a:lnTo>
                <a:lnTo>
                  <a:pt x="257223" y="135588"/>
                </a:lnTo>
                <a:lnTo>
                  <a:pt x="249809" y="115569"/>
                </a:lnTo>
                <a:close/>
              </a:path>
              <a:path w="341629" h="841375">
                <a:moveTo>
                  <a:pt x="169925" y="0"/>
                </a:moveTo>
                <a:lnTo>
                  <a:pt x="148859" y="23064"/>
                </a:lnTo>
                <a:lnTo>
                  <a:pt x="130365" y="46878"/>
                </a:lnTo>
                <a:lnTo>
                  <a:pt x="114347" y="71383"/>
                </a:lnTo>
                <a:lnTo>
                  <a:pt x="100711" y="96519"/>
                </a:lnTo>
                <a:lnTo>
                  <a:pt x="134796" y="110680"/>
                </a:lnTo>
                <a:lnTo>
                  <a:pt x="170703" y="115601"/>
                </a:lnTo>
                <a:lnTo>
                  <a:pt x="206634" y="111236"/>
                </a:lnTo>
                <a:lnTo>
                  <a:pt x="240792" y="97536"/>
                </a:lnTo>
                <a:lnTo>
                  <a:pt x="226843" y="72401"/>
                </a:lnTo>
                <a:lnTo>
                  <a:pt x="210454" y="47720"/>
                </a:lnTo>
                <a:lnTo>
                  <a:pt x="191517" y="23562"/>
                </a:lnTo>
                <a:lnTo>
                  <a:pt x="169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0"/>
            <a:ext cx="6417945" cy="100266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pc="-10" dirty="0">
                <a:solidFill>
                  <a:srgbClr val="FFFFFF"/>
                </a:solidFill>
              </a:rPr>
              <a:t>2. Kekuasaan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Kepemimpinan</a:t>
            </a:r>
            <a:endParaRPr spc="-10" dirty="0">
              <a:solidFill>
                <a:srgbClr val="FFFFFF"/>
              </a:solidFill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400" spc="-10" dirty="0">
                <a:solidFill>
                  <a:srgbClr val="FFFFFF"/>
                </a:solidFill>
              </a:rPr>
              <a:t>Robbins </a:t>
            </a:r>
            <a:r>
              <a:rPr sz="1400" spc="-5" dirty="0">
                <a:solidFill>
                  <a:srgbClr val="FFFFFF"/>
                </a:solidFill>
              </a:rPr>
              <a:t>&amp; </a:t>
            </a:r>
            <a:r>
              <a:rPr sz="1400" spc="-15" dirty="0">
                <a:solidFill>
                  <a:srgbClr val="FFFFFF"/>
                </a:solidFill>
              </a:rPr>
              <a:t>Judge menyatakan perbedaan antara </a:t>
            </a:r>
            <a:r>
              <a:rPr sz="1400" spc="-5" dirty="0">
                <a:solidFill>
                  <a:srgbClr val="FFFFFF"/>
                </a:solidFill>
              </a:rPr>
              <a:t>kekuasaan </a:t>
            </a:r>
            <a:r>
              <a:rPr sz="1400" spc="-15" dirty="0">
                <a:solidFill>
                  <a:srgbClr val="FFFFFF"/>
                </a:solidFill>
              </a:rPr>
              <a:t>dan</a:t>
            </a:r>
            <a:r>
              <a:rPr sz="1400" spc="3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kepemimpinan:</a:t>
            </a:r>
            <a:endParaRPr sz="1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187" y="1413255"/>
          <a:ext cx="8209912" cy="3083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/>
                <a:gridCol w="1872614"/>
                <a:gridCol w="3024504"/>
                <a:gridCol w="2808604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No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48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Item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484A"/>
                    </a:solidFill>
                  </a:tcPr>
                </a:tc>
                <a:tc>
                  <a:txBody>
                    <a:bodyPr/>
                    <a:lstStyle/>
                    <a:p>
                      <a:pPr marL="907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Kekuasaan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484A"/>
                    </a:solidFill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Kepemimpinan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484A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Kesesuaian</a:t>
                      </a:r>
                      <a:r>
                        <a:rPr sz="1400" spc="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tujuan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0" dirty="0">
                          <a:latin typeface="Arial" panose="020B0604020202020204"/>
                          <a:cs typeface="Arial" panose="020B0604020202020204"/>
                        </a:rPr>
                        <a:t>Tak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butuh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kesesuaian</a:t>
                      </a:r>
                      <a:r>
                        <a:rPr sz="1400" spc="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tujuan,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" panose="020B0604020202020204"/>
                          <a:cs typeface="Arial" panose="020B0604020202020204"/>
                        </a:rPr>
                        <a:t>hanya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butuh</a:t>
                      </a:r>
                      <a:r>
                        <a:rPr sz="1400" spc="10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pengaruh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Butuh kesesuaian tujuan</a:t>
                      </a:r>
                      <a:r>
                        <a:rPr sz="1400" spc="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antara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pemimpin &amp; </a:t>
                      </a:r>
                      <a:r>
                        <a:rPr sz="1400" spc="-25" dirty="0">
                          <a:latin typeface="Arial" panose="020B0604020202020204"/>
                          <a:cs typeface="Arial" panose="020B0604020202020204"/>
                        </a:rPr>
                        <a:t>yang</a:t>
                      </a:r>
                      <a:r>
                        <a:rPr sz="1400" spc="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dipimpin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Arah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dari</a:t>
                      </a:r>
                      <a:r>
                        <a:rPr sz="1400" spc="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pengaruh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90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Selain fokus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pada pengaruh </a:t>
                      </a:r>
                      <a:r>
                        <a:rPr sz="1400" spc="-20" dirty="0">
                          <a:latin typeface="Arial" panose="020B0604020202020204"/>
                          <a:cs typeface="Arial" panose="020B0604020202020204"/>
                        </a:rPr>
                        <a:t>terha- 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dap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bawahan,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fokus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pada pengaruh 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terhadap atasan dan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teman 1</a:t>
                      </a:r>
                      <a:r>
                        <a:rPr sz="1400" spc="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level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Fokus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pada pengaruh</a:t>
                      </a:r>
                      <a:r>
                        <a:rPr sz="1400" spc="7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pimpinan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terhadap</a:t>
                      </a:r>
                      <a:r>
                        <a:rPr sz="1400" spc="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bawahan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30" dirty="0">
                          <a:latin typeface="Arial" panose="020B0604020202020204"/>
                          <a:cs typeface="Arial" panose="020B0604020202020204"/>
                        </a:rPr>
                        <a:t>Teknik</a:t>
                      </a:r>
                      <a:r>
                        <a:rPr sz="1400" spc="-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pelaksanaan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4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Titik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berat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perhatian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pada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taktik-  taktik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untuk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mendapatkan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kesepa- 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katan /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legitimasi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193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Titik berat pada </a:t>
                      </a:r>
                      <a:r>
                        <a:rPr sz="1400" spc="-25" dirty="0">
                          <a:latin typeface="Arial" panose="020B0604020202020204"/>
                          <a:cs typeface="Arial" panose="020B0604020202020204"/>
                        </a:rPr>
                        <a:t>gaya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kepemim- 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pinan </a:t>
                      </a:r>
                      <a:r>
                        <a:rPr sz="1400" spc="-25" dirty="0">
                          <a:latin typeface="Arial" panose="020B0604020202020204"/>
                          <a:cs typeface="Arial" panose="020B0604020202020204"/>
                        </a:rPr>
                        <a:t>yang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perlu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dilakukan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untuk  mencapai</a:t>
                      </a:r>
                      <a:r>
                        <a:rPr sz="1400" spc="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tujuan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CFD0"/>
                    </a:solidFill>
                  </a:tcPr>
                </a:tc>
              </a:tr>
              <a:tr h="731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Pemilik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kekuasaan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886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0" dirty="0">
                          <a:latin typeface="Arial" panose="020B0604020202020204"/>
                          <a:cs typeface="Arial" panose="020B0604020202020204"/>
                        </a:rPr>
                        <a:t>Tak </a:t>
                      </a:r>
                      <a:r>
                        <a:rPr sz="1400" spc="-20" dirty="0">
                          <a:latin typeface="Arial" panose="020B0604020202020204"/>
                          <a:cs typeface="Arial" panose="020B0604020202020204"/>
                        </a:rPr>
                        <a:t>hanya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dapat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dimiliki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individu 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tertentu, tapi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beberapa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atau  </a:t>
                      </a:r>
                      <a:r>
                        <a:rPr sz="1400" spc="-5" dirty="0">
                          <a:latin typeface="Arial" panose="020B0604020202020204"/>
                          <a:cs typeface="Arial" panose="020B0604020202020204"/>
                        </a:rPr>
                        <a:t>sekelompok</a:t>
                      </a:r>
                      <a:r>
                        <a:rPr sz="14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orang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5" dirty="0">
                          <a:latin typeface="Arial" panose="020B0604020202020204"/>
                          <a:cs typeface="Arial" panose="020B0604020202020204"/>
                        </a:rPr>
                        <a:t>Lebih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merupakan</a:t>
                      </a:r>
                      <a:r>
                        <a:rPr sz="1400" spc="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kekuasaan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 panose="020B0604020202020204"/>
                          <a:cs typeface="Arial" panose="020B0604020202020204"/>
                        </a:rPr>
                        <a:t>yang </a:t>
                      </a:r>
                      <a:r>
                        <a:rPr sz="1400" dirty="0">
                          <a:latin typeface="Arial" panose="020B0604020202020204"/>
                          <a:cs typeface="Arial" panose="020B0604020202020204"/>
                        </a:rPr>
                        <a:t>dimiliki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secara</a:t>
                      </a:r>
                      <a:r>
                        <a:rPr sz="1400" spc="7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0" dirty="0">
                          <a:latin typeface="Arial" panose="020B0604020202020204"/>
                          <a:cs typeface="Arial" panose="020B0604020202020204"/>
                        </a:rPr>
                        <a:t>individual</a:t>
                      </a:r>
                      <a:endParaRPr sz="1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2" y="2095322"/>
            <a:ext cx="3714750" cy="870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10"/>
              </a:spcBef>
            </a:pPr>
            <a:r>
              <a:rPr sz="2200" dirty="0">
                <a:solidFill>
                  <a:srgbClr val="404040"/>
                </a:solidFill>
              </a:rPr>
              <a:t>Apa </a:t>
            </a:r>
            <a:r>
              <a:rPr sz="22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Pemimpin </a:t>
            </a:r>
            <a:r>
              <a:rPr sz="2200" spc="5" dirty="0">
                <a:solidFill>
                  <a:srgbClr val="404040"/>
                </a:solidFill>
              </a:rPr>
              <a:t>sama</a:t>
            </a:r>
            <a:r>
              <a:rPr sz="2200" spc="-105" dirty="0">
                <a:solidFill>
                  <a:srgbClr val="404040"/>
                </a:solidFill>
              </a:rPr>
              <a:t> </a:t>
            </a:r>
            <a:r>
              <a:rPr sz="2200" dirty="0">
                <a:solidFill>
                  <a:srgbClr val="404040"/>
                </a:solidFill>
              </a:rPr>
              <a:t>dengan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77470">
              <a:lnSpc>
                <a:spcPts val="4040"/>
              </a:lnSpc>
            </a:pP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3400" b="1" spc="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400" b="1" spc="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400" b="1" spc="-2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MP</a:t>
            </a:r>
            <a:r>
              <a:rPr sz="3400" b="1" spc="-2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400" b="1" spc="-5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400" b="1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N?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6152" y="2151888"/>
            <a:ext cx="341630" cy="841375"/>
          </a:xfrm>
          <a:custGeom>
            <a:avLst/>
            <a:gdLst/>
            <a:ahLst/>
            <a:cxnLst/>
            <a:rect l="l" t="t" r="r" b="b"/>
            <a:pathLst>
              <a:path w="341629" h="841375">
                <a:moveTo>
                  <a:pt x="177256" y="760857"/>
                </a:moveTo>
                <a:lnTo>
                  <a:pt x="133603" y="760857"/>
                </a:lnTo>
                <a:lnTo>
                  <a:pt x="149606" y="779204"/>
                </a:lnTo>
                <a:lnTo>
                  <a:pt x="159416" y="805243"/>
                </a:lnTo>
                <a:lnTo>
                  <a:pt x="175752" y="829186"/>
                </a:lnTo>
                <a:lnTo>
                  <a:pt x="211327" y="841248"/>
                </a:lnTo>
                <a:lnTo>
                  <a:pt x="209155" y="806829"/>
                </a:lnTo>
                <a:lnTo>
                  <a:pt x="223377" y="782018"/>
                </a:lnTo>
                <a:lnTo>
                  <a:pt x="229617" y="770255"/>
                </a:lnTo>
                <a:lnTo>
                  <a:pt x="185927" y="770255"/>
                </a:lnTo>
                <a:lnTo>
                  <a:pt x="177256" y="760857"/>
                </a:lnTo>
                <a:close/>
              </a:path>
              <a:path w="341629" h="841375">
                <a:moveTo>
                  <a:pt x="164719" y="644271"/>
                </a:moveTo>
                <a:lnTo>
                  <a:pt x="132870" y="651513"/>
                </a:lnTo>
                <a:lnTo>
                  <a:pt x="104365" y="667794"/>
                </a:lnTo>
                <a:lnTo>
                  <a:pt x="84708" y="691800"/>
                </a:lnTo>
                <a:lnTo>
                  <a:pt x="79403" y="722220"/>
                </a:lnTo>
                <a:lnTo>
                  <a:pt x="93951" y="757741"/>
                </a:lnTo>
                <a:lnTo>
                  <a:pt x="133858" y="797052"/>
                </a:lnTo>
                <a:lnTo>
                  <a:pt x="124763" y="778216"/>
                </a:lnTo>
                <a:lnTo>
                  <a:pt x="123586" y="766857"/>
                </a:lnTo>
                <a:lnTo>
                  <a:pt x="127482" y="761547"/>
                </a:lnTo>
                <a:lnTo>
                  <a:pt x="133603" y="760857"/>
                </a:lnTo>
                <a:lnTo>
                  <a:pt x="177256" y="760857"/>
                </a:lnTo>
                <a:lnTo>
                  <a:pt x="153360" y="734960"/>
                </a:lnTo>
                <a:lnTo>
                  <a:pt x="142081" y="697357"/>
                </a:lnTo>
                <a:lnTo>
                  <a:pt x="147423" y="664706"/>
                </a:lnTo>
                <a:lnTo>
                  <a:pt x="164719" y="644271"/>
                </a:lnTo>
                <a:close/>
              </a:path>
              <a:path w="341629" h="841375">
                <a:moveTo>
                  <a:pt x="190626" y="691769"/>
                </a:moveTo>
                <a:lnTo>
                  <a:pt x="183731" y="706800"/>
                </a:lnTo>
                <a:lnTo>
                  <a:pt x="179085" y="723630"/>
                </a:lnTo>
                <a:lnTo>
                  <a:pt x="179036" y="744150"/>
                </a:lnTo>
                <a:lnTo>
                  <a:pt x="185927" y="770255"/>
                </a:lnTo>
                <a:lnTo>
                  <a:pt x="229617" y="770255"/>
                </a:lnTo>
                <a:lnTo>
                  <a:pt x="237384" y="755612"/>
                </a:lnTo>
                <a:lnTo>
                  <a:pt x="235964" y="735838"/>
                </a:lnTo>
                <a:lnTo>
                  <a:pt x="205612" y="735838"/>
                </a:lnTo>
                <a:lnTo>
                  <a:pt x="192734" y="725058"/>
                </a:lnTo>
                <a:lnTo>
                  <a:pt x="188785" y="712851"/>
                </a:lnTo>
                <a:lnTo>
                  <a:pt x="189503" y="701119"/>
                </a:lnTo>
                <a:lnTo>
                  <a:pt x="190626" y="691769"/>
                </a:lnTo>
                <a:close/>
              </a:path>
              <a:path w="341629" h="841375">
                <a:moveTo>
                  <a:pt x="191388" y="644525"/>
                </a:moveTo>
                <a:lnTo>
                  <a:pt x="213881" y="671062"/>
                </a:lnTo>
                <a:lnTo>
                  <a:pt x="213598" y="691657"/>
                </a:lnTo>
                <a:lnTo>
                  <a:pt x="205765" y="711515"/>
                </a:lnTo>
                <a:lnTo>
                  <a:pt x="205612" y="735838"/>
                </a:lnTo>
                <a:lnTo>
                  <a:pt x="235964" y="735838"/>
                </a:lnTo>
                <a:lnTo>
                  <a:pt x="234569" y="716407"/>
                </a:lnTo>
                <a:lnTo>
                  <a:pt x="235307" y="712303"/>
                </a:lnTo>
                <a:lnTo>
                  <a:pt x="256629" y="712303"/>
                </a:lnTo>
                <a:lnTo>
                  <a:pt x="254307" y="704086"/>
                </a:lnTo>
                <a:lnTo>
                  <a:pt x="248364" y="678164"/>
                </a:lnTo>
                <a:lnTo>
                  <a:pt x="231681" y="657457"/>
                </a:lnTo>
                <a:lnTo>
                  <a:pt x="191388" y="644525"/>
                </a:lnTo>
                <a:close/>
              </a:path>
              <a:path w="341629" h="841375">
                <a:moveTo>
                  <a:pt x="256629" y="712303"/>
                </a:moveTo>
                <a:lnTo>
                  <a:pt x="235307" y="712303"/>
                </a:lnTo>
                <a:lnTo>
                  <a:pt x="241998" y="719201"/>
                </a:lnTo>
                <a:lnTo>
                  <a:pt x="251928" y="728765"/>
                </a:lnTo>
                <a:lnTo>
                  <a:pt x="262382" y="732663"/>
                </a:lnTo>
                <a:lnTo>
                  <a:pt x="256629" y="712303"/>
                </a:lnTo>
                <a:close/>
              </a:path>
              <a:path w="341629" h="841375">
                <a:moveTo>
                  <a:pt x="76453" y="471805"/>
                </a:moveTo>
                <a:lnTo>
                  <a:pt x="0" y="545592"/>
                </a:lnTo>
                <a:lnTo>
                  <a:pt x="12446" y="644271"/>
                </a:lnTo>
                <a:lnTo>
                  <a:pt x="104012" y="580517"/>
                </a:lnTo>
                <a:lnTo>
                  <a:pt x="239432" y="580517"/>
                </a:lnTo>
                <a:lnTo>
                  <a:pt x="239902" y="578485"/>
                </a:lnTo>
                <a:lnTo>
                  <a:pt x="336746" y="578485"/>
                </a:lnTo>
                <a:lnTo>
                  <a:pt x="341375" y="541782"/>
                </a:lnTo>
                <a:lnTo>
                  <a:pt x="269633" y="472567"/>
                </a:lnTo>
                <a:lnTo>
                  <a:pt x="76581" y="472567"/>
                </a:lnTo>
                <a:lnTo>
                  <a:pt x="76453" y="471805"/>
                </a:lnTo>
                <a:close/>
              </a:path>
              <a:path w="341629" h="841375">
                <a:moveTo>
                  <a:pt x="336746" y="578485"/>
                </a:moveTo>
                <a:lnTo>
                  <a:pt x="239902" y="578485"/>
                </a:lnTo>
                <a:lnTo>
                  <a:pt x="328930" y="640461"/>
                </a:lnTo>
                <a:lnTo>
                  <a:pt x="336746" y="578485"/>
                </a:lnTo>
                <a:close/>
              </a:path>
              <a:path w="341629" h="841375">
                <a:moveTo>
                  <a:pt x="232663" y="610235"/>
                </a:moveTo>
                <a:lnTo>
                  <a:pt x="110998" y="610235"/>
                </a:lnTo>
                <a:lnTo>
                  <a:pt x="115188" y="630682"/>
                </a:lnTo>
                <a:lnTo>
                  <a:pt x="227964" y="630936"/>
                </a:lnTo>
                <a:lnTo>
                  <a:pt x="229235" y="624332"/>
                </a:lnTo>
                <a:lnTo>
                  <a:pt x="230632" y="617347"/>
                </a:lnTo>
                <a:lnTo>
                  <a:pt x="232663" y="610235"/>
                </a:lnTo>
                <a:close/>
              </a:path>
              <a:path w="341629" h="841375">
                <a:moveTo>
                  <a:pt x="239432" y="580517"/>
                </a:moveTo>
                <a:lnTo>
                  <a:pt x="104012" y="580517"/>
                </a:lnTo>
                <a:lnTo>
                  <a:pt x="105156" y="585088"/>
                </a:lnTo>
                <a:lnTo>
                  <a:pt x="106299" y="589534"/>
                </a:lnTo>
                <a:lnTo>
                  <a:pt x="107187" y="593852"/>
                </a:lnTo>
                <a:lnTo>
                  <a:pt x="236347" y="593852"/>
                </a:lnTo>
                <a:lnTo>
                  <a:pt x="239432" y="580517"/>
                </a:lnTo>
                <a:close/>
              </a:path>
              <a:path w="341629" h="841375">
                <a:moveTo>
                  <a:pt x="92201" y="114554"/>
                </a:moveTo>
                <a:lnTo>
                  <a:pt x="74138" y="165231"/>
                </a:lnTo>
                <a:lnTo>
                  <a:pt x="63053" y="216912"/>
                </a:lnTo>
                <a:lnTo>
                  <a:pt x="58012" y="268454"/>
                </a:lnTo>
                <a:lnTo>
                  <a:pt x="57941" y="321563"/>
                </a:lnTo>
                <a:lnTo>
                  <a:pt x="61823" y="371693"/>
                </a:lnTo>
                <a:lnTo>
                  <a:pt x="68808" y="421104"/>
                </a:lnTo>
                <a:lnTo>
                  <a:pt x="77850" y="468375"/>
                </a:lnTo>
                <a:lnTo>
                  <a:pt x="76581" y="472567"/>
                </a:lnTo>
                <a:lnTo>
                  <a:pt x="269633" y="472567"/>
                </a:lnTo>
                <a:lnTo>
                  <a:pt x="265684" y="468756"/>
                </a:lnTo>
                <a:lnTo>
                  <a:pt x="274994" y="421454"/>
                </a:lnTo>
                <a:lnTo>
                  <a:pt x="282119" y="372211"/>
                </a:lnTo>
                <a:lnTo>
                  <a:pt x="286054" y="321563"/>
                </a:lnTo>
                <a:lnTo>
                  <a:pt x="285986" y="308102"/>
                </a:lnTo>
                <a:lnTo>
                  <a:pt x="170687" y="308102"/>
                </a:lnTo>
                <a:lnTo>
                  <a:pt x="145625" y="302998"/>
                </a:lnTo>
                <a:lnTo>
                  <a:pt x="125158" y="289083"/>
                </a:lnTo>
                <a:lnTo>
                  <a:pt x="111359" y="268454"/>
                </a:lnTo>
                <a:lnTo>
                  <a:pt x="106299" y="243205"/>
                </a:lnTo>
                <a:lnTo>
                  <a:pt x="111359" y="217975"/>
                </a:lnTo>
                <a:lnTo>
                  <a:pt x="125158" y="197389"/>
                </a:lnTo>
                <a:lnTo>
                  <a:pt x="145625" y="183518"/>
                </a:lnTo>
                <a:lnTo>
                  <a:pt x="170687" y="178435"/>
                </a:lnTo>
                <a:lnTo>
                  <a:pt x="271367" y="178435"/>
                </a:lnTo>
                <a:lnTo>
                  <a:pt x="268676" y="166511"/>
                </a:lnTo>
                <a:lnTo>
                  <a:pt x="257223" y="135588"/>
                </a:lnTo>
                <a:lnTo>
                  <a:pt x="170910" y="135588"/>
                </a:lnTo>
                <a:lnTo>
                  <a:pt x="130544" y="130196"/>
                </a:lnTo>
                <a:lnTo>
                  <a:pt x="92201" y="114554"/>
                </a:lnTo>
                <a:close/>
              </a:path>
              <a:path w="341629" h="841375">
                <a:moveTo>
                  <a:pt x="271367" y="178435"/>
                </a:moveTo>
                <a:lnTo>
                  <a:pt x="170687" y="178435"/>
                </a:lnTo>
                <a:lnTo>
                  <a:pt x="195750" y="183518"/>
                </a:lnTo>
                <a:lnTo>
                  <a:pt x="216217" y="197389"/>
                </a:lnTo>
                <a:lnTo>
                  <a:pt x="230016" y="217975"/>
                </a:lnTo>
                <a:lnTo>
                  <a:pt x="235076" y="243205"/>
                </a:lnTo>
                <a:lnTo>
                  <a:pt x="230016" y="268454"/>
                </a:lnTo>
                <a:lnTo>
                  <a:pt x="216217" y="289083"/>
                </a:lnTo>
                <a:lnTo>
                  <a:pt x="195750" y="302998"/>
                </a:lnTo>
                <a:lnTo>
                  <a:pt x="170687" y="308102"/>
                </a:lnTo>
                <a:lnTo>
                  <a:pt x="285986" y="308102"/>
                </a:lnTo>
                <a:lnTo>
                  <a:pt x="285795" y="270041"/>
                </a:lnTo>
                <a:lnTo>
                  <a:pt x="280337" y="218180"/>
                </a:lnTo>
                <a:lnTo>
                  <a:pt x="271367" y="178435"/>
                </a:lnTo>
                <a:close/>
              </a:path>
              <a:path w="341629" h="841375">
                <a:moveTo>
                  <a:pt x="170687" y="210819"/>
                </a:moveTo>
                <a:lnTo>
                  <a:pt x="158146" y="213361"/>
                </a:lnTo>
                <a:lnTo>
                  <a:pt x="147891" y="220297"/>
                </a:lnTo>
                <a:lnTo>
                  <a:pt x="140970" y="230590"/>
                </a:lnTo>
                <a:lnTo>
                  <a:pt x="138430" y="243205"/>
                </a:lnTo>
                <a:lnTo>
                  <a:pt x="140969" y="255819"/>
                </a:lnTo>
                <a:lnTo>
                  <a:pt x="147891" y="266112"/>
                </a:lnTo>
                <a:lnTo>
                  <a:pt x="158146" y="273048"/>
                </a:lnTo>
                <a:lnTo>
                  <a:pt x="170687" y="275590"/>
                </a:lnTo>
                <a:lnTo>
                  <a:pt x="183229" y="273048"/>
                </a:lnTo>
                <a:lnTo>
                  <a:pt x="193484" y="266112"/>
                </a:lnTo>
                <a:lnTo>
                  <a:pt x="200406" y="255819"/>
                </a:lnTo>
                <a:lnTo>
                  <a:pt x="202946" y="243205"/>
                </a:lnTo>
                <a:lnTo>
                  <a:pt x="200406" y="230590"/>
                </a:lnTo>
                <a:lnTo>
                  <a:pt x="193484" y="220297"/>
                </a:lnTo>
                <a:lnTo>
                  <a:pt x="183229" y="213361"/>
                </a:lnTo>
                <a:lnTo>
                  <a:pt x="170687" y="210819"/>
                </a:lnTo>
                <a:close/>
              </a:path>
              <a:path w="341629" h="841375">
                <a:moveTo>
                  <a:pt x="249809" y="115569"/>
                </a:moveTo>
                <a:lnTo>
                  <a:pt x="211324" y="130716"/>
                </a:lnTo>
                <a:lnTo>
                  <a:pt x="170910" y="135588"/>
                </a:lnTo>
                <a:lnTo>
                  <a:pt x="257223" y="135588"/>
                </a:lnTo>
                <a:lnTo>
                  <a:pt x="249809" y="115569"/>
                </a:lnTo>
                <a:close/>
              </a:path>
              <a:path w="341629" h="841375">
                <a:moveTo>
                  <a:pt x="169925" y="0"/>
                </a:moveTo>
                <a:lnTo>
                  <a:pt x="148859" y="23064"/>
                </a:lnTo>
                <a:lnTo>
                  <a:pt x="130365" y="46878"/>
                </a:lnTo>
                <a:lnTo>
                  <a:pt x="114347" y="71383"/>
                </a:lnTo>
                <a:lnTo>
                  <a:pt x="100711" y="96519"/>
                </a:lnTo>
                <a:lnTo>
                  <a:pt x="134796" y="110680"/>
                </a:lnTo>
                <a:lnTo>
                  <a:pt x="170703" y="115601"/>
                </a:lnTo>
                <a:lnTo>
                  <a:pt x="206634" y="111236"/>
                </a:lnTo>
                <a:lnTo>
                  <a:pt x="240792" y="97536"/>
                </a:lnTo>
                <a:lnTo>
                  <a:pt x="226843" y="72401"/>
                </a:lnTo>
                <a:lnTo>
                  <a:pt x="210454" y="47720"/>
                </a:lnTo>
                <a:lnTo>
                  <a:pt x="191517" y="23562"/>
                </a:lnTo>
                <a:lnTo>
                  <a:pt x="169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2230"/>
          </a:xfrm>
          <a:custGeom>
            <a:avLst/>
            <a:gdLst/>
            <a:ahLst/>
            <a:cxnLst/>
            <a:rect l="l" t="t" r="r" b="b"/>
            <a:pathLst>
              <a:path w="9144000" h="5142230">
                <a:moveTo>
                  <a:pt x="9144000" y="0"/>
                </a:moveTo>
                <a:lnTo>
                  <a:pt x="0" y="0"/>
                </a:lnTo>
                <a:lnTo>
                  <a:pt x="0" y="5141976"/>
                </a:lnTo>
                <a:lnTo>
                  <a:pt x="9144000" y="5141976"/>
                </a:lnTo>
                <a:lnTo>
                  <a:pt x="9144000" y="0"/>
                </a:lnTo>
                <a:close/>
              </a:path>
            </a:pathLst>
          </a:custGeom>
          <a:solidFill>
            <a:srgbClr val="404040">
              <a:alpha val="6784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1223" y="0"/>
            <a:ext cx="3923029" cy="5142230"/>
          </a:xfrm>
          <a:custGeom>
            <a:avLst/>
            <a:gdLst/>
            <a:ahLst/>
            <a:cxnLst/>
            <a:rect l="l" t="t" r="r" b="b"/>
            <a:pathLst>
              <a:path w="3923029" h="5142230">
                <a:moveTo>
                  <a:pt x="3710717" y="0"/>
                </a:moveTo>
                <a:lnTo>
                  <a:pt x="2011708" y="0"/>
                </a:lnTo>
                <a:lnTo>
                  <a:pt x="0" y="5141975"/>
                </a:lnTo>
                <a:lnTo>
                  <a:pt x="3922775" y="5141975"/>
                </a:lnTo>
                <a:lnTo>
                  <a:pt x="3922775" y="761"/>
                </a:lnTo>
                <a:lnTo>
                  <a:pt x="3710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76925" y="3536802"/>
            <a:ext cx="2569845" cy="124015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spc="-5" dirty="0">
                <a:solidFill>
                  <a:srgbClr val="EB484A"/>
                </a:solidFill>
                <a:latin typeface="Arial" panose="020B0604020202020204"/>
                <a:cs typeface="Arial" panose="020B0604020202020204"/>
              </a:rPr>
              <a:t>Pemimpin</a:t>
            </a:r>
            <a:r>
              <a:rPr sz="3200" spc="-40" dirty="0">
                <a:solidFill>
                  <a:srgbClr val="EB484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vs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3000" spc="-1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30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epe</a:t>
            </a:r>
            <a:r>
              <a:rPr sz="30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mim</a:t>
            </a:r>
            <a:r>
              <a:rPr sz="30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0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inan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43088" y="2410967"/>
            <a:ext cx="1000125" cy="996950"/>
            <a:chOff x="7943088" y="2410967"/>
            <a:chExt cx="1000125" cy="996950"/>
          </a:xfrm>
        </p:grpSpPr>
        <p:sp>
          <p:nvSpPr>
            <p:cNvPr id="6" name="object 6"/>
            <p:cNvSpPr/>
            <p:nvPr/>
          </p:nvSpPr>
          <p:spPr>
            <a:xfrm>
              <a:off x="7943088" y="2545079"/>
              <a:ext cx="1000125" cy="862965"/>
            </a:xfrm>
            <a:custGeom>
              <a:avLst/>
              <a:gdLst/>
              <a:ahLst/>
              <a:cxnLst/>
              <a:rect l="l" t="t" r="r" b="b"/>
              <a:pathLst>
                <a:path w="1000125" h="862964">
                  <a:moveTo>
                    <a:pt x="722376" y="501396"/>
                  </a:moveTo>
                  <a:lnTo>
                    <a:pt x="719074" y="452386"/>
                  </a:lnTo>
                  <a:lnTo>
                    <a:pt x="709472" y="405371"/>
                  </a:lnTo>
                  <a:lnTo>
                    <a:pt x="693991" y="360794"/>
                  </a:lnTo>
                  <a:lnTo>
                    <a:pt x="673061" y="319087"/>
                  </a:lnTo>
                  <a:lnTo>
                    <a:pt x="647128" y="280670"/>
                  </a:lnTo>
                  <a:lnTo>
                    <a:pt x="616597" y="245986"/>
                  </a:lnTo>
                  <a:lnTo>
                    <a:pt x="581914" y="215455"/>
                  </a:lnTo>
                  <a:lnTo>
                    <a:pt x="543496" y="189522"/>
                  </a:lnTo>
                  <a:lnTo>
                    <a:pt x="501789" y="168592"/>
                  </a:lnTo>
                  <a:lnTo>
                    <a:pt x="457212" y="153111"/>
                  </a:lnTo>
                  <a:lnTo>
                    <a:pt x="410197" y="143510"/>
                  </a:lnTo>
                  <a:lnTo>
                    <a:pt x="361188" y="140208"/>
                  </a:lnTo>
                  <a:lnTo>
                    <a:pt x="312166" y="143510"/>
                  </a:lnTo>
                  <a:lnTo>
                    <a:pt x="265150" y="153111"/>
                  </a:lnTo>
                  <a:lnTo>
                    <a:pt x="220573" y="168592"/>
                  </a:lnTo>
                  <a:lnTo>
                    <a:pt x="178866" y="189522"/>
                  </a:lnTo>
                  <a:lnTo>
                    <a:pt x="140449" y="215455"/>
                  </a:lnTo>
                  <a:lnTo>
                    <a:pt x="105765" y="245986"/>
                  </a:lnTo>
                  <a:lnTo>
                    <a:pt x="75234" y="280670"/>
                  </a:lnTo>
                  <a:lnTo>
                    <a:pt x="49301" y="319087"/>
                  </a:lnTo>
                  <a:lnTo>
                    <a:pt x="28371" y="360794"/>
                  </a:lnTo>
                  <a:lnTo>
                    <a:pt x="12890" y="405371"/>
                  </a:lnTo>
                  <a:lnTo>
                    <a:pt x="3289" y="452386"/>
                  </a:lnTo>
                  <a:lnTo>
                    <a:pt x="0" y="501396"/>
                  </a:lnTo>
                  <a:lnTo>
                    <a:pt x="3289" y="550418"/>
                  </a:lnTo>
                  <a:lnTo>
                    <a:pt x="12890" y="597433"/>
                  </a:lnTo>
                  <a:lnTo>
                    <a:pt x="28371" y="642010"/>
                  </a:lnTo>
                  <a:lnTo>
                    <a:pt x="49301" y="683717"/>
                  </a:lnTo>
                  <a:lnTo>
                    <a:pt x="75234" y="722134"/>
                  </a:lnTo>
                  <a:lnTo>
                    <a:pt x="105765" y="756818"/>
                  </a:lnTo>
                  <a:lnTo>
                    <a:pt x="140449" y="787349"/>
                  </a:lnTo>
                  <a:lnTo>
                    <a:pt x="178866" y="813282"/>
                  </a:lnTo>
                  <a:lnTo>
                    <a:pt x="220573" y="834212"/>
                  </a:lnTo>
                  <a:lnTo>
                    <a:pt x="265150" y="849693"/>
                  </a:lnTo>
                  <a:lnTo>
                    <a:pt x="312166" y="859294"/>
                  </a:lnTo>
                  <a:lnTo>
                    <a:pt x="361188" y="862584"/>
                  </a:lnTo>
                  <a:lnTo>
                    <a:pt x="410197" y="859294"/>
                  </a:lnTo>
                  <a:lnTo>
                    <a:pt x="457212" y="849693"/>
                  </a:lnTo>
                  <a:lnTo>
                    <a:pt x="501789" y="834212"/>
                  </a:lnTo>
                  <a:lnTo>
                    <a:pt x="543496" y="813282"/>
                  </a:lnTo>
                  <a:lnTo>
                    <a:pt x="581914" y="787349"/>
                  </a:lnTo>
                  <a:lnTo>
                    <a:pt x="616597" y="756818"/>
                  </a:lnTo>
                  <a:lnTo>
                    <a:pt x="647128" y="722134"/>
                  </a:lnTo>
                  <a:lnTo>
                    <a:pt x="673061" y="683717"/>
                  </a:lnTo>
                  <a:lnTo>
                    <a:pt x="693991" y="642010"/>
                  </a:lnTo>
                  <a:lnTo>
                    <a:pt x="709472" y="597433"/>
                  </a:lnTo>
                  <a:lnTo>
                    <a:pt x="719074" y="550418"/>
                  </a:lnTo>
                  <a:lnTo>
                    <a:pt x="722376" y="501396"/>
                  </a:lnTo>
                  <a:close/>
                </a:path>
                <a:path w="1000125" h="862964">
                  <a:moveTo>
                    <a:pt x="999744" y="140208"/>
                  </a:moveTo>
                  <a:lnTo>
                    <a:pt x="992670" y="95885"/>
                  </a:lnTo>
                  <a:lnTo>
                    <a:pt x="972972" y="57391"/>
                  </a:lnTo>
                  <a:lnTo>
                    <a:pt x="942949" y="27051"/>
                  </a:lnTo>
                  <a:lnTo>
                    <a:pt x="904887" y="7150"/>
                  </a:lnTo>
                  <a:lnTo>
                    <a:pt x="861060" y="0"/>
                  </a:lnTo>
                  <a:lnTo>
                    <a:pt x="817219" y="7150"/>
                  </a:lnTo>
                  <a:lnTo>
                    <a:pt x="779157" y="27051"/>
                  </a:lnTo>
                  <a:lnTo>
                    <a:pt x="749134" y="57391"/>
                  </a:lnTo>
                  <a:lnTo>
                    <a:pt x="729437" y="95885"/>
                  </a:lnTo>
                  <a:lnTo>
                    <a:pt x="722376" y="140208"/>
                  </a:lnTo>
                  <a:lnTo>
                    <a:pt x="729437" y="184543"/>
                  </a:lnTo>
                  <a:lnTo>
                    <a:pt x="749134" y="223037"/>
                  </a:lnTo>
                  <a:lnTo>
                    <a:pt x="779157" y="253377"/>
                  </a:lnTo>
                  <a:lnTo>
                    <a:pt x="817219" y="273278"/>
                  </a:lnTo>
                  <a:lnTo>
                    <a:pt x="861060" y="280416"/>
                  </a:lnTo>
                  <a:lnTo>
                    <a:pt x="904887" y="273278"/>
                  </a:lnTo>
                  <a:lnTo>
                    <a:pt x="942949" y="253377"/>
                  </a:lnTo>
                  <a:lnTo>
                    <a:pt x="972972" y="223037"/>
                  </a:lnTo>
                  <a:lnTo>
                    <a:pt x="992670" y="184543"/>
                  </a:lnTo>
                  <a:lnTo>
                    <a:pt x="999744" y="140208"/>
                  </a:lnTo>
                  <a:close/>
                </a:path>
              </a:pathLst>
            </a:custGeom>
            <a:solidFill>
              <a:srgbClr val="EB484A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293608" y="2410967"/>
              <a:ext cx="140208" cy="14020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27887" y="789431"/>
            <a:ext cx="487680" cy="487680"/>
            <a:chOff x="627887" y="789431"/>
            <a:chExt cx="487680" cy="487680"/>
          </a:xfrm>
        </p:grpSpPr>
        <p:sp>
          <p:nvSpPr>
            <p:cNvPr id="9" name="object 9"/>
            <p:cNvSpPr/>
            <p:nvPr/>
          </p:nvSpPr>
          <p:spPr>
            <a:xfrm>
              <a:off x="627887" y="923543"/>
              <a:ext cx="350520" cy="353695"/>
            </a:xfrm>
            <a:custGeom>
              <a:avLst/>
              <a:gdLst/>
              <a:ahLst/>
              <a:cxnLst/>
              <a:rect l="l" t="t" r="r" b="b"/>
              <a:pathLst>
                <a:path w="350519" h="353694">
                  <a:moveTo>
                    <a:pt x="175260" y="0"/>
                  </a:moveTo>
                  <a:lnTo>
                    <a:pt x="128666" y="6312"/>
                  </a:lnTo>
                  <a:lnTo>
                    <a:pt x="86800" y="24129"/>
                  </a:lnTo>
                  <a:lnTo>
                    <a:pt x="51330" y="51768"/>
                  </a:lnTo>
                  <a:lnTo>
                    <a:pt x="23926" y="87545"/>
                  </a:lnTo>
                  <a:lnTo>
                    <a:pt x="6260" y="129778"/>
                  </a:lnTo>
                  <a:lnTo>
                    <a:pt x="0" y="176783"/>
                  </a:lnTo>
                  <a:lnTo>
                    <a:pt x="6260" y="223789"/>
                  </a:lnTo>
                  <a:lnTo>
                    <a:pt x="23926" y="266022"/>
                  </a:lnTo>
                  <a:lnTo>
                    <a:pt x="51330" y="301799"/>
                  </a:lnTo>
                  <a:lnTo>
                    <a:pt x="86800" y="329438"/>
                  </a:lnTo>
                  <a:lnTo>
                    <a:pt x="128666" y="347255"/>
                  </a:lnTo>
                  <a:lnTo>
                    <a:pt x="175260" y="353567"/>
                  </a:lnTo>
                  <a:lnTo>
                    <a:pt x="221853" y="347255"/>
                  </a:lnTo>
                  <a:lnTo>
                    <a:pt x="263719" y="329438"/>
                  </a:lnTo>
                  <a:lnTo>
                    <a:pt x="299189" y="301799"/>
                  </a:lnTo>
                  <a:lnTo>
                    <a:pt x="326593" y="266022"/>
                  </a:lnTo>
                  <a:lnTo>
                    <a:pt x="344259" y="223789"/>
                  </a:lnTo>
                  <a:lnTo>
                    <a:pt x="350520" y="176783"/>
                  </a:lnTo>
                  <a:lnTo>
                    <a:pt x="344259" y="129778"/>
                  </a:lnTo>
                  <a:lnTo>
                    <a:pt x="326593" y="87545"/>
                  </a:lnTo>
                  <a:lnTo>
                    <a:pt x="299189" y="51768"/>
                  </a:lnTo>
                  <a:lnTo>
                    <a:pt x="263719" y="24129"/>
                  </a:lnTo>
                  <a:lnTo>
                    <a:pt x="221853" y="6312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407" y="856487"/>
              <a:ext cx="137159" cy="137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5" y="789431"/>
              <a:ext cx="67055" cy="7010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74370" y="1458924"/>
            <a:ext cx="4667250" cy="3175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9710" marR="96520" indent="-207645">
              <a:lnSpc>
                <a:spcPct val="100000"/>
              </a:lnSpc>
              <a:spcBef>
                <a:spcPts val="110"/>
              </a:spcBef>
              <a:buFont typeface="Wingdings 2" panose="05020102010507070707"/>
              <a:buChar char=""/>
              <a:tabLst>
                <a:tab pos="220345" algn="l"/>
              </a:tabLst>
            </a:pP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“Pemimpin adalah orang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yang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mengetahui arah,  mengikuti arah tersebut,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menunjukkannya  kepada orang lain”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(Bill</a:t>
            </a:r>
            <a:r>
              <a:rPr sz="1600" i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Newman)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219710" indent="-207645">
              <a:lnSpc>
                <a:spcPct val="100000"/>
              </a:lnSpc>
              <a:spcBef>
                <a:spcPts val="410"/>
              </a:spcBef>
              <a:buFont typeface="Wingdings 2" panose="05020102010507070707"/>
              <a:buChar char=""/>
              <a:tabLst>
                <a:tab pos="220345" algn="l"/>
              </a:tabLst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Kepemimpinan adalah: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219710">
              <a:lnSpc>
                <a:spcPct val="100000"/>
              </a:lnSpc>
              <a:spcBef>
                <a:spcPts val="385"/>
              </a:spcBef>
            </a:pPr>
            <a:r>
              <a:rPr sz="16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#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Mengetahui apa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tindakan</a:t>
            </a:r>
            <a:r>
              <a:rPr sz="1600" i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berikutnya;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219710">
              <a:lnSpc>
                <a:spcPct val="100000"/>
              </a:lnSpc>
              <a:spcBef>
                <a:spcPts val="410"/>
              </a:spcBef>
            </a:pP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#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Mengetahui </a:t>
            </a:r>
            <a:r>
              <a:rPr sz="16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mengapa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tindakan itu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penting,</a:t>
            </a:r>
            <a:r>
              <a:rPr sz="1600" i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dan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219710" marR="5080">
              <a:lnSpc>
                <a:spcPct val="100000"/>
              </a:lnSpc>
              <a:spcBef>
                <a:spcPts val="410"/>
              </a:spcBef>
            </a:pP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#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Mengetahui bagaimana menggunakan sumber-  sumber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daya yang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ada”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(Bob</a:t>
            </a:r>
            <a:r>
              <a:rPr sz="1600" i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Biehl)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219710" indent="-207645">
              <a:lnSpc>
                <a:spcPct val="100000"/>
              </a:lnSpc>
              <a:spcBef>
                <a:spcPts val="1565"/>
              </a:spcBef>
              <a:buSzPct val="125000"/>
              <a:buChar char="•"/>
              <a:tabLst>
                <a:tab pos="220345" algn="l"/>
              </a:tabLst>
            </a:pP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Seseorang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bisa jadi </a:t>
            </a:r>
            <a:r>
              <a:rPr sz="16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pemimpin, </a:t>
            </a:r>
            <a:r>
              <a:rPr sz="16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tetapi</a:t>
            </a:r>
            <a:r>
              <a:rPr sz="1600" spc="-1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tidak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219710">
              <a:lnSpc>
                <a:spcPct val="100000"/>
              </a:lnSpc>
            </a:pPr>
            <a:r>
              <a:rPr sz="16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semua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pemimpin </a:t>
            </a:r>
            <a:r>
              <a:rPr sz="1600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memiliki</a:t>
            </a:r>
            <a:r>
              <a:rPr sz="1600" spc="-2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kepemimpinan.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219710" indent="-207645">
              <a:lnSpc>
                <a:spcPct val="100000"/>
              </a:lnSpc>
              <a:spcBef>
                <a:spcPts val="410"/>
              </a:spcBef>
              <a:buSzPct val="125000"/>
              <a:buFont typeface="Arial" panose="020B0604020202020204"/>
              <a:buChar char="•"/>
              <a:tabLst>
                <a:tab pos="220345" algn="l"/>
              </a:tabLst>
            </a:pP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Kepemimpinan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itu </a:t>
            </a: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dapat dipelajari dan</a:t>
            </a:r>
            <a:r>
              <a:rPr sz="1600" i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dilatih.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272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51450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00527" y="701039"/>
              <a:ext cx="3743325" cy="3743325"/>
            </a:xfrm>
            <a:custGeom>
              <a:avLst/>
              <a:gdLst/>
              <a:ahLst/>
              <a:cxnLst/>
              <a:rect l="l" t="t" r="r" b="b"/>
              <a:pathLst>
                <a:path w="3743325" h="3743325">
                  <a:moveTo>
                    <a:pt x="1871472" y="0"/>
                  </a:moveTo>
                  <a:lnTo>
                    <a:pt x="1823171" y="611"/>
                  </a:lnTo>
                  <a:lnTo>
                    <a:pt x="1775171" y="2435"/>
                  </a:lnTo>
                  <a:lnTo>
                    <a:pt x="1727487" y="5457"/>
                  </a:lnTo>
                  <a:lnTo>
                    <a:pt x="1680134" y="9662"/>
                  </a:lnTo>
                  <a:lnTo>
                    <a:pt x="1633126" y="15036"/>
                  </a:lnTo>
                  <a:lnTo>
                    <a:pt x="1586479" y="21564"/>
                  </a:lnTo>
                  <a:lnTo>
                    <a:pt x="1540205" y="29232"/>
                  </a:lnTo>
                  <a:lnTo>
                    <a:pt x="1494322" y="38024"/>
                  </a:lnTo>
                  <a:lnTo>
                    <a:pt x="1448842" y="47925"/>
                  </a:lnTo>
                  <a:lnTo>
                    <a:pt x="1403781" y="58922"/>
                  </a:lnTo>
                  <a:lnTo>
                    <a:pt x="1359154" y="70999"/>
                  </a:lnTo>
                  <a:lnTo>
                    <a:pt x="1314975" y="84142"/>
                  </a:lnTo>
                  <a:lnTo>
                    <a:pt x="1271259" y="98336"/>
                  </a:lnTo>
                  <a:lnTo>
                    <a:pt x="1228020" y="113567"/>
                  </a:lnTo>
                  <a:lnTo>
                    <a:pt x="1185274" y="129819"/>
                  </a:lnTo>
                  <a:lnTo>
                    <a:pt x="1143035" y="147077"/>
                  </a:lnTo>
                  <a:lnTo>
                    <a:pt x="1101318" y="165328"/>
                  </a:lnTo>
                  <a:lnTo>
                    <a:pt x="1060137" y="184557"/>
                  </a:lnTo>
                  <a:lnTo>
                    <a:pt x="1019507" y="204749"/>
                  </a:lnTo>
                  <a:lnTo>
                    <a:pt x="979443" y="225888"/>
                  </a:lnTo>
                  <a:lnTo>
                    <a:pt x="939960" y="247961"/>
                  </a:lnTo>
                  <a:lnTo>
                    <a:pt x="901072" y="270953"/>
                  </a:lnTo>
                  <a:lnTo>
                    <a:pt x="862793" y="294848"/>
                  </a:lnTo>
                  <a:lnTo>
                    <a:pt x="825140" y="319633"/>
                  </a:lnTo>
                  <a:lnTo>
                    <a:pt x="788126" y="345293"/>
                  </a:lnTo>
                  <a:lnTo>
                    <a:pt x="751765" y="371812"/>
                  </a:lnTo>
                  <a:lnTo>
                    <a:pt x="716074" y="399177"/>
                  </a:lnTo>
                  <a:lnTo>
                    <a:pt x="681066" y="427372"/>
                  </a:lnTo>
                  <a:lnTo>
                    <a:pt x="646756" y="456383"/>
                  </a:lnTo>
                  <a:lnTo>
                    <a:pt x="613160" y="486195"/>
                  </a:lnTo>
                  <a:lnTo>
                    <a:pt x="580290" y="516793"/>
                  </a:lnTo>
                  <a:lnTo>
                    <a:pt x="548163" y="548163"/>
                  </a:lnTo>
                  <a:lnTo>
                    <a:pt x="516793" y="580290"/>
                  </a:lnTo>
                  <a:lnTo>
                    <a:pt x="486195" y="613160"/>
                  </a:lnTo>
                  <a:lnTo>
                    <a:pt x="456383" y="646756"/>
                  </a:lnTo>
                  <a:lnTo>
                    <a:pt x="427372" y="681066"/>
                  </a:lnTo>
                  <a:lnTo>
                    <a:pt x="399177" y="716074"/>
                  </a:lnTo>
                  <a:lnTo>
                    <a:pt x="371812" y="751765"/>
                  </a:lnTo>
                  <a:lnTo>
                    <a:pt x="345293" y="788126"/>
                  </a:lnTo>
                  <a:lnTo>
                    <a:pt x="319633" y="825140"/>
                  </a:lnTo>
                  <a:lnTo>
                    <a:pt x="294848" y="862793"/>
                  </a:lnTo>
                  <a:lnTo>
                    <a:pt x="270953" y="901072"/>
                  </a:lnTo>
                  <a:lnTo>
                    <a:pt x="247961" y="939960"/>
                  </a:lnTo>
                  <a:lnTo>
                    <a:pt x="225888" y="979443"/>
                  </a:lnTo>
                  <a:lnTo>
                    <a:pt x="204749" y="1019507"/>
                  </a:lnTo>
                  <a:lnTo>
                    <a:pt x="184557" y="1060137"/>
                  </a:lnTo>
                  <a:lnTo>
                    <a:pt x="165328" y="1101318"/>
                  </a:lnTo>
                  <a:lnTo>
                    <a:pt x="147077" y="1143035"/>
                  </a:lnTo>
                  <a:lnTo>
                    <a:pt x="129819" y="1185274"/>
                  </a:lnTo>
                  <a:lnTo>
                    <a:pt x="113567" y="1228020"/>
                  </a:lnTo>
                  <a:lnTo>
                    <a:pt x="98336" y="1271259"/>
                  </a:lnTo>
                  <a:lnTo>
                    <a:pt x="84142" y="1314975"/>
                  </a:lnTo>
                  <a:lnTo>
                    <a:pt x="70999" y="1359154"/>
                  </a:lnTo>
                  <a:lnTo>
                    <a:pt x="58922" y="1403781"/>
                  </a:lnTo>
                  <a:lnTo>
                    <a:pt x="47925" y="1448842"/>
                  </a:lnTo>
                  <a:lnTo>
                    <a:pt x="38024" y="1494322"/>
                  </a:lnTo>
                  <a:lnTo>
                    <a:pt x="29232" y="1540205"/>
                  </a:lnTo>
                  <a:lnTo>
                    <a:pt x="21564" y="1586479"/>
                  </a:lnTo>
                  <a:lnTo>
                    <a:pt x="15036" y="1633126"/>
                  </a:lnTo>
                  <a:lnTo>
                    <a:pt x="9662" y="1680134"/>
                  </a:lnTo>
                  <a:lnTo>
                    <a:pt x="5457" y="1727487"/>
                  </a:lnTo>
                  <a:lnTo>
                    <a:pt x="2435" y="1775171"/>
                  </a:lnTo>
                  <a:lnTo>
                    <a:pt x="611" y="1823171"/>
                  </a:lnTo>
                  <a:lnTo>
                    <a:pt x="0" y="1871472"/>
                  </a:lnTo>
                  <a:lnTo>
                    <a:pt x="611" y="1919772"/>
                  </a:lnTo>
                  <a:lnTo>
                    <a:pt x="2435" y="1967772"/>
                  </a:lnTo>
                  <a:lnTo>
                    <a:pt x="5457" y="2015456"/>
                  </a:lnTo>
                  <a:lnTo>
                    <a:pt x="9662" y="2062809"/>
                  </a:lnTo>
                  <a:lnTo>
                    <a:pt x="15036" y="2109817"/>
                  </a:lnTo>
                  <a:lnTo>
                    <a:pt x="21564" y="2156464"/>
                  </a:lnTo>
                  <a:lnTo>
                    <a:pt x="29232" y="2202738"/>
                  </a:lnTo>
                  <a:lnTo>
                    <a:pt x="38024" y="2248621"/>
                  </a:lnTo>
                  <a:lnTo>
                    <a:pt x="47925" y="2294101"/>
                  </a:lnTo>
                  <a:lnTo>
                    <a:pt x="58922" y="2339162"/>
                  </a:lnTo>
                  <a:lnTo>
                    <a:pt x="70999" y="2383789"/>
                  </a:lnTo>
                  <a:lnTo>
                    <a:pt x="84142" y="2427968"/>
                  </a:lnTo>
                  <a:lnTo>
                    <a:pt x="98336" y="2471684"/>
                  </a:lnTo>
                  <a:lnTo>
                    <a:pt x="113567" y="2514923"/>
                  </a:lnTo>
                  <a:lnTo>
                    <a:pt x="129819" y="2557669"/>
                  </a:lnTo>
                  <a:lnTo>
                    <a:pt x="147077" y="2599908"/>
                  </a:lnTo>
                  <a:lnTo>
                    <a:pt x="165328" y="2641625"/>
                  </a:lnTo>
                  <a:lnTo>
                    <a:pt x="184557" y="2682806"/>
                  </a:lnTo>
                  <a:lnTo>
                    <a:pt x="204749" y="2723436"/>
                  </a:lnTo>
                  <a:lnTo>
                    <a:pt x="225888" y="2763500"/>
                  </a:lnTo>
                  <a:lnTo>
                    <a:pt x="247961" y="2802983"/>
                  </a:lnTo>
                  <a:lnTo>
                    <a:pt x="270953" y="2841871"/>
                  </a:lnTo>
                  <a:lnTo>
                    <a:pt x="294848" y="2880150"/>
                  </a:lnTo>
                  <a:lnTo>
                    <a:pt x="319633" y="2917803"/>
                  </a:lnTo>
                  <a:lnTo>
                    <a:pt x="345293" y="2954817"/>
                  </a:lnTo>
                  <a:lnTo>
                    <a:pt x="371812" y="2991178"/>
                  </a:lnTo>
                  <a:lnTo>
                    <a:pt x="399177" y="3026869"/>
                  </a:lnTo>
                  <a:lnTo>
                    <a:pt x="427372" y="3061877"/>
                  </a:lnTo>
                  <a:lnTo>
                    <a:pt x="456383" y="3096187"/>
                  </a:lnTo>
                  <a:lnTo>
                    <a:pt x="486195" y="3129783"/>
                  </a:lnTo>
                  <a:lnTo>
                    <a:pt x="516793" y="3162653"/>
                  </a:lnTo>
                  <a:lnTo>
                    <a:pt x="548163" y="3194780"/>
                  </a:lnTo>
                  <a:lnTo>
                    <a:pt x="580290" y="3226150"/>
                  </a:lnTo>
                  <a:lnTo>
                    <a:pt x="613160" y="3256748"/>
                  </a:lnTo>
                  <a:lnTo>
                    <a:pt x="646756" y="3286560"/>
                  </a:lnTo>
                  <a:lnTo>
                    <a:pt x="681066" y="3315571"/>
                  </a:lnTo>
                  <a:lnTo>
                    <a:pt x="716074" y="3343766"/>
                  </a:lnTo>
                  <a:lnTo>
                    <a:pt x="751765" y="3371131"/>
                  </a:lnTo>
                  <a:lnTo>
                    <a:pt x="788126" y="3397650"/>
                  </a:lnTo>
                  <a:lnTo>
                    <a:pt x="825140" y="3423310"/>
                  </a:lnTo>
                  <a:lnTo>
                    <a:pt x="862793" y="3448095"/>
                  </a:lnTo>
                  <a:lnTo>
                    <a:pt x="901072" y="3471990"/>
                  </a:lnTo>
                  <a:lnTo>
                    <a:pt x="939960" y="3494982"/>
                  </a:lnTo>
                  <a:lnTo>
                    <a:pt x="979443" y="3517055"/>
                  </a:lnTo>
                  <a:lnTo>
                    <a:pt x="1019507" y="3538194"/>
                  </a:lnTo>
                  <a:lnTo>
                    <a:pt x="1060137" y="3558386"/>
                  </a:lnTo>
                  <a:lnTo>
                    <a:pt x="1101318" y="3577615"/>
                  </a:lnTo>
                  <a:lnTo>
                    <a:pt x="1143035" y="3595866"/>
                  </a:lnTo>
                  <a:lnTo>
                    <a:pt x="1185274" y="3613124"/>
                  </a:lnTo>
                  <a:lnTo>
                    <a:pt x="1228020" y="3629376"/>
                  </a:lnTo>
                  <a:lnTo>
                    <a:pt x="1271259" y="3644607"/>
                  </a:lnTo>
                  <a:lnTo>
                    <a:pt x="1314975" y="3658801"/>
                  </a:lnTo>
                  <a:lnTo>
                    <a:pt x="1359154" y="3671944"/>
                  </a:lnTo>
                  <a:lnTo>
                    <a:pt x="1403781" y="3684021"/>
                  </a:lnTo>
                  <a:lnTo>
                    <a:pt x="1448842" y="3695018"/>
                  </a:lnTo>
                  <a:lnTo>
                    <a:pt x="1494322" y="3704919"/>
                  </a:lnTo>
                  <a:lnTo>
                    <a:pt x="1540205" y="3713711"/>
                  </a:lnTo>
                  <a:lnTo>
                    <a:pt x="1586479" y="3721379"/>
                  </a:lnTo>
                  <a:lnTo>
                    <a:pt x="1633126" y="3727907"/>
                  </a:lnTo>
                  <a:lnTo>
                    <a:pt x="1680134" y="3733281"/>
                  </a:lnTo>
                  <a:lnTo>
                    <a:pt x="1727487" y="3737486"/>
                  </a:lnTo>
                  <a:lnTo>
                    <a:pt x="1775171" y="3740508"/>
                  </a:lnTo>
                  <a:lnTo>
                    <a:pt x="1823171" y="3742332"/>
                  </a:lnTo>
                  <a:lnTo>
                    <a:pt x="1871472" y="3742944"/>
                  </a:lnTo>
                  <a:lnTo>
                    <a:pt x="1919772" y="3742332"/>
                  </a:lnTo>
                  <a:lnTo>
                    <a:pt x="1967772" y="3740508"/>
                  </a:lnTo>
                  <a:lnTo>
                    <a:pt x="2015456" y="3737486"/>
                  </a:lnTo>
                  <a:lnTo>
                    <a:pt x="2062809" y="3733281"/>
                  </a:lnTo>
                  <a:lnTo>
                    <a:pt x="2109817" y="3727907"/>
                  </a:lnTo>
                  <a:lnTo>
                    <a:pt x="2156464" y="3721379"/>
                  </a:lnTo>
                  <a:lnTo>
                    <a:pt x="2202738" y="3713711"/>
                  </a:lnTo>
                  <a:lnTo>
                    <a:pt x="2248621" y="3704919"/>
                  </a:lnTo>
                  <a:lnTo>
                    <a:pt x="2294101" y="3695018"/>
                  </a:lnTo>
                  <a:lnTo>
                    <a:pt x="2339162" y="3684021"/>
                  </a:lnTo>
                  <a:lnTo>
                    <a:pt x="2383789" y="3671944"/>
                  </a:lnTo>
                  <a:lnTo>
                    <a:pt x="2427968" y="3658801"/>
                  </a:lnTo>
                  <a:lnTo>
                    <a:pt x="2471684" y="3644607"/>
                  </a:lnTo>
                  <a:lnTo>
                    <a:pt x="2514923" y="3629376"/>
                  </a:lnTo>
                  <a:lnTo>
                    <a:pt x="2557669" y="3613124"/>
                  </a:lnTo>
                  <a:lnTo>
                    <a:pt x="2599908" y="3595866"/>
                  </a:lnTo>
                  <a:lnTo>
                    <a:pt x="2641625" y="3577615"/>
                  </a:lnTo>
                  <a:lnTo>
                    <a:pt x="2682806" y="3558386"/>
                  </a:lnTo>
                  <a:lnTo>
                    <a:pt x="2723436" y="3538194"/>
                  </a:lnTo>
                  <a:lnTo>
                    <a:pt x="2763500" y="3517055"/>
                  </a:lnTo>
                  <a:lnTo>
                    <a:pt x="2802983" y="3494982"/>
                  </a:lnTo>
                  <a:lnTo>
                    <a:pt x="2841871" y="3471990"/>
                  </a:lnTo>
                  <a:lnTo>
                    <a:pt x="2880150" y="3448095"/>
                  </a:lnTo>
                  <a:lnTo>
                    <a:pt x="2917803" y="3423310"/>
                  </a:lnTo>
                  <a:lnTo>
                    <a:pt x="2954817" y="3397650"/>
                  </a:lnTo>
                  <a:lnTo>
                    <a:pt x="2991178" y="3371131"/>
                  </a:lnTo>
                  <a:lnTo>
                    <a:pt x="3026869" y="3343766"/>
                  </a:lnTo>
                  <a:lnTo>
                    <a:pt x="3061877" y="3315571"/>
                  </a:lnTo>
                  <a:lnTo>
                    <a:pt x="3096187" y="3286560"/>
                  </a:lnTo>
                  <a:lnTo>
                    <a:pt x="3129783" y="3256748"/>
                  </a:lnTo>
                  <a:lnTo>
                    <a:pt x="3162653" y="3226150"/>
                  </a:lnTo>
                  <a:lnTo>
                    <a:pt x="3194780" y="3194780"/>
                  </a:lnTo>
                  <a:lnTo>
                    <a:pt x="3226150" y="3162653"/>
                  </a:lnTo>
                  <a:lnTo>
                    <a:pt x="3256748" y="3129783"/>
                  </a:lnTo>
                  <a:lnTo>
                    <a:pt x="3286560" y="3096187"/>
                  </a:lnTo>
                  <a:lnTo>
                    <a:pt x="3315571" y="3061877"/>
                  </a:lnTo>
                  <a:lnTo>
                    <a:pt x="3343766" y="3026869"/>
                  </a:lnTo>
                  <a:lnTo>
                    <a:pt x="3371131" y="2991178"/>
                  </a:lnTo>
                  <a:lnTo>
                    <a:pt x="3397650" y="2954817"/>
                  </a:lnTo>
                  <a:lnTo>
                    <a:pt x="3423310" y="2917803"/>
                  </a:lnTo>
                  <a:lnTo>
                    <a:pt x="3448095" y="2880150"/>
                  </a:lnTo>
                  <a:lnTo>
                    <a:pt x="3471990" y="2841871"/>
                  </a:lnTo>
                  <a:lnTo>
                    <a:pt x="3494982" y="2802983"/>
                  </a:lnTo>
                  <a:lnTo>
                    <a:pt x="3517055" y="2763500"/>
                  </a:lnTo>
                  <a:lnTo>
                    <a:pt x="3538194" y="2723436"/>
                  </a:lnTo>
                  <a:lnTo>
                    <a:pt x="3558386" y="2682806"/>
                  </a:lnTo>
                  <a:lnTo>
                    <a:pt x="3577615" y="2641625"/>
                  </a:lnTo>
                  <a:lnTo>
                    <a:pt x="3595866" y="2599908"/>
                  </a:lnTo>
                  <a:lnTo>
                    <a:pt x="3613124" y="2557669"/>
                  </a:lnTo>
                  <a:lnTo>
                    <a:pt x="3629376" y="2514923"/>
                  </a:lnTo>
                  <a:lnTo>
                    <a:pt x="3644607" y="2471684"/>
                  </a:lnTo>
                  <a:lnTo>
                    <a:pt x="3658801" y="2427968"/>
                  </a:lnTo>
                  <a:lnTo>
                    <a:pt x="3671944" y="2383789"/>
                  </a:lnTo>
                  <a:lnTo>
                    <a:pt x="3684021" y="2339162"/>
                  </a:lnTo>
                  <a:lnTo>
                    <a:pt x="3695018" y="2294101"/>
                  </a:lnTo>
                  <a:lnTo>
                    <a:pt x="3704919" y="2248621"/>
                  </a:lnTo>
                  <a:lnTo>
                    <a:pt x="3713711" y="2202738"/>
                  </a:lnTo>
                  <a:lnTo>
                    <a:pt x="3721379" y="2156464"/>
                  </a:lnTo>
                  <a:lnTo>
                    <a:pt x="3727907" y="2109817"/>
                  </a:lnTo>
                  <a:lnTo>
                    <a:pt x="3733281" y="2062809"/>
                  </a:lnTo>
                  <a:lnTo>
                    <a:pt x="3737486" y="2015456"/>
                  </a:lnTo>
                  <a:lnTo>
                    <a:pt x="3740508" y="1967772"/>
                  </a:lnTo>
                  <a:lnTo>
                    <a:pt x="3742332" y="1919772"/>
                  </a:lnTo>
                  <a:lnTo>
                    <a:pt x="3742944" y="1871472"/>
                  </a:lnTo>
                  <a:lnTo>
                    <a:pt x="3742332" y="1823171"/>
                  </a:lnTo>
                  <a:lnTo>
                    <a:pt x="3740508" y="1775171"/>
                  </a:lnTo>
                  <a:lnTo>
                    <a:pt x="3737486" y="1727487"/>
                  </a:lnTo>
                  <a:lnTo>
                    <a:pt x="3733281" y="1680134"/>
                  </a:lnTo>
                  <a:lnTo>
                    <a:pt x="3727907" y="1633126"/>
                  </a:lnTo>
                  <a:lnTo>
                    <a:pt x="3721379" y="1586479"/>
                  </a:lnTo>
                  <a:lnTo>
                    <a:pt x="3713711" y="1540205"/>
                  </a:lnTo>
                  <a:lnTo>
                    <a:pt x="3704919" y="1494322"/>
                  </a:lnTo>
                  <a:lnTo>
                    <a:pt x="3695018" y="1448842"/>
                  </a:lnTo>
                  <a:lnTo>
                    <a:pt x="3684021" y="1403781"/>
                  </a:lnTo>
                  <a:lnTo>
                    <a:pt x="3671944" y="1359154"/>
                  </a:lnTo>
                  <a:lnTo>
                    <a:pt x="3658801" y="1314975"/>
                  </a:lnTo>
                  <a:lnTo>
                    <a:pt x="3644607" y="1271259"/>
                  </a:lnTo>
                  <a:lnTo>
                    <a:pt x="3629376" y="1228020"/>
                  </a:lnTo>
                  <a:lnTo>
                    <a:pt x="3613124" y="1185274"/>
                  </a:lnTo>
                  <a:lnTo>
                    <a:pt x="3595866" y="1143035"/>
                  </a:lnTo>
                  <a:lnTo>
                    <a:pt x="3577615" y="1101318"/>
                  </a:lnTo>
                  <a:lnTo>
                    <a:pt x="3558386" y="1060137"/>
                  </a:lnTo>
                  <a:lnTo>
                    <a:pt x="3538194" y="1019507"/>
                  </a:lnTo>
                  <a:lnTo>
                    <a:pt x="3517055" y="979443"/>
                  </a:lnTo>
                  <a:lnTo>
                    <a:pt x="3494982" y="939960"/>
                  </a:lnTo>
                  <a:lnTo>
                    <a:pt x="3471990" y="901072"/>
                  </a:lnTo>
                  <a:lnTo>
                    <a:pt x="3448095" y="862793"/>
                  </a:lnTo>
                  <a:lnTo>
                    <a:pt x="3423310" y="825140"/>
                  </a:lnTo>
                  <a:lnTo>
                    <a:pt x="3397650" y="788126"/>
                  </a:lnTo>
                  <a:lnTo>
                    <a:pt x="3371131" y="751765"/>
                  </a:lnTo>
                  <a:lnTo>
                    <a:pt x="3343766" y="716074"/>
                  </a:lnTo>
                  <a:lnTo>
                    <a:pt x="3315571" y="681066"/>
                  </a:lnTo>
                  <a:lnTo>
                    <a:pt x="3286560" y="646756"/>
                  </a:lnTo>
                  <a:lnTo>
                    <a:pt x="3256748" y="613160"/>
                  </a:lnTo>
                  <a:lnTo>
                    <a:pt x="3226150" y="580290"/>
                  </a:lnTo>
                  <a:lnTo>
                    <a:pt x="3194780" y="548163"/>
                  </a:lnTo>
                  <a:lnTo>
                    <a:pt x="3162653" y="516793"/>
                  </a:lnTo>
                  <a:lnTo>
                    <a:pt x="3129783" y="486195"/>
                  </a:lnTo>
                  <a:lnTo>
                    <a:pt x="3096187" y="456383"/>
                  </a:lnTo>
                  <a:lnTo>
                    <a:pt x="3061877" y="427372"/>
                  </a:lnTo>
                  <a:lnTo>
                    <a:pt x="3026869" y="399177"/>
                  </a:lnTo>
                  <a:lnTo>
                    <a:pt x="2991178" y="371812"/>
                  </a:lnTo>
                  <a:lnTo>
                    <a:pt x="2954817" y="345293"/>
                  </a:lnTo>
                  <a:lnTo>
                    <a:pt x="2917803" y="319633"/>
                  </a:lnTo>
                  <a:lnTo>
                    <a:pt x="2880150" y="294848"/>
                  </a:lnTo>
                  <a:lnTo>
                    <a:pt x="2841871" y="270953"/>
                  </a:lnTo>
                  <a:lnTo>
                    <a:pt x="2802983" y="247961"/>
                  </a:lnTo>
                  <a:lnTo>
                    <a:pt x="2763500" y="225888"/>
                  </a:lnTo>
                  <a:lnTo>
                    <a:pt x="2723436" y="204749"/>
                  </a:lnTo>
                  <a:lnTo>
                    <a:pt x="2682806" y="184557"/>
                  </a:lnTo>
                  <a:lnTo>
                    <a:pt x="2641625" y="165328"/>
                  </a:lnTo>
                  <a:lnTo>
                    <a:pt x="2599908" y="147077"/>
                  </a:lnTo>
                  <a:lnTo>
                    <a:pt x="2557669" y="129819"/>
                  </a:lnTo>
                  <a:lnTo>
                    <a:pt x="2514923" y="113567"/>
                  </a:lnTo>
                  <a:lnTo>
                    <a:pt x="2471684" y="98336"/>
                  </a:lnTo>
                  <a:lnTo>
                    <a:pt x="2427968" y="84142"/>
                  </a:lnTo>
                  <a:lnTo>
                    <a:pt x="2383789" y="70999"/>
                  </a:lnTo>
                  <a:lnTo>
                    <a:pt x="2339162" y="58922"/>
                  </a:lnTo>
                  <a:lnTo>
                    <a:pt x="2294101" y="47925"/>
                  </a:lnTo>
                  <a:lnTo>
                    <a:pt x="2248621" y="38024"/>
                  </a:lnTo>
                  <a:lnTo>
                    <a:pt x="2202738" y="29232"/>
                  </a:lnTo>
                  <a:lnTo>
                    <a:pt x="2156464" y="21564"/>
                  </a:lnTo>
                  <a:lnTo>
                    <a:pt x="2109817" y="15036"/>
                  </a:lnTo>
                  <a:lnTo>
                    <a:pt x="2062809" y="9662"/>
                  </a:lnTo>
                  <a:lnTo>
                    <a:pt x="2015456" y="5457"/>
                  </a:lnTo>
                  <a:lnTo>
                    <a:pt x="1967772" y="2435"/>
                  </a:lnTo>
                  <a:lnTo>
                    <a:pt x="1919772" y="611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37688" y="838199"/>
              <a:ext cx="3469004" cy="3469004"/>
            </a:xfrm>
            <a:custGeom>
              <a:avLst/>
              <a:gdLst/>
              <a:ahLst/>
              <a:cxnLst/>
              <a:rect l="l" t="t" r="r" b="b"/>
              <a:pathLst>
                <a:path w="3469004" h="3469004">
                  <a:moveTo>
                    <a:pt x="1734312" y="0"/>
                  </a:moveTo>
                  <a:lnTo>
                    <a:pt x="1685767" y="666"/>
                  </a:lnTo>
                  <a:lnTo>
                    <a:pt x="1637553" y="2653"/>
                  </a:lnTo>
                  <a:lnTo>
                    <a:pt x="1589686" y="5944"/>
                  </a:lnTo>
                  <a:lnTo>
                    <a:pt x="1542184" y="10521"/>
                  </a:lnTo>
                  <a:lnTo>
                    <a:pt x="1495064" y="16367"/>
                  </a:lnTo>
                  <a:lnTo>
                    <a:pt x="1448344" y="23464"/>
                  </a:lnTo>
                  <a:lnTo>
                    <a:pt x="1402040" y="31796"/>
                  </a:lnTo>
                  <a:lnTo>
                    <a:pt x="1356171" y="41344"/>
                  </a:lnTo>
                  <a:lnTo>
                    <a:pt x="1310753" y="52091"/>
                  </a:lnTo>
                  <a:lnTo>
                    <a:pt x="1265805" y="64020"/>
                  </a:lnTo>
                  <a:lnTo>
                    <a:pt x="1221343" y="77114"/>
                  </a:lnTo>
                  <a:lnTo>
                    <a:pt x="1177384" y="91355"/>
                  </a:lnTo>
                  <a:lnTo>
                    <a:pt x="1133947" y="106726"/>
                  </a:lnTo>
                  <a:lnTo>
                    <a:pt x="1091049" y="123209"/>
                  </a:lnTo>
                  <a:lnTo>
                    <a:pt x="1048707" y="140787"/>
                  </a:lnTo>
                  <a:lnTo>
                    <a:pt x="1006938" y="159442"/>
                  </a:lnTo>
                  <a:lnTo>
                    <a:pt x="965759" y="179158"/>
                  </a:lnTo>
                  <a:lnTo>
                    <a:pt x="925189" y="199916"/>
                  </a:lnTo>
                  <a:lnTo>
                    <a:pt x="885245" y="221700"/>
                  </a:lnTo>
                  <a:lnTo>
                    <a:pt x="845943" y="244492"/>
                  </a:lnTo>
                  <a:lnTo>
                    <a:pt x="807302" y="268275"/>
                  </a:lnTo>
                  <a:lnTo>
                    <a:pt x="769338" y="293031"/>
                  </a:lnTo>
                  <a:lnTo>
                    <a:pt x="732070" y="318742"/>
                  </a:lnTo>
                  <a:lnTo>
                    <a:pt x="695514" y="345393"/>
                  </a:lnTo>
                  <a:lnTo>
                    <a:pt x="659687" y="372964"/>
                  </a:lnTo>
                  <a:lnTo>
                    <a:pt x="624608" y="401439"/>
                  </a:lnTo>
                  <a:lnTo>
                    <a:pt x="590294" y="430801"/>
                  </a:lnTo>
                  <a:lnTo>
                    <a:pt x="556762" y="461031"/>
                  </a:lnTo>
                  <a:lnTo>
                    <a:pt x="524029" y="492113"/>
                  </a:lnTo>
                  <a:lnTo>
                    <a:pt x="492113" y="524029"/>
                  </a:lnTo>
                  <a:lnTo>
                    <a:pt x="461031" y="556762"/>
                  </a:lnTo>
                  <a:lnTo>
                    <a:pt x="430801" y="590294"/>
                  </a:lnTo>
                  <a:lnTo>
                    <a:pt x="401439" y="624608"/>
                  </a:lnTo>
                  <a:lnTo>
                    <a:pt x="372964" y="659687"/>
                  </a:lnTo>
                  <a:lnTo>
                    <a:pt x="345393" y="695514"/>
                  </a:lnTo>
                  <a:lnTo>
                    <a:pt x="318742" y="732070"/>
                  </a:lnTo>
                  <a:lnTo>
                    <a:pt x="293031" y="769338"/>
                  </a:lnTo>
                  <a:lnTo>
                    <a:pt x="268275" y="807302"/>
                  </a:lnTo>
                  <a:lnTo>
                    <a:pt x="244492" y="845943"/>
                  </a:lnTo>
                  <a:lnTo>
                    <a:pt x="221700" y="885245"/>
                  </a:lnTo>
                  <a:lnTo>
                    <a:pt x="199916" y="925189"/>
                  </a:lnTo>
                  <a:lnTo>
                    <a:pt x="179158" y="965759"/>
                  </a:lnTo>
                  <a:lnTo>
                    <a:pt x="159442" y="1006938"/>
                  </a:lnTo>
                  <a:lnTo>
                    <a:pt x="140787" y="1048707"/>
                  </a:lnTo>
                  <a:lnTo>
                    <a:pt x="123209" y="1091049"/>
                  </a:lnTo>
                  <a:lnTo>
                    <a:pt x="106726" y="1133947"/>
                  </a:lnTo>
                  <a:lnTo>
                    <a:pt x="91355" y="1177384"/>
                  </a:lnTo>
                  <a:lnTo>
                    <a:pt x="77114" y="1221343"/>
                  </a:lnTo>
                  <a:lnTo>
                    <a:pt x="64020" y="1265805"/>
                  </a:lnTo>
                  <a:lnTo>
                    <a:pt x="52091" y="1310753"/>
                  </a:lnTo>
                  <a:lnTo>
                    <a:pt x="41344" y="1356171"/>
                  </a:lnTo>
                  <a:lnTo>
                    <a:pt x="31796" y="1402040"/>
                  </a:lnTo>
                  <a:lnTo>
                    <a:pt x="23464" y="1448344"/>
                  </a:lnTo>
                  <a:lnTo>
                    <a:pt x="16367" y="1495064"/>
                  </a:lnTo>
                  <a:lnTo>
                    <a:pt x="10521" y="1542184"/>
                  </a:lnTo>
                  <a:lnTo>
                    <a:pt x="5944" y="1589686"/>
                  </a:lnTo>
                  <a:lnTo>
                    <a:pt x="2653" y="1637553"/>
                  </a:lnTo>
                  <a:lnTo>
                    <a:pt x="666" y="1685767"/>
                  </a:lnTo>
                  <a:lnTo>
                    <a:pt x="0" y="1734312"/>
                  </a:lnTo>
                  <a:lnTo>
                    <a:pt x="666" y="1782856"/>
                  </a:lnTo>
                  <a:lnTo>
                    <a:pt x="2653" y="1831070"/>
                  </a:lnTo>
                  <a:lnTo>
                    <a:pt x="5944" y="1878937"/>
                  </a:lnTo>
                  <a:lnTo>
                    <a:pt x="10521" y="1926439"/>
                  </a:lnTo>
                  <a:lnTo>
                    <a:pt x="16367" y="1973559"/>
                  </a:lnTo>
                  <a:lnTo>
                    <a:pt x="23464" y="2020279"/>
                  </a:lnTo>
                  <a:lnTo>
                    <a:pt x="31796" y="2066583"/>
                  </a:lnTo>
                  <a:lnTo>
                    <a:pt x="41344" y="2112452"/>
                  </a:lnTo>
                  <a:lnTo>
                    <a:pt x="52091" y="2157870"/>
                  </a:lnTo>
                  <a:lnTo>
                    <a:pt x="64020" y="2202818"/>
                  </a:lnTo>
                  <a:lnTo>
                    <a:pt x="77114" y="2247280"/>
                  </a:lnTo>
                  <a:lnTo>
                    <a:pt x="91355" y="2291239"/>
                  </a:lnTo>
                  <a:lnTo>
                    <a:pt x="106726" y="2334676"/>
                  </a:lnTo>
                  <a:lnTo>
                    <a:pt x="123209" y="2377574"/>
                  </a:lnTo>
                  <a:lnTo>
                    <a:pt x="140787" y="2419916"/>
                  </a:lnTo>
                  <a:lnTo>
                    <a:pt x="159442" y="2461685"/>
                  </a:lnTo>
                  <a:lnTo>
                    <a:pt x="179158" y="2502864"/>
                  </a:lnTo>
                  <a:lnTo>
                    <a:pt x="199916" y="2543434"/>
                  </a:lnTo>
                  <a:lnTo>
                    <a:pt x="221700" y="2583378"/>
                  </a:lnTo>
                  <a:lnTo>
                    <a:pt x="244492" y="2622680"/>
                  </a:lnTo>
                  <a:lnTo>
                    <a:pt x="268275" y="2661321"/>
                  </a:lnTo>
                  <a:lnTo>
                    <a:pt x="293031" y="2699285"/>
                  </a:lnTo>
                  <a:lnTo>
                    <a:pt x="318742" y="2736553"/>
                  </a:lnTo>
                  <a:lnTo>
                    <a:pt x="345393" y="2773109"/>
                  </a:lnTo>
                  <a:lnTo>
                    <a:pt x="372964" y="2808936"/>
                  </a:lnTo>
                  <a:lnTo>
                    <a:pt x="401439" y="2844015"/>
                  </a:lnTo>
                  <a:lnTo>
                    <a:pt x="430801" y="2878329"/>
                  </a:lnTo>
                  <a:lnTo>
                    <a:pt x="461031" y="2911861"/>
                  </a:lnTo>
                  <a:lnTo>
                    <a:pt x="492113" y="2944594"/>
                  </a:lnTo>
                  <a:lnTo>
                    <a:pt x="524029" y="2976510"/>
                  </a:lnTo>
                  <a:lnTo>
                    <a:pt x="556762" y="3007592"/>
                  </a:lnTo>
                  <a:lnTo>
                    <a:pt x="590294" y="3037822"/>
                  </a:lnTo>
                  <a:lnTo>
                    <a:pt x="624608" y="3067184"/>
                  </a:lnTo>
                  <a:lnTo>
                    <a:pt x="659687" y="3095659"/>
                  </a:lnTo>
                  <a:lnTo>
                    <a:pt x="695514" y="3123230"/>
                  </a:lnTo>
                  <a:lnTo>
                    <a:pt x="732070" y="3149881"/>
                  </a:lnTo>
                  <a:lnTo>
                    <a:pt x="769338" y="3175592"/>
                  </a:lnTo>
                  <a:lnTo>
                    <a:pt x="807302" y="3200348"/>
                  </a:lnTo>
                  <a:lnTo>
                    <a:pt x="845943" y="3224131"/>
                  </a:lnTo>
                  <a:lnTo>
                    <a:pt x="885245" y="3246923"/>
                  </a:lnTo>
                  <a:lnTo>
                    <a:pt x="925189" y="3268707"/>
                  </a:lnTo>
                  <a:lnTo>
                    <a:pt x="965759" y="3289465"/>
                  </a:lnTo>
                  <a:lnTo>
                    <a:pt x="1006938" y="3309181"/>
                  </a:lnTo>
                  <a:lnTo>
                    <a:pt x="1048707" y="3327836"/>
                  </a:lnTo>
                  <a:lnTo>
                    <a:pt x="1091049" y="3345414"/>
                  </a:lnTo>
                  <a:lnTo>
                    <a:pt x="1133947" y="3361897"/>
                  </a:lnTo>
                  <a:lnTo>
                    <a:pt x="1177384" y="3377268"/>
                  </a:lnTo>
                  <a:lnTo>
                    <a:pt x="1221343" y="3391509"/>
                  </a:lnTo>
                  <a:lnTo>
                    <a:pt x="1265805" y="3404603"/>
                  </a:lnTo>
                  <a:lnTo>
                    <a:pt x="1310753" y="3416532"/>
                  </a:lnTo>
                  <a:lnTo>
                    <a:pt x="1356171" y="3427279"/>
                  </a:lnTo>
                  <a:lnTo>
                    <a:pt x="1402040" y="3436827"/>
                  </a:lnTo>
                  <a:lnTo>
                    <a:pt x="1448344" y="3445159"/>
                  </a:lnTo>
                  <a:lnTo>
                    <a:pt x="1495064" y="3452256"/>
                  </a:lnTo>
                  <a:lnTo>
                    <a:pt x="1542184" y="3458102"/>
                  </a:lnTo>
                  <a:lnTo>
                    <a:pt x="1589686" y="3462679"/>
                  </a:lnTo>
                  <a:lnTo>
                    <a:pt x="1637553" y="3465970"/>
                  </a:lnTo>
                  <a:lnTo>
                    <a:pt x="1685767" y="3467957"/>
                  </a:lnTo>
                  <a:lnTo>
                    <a:pt x="1734312" y="3468624"/>
                  </a:lnTo>
                  <a:lnTo>
                    <a:pt x="1782856" y="3467957"/>
                  </a:lnTo>
                  <a:lnTo>
                    <a:pt x="1831070" y="3465970"/>
                  </a:lnTo>
                  <a:lnTo>
                    <a:pt x="1878937" y="3462679"/>
                  </a:lnTo>
                  <a:lnTo>
                    <a:pt x="1926439" y="3458102"/>
                  </a:lnTo>
                  <a:lnTo>
                    <a:pt x="1973559" y="3452256"/>
                  </a:lnTo>
                  <a:lnTo>
                    <a:pt x="2020279" y="3445159"/>
                  </a:lnTo>
                  <a:lnTo>
                    <a:pt x="2066583" y="3436827"/>
                  </a:lnTo>
                  <a:lnTo>
                    <a:pt x="2112452" y="3427279"/>
                  </a:lnTo>
                  <a:lnTo>
                    <a:pt x="2157870" y="3416532"/>
                  </a:lnTo>
                  <a:lnTo>
                    <a:pt x="2202818" y="3404603"/>
                  </a:lnTo>
                  <a:lnTo>
                    <a:pt x="2247280" y="3391509"/>
                  </a:lnTo>
                  <a:lnTo>
                    <a:pt x="2291239" y="3377268"/>
                  </a:lnTo>
                  <a:lnTo>
                    <a:pt x="2334676" y="3361897"/>
                  </a:lnTo>
                  <a:lnTo>
                    <a:pt x="2377574" y="3345414"/>
                  </a:lnTo>
                  <a:lnTo>
                    <a:pt x="2419916" y="3327836"/>
                  </a:lnTo>
                  <a:lnTo>
                    <a:pt x="2461685" y="3309181"/>
                  </a:lnTo>
                  <a:lnTo>
                    <a:pt x="2502864" y="3289465"/>
                  </a:lnTo>
                  <a:lnTo>
                    <a:pt x="2543434" y="3268707"/>
                  </a:lnTo>
                  <a:lnTo>
                    <a:pt x="2583378" y="3246923"/>
                  </a:lnTo>
                  <a:lnTo>
                    <a:pt x="2622680" y="3224131"/>
                  </a:lnTo>
                  <a:lnTo>
                    <a:pt x="2661321" y="3200348"/>
                  </a:lnTo>
                  <a:lnTo>
                    <a:pt x="2699285" y="3175592"/>
                  </a:lnTo>
                  <a:lnTo>
                    <a:pt x="2736553" y="3149881"/>
                  </a:lnTo>
                  <a:lnTo>
                    <a:pt x="2773109" y="3123230"/>
                  </a:lnTo>
                  <a:lnTo>
                    <a:pt x="2808936" y="3095659"/>
                  </a:lnTo>
                  <a:lnTo>
                    <a:pt x="2844015" y="3067184"/>
                  </a:lnTo>
                  <a:lnTo>
                    <a:pt x="2878329" y="3037822"/>
                  </a:lnTo>
                  <a:lnTo>
                    <a:pt x="2911861" y="3007592"/>
                  </a:lnTo>
                  <a:lnTo>
                    <a:pt x="2944594" y="2976510"/>
                  </a:lnTo>
                  <a:lnTo>
                    <a:pt x="2976510" y="2944594"/>
                  </a:lnTo>
                  <a:lnTo>
                    <a:pt x="3007592" y="2911861"/>
                  </a:lnTo>
                  <a:lnTo>
                    <a:pt x="3037822" y="2878329"/>
                  </a:lnTo>
                  <a:lnTo>
                    <a:pt x="3067184" y="2844015"/>
                  </a:lnTo>
                  <a:lnTo>
                    <a:pt x="3095659" y="2808936"/>
                  </a:lnTo>
                  <a:lnTo>
                    <a:pt x="3123230" y="2773109"/>
                  </a:lnTo>
                  <a:lnTo>
                    <a:pt x="3149881" y="2736553"/>
                  </a:lnTo>
                  <a:lnTo>
                    <a:pt x="3175592" y="2699285"/>
                  </a:lnTo>
                  <a:lnTo>
                    <a:pt x="3200348" y="2661321"/>
                  </a:lnTo>
                  <a:lnTo>
                    <a:pt x="3224131" y="2622680"/>
                  </a:lnTo>
                  <a:lnTo>
                    <a:pt x="3246923" y="2583378"/>
                  </a:lnTo>
                  <a:lnTo>
                    <a:pt x="3268707" y="2543434"/>
                  </a:lnTo>
                  <a:lnTo>
                    <a:pt x="3289465" y="2502864"/>
                  </a:lnTo>
                  <a:lnTo>
                    <a:pt x="3309181" y="2461685"/>
                  </a:lnTo>
                  <a:lnTo>
                    <a:pt x="3327836" y="2419916"/>
                  </a:lnTo>
                  <a:lnTo>
                    <a:pt x="3345414" y="2377574"/>
                  </a:lnTo>
                  <a:lnTo>
                    <a:pt x="3361897" y="2334676"/>
                  </a:lnTo>
                  <a:lnTo>
                    <a:pt x="3377268" y="2291239"/>
                  </a:lnTo>
                  <a:lnTo>
                    <a:pt x="3391509" y="2247280"/>
                  </a:lnTo>
                  <a:lnTo>
                    <a:pt x="3404603" y="2202818"/>
                  </a:lnTo>
                  <a:lnTo>
                    <a:pt x="3416532" y="2157870"/>
                  </a:lnTo>
                  <a:lnTo>
                    <a:pt x="3427279" y="2112452"/>
                  </a:lnTo>
                  <a:lnTo>
                    <a:pt x="3436827" y="2066583"/>
                  </a:lnTo>
                  <a:lnTo>
                    <a:pt x="3445159" y="2020279"/>
                  </a:lnTo>
                  <a:lnTo>
                    <a:pt x="3452256" y="1973559"/>
                  </a:lnTo>
                  <a:lnTo>
                    <a:pt x="3458102" y="1926439"/>
                  </a:lnTo>
                  <a:lnTo>
                    <a:pt x="3462679" y="1878937"/>
                  </a:lnTo>
                  <a:lnTo>
                    <a:pt x="3465970" y="1831070"/>
                  </a:lnTo>
                  <a:lnTo>
                    <a:pt x="3467957" y="1782856"/>
                  </a:lnTo>
                  <a:lnTo>
                    <a:pt x="3468624" y="1734312"/>
                  </a:lnTo>
                  <a:lnTo>
                    <a:pt x="3467957" y="1685767"/>
                  </a:lnTo>
                  <a:lnTo>
                    <a:pt x="3465970" y="1637553"/>
                  </a:lnTo>
                  <a:lnTo>
                    <a:pt x="3462679" y="1589686"/>
                  </a:lnTo>
                  <a:lnTo>
                    <a:pt x="3458102" y="1542184"/>
                  </a:lnTo>
                  <a:lnTo>
                    <a:pt x="3452256" y="1495064"/>
                  </a:lnTo>
                  <a:lnTo>
                    <a:pt x="3445159" y="1448344"/>
                  </a:lnTo>
                  <a:lnTo>
                    <a:pt x="3436827" y="1402040"/>
                  </a:lnTo>
                  <a:lnTo>
                    <a:pt x="3427279" y="1356171"/>
                  </a:lnTo>
                  <a:lnTo>
                    <a:pt x="3416532" y="1310753"/>
                  </a:lnTo>
                  <a:lnTo>
                    <a:pt x="3404603" y="1265805"/>
                  </a:lnTo>
                  <a:lnTo>
                    <a:pt x="3391509" y="1221343"/>
                  </a:lnTo>
                  <a:lnTo>
                    <a:pt x="3377268" y="1177384"/>
                  </a:lnTo>
                  <a:lnTo>
                    <a:pt x="3361897" y="1133947"/>
                  </a:lnTo>
                  <a:lnTo>
                    <a:pt x="3345414" y="1091049"/>
                  </a:lnTo>
                  <a:lnTo>
                    <a:pt x="3327836" y="1048707"/>
                  </a:lnTo>
                  <a:lnTo>
                    <a:pt x="3309181" y="1006938"/>
                  </a:lnTo>
                  <a:lnTo>
                    <a:pt x="3289465" y="965759"/>
                  </a:lnTo>
                  <a:lnTo>
                    <a:pt x="3268707" y="925189"/>
                  </a:lnTo>
                  <a:lnTo>
                    <a:pt x="3246923" y="885245"/>
                  </a:lnTo>
                  <a:lnTo>
                    <a:pt x="3224131" y="845943"/>
                  </a:lnTo>
                  <a:lnTo>
                    <a:pt x="3200348" y="807302"/>
                  </a:lnTo>
                  <a:lnTo>
                    <a:pt x="3175592" y="769338"/>
                  </a:lnTo>
                  <a:lnTo>
                    <a:pt x="3149881" y="732070"/>
                  </a:lnTo>
                  <a:lnTo>
                    <a:pt x="3123230" y="695514"/>
                  </a:lnTo>
                  <a:lnTo>
                    <a:pt x="3095659" y="659687"/>
                  </a:lnTo>
                  <a:lnTo>
                    <a:pt x="3067184" y="624608"/>
                  </a:lnTo>
                  <a:lnTo>
                    <a:pt x="3037822" y="590294"/>
                  </a:lnTo>
                  <a:lnTo>
                    <a:pt x="3007592" y="556762"/>
                  </a:lnTo>
                  <a:lnTo>
                    <a:pt x="2976510" y="524029"/>
                  </a:lnTo>
                  <a:lnTo>
                    <a:pt x="2944594" y="492113"/>
                  </a:lnTo>
                  <a:lnTo>
                    <a:pt x="2911861" y="461031"/>
                  </a:lnTo>
                  <a:lnTo>
                    <a:pt x="2878329" y="430801"/>
                  </a:lnTo>
                  <a:lnTo>
                    <a:pt x="2844015" y="401439"/>
                  </a:lnTo>
                  <a:lnTo>
                    <a:pt x="2808936" y="372964"/>
                  </a:lnTo>
                  <a:lnTo>
                    <a:pt x="2773109" y="345393"/>
                  </a:lnTo>
                  <a:lnTo>
                    <a:pt x="2736553" y="318742"/>
                  </a:lnTo>
                  <a:lnTo>
                    <a:pt x="2699285" y="293031"/>
                  </a:lnTo>
                  <a:lnTo>
                    <a:pt x="2661321" y="268275"/>
                  </a:lnTo>
                  <a:lnTo>
                    <a:pt x="2622680" y="244492"/>
                  </a:lnTo>
                  <a:lnTo>
                    <a:pt x="2583378" y="221700"/>
                  </a:lnTo>
                  <a:lnTo>
                    <a:pt x="2543434" y="199916"/>
                  </a:lnTo>
                  <a:lnTo>
                    <a:pt x="2502864" y="179158"/>
                  </a:lnTo>
                  <a:lnTo>
                    <a:pt x="2461685" y="159442"/>
                  </a:lnTo>
                  <a:lnTo>
                    <a:pt x="2419916" y="140787"/>
                  </a:lnTo>
                  <a:lnTo>
                    <a:pt x="2377574" y="123209"/>
                  </a:lnTo>
                  <a:lnTo>
                    <a:pt x="2334676" y="106726"/>
                  </a:lnTo>
                  <a:lnTo>
                    <a:pt x="2291239" y="91355"/>
                  </a:lnTo>
                  <a:lnTo>
                    <a:pt x="2247280" y="77114"/>
                  </a:lnTo>
                  <a:lnTo>
                    <a:pt x="2202818" y="64020"/>
                  </a:lnTo>
                  <a:lnTo>
                    <a:pt x="2157870" y="52091"/>
                  </a:lnTo>
                  <a:lnTo>
                    <a:pt x="2112452" y="41344"/>
                  </a:lnTo>
                  <a:lnTo>
                    <a:pt x="2066583" y="31796"/>
                  </a:lnTo>
                  <a:lnTo>
                    <a:pt x="2020279" y="23464"/>
                  </a:lnTo>
                  <a:lnTo>
                    <a:pt x="1973559" y="16367"/>
                  </a:lnTo>
                  <a:lnTo>
                    <a:pt x="1926439" y="10521"/>
                  </a:lnTo>
                  <a:lnTo>
                    <a:pt x="1878937" y="5944"/>
                  </a:lnTo>
                  <a:lnTo>
                    <a:pt x="1831070" y="2653"/>
                  </a:lnTo>
                  <a:lnTo>
                    <a:pt x="1782856" y="666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FFFFFF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49112" y="1118615"/>
              <a:ext cx="1000125" cy="859790"/>
            </a:xfrm>
            <a:custGeom>
              <a:avLst/>
              <a:gdLst/>
              <a:ahLst/>
              <a:cxnLst/>
              <a:rect l="l" t="t" r="r" b="b"/>
              <a:pathLst>
                <a:path w="1000125" h="859789">
                  <a:moveTo>
                    <a:pt x="719328" y="499872"/>
                  </a:moveTo>
                  <a:lnTo>
                    <a:pt x="716038" y="451078"/>
                  </a:lnTo>
                  <a:lnTo>
                    <a:pt x="706475" y="404266"/>
                  </a:lnTo>
                  <a:lnTo>
                    <a:pt x="691057" y="359879"/>
                  </a:lnTo>
                  <a:lnTo>
                    <a:pt x="670217" y="318350"/>
                  </a:lnTo>
                  <a:lnTo>
                    <a:pt x="644372" y="280098"/>
                  </a:lnTo>
                  <a:lnTo>
                    <a:pt x="613981" y="245554"/>
                  </a:lnTo>
                  <a:lnTo>
                    <a:pt x="579437" y="215163"/>
                  </a:lnTo>
                  <a:lnTo>
                    <a:pt x="541185" y="189318"/>
                  </a:lnTo>
                  <a:lnTo>
                    <a:pt x="499656" y="168478"/>
                  </a:lnTo>
                  <a:lnTo>
                    <a:pt x="455269" y="153060"/>
                  </a:lnTo>
                  <a:lnTo>
                    <a:pt x="408457" y="143497"/>
                  </a:lnTo>
                  <a:lnTo>
                    <a:pt x="359664" y="140208"/>
                  </a:lnTo>
                  <a:lnTo>
                    <a:pt x="310857" y="143497"/>
                  </a:lnTo>
                  <a:lnTo>
                    <a:pt x="264045" y="153060"/>
                  </a:lnTo>
                  <a:lnTo>
                    <a:pt x="219659" y="168478"/>
                  </a:lnTo>
                  <a:lnTo>
                    <a:pt x="178130" y="189318"/>
                  </a:lnTo>
                  <a:lnTo>
                    <a:pt x="139877" y="215163"/>
                  </a:lnTo>
                  <a:lnTo>
                    <a:pt x="105346" y="245554"/>
                  </a:lnTo>
                  <a:lnTo>
                    <a:pt x="74942" y="280098"/>
                  </a:lnTo>
                  <a:lnTo>
                    <a:pt x="49098" y="318350"/>
                  </a:lnTo>
                  <a:lnTo>
                    <a:pt x="28257" y="359879"/>
                  </a:lnTo>
                  <a:lnTo>
                    <a:pt x="12839" y="404266"/>
                  </a:lnTo>
                  <a:lnTo>
                    <a:pt x="3276" y="451078"/>
                  </a:lnTo>
                  <a:lnTo>
                    <a:pt x="0" y="499872"/>
                  </a:lnTo>
                  <a:lnTo>
                    <a:pt x="3276" y="548678"/>
                  </a:lnTo>
                  <a:lnTo>
                    <a:pt x="12839" y="595490"/>
                  </a:lnTo>
                  <a:lnTo>
                    <a:pt x="28257" y="639876"/>
                  </a:lnTo>
                  <a:lnTo>
                    <a:pt x="49098" y="681405"/>
                  </a:lnTo>
                  <a:lnTo>
                    <a:pt x="74942" y="719658"/>
                  </a:lnTo>
                  <a:lnTo>
                    <a:pt x="105333" y="754189"/>
                  </a:lnTo>
                  <a:lnTo>
                    <a:pt x="139877" y="784593"/>
                  </a:lnTo>
                  <a:lnTo>
                    <a:pt x="178130" y="810437"/>
                  </a:lnTo>
                  <a:lnTo>
                    <a:pt x="219659" y="831278"/>
                  </a:lnTo>
                  <a:lnTo>
                    <a:pt x="264045" y="846696"/>
                  </a:lnTo>
                  <a:lnTo>
                    <a:pt x="310857" y="856259"/>
                  </a:lnTo>
                  <a:lnTo>
                    <a:pt x="359664" y="859536"/>
                  </a:lnTo>
                  <a:lnTo>
                    <a:pt x="408457" y="856259"/>
                  </a:lnTo>
                  <a:lnTo>
                    <a:pt x="455269" y="846696"/>
                  </a:lnTo>
                  <a:lnTo>
                    <a:pt x="499656" y="831278"/>
                  </a:lnTo>
                  <a:lnTo>
                    <a:pt x="541185" y="810437"/>
                  </a:lnTo>
                  <a:lnTo>
                    <a:pt x="579437" y="784593"/>
                  </a:lnTo>
                  <a:lnTo>
                    <a:pt x="613981" y="754202"/>
                  </a:lnTo>
                  <a:lnTo>
                    <a:pt x="644372" y="719658"/>
                  </a:lnTo>
                  <a:lnTo>
                    <a:pt x="670217" y="681405"/>
                  </a:lnTo>
                  <a:lnTo>
                    <a:pt x="691057" y="639876"/>
                  </a:lnTo>
                  <a:lnTo>
                    <a:pt x="706475" y="595490"/>
                  </a:lnTo>
                  <a:lnTo>
                    <a:pt x="716038" y="548678"/>
                  </a:lnTo>
                  <a:lnTo>
                    <a:pt x="719328" y="499872"/>
                  </a:lnTo>
                  <a:close/>
                </a:path>
                <a:path w="1000125" h="859789">
                  <a:moveTo>
                    <a:pt x="999744" y="140208"/>
                  </a:moveTo>
                  <a:lnTo>
                    <a:pt x="992593" y="95885"/>
                  </a:lnTo>
                  <a:lnTo>
                    <a:pt x="972693" y="57391"/>
                  </a:lnTo>
                  <a:lnTo>
                    <a:pt x="942352" y="27051"/>
                  </a:lnTo>
                  <a:lnTo>
                    <a:pt x="903859" y="7150"/>
                  </a:lnTo>
                  <a:lnTo>
                    <a:pt x="859536" y="0"/>
                  </a:lnTo>
                  <a:lnTo>
                    <a:pt x="815200" y="7150"/>
                  </a:lnTo>
                  <a:lnTo>
                    <a:pt x="776706" y="27051"/>
                  </a:lnTo>
                  <a:lnTo>
                    <a:pt x="746366" y="57391"/>
                  </a:lnTo>
                  <a:lnTo>
                    <a:pt x="726465" y="95885"/>
                  </a:lnTo>
                  <a:lnTo>
                    <a:pt x="719328" y="140208"/>
                  </a:lnTo>
                  <a:lnTo>
                    <a:pt x="726465" y="184543"/>
                  </a:lnTo>
                  <a:lnTo>
                    <a:pt x="746366" y="223037"/>
                  </a:lnTo>
                  <a:lnTo>
                    <a:pt x="776706" y="253377"/>
                  </a:lnTo>
                  <a:lnTo>
                    <a:pt x="815200" y="273278"/>
                  </a:lnTo>
                  <a:lnTo>
                    <a:pt x="859536" y="280416"/>
                  </a:lnTo>
                  <a:lnTo>
                    <a:pt x="903859" y="273278"/>
                  </a:lnTo>
                  <a:lnTo>
                    <a:pt x="942352" y="253377"/>
                  </a:lnTo>
                  <a:lnTo>
                    <a:pt x="972693" y="223037"/>
                  </a:lnTo>
                  <a:lnTo>
                    <a:pt x="992593" y="184543"/>
                  </a:lnTo>
                  <a:lnTo>
                    <a:pt x="999744" y="140208"/>
                  </a:lnTo>
                  <a:close/>
                </a:path>
              </a:pathLst>
            </a:custGeom>
            <a:solidFill>
              <a:srgbClr val="EB484A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6584" y="984503"/>
              <a:ext cx="140207" cy="1402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83077" y="1701241"/>
            <a:ext cx="25292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SUMBER</a:t>
            </a:r>
            <a:r>
              <a:rPr sz="1800" b="1" spc="-4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0015" y="2095576"/>
            <a:ext cx="2286635" cy="1748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Dapat dibagi </a:t>
            </a:r>
            <a:r>
              <a:rPr sz="1600" spc="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</a:t>
            </a:r>
            <a:r>
              <a:rPr sz="1600" spc="-6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dalam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 kelompok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besar</a:t>
            </a:r>
            <a:r>
              <a:rPr sz="1600" b="1" spc="-7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yaitu: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 panose="020B0604020202020204"/>
              <a:cs typeface="Arial" panose="020B0604020202020204"/>
            </a:endParaRPr>
          </a:p>
          <a:p>
            <a:pPr marL="436245" indent="-345440">
              <a:lnSpc>
                <a:spcPct val="100000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Sumber</a:t>
            </a:r>
            <a:r>
              <a:rPr sz="1600" spc="-7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674370">
              <a:lnSpc>
                <a:spcPct val="100000"/>
              </a:lnSpc>
            </a:pPr>
            <a:r>
              <a:rPr sz="16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antar</a:t>
            </a:r>
            <a:r>
              <a:rPr lang="en-US" sz="16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individu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436245" indent="-34544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36245" algn="l"/>
                <a:tab pos="436880" algn="l"/>
              </a:tabLst>
            </a:pP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Sumber</a:t>
            </a:r>
            <a:r>
              <a:rPr sz="1600" spc="-7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kekuasaan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844550">
              <a:lnSpc>
                <a:spcPct val="100000"/>
              </a:lnSpc>
            </a:pPr>
            <a:r>
              <a:rPr sz="1600" b="1" spc="-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struktural</a:t>
            </a:r>
            <a:endParaRPr sz="16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3996</Words>
  <Application>WPS Presentation</Application>
  <PresentationFormat>Custom</PresentationFormat>
  <Paragraphs>167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Arial</vt:lpstr>
      <vt:lpstr>Wingdings 2</vt:lpstr>
      <vt:lpstr>Microsoft YaHei</vt:lpstr>
      <vt:lpstr>Arial Unicode MS</vt:lpstr>
      <vt:lpstr>Calibri</vt:lpstr>
      <vt:lpstr>Office Theme</vt:lpstr>
      <vt:lpstr>PowerPoint 演示文稿</vt:lpstr>
      <vt:lpstr>Agenda Hari Ini</vt:lpstr>
      <vt:lpstr>KEKUASAAN?</vt:lpstr>
      <vt:lpstr>Menurut para pakar, pengertian kekuasaan sebagai berikut:</vt:lpstr>
      <vt:lpstr>KEPEMIMPINAN?</vt:lpstr>
      <vt:lpstr>Robbins &amp; Judge menyatakan perbedaan antara kekuasaan dan kepemimpinan:</vt:lpstr>
      <vt:lpstr>KEPEMIMPINAN?</vt:lpstr>
      <vt:lpstr>PowerPoint 演示文稿</vt:lpstr>
      <vt:lpstr>SUMBER KEKUASAAN</vt:lpstr>
      <vt:lpstr>Sumber kekuasaan antar individu dapat berasal dari:</vt:lpstr>
      <vt:lpstr>Sumber kekuasaan struktural dapat berasal dari:</vt:lpstr>
      <vt:lpstr>Sumber kekuasaan struktural (interdepartmental sources of power) dapat berasal dari: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Dewi Setyarini</cp:lastModifiedBy>
  <cp:revision>6</cp:revision>
  <dcterms:created xsi:type="dcterms:W3CDTF">2020-08-24T19:48:00Z</dcterms:created>
  <dcterms:modified xsi:type="dcterms:W3CDTF">2025-10-24T14:38:16Z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32CB68C9A33B46C39C375F0D0A3DF7C6_12</vt:lpwstr>
  </property>
  <property fmtid="{D5CDD505-2E9C-101B-9397-08002B2CF9AE}" pid="3" name="KSOProductBuildVer">
    <vt:lpwstr>1033-12.2.0.23131</vt:lpwstr>
  </property>
</Properties>
</file>