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87120" y="1585089"/>
            <a:ext cx="2543810" cy="3928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23891" y="1643499"/>
            <a:ext cx="3597909" cy="3903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4651246"/>
            <a:ext cx="9144000" cy="22067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751323"/>
            <a:ext cx="9144000" cy="2106930"/>
          </a:xfrm>
          <a:custGeom>
            <a:avLst/>
            <a:gdLst/>
            <a:ahLst/>
            <a:cxnLst/>
            <a:rect l="l" t="t" r="r" b="b"/>
            <a:pathLst>
              <a:path w="9144000" h="2106929">
                <a:moveTo>
                  <a:pt x="0" y="1692338"/>
                </a:moveTo>
                <a:lnTo>
                  <a:pt x="0" y="2106674"/>
                </a:lnTo>
                <a:lnTo>
                  <a:pt x="9144000" y="2106674"/>
                </a:lnTo>
                <a:lnTo>
                  <a:pt x="9144000" y="1750953"/>
                </a:lnTo>
                <a:lnTo>
                  <a:pt x="2266828" y="1750953"/>
                </a:lnTo>
                <a:lnTo>
                  <a:pt x="1613553" y="1743539"/>
                </a:lnTo>
                <a:lnTo>
                  <a:pt x="0" y="1692338"/>
                </a:lnTo>
                <a:close/>
              </a:path>
              <a:path w="9144000" h="2106929">
                <a:moveTo>
                  <a:pt x="9144000" y="0"/>
                </a:moveTo>
                <a:lnTo>
                  <a:pt x="8953853" y="89659"/>
                </a:lnTo>
                <a:lnTo>
                  <a:pt x="8464392" y="314259"/>
                </a:lnTo>
                <a:lnTo>
                  <a:pt x="8055839" y="494044"/>
                </a:lnTo>
                <a:lnTo>
                  <a:pt x="7664254" y="658838"/>
                </a:lnTo>
                <a:lnTo>
                  <a:pt x="7341069" y="788616"/>
                </a:lnTo>
                <a:lnTo>
                  <a:pt x="7028467" y="908201"/>
                </a:lnTo>
                <a:lnTo>
                  <a:pt x="6775423" y="1000345"/>
                </a:lnTo>
                <a:lnTo>
                  <a:pt x="6528624" y="1085895"/>
                </a:lnTo>
                <a:lnTo>
                  <a:pt x="6287566" y="1165071"/>
                </a:lnTo>
                <a:lnTo>
                  <a:pt x="6051747" y="1238093"/>
                </a:lnTo>
                <a:lnTo>
                  <a:pt x="5820664" y="1305180"/>
                </a:lnTo>
                <a:lnTo>
                  <a:pt x="5593815" y="1366552"/>
                </a:lnTo>
                <a:lnTo>
                  <a:pt x="5415046" y="1411682"/>
                </a:lnTo>
                <a:lnTo>
                  <a:pt x="5238407" y="1453409"/>
                </a:lnTo>
                <a:lnTo>
                  <a:pt x="5063642" y="1491843"/>
                </a:lnTo>
                <a:lnTo>
                  <a:pt x="4890493" y="1527098"/>
                </a:lnTo>
                <a:lnTo>
                  <a:pt x="4718701" y="1559286"/>
                </a:lnTo>
                <a:lnTo>
                  <a:pt x="4548012" y="1588520"/>
                </a:lnTo>
                <a:lnTo>
                  <a:pt x="4335806" y="1621079"/>
                </a:lnTo>
                <a:lnTo>
                  <a:pt x="4124415" y="1649418"/>
                </a:lnTo>
                <a:lnTo>
                  <a:pt x="3913339" y="1673755"/>
                </a:lnTo>
                <a:lnTo>
                  <a:pt x="3702072" y="1694312"/>
                </a:lnTo>
                <a:lnTo>
                  <a:pt x="3490114" y="1711307"/>
                </a:lnTo>
                <a:lnTo>
                  <a:pt x="3234143" y="1727310"/>
                </a:lnTo>
                <a:lnTo>
                  <a:pt x="2975583" y="1738880"/>
                </a:lnTo>
                <a:lnTo>
                  <a:pt x="2669499" y="1747283"/>
                </a:lnTo>
                <a:lnTo>
                  <a:pt x="2266828" y="1750953"/>
                </a:lnTo>
                <a:lnTo>
                  <a:pt x="9144000" y="1750953"/>
                </a:lnTo>
                <a:lnTo>
                  <a:pt x="9144000" y="0"/>
                </a:lnTo>
                <a:close/>
              </a:path>
            </a:pathLst>
          </a:custGeom>
          <a:solidFill>
            <a:srgbClr val="7B7B7B">
              <a:alpha val="4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5998464" y="0"/>
            <a:ext cx="3145536" cy="68579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6089903" y="128015"/>
            <a:ext cx="109727" cy="10972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6105525" y="0"/>
            <a:ext cx="3038475" cy="6858000"/>
          </a:xfrm>
          <a:custGeom>
            <a:avLst/>
            <a:gdLst/>
            <a:ahLst/>
            <a:cxnLst/>
            <a:rect l="l" t="t" r="r" b="b"/>
            <a:pathLst>
              <a:path w="3038475" h="6858000">
                <a:moveTo>
                  <a:pt x="0" y="0"/>
                </a:moveTo>
                <a:lnTo>
                  <a:pt x="43709" y="43490"/>
                </a:lnTo>
                <a:lnTo>
                  <a:pt x="86813" y="87102"/>
                </a:lnTo>
                <a:lnTo>
                  <a:pt x="129316" y="130832"/>
                </a:lnTo>
                <a:lnTo>
                  <a:pt x="171218" y="174676"/>
                </a:lnTo>
                <a:lnTo>
                  <a:pt x="212522" y="218633"/>
                </a:lnTo>
                <a:lnTo>
                  <a:pt x="253230" y="262698"/>
                </a:lnTo>
                <a:lnTo>
                  <a:pt x="293344" y="306869"/>
                </a:lnTo>
                <a:lnTo>
                  <a:pt x="332866" y="351144"/>
                </a:lnTo>
                <a:lnTo>
                  <a:pt x="371798" y="395519"/>
                </a:lnTo>
                <a:lnTo>
                  <a:pt x="410143" y="439991"/>
                </a:lnTo>
                <a:lnTo>
                  <a:pt x="447902" y="484558"/>
                </a:lnTo>
                <a:lnTo>
                  <a:pt x="485078" y="529216"/>
                </a:lnTo>
                <a:lnTo>
                  <a:pt x="521673" y="573962"/>
                </a:lnTo>
                <a:lnTo>
                  <a:pt x="557688" y="618794"/>
                </a:lnTo>
                <a:lnTo>
                  <a:pt x="593126" y="663709"/>
                </a:lnTo>
                <a:lnTo>
                  <a:pt x="627990" y="708703"/>
                </a:lnTo>
                <a:lnTo>
                  <a:pt x="662280" y="753774"/>
                </a:lnTo>
                <a:lnTo>
                  <a:pt x="696000" y="798919"/>
                </a:lnTo>
                <a:lnTo>
                  <a:pt x="729151" y="844135"/>
                </a:lnTo>
                <a:lnTo>
                  <a:pt x="761735" y="889419"/>
                </a:lnTo>
                <a:lnTo>
                  <a:pt x="793755" y="934768"/>
                </a:lnTo>
                <a:lnTo>
                  <a:pt x="825213" y="980179"/>
                </a:lnTo>
                <a:lnTo>
                  <a:pt x="856110" y="1025649"/>
                </a:lnTo>
                <a:lnTo>
                  <a:pt x="886449" y="1071175"/>
                </a:lnTo>
                <a:lnTo>
                  <a:pt x="916232" y="1116755"/>
                </a:lnTo>
                <a:lnTo>
                  <a:pt x="945461" y="1162385"/>
                </a:lnTo>
                <a:lnTo>
                  <a:pt x="974139" y="1208063"/>
                </a:lnTo>
                <a:lnTo>
                  <a:pt x="1002266" y="1253785"/>
                </a:lnTo>
                <a:lnTo>
                  <a:pt x="1029846" y="1299548"/>
                </a:lnTo>
                <a:lnTo>
                  <a:pt x="1056880" y="1345351"/>
                </a:lnTo>
                <a:lnTo>
                  <a:pt x="1083371" y="1391189"/>
                </a:lnTo>
                <a:lnTo>
                  <a:pt x="1109321" y="1437060"/>
                </a:lnTo>
                <a:lnTo>
                  <a:pt x="1134732" y="1482960"/>
                </a:lnTo>
                <a:lnTo>
                  <a:pt x="1159605" y="1528888"/>
                </a:lnTo>
                <a:lnTo>
                  <a:pt x="1183943" y="1574840"/>
                </a:lnTo>
                <a:lnTo>
                  <a:pt x="1207749" y="1620812"/>
                </a:lnTo>
                <a:lnTo>
                  <a:pt x="1231023" y="1666803"/>
                </a:lnTo>
                <a:lnTo>
                  <a:pt x="1253769" y="1712809"/>
                </a:lnTo>
                <a:lnTo>
                  <a:pt x="1275989" y="1758828"/>
                </a:lnTo>
                <a:lnTo>
                  <a:pt x="1297684" y="1804855"/>
                </a:lnTo>
                <a:lnTo>
                  <a:pt x="1318856" y="1850889"/>
                </a:lnTo>
                <a:lnTo>
                  <a:pt x="1339508" y="1896927"/>
                </a:lnTo>
                <a:lnTo>
                  <a:pt x="1359643" y="1942965"/>
                </a:lnTo>
                <a:lnTo>
                  <a:pt x="1379261" y="1989001"/>
                </a:lnTo>
                <a:lnTo>
                  <a:pt x="1398365" y="2035031"/>
                </a:lnTo>
                <a:lnTo>
                  <a:pt x="1416957" y="2081053"/>
                </a:lnTo>
                <a:lnTo>
                  <a:pt x="1435039" y="2127064"/>
                </a:lnTo>
                <a:lnTo>
                  <a:pt x="1452614" y="2173061"/>
                </a:lnTo>
                <a:lnTo>
                  <a:pt x="1469683" y="2219040"/>
                </a:lnTo>
                <a:lnTo>
                  <a:pt x="1486249" y="2265000"/>
                </a:lnTo>
                <a:lnTo>
                  <a:pt x="1502314" y="2310937"/>
                </a:lnTo>
                <a:lnTo>
                  <a:pt x="1517879" y="2356848"/>
                </a:lnTo>
                <a:lnTo>
                  <a:pt x="1532947" y="2402730"/>
                </a:lnTo>
                <a:lnTo>
                  <a:pt x="1547520" y="2448581"/>
                </a:lnTo>
                <a:lnTo>
                  <a:pt x="1561601" y="2494397"/>
                </a:lnTo>
                <a:lnTo>
                  <a:pt x="1575190" y="2540175"/>
                </a:lnTo>
                <a:lnTo>
                  <a:pt x="1588291" y="2585913"/>
                </a:lnTo>
                <a:lnTo>
                  <a:pt x="1600905" y="2631607"/>
                </a:lnTo>
                <a:lnTo>
                  <a:pt x="1613035" y="2677255"/>
                </a:lnTo>
                <a:lnTo>
                  <a:pt x="1624682" y="2722854"/>
                </a:lnTo>
                <a:lnTo>
                  <a:pt x="1635849" y="2768400"/>
                </a:lnTo>
                <a:lnTo>
                  <a:pt x="1646538" y="2813892"/>
                </a:lnTo>
                <a:lnTo>
                  <a:pt x="1656751" y="2859325"/>
                </a:lnTo>
                <a:lnTo>
                  <a:pt x="1666489" y="2904697"/>
                </a:lnTo>
                <a:lnTo>
                  <a:pt x="1675756" y="2950005"/>
                </a:lnTo>
                <a:lnTo>
                  <a:pt x="1684553" y="2995247"/>
                </a:lnTo>
                <a:lnTo>
                  <a:pt x="1692883" y="3040418"/>
                </a:lnTo>
                <a:lnTo>
                  <a:pt x="1700747" y="3085517"/>
                </a:lnTo>
                <a:lnTo>
                  <a:pt x="1708147" y="3130540"/>
                </a:lnTo>
                <a:lnTo>
                  <a:pt x="1715086" y="3175484"/>
                </a:lnTo>
                <a:lnTo>
                  <a:pt x="1721566" y="3220347"/>
                </a:lnTo>
                <a:lnTo>
                  <a:pt x="1727589" y="3265126"/>
                </a:lnTo>
                <a:lnTo>
                  <a:pt x="1733157" y="3309817"/>
                </a:lnTo>
                <a:lnTo>
                  <a:pt x="1738272" y="3354417"/>
                </a:lnTo>
                <a:lnTo>
                  <a:pt x="1742936" y="3398925"/>
                </a:lnTo>
                <a:lnTo>
                  <a:pt x="1747151" y="3443336"/>
                </a:lnTo>
                <a:lnTo>
                  <a:pt x="1750920" y="3487648"/>
                </a:lnTo>
                <a:lnTo>
                  <a:pt x="1754244" y="3531858"/>
                </a:lnTo>
                <a:lnTo>
                  <a:pt x="1757125" y="3575963"/>
                </a:lnTo>
                <a:lnTo>
                  <a:pt x="1759567" y="3619960"/>
                </a:lnTo>
                <a:lnTo>
                  <a:pt x="1761570" y="3663846"/>
                </a:lnTo>
                <a:lnTo>
                  <a:pt x="1763137" y="3707618"/>
                </a:lnTo>
                <a:lnTo>
                  <a:pt x="1764271" y="3751274"/>
                </a:lnTo>
                <a:lnTo>
                  <a:pt x="1764972" y="3794810"/>
                </a:lnTo>
                <a:lnTo>
                  <a:pt x="1765244" y="3838223"/>
                </a:lnTo>
                <a:lnTo>
                  <a:pt x="1765087" y="3881511"/>
                </a:lnTo>
                <a:lnTo>
                  <a:pt x="1764506" y="3924670"/>
                </a:lnTo>
                <a:lnTo>
                  <a:pt x="1763501" y="3967698"/>
                </a:lnTo>
                <a:lnTo>
                  <a:pt x="1762074" y="4010592"/>
                </a:lnTo>
                <a:lnTo>
                  <a:pt x="1760228" y="4053348"/>
                </a:lnTo>
                <a:lnTo>
                  <a:pt x="1757966" y="4095964"/>
                </a:lnTo>
                <a:lnTo>
                  <a:pt x="1755288" y="4138437"/>
                </a:lnTo>
                <a:lnTo>
                  <a:pt x="1752197" y="4180764"/>
                </a:lnTo>
                <a:lnTo>
                  <a:pt x="1748695" y="4222942"/>
                </a:lnTo>
                <a:lnTo>
                  <a:pt x="1744785" y="4264969"/>
                </a:lnTo>
                <a:lnTo>
                  <a:pt x="1740468" y="4306840"/>
                </a:lnTo>
                <a:lnTo>
                  <a:pt x="1735746" y="4348553"/>
                </a:lnTo>
                <a:lnTo>
                  <a:pt x="1730622" y="4390106"/>
                </a:lnTo>
                <a:lnTo>
                  <a:pt x="1725098" y="4431495"/>
                </a:lnTo>
                <a:lnTo>
                  <a:pt x="1719175" y="4472718"/>
                </a:lnTo>
                <a:lnTo>
                  <a:pt x="1712857" y="4513771"/>
                </a:lnTo>
                <a:lnTo>
                  <a:pt x="1706144" y="4554651"/>
                </a:lnTo>
                <a:lnTo>
                  <a:pt x="1699040" y="4595357"/>
                </a:lnTo>
                <a:lnTo>
                  <a:pt x="1691545" y="4635884"/>
                </a:lnTo>
                <a:lnTo>
                  <a:pt x="1683664" y="4676229"/>
                </a:lnTo>
                <a:lnTo>
                  <a:pt x="1675396" y="4716391"/>
                </a:lnTo>
                <a:lnTo>
                  <a:pt x="1666745" y="4756365"/>
                </a:lnTo>
                <a:lnTo>
                  <a:pt x="1657713" y="4796150"/>
                </a:lnTo>
                <a:lnTo>
                  <a:pt x="1648301" y="4835741"/>
                </a:lnTo>
                <a:lnTo>
                  <a:pt x="1638512" y="4875137"/>
                </a:lnTo>
                <a:lnTo>
                  <a:pt x="1628349" y="4914333"/>
                </a:lnTo>
                <a:lnTo>
                  <a:pt x="1617812" y="4953328"/>
                </a:lnTo>
                <a:lnTo>
                  <a:pt x="1606904" y="4992119"/>
                </a:lnTo>
                <a:lnTo>
                  <a:pt x="1595628" y="5030701"/>
                </a:lnTo>
                <a:lnTo>
                  <a:pt x="1583985" y="5069073"/>
                </a:lnTo>
                <a:lnTo>
                  <a:pt x="1571977" y="5107232"/>
                </a:lnTo>
                <a:lnTo>
                  <a:pt x="1559607" y="5145174"/>
                </a:lnTo>
                <a:lnTo>
                  <a:pt x="1546877" y="5182897"/>
                </a:lnTo>
                <a:lnTo>
                  <a:pt x="1533789" y="5220398"/>
                </a:lnTo>
                <a:lnTo>
                  <a:pt x="1520344" y="5257673"/>
                </a:lnTo>
                <a:lnTo>
                  <a:pt x="1506545" y="5294720"/>
                </a:lnTo>
                <a:lnTo>
                  <a:pt x="1492395" y="5331536"/>
                </a:lnTo>
                <a:lnTo>
                  <a:pt x="1477895" y="5368119"/>
                </a:lnTo>
                <a:lnTo>
                  <a:pt x="1463047" y="5404464"/>
                </a:lnTo>
                <a:lnTo>
                  <a:pt x="1447853" y="5440569"/>
                </a:lnTo>
                <a:lnTo>
                  <a:pt x="1432316" y="5476432"/>
                </a:lnTo>
                <a:lnTo>
                  <a:pt x="1416438" y="5512048"/>
                </a:lnTo>
                <a:lnTo>
                  <a:pt x="1400220" y="5547416"/>
                </a:lnTo>
                <a:lnTo>
                  <a:pt x="1383665" y="5582533"/>
                </a:lnTo>
                <a:lnTo>
                  <a:pt x="1366775" y="5617395"/>
                </a:lnTo>
                <a:lnTo>
                  <a:pt x="1349552" y="5651999"/>
                </a:lnTo>
                <a:lnTo>
                  <a:pt x="1331998" y="5686344"/>
                </a:lnTo>
                <a:lnTo>
                  <a:pt x="1314116" y="5720424"/>
                </a:lnTo>
                <a:lnTo>
                  <a:pt x="1295907" y="5754239"/>
                </a:lnTo>
                <a:lnTo>
                  <a:pt x="1277373" y="5787784"/>
                </a:lnTo>
                <a:lnTo>
                  <a:pt x="1258517" y="5821058"/>
                </a:lnTo>
                <a:lnTo>
                  <a:pt x="1239340" y="5854056"/>
                </a:lnTo>
                <a:lnTo>
                  <a:pt x="1200035" y="5919215"/>
                </a:lnTo>
                <a:lnTo>
                  <a:pt x="1159473" y="5983239"/>
                </a:lnTo>
                <a:lnTo>
                  <a:pt x="1117672" y="6046104"/>
                </a:lnTo>
                <a:lnTo>
                  <a:pt x="1074649" y="6107787"/>
                </a:lnTo>
                <a:lnTo>
                  <a:pt x="1030420" y="6168264"/>
                </a:lnTo>
                <a:lnTo>
                  <a:pt x="985002" y="6227512"/>
                </a:lnTo>
                <a:lnTo>
                  <a:pt x="938413" y="6285508"/>
                </a:lnTo>
                <a:lnTo>
                  <a:pt x="890668" y="6342227"/>
                </a:lnTo>
                <a:lnTo>
                  <a:pt x="841786" y="6397646"/>
                </a:lnTo>
                <a:lnTo>
                  <a:pt x="791781" y="6451743"/>
                </a:lnTo>
                <a:lnTo>
                  <a:pt x="740673" y="6504493"/>
                </a:lnTo>
                <a:lnTo>
                  <a:pt x="688476" y="6555873"/>
                </a:lnTo>
                <a:lnTo>
                  <a:pt x="635209" y="6605859"/>
                </a:lnTo>
                <a:lnTo>
                  <a:pt x="580888" y="6654429"/>
                </a:lnTo>
                <a:lnTo>
                  <a:pt x="525529" y="6701559"/>
                </a:lnTo>
                <a:lnTo>
                  <a:pt x="469150" y="6747224"/>
                </a:lnTo>
                <a:lnTo>
                  <a:pt x="411768" y="6791403"/>
                </a:lnTo>
                <a:lnTo>
                  <a:pt x="353399" y="6834071"/>
                </a:lnTo>
                <a:lnTo>
                  <a:pt x="323850" y="6854831"/>
                </a:lnTo>
                <a:lnTo>
                  <a:pt x="3038475" y="6857999"/>
                </a:lnTo>
                <a:lnTo>
                  <a:pt x="3038475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585858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A3A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4651246"/>
            <a:ext cx="9144000" cy="220675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751323"/>
            <a:ext cx="9144000" cy="2106930"/>
          </a:xfrm>
          <a:custGeom>
            <a:avLst/>
            <a:gdLst/>
            <a:ahLst/>
            <a:cxnLst/>
            <a:rect l="l" t="t" r="r" b="b"/>
            <a:pathLst>
              <a:path w="9144000" h="2106929">
                <a:moveTo>
                  <a:pt x="0" y="1692338"/>
                </a:moveTo>
                <a:lnTo>
                  <a:pt x="0" y="2106674"/>
                </a:lnTo>
                <a:lnTo>
                  <a:pt x="9144000" y="2106674"/>
                </a:lnTo>
                <a:lnTo>
                  <a:pt x="9144000" y="1750953"/>
                </a:lnTo>
                <a:lnTo>
                  <a:pt x="2266828" y="1750953"/>
                </a:lnTo>
                <a:lnTo>
                  <a:pt x="1613553" y="1743539"/>
                </a:lnTo>
                <a:lnTo>
                  <a:pt x="0" y="1692338"/>
                </a:lnTo>
                <a:close/>
              </a:path>
              <a:path w="9144000" h="2106929">
                <a:moveTo>
                  <a:pt x="9144000" y="0"/>
                </a:moveTo>
                <a:lnTo>
                  <a:pt x="8953853" y="89659"/>
                </a:lnTo>
                <a:lnTo>
                  <a:pt x="8464392" y="314259"/>
                </a:lnTo>
                <a:lnTo>
                  <a:pt x="8055839" y="494044"/>
                </a:lnTo>
                <a:lnTo>
                  <a:pt x="7664254" y="658838"/>
                </a:lnTo>
                <a:lnTo>
                  <a:pt x="7341069" y="788616"/>
                </a:lnTo>
                <a:lnTo>
                  <a:pt x="7028467" y="908201"/>
                </a:lnTo>
                <a:lnTo>
                  <a:pt x="6775423" y="1000345"/>
                </a:lnTo>
                <a:lnTo>
                  <a:pt x="6528624" y="1085895"/>
                </a:lnTo>
                <a:lnTo>
                  <a:pt x="6287566" y="1165071"/>
                </a:lnTo>
                <a:lnTo>
                  <a:pt x="6051747" y="1238093"/>
                </a:lnTo>
                <a:lnTo>
                  <a:pt x="5820664" y="1305180"/>
                </a:lnTo>
                <a:lnTo>
                  <a:pt x="5593815" y="1366552"/>
                </a:lnTo>
                <a:lnTo>
                  <a:pt x="5415046" y="1411682"/>
                </a:lnTo>
                <a:lnTo>
                  <a:pt x="5238407" y="1453409"/>
                </a:lnTo>
                <a:lnTo>
                  <a:pt x="5063642" y="1491843"/>
                </a:lnTo>
                <a:lnTo>
                  <a:pt x="4890493" y="1527098"/>
                </a:lnTo>
                <a:lnTo>
                  <a:pt x="4718701" y="1559286"/>
                </a:lnTo>
                <a:lnTo>
                  <a:pt x="4548012" y="1588520"/>
                </a:lnTo>
                <a:lnTo>
                  <a:pt x="4335806" y="1621079"/>
                </a:lnTo>
                <a:lnTo>
                  <a:pt x="4124415" y="1649418"/>
                </a:lnTo>
                <a:lnTo>
                  <a:pt x="3913339" y="1673755"/>
                </a:lnTo>
                <a:lnTo>
                  <a:pt x="3702072" y="1694312"/>
                </a:lnTo>
                <a:lnTo>
                  <a:pt x="3490114" y="1711307"/>
                </a:lnTo>
                <a:lnTo>
                  <a:pt x="3234143" y="1727310"/>
                </a:lnTo>
                <a:lnTo>
                  <a:pt x="2975583" y="1738880"/>
                </a:lnTo>
                <a:lnTo>
                  <a:pt x="2669499" y="1747283"/>
                </a:lnTo>
                <a:lnTo>
                  <a:pt x="2266828" y="1750953"/>
                </a:lnTo>
                <a:lnTo>
                  <a:pt x="9144000" y="1750953"/>
                </a:lnTo>
                <a:lnTo>
                  <a:pt x="9144000" y="0"/>
                </a:lnTo>
                <a:close/>
              </a:path>
            </a:pathLst>
          </a:custGeom>
          <a:solidFill>
            <a:srgbClr val="7B7B7B">
              <a:alpha val="4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208519" y="0"/>
            <a:ext cx="1935479" cy="685799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299959" y="128015"/>
            <a:ext cx="109727" cy="10972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315200" y="0"/>
            <a:ext cx="1828800" cy="6858000"/>
          </a:xfrm>
          <a:custGeom>
            <a:avLst/>
            <a:gdLst/>
            <a:ahLst/>
            <a:cxnLst/>
            <a:rect l="l" t="t" r="r" b="b"/>
            <a:pathLst>
              <a:path w="1828800" h="6858000">
                <a:moveTo>
                  <a:pt x="0" y="0"/>
                </a:moveTo>
                <a:lnTo>
                  <a:pt x="37678" y="52510"/>
                </a:lnTo>
                <a:lnTo>
                  <a:pt x="74692" y="105059"/>
                </a:lnTo>
                <a:lnTo>
                  <a:pt x="111045" y="157642"/>
                </a:lnTo>
                <a:lnTo>
                  <a:pt x="146740" y="210258"/>
                </a:lnTo>
                <a:lnTo>
                  <a:pt x="181781" y="262903"/>
                </a:lnTo>
                <a:lnTo>
                  <a:pt x="216173" y="315574"/>
                </a:lnTo>
                <a:lnTo>
                  <a:pt x="249918" y="368268"/>
                </a:lnTo>
                <a:lnTo>
                  <a:pt x="283022" y="420982"/>
                </a:lnTo>
                <a:lnTo>
                  <a:pt x="315488" y="473715"/>
                </a:lnTo>
                <a:lnTo>
                  <a:pt x="347319" y="526461"/>
                </a:lnTo>
                <a:lnTo>
                  <a:pt x="378519" y="579219"/>
                </a:lnTo>
                <a:lnTo>
                  <a:pt x="409092" y="631986"/>
                </a:lnTo>
                <a:lnTo>
                  <a:pt x="439043" y="684758"/>
                </a:lnTo>
                <a:lnTo>
                  <a:pt x="468375" y="737534"/>
                </a:lnTo>
                <a:lnTo>
                  <a:pt x="497091" y="790309"/>
                </a:lnTo>
                <a:lnTo>
                  <a:pt x="525196" y="843081"/>
                </a:lnTo>
                <a:lnTo>
                  <a:pt x="552693" y="895847"/>
                </a:lnTo>
                <a:lnTo>
                  <a:pt x="579586" y="948604"/>
                </a:lnTo>
                <a:lnTo>
                  <a:pt x="605880" y="1001349"/>
                </a:lnTo>
                <a:lnTo>
                  <a:pt x="631577" y="1054080"/>
                </a:lnTo>
                <a:lnTo>
                  <a:pt x="656682" y="1106792"/>
                </a:lnTo>
                <a:lnTo>
                  <a:pt x="681198" y="1159484"/>
                </a:lnTo>
                <a:lnTo>
                  <a:pt x="705130" y="1212153"/>
                </a:lnTo>
                <a:lnTo>
                  <a:pt x="728481" y="1264795"/>
                </a:lnTo>
                <a:lnTo>
                  <a:pt x="751256" y="1317407"/>
                </a:lnTo>
                <a:lnTo>
                  <a:pt x="773457" y="1369987"/>
                </a:lnTo>
                <a:lnTo>
                  <a:pt x="795088" y="1422532"/>
                </a:lnTo>
                <a:lnTo>
                  <a:pt x="816155" y="1475038"/>
                </a:lnTo>
                <a:lnTo>
                  <a:pt x="836659" y="1527504"/>
                </a:lnTo>
                <a:lnTo>
                  <a:pt x="856606" y="1579925"/>
                </a:lnTo>
                <a:lnTo>
                  <a:pt x="875999" y="1632299"/>
                </a:lnTo>
                <a:lnTo>
                  <a:pt x="894841" y="1684623"/>
                </a:lnTo>
                <a:lnTo>
                  <a:pt x="913138" y="1736895"/>
                </a:lnTo>
                <a:lnTo>
                  <a:pt x="930891" y="1789110"/>
                </a:lnTo>
                <a:lnTo>
                  <a:pt x="948107" y="1841267"/>
                </a:lnTo>
                <a:lnTo>
                  <a:pt x="964787" y="1893362"/>
                </a:lnTo>
                <a:lnTo>
                  <a:pt x="980936" y="1945392"/>
                </a:lnTo>
                <a:lnTo>
                  <a:pt x="996558" y="1997355"/>
                </a:lnTo>
                <a:lnTo>
                  <a:pt x="1011657" y="2049248"/>
                </a:lnTo>
                <a:lnTo>
                  <a:pt x="1026237" y="2101067"/>
                </a:lnTo>
                <a:lnTo>
                  <a:pt x="1040300" y="2152809"/>
                </a:lnTo>
                <a:lnTo>
                  <a:pt x="1053852" y="2204473"/>
                </a:lnTo>
                <a:lnTo>
                  <a:pt x="1066896" y="2256054"/>
                </a:lnTo>
                <a:lnTo>
                  <a:pt x="1079436" y="2307550"/>
                </a:lnTo>
                <a:lnTo>
                  <a:pt x="1091475" y="2358958"/>
                </a:lnTo>
                <a:lnTo>
                  <a:pt x="1103018" y="2410275"/>
                </a:lnTo>
                <a:lnTo>
                  <a:pt x="1114068" y="2461498"/>
                </a:lnTo>
                <a:lnTo>
                  <a:pt x="1124629" y="2512625"/>
                </a:lnTo>
                <a:lnTo>
                  <a:pt x="1134705" y="2563651"/>
                </a:lnTo>
                <a:lnTo>
                  <a:pt x="1144300" y="2614575"/>
                </a:lnTo>
                <a:lnTo>
                  <a:pt x="1153418" y="2665393"/>
                </a:lnTo>
                <a:lnTo>
                  <a:pt x="1162062" y="2716103"/>
                </a:lnTo>
                <a:lnTo>
                  <a:pt x="1170236" y="2766701"/>
                </a:lnTo>
                <a:lnTo>
                  <a:pt x="1177945" y="2817185"/>
                </a:lnTo>
                <a:lnTo>
                  <a:pt x="1185192" y="2867551"/>
                </a:lnTo>
                <a:lnTo>
                  <a:pt x="1191980" y="2917797"/>
                </a:lnTo>
                <a:lnTo>
                  <a:pt x="1198314" y="2967920"/>
                </a:lnTo>
                <a:lnTo>
                  <a:pt x="1204197" y="3017916"/>
                </a:lnTo>
                <a:lnTo>
                  <a:pt x="1209634" y="3067784"/>
                </a:lnTo>
                <a:lnTo>
                  <a:pt x="1214628" y="3117520"/>
                </a:lnTo>
                <a:lnTo>
                  <a:pt x="1219183" y="3167120"/>
                </a:lnTo>
                <a:lnTo>
                  <a:pt x="1223302" y="3216583"/>
                </a:lnTo>
                <a:lnTo>
                  <a:pt x="1226990" y="3265905"/>
                </a:lnTo>
                <a:lnTo>
                  <a:pt x="1230251" y="3315083"/>
                </a:lnTo>
                <a:lnTo>
                  <a:pt x="1233088" y="3364115"/>
                </a:lnTo>
                <a:lnTo>
                  <a:pt x="1235505" y="3412997"/>
                </a:lnTo>
                <a:lnTo>
                  <a:pt x="1237506" y="3461726"/>
                </a:lnTo>
                <a:lnTo>
                  <a:pt x="1239095" y="3510300"/>
                </a:lnTo>
                <a:lnTo>
                  <a:pt x="1240275" y="3558716"/>
                </a:lnTo>
                <a:lnTo>
                  <a:pt x="1241051" y="3606970"/>
                </a:lnTo>
                <a:lnTo>
                  <a:pt x="1241426" y="3655060"/>
                </a:lnTo>
                <a:lnTo>
                  <a:pt x="1241404" y="3702983"/>
                </a:lnTo>
                <a:lnTo>
                  <a:pt x="1240989" y="3750736"/>
                </a:lnTo>
                <a:lnTo>
                  <a:pt x="1240185" y="3798316"/>
                </a:lnTo>
                <a:lnTo>
                  <a:pt x="1238995" y="3845719"/>
                </a:lnTo>
                <a:lnTo>
                  <a:pt x="1237424" y="3892944"/>
                </a:lnTo>
                <a:lnTo>
                  <a:pt x="1235475" y="3939987"/>
                </a:lnTo>
                <a:lnTo>
                  <a:pt x="1233152" y="3986846"/>
                </a:lnTo>
                <a:lnTo>
                  <a:pt x="1230459" y="4033516"/>
                </a:lnTo>
                <a:lnTo>
                  <a:pt x="1227400" y="4079996"/>
                </a:lnTo>
                <a:lnTo>
                  <a:pt x="1223979" y="4126283"/>
                </a:lnTo>
                <a:lnTo>
                  <a:pt x="1220198" y="4172373"/>
                </a:lnTo>
                <a:lnTo>
                  <a:pt x="1216063" y="4218264"/>
                </a:lnTo>
                <a:lnTo>
                  <a:pt x="1211578" y="4263952"/>
                </a:lnTo>
                <a:lnTo>
                  <a:pt x="1206745" y="4309435"/>
                </a:lnTo>
                <a:lnTo>
                  <a:pt x="1201568" y="4354710"/>
                </a:lnTo>
                <a:lnTo>
                  <a:pt x="1196053" y="4399773"/>
                </a:lnTo>
                <a:lnTo>
                  <a:pt x="1190201" y="4444623"/>
                </a:lnTo>
                <a:lnTo>
                  <a:pt x="1184018" y="4489256"/>
                </a:lnTo>
                <a:lnTo>
                  <a:pt x="1177507" y="4533668"/>
                </a:lnTo>
                <a:lnTo>
                  <a:pt x="1170672" y="4577858"/>
                </a:lnTo>
                <a:lnTo>
                  <a:pt x="1163517" y="4621822"/>
                </a:lnTo>
                <a:lnTo>
                  <a:pt x="1156045" y="4665558"/>
                </a:lnTo>
                <a:lnTo>
                  <a:pt x="1148260" y="4709062"/>
                </a:lnTo>
                <a:lnTo>
                  <a:pt x="1140167" y="4752331"/>
                </a:lnTo>
                <a:lnTo>
                  <a:pt x="1131769" y="4795362"/>
                </a:lnTo>
                <a:lnTo>
                  <a:pt x="1123069" y="4838154"/>
                </a:lnTo>
                <a:lnTo>
                  <a:pt x="1114073" y="4880702"/>
                </a:lnTo>
                <a:lnTo>
                  <a:pt x="1104783" y="4923003"/>
                </a:lnTo>
                <a:lnTo>
                  <a:pt x="1095203" y="4965056"/>
                </a:lnTo>
                <a:lnTo>
                  <a:pt x="1085337" y="5006856"/>
                </a:lnTo>
                <a:lnTo>
                  <a:pt x="1075190" y="5048401"/>
                </a:lnTo>
                <a:lnTo>
                  <a:pt x="1064764" y="5089688"/>
                </a:lnTo>
                <a:lnTo>
                  <a:pt x="1054064" y="5130715"/>
                </a:lnTo>
                <a:lnTo>
                  <a:pt x="1043094" y="5171477"/>
                </a:lnTo>
                <a:lnTo>
                  <a:pt x="1031857" y="5211973"/>
                </a:lnTo>
                <a:lnTo>
                  <a:pt x="1020357" y="5252199"/>
                </a:lnTo>
                <a:lnTo>
                  <a:pt x="1008598" y="5292152"/>
                </a:lnTo>
                <a:lnTo>
                  <a:pt x="996584" y="5331829"/>
                </a:lnTo>
                <a:lnTo>
                  <a:pt x="984319" y="5371228"/>
                </a:lnTo>
                <a:lnTo>
                  <a:pt x="971806" y="5410346"/>
                </a:lnTo>
                <a:lnTo>
                  <a:pt x="959049" y="5449179"/>
                </a:lnTo>
                <a:lnTo>
                  <a:pt x="946053" y="5487725"/>
                </a:lnTo>
                <a:lnTo>
                  <a:pt x="932821" y="5525981"/>
                </a:lnTo>
                <a:lnTo>
                  <a:pt x="919356" y="5563944"/>
                </a:lnTo>
                <a:lnTo>
                  <a:pt x="905664" y="5601610"/>
                </a:lnTo>
                <a:lnTo>
                  <a:pt x="891746" y="5638977"/>
                </a:lnTo>
                <a:lnTo>
                  <a:pt x="877608" y="5676043"/>
                </a:lnTo>
                <a:lnTo>
                  <a:pt x="863253" y="5712803"/>
                </a:lnTo>
                <a:lnTo>
                  <a:pt x="848686" y="5749256"/>
                </a:lnTo>
                <a:lnTo>
                  <a:pt x="833909" y="5785398"/>
                </a:lnTo>
                <a:lnTo>
                  <a:pt x="818926" y="5821227"/>
                </a:lnTo>
                <a:lnTo>
                  <a:pt x="803742" y="5856738"/>
                </a:lnTo>
                <a:lnTo>
                  <a:pt x="788361" y="5891930"/>
                </a:lnTo>
                <a:lnTo>
                  <a:pt x="772785" y="5926800"/>
                </a:lnTo>
                <a:lnTo>
                  <a:pt x="741068" y="5995560"/>
                </a:lnTo>
                <a:lnTo>
                  <a:pt x="708622" y="6062996"/>
                </a:lnTo>
                <a:lnTo>
                  <a:pt x="675477" y="6129082"/>
                </a:lnTo>
                <a:lnTo>
                  <a:pt x="641663" y="6193797"/>
                </a:lnTo>
                <a:lnTo>
                  <a:pt x="607212" y="6257116"/>
                </a:lnTo>
                <a:lnTo>
                  <a:pt x="572155" y="6319017"/>
                </a:lnTo>
                <a:lnTo>
                  <a:pt x="536521" y="6379475"/>
                </a:lnTo>
                <a:lnTo>
                  <a:pt x="500341" y="6438468"/>
                </a:lnTo>
                <a:lnTo>
                  <a:pt x="463647" y="6495971"/>
                </a:lnTo>
                <a:lnTo>
                  <a:pt x="426469" y="6551962"/>
                </a:lnTo>
                <a:lnTo>
                  <a:pt x="388836" y="6606417"/>
                </a:lnTo>
                <a:lnTo>
                  <a:pt x="350781" y="6659313"/>
                </a:lnTo>
                <a:lnTo>
                  <a:pt x="312334" y="6710625"/>
                </a:lnTo>
                <a:lnTo>
                  <a:pt x="273525" y="6760331"/>
                </a:lnTo>
                <a:lnTo>
                  <a:pt x="234385" y="6808408"/>
                </a:lnTo>
                <a:lnTo>
                  <a:pt x="194945" y="6854831"/>
                </a:lnTo>
                <a:lnTo>
                  <a:pt x="1828800" y="6857999"/>
                </a:lnTo>
                <a:lnTo>
                  <a:pt x="1828800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585858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4824" y="274446"/>
            <a:ext cx="7934350" cy="1123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1238" y="1767662"/>
            <a:ext cx="8021523" cy="2952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22359" y="6514397"/>
            <a:ext cx="22161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89760" y="1588008"/>
            <a:ext cx="4919472" cy="12405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24711" y="2502407"/>
            <a:ext cx="6269736" cy="12405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55291" y="2046477"/>
            <a:ext cx="3676015" cy="5389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93291" y="2973958"/>
            <a:ext cx="5132070" cy="523240"/>
          </a:xfrm>
          <a:custGeom>
            <a:avLst/>
            <a:gdLst/>
            <a:ahLst/>
            <a:cxnLst/>
            <a:rect l="l" t="t" r="r" b="b"/>
            <a:pathLst>
              <a:path w="5132070" h="523239">
                <a:moveTo>
                  <a:pt x="1787270" y="0"/>
                </a:moveTo>
                <a:lnTo>
                  <a:pt x="1603247" y="0"/>
                </a:lnTo>
                <a:lnTo>
                  <a:pt x="1603247" y="512699"/>
                </a:lnTo>
                <a:lnTo>
                  <a:pt x="1680971" y="512699"/>
                </a:lnTo>
                <a:lnTo>
                  <a:pt x="1680971" y="310768"/>
                </a:lnTo>
                <a:lnTo>
                  <a:pt x="1793874" y="310768"/>
                </a:lnTo>
                <a:lnTo>
                  <a:pt x="1859597" y="299719"/>
                </a:lnTo>
                <a:lnTo>
                  <a:pt x="1911604" y="266573"/>
                </a:lnTo>
                <a:lnTo>
                  <a:pt x="1930465" y="244093"/>
                </a:lnTo>
                <a:lnTo>
                  <a:pt x="1680971" y="244093"/>
                </a:lnTo>
                <a:lnTo>
                  <a:pt x="1680971" y="67055"/>
                </a:lnTo>
                <a:lnTo>
                  <a:pt x="1929717" y="67055"/>
                </a:lnTo>
                <a:lnTo>
                  <a:pt x="1915286" y="47498"/>
                </a:lnTo>
                <a:lnTo>
                  <a:pt x="1891712" y="26735"/>
                </a:lnTo>
                <a:lnTo>
                  <a:pt x="1862518" y="11890"/>
                </a:lnTo>
                <a:lnTo>
                  <a:pt x="1827704" y="2974"/>
                </a:lnTo>
                <a:lnTo>
                  <a:pt x="1787270" y="0"/>
                </a:lnTo>
                <a:close/>
              </a:path>
              <a:path w="5132070" h="523239">
                <a:moveTo>
                  <a:pt x="2185416" y="0"/>
                </a:moveTo>
                <a:lnTo>
                  <a:pt x="2102993" y="0"/>
                </a:lnTo>
                <a:lnTo>
                  <a:pt x="1939544" y="512699"/>
                </a:lnTo>
                <a:lnTo>
                  <a:pt x="2004948" y="512699"/>
                </a:lnTo>
                <a:lnTo>
                  <a:pt x="2049780" y="367283"/>
                </a:lnTo>
                <a:lnTo>
                  <a:pt x="2303416" y="367283"/>
                </a:lnTo>
                <a:lnTo>
                  <a:pt x="2283586" y="305562"/>
                </a:lnTo>
                <a:lnTo>
                  <a:pt x="2068830" y="305562"/>
                </a:lnTo>
                <a:lnTo>
                  <a:pt x="2138298" y="81152"/>
                </a:lnTo>
                <a:lnTo>
                  <a:pt x="2211488" y="81152"/>
                </a:lnTo>
                <a:lnTo>
                  <a:pt x="2185416" y="0"/>
                </a:lnTo>
                <a:close/>
              </a:path>
              <a:path w="5132070" h="523239">
                <a:moveTo>
                  <a:pt x="2303416" y="367283"/>
                </a:moveTo>
                <a:lnTo>
                  <a:pt x="2223135" y="367283"/>
                </a:lnTo>
                <a:lnTo>
                  <a:pt x="2273172" y="512699"/>
                </a:lnTo>
                <a:lnTo>
                  <a:pt x="2350135" y="512699"/>
                </a:lnTo>
                <a:lnTo>
                  <a:pt x="2303416" y="367283"/>
                </a:lnTo>
                <a:close/>
              </a:path>
              <a:path w="5132070" h="523239">
                <a:moveTo>
                  <a:pt x="2211488" y="81152"/>
                </a:moveTo>
                <a:lnTo>
                  <a:pt x="2138298" y="81152"/>
                </a:lnTo>
                <a:lnTo>
                  <a:pt x="2208148" y="305562"/>
                </a:lnTo>
                <a:lnTo>
                  <a:pt x="2283586" y="305562"/>
                </a:lnTo>
                <a:lnTo>
                  <a:pt x="2211488" y="81152"/>
                </a:lnTo>
                <a:close/>
              </a:path>
              <a:path w="5132070" h="523239">
                <a:moveTo>
                  <a:pt x="1929717" y="67055"/>
                </a:moveTo>
                <a:lnTo>
                  <a:pt x="1791970" y="67055"/>
                </a:lnTo>
                <a:lnTo>
                  <a:pt x="1811706" y="68724"/>
                </a:lnTo>
                <a:lnTo>
                  <a:pt x="1828990" y="73739"/>
                </a:lnTo>
                <a:lnTo>
                  <a:pt x="1865772" y="107759"/>
                </a:lnTo>
                <a:lnTo>
                  <a:pt x="1878203" y="155193"/>
                </a:lnTo>
                <a:lnTo>
                  <a:pt x="1876655" y="174384"/>
                </a:lnTo>
                <a:lnTo>
                  <a:pt x="1853437" y="219837"/>
                </a:lnTo>
                <a:lnTo>
                  <a:pt x="1807200" y="242571"/>
                </a:lnTo>
                <a:lnTo>
                  <a:pt x="1787651" y="244093"/>
                </a:lnTo>
                <a:lnTo>
                  <a:pt x="1930465" y="244093"/>
                </a:lnTo>
                <a:lnTo>
                  <a:pt x="1931346" y="243044"/>
                </a:lnTo>
                <a:lnTo>
                  <a:pt x="1945433" y="216646"/>
                </a:lnTo>
                <a:lnTo>
                  <a:pt x="1953877" y="187366"/>
                </a:lnTo>
                <a:lnTo>
                  <a:pt x="1956688" y="155193"/>
                </a:lnTo>
                <a:lnTo>
                  <a:pt x="1954095" y="125882"/>
                </a:lnTo>
                <a:lnTo>
                  <a:pt x="1946322" y="98155"/>
                </a:lnTo>
                <a:lnTo>
                  <a:pt x="1933382" y="72022"/>
                </a:lnTo>
                <a:lnTo>
                  <a:pt x="1929717" y="67055"/>
                </a:lnTo>
                <a:close/>
              </a:path>
              <a:path w="5132070" h="523239">
                <a:moveTo>
                  <a:pt x="866394" y="0"/>
                </a:moveTo>
                <a:lnTo>
                  <a:pt x="691895" y="0"/>
                </a:lnTo>
                <a:lnTo>
                  <a:pt x="691895" y="512699"/>
                </a:lnTo>
                <a:lnTo>
                  <a:pt x="886840" y="512699"/>
                </a:lnTo>
                <a:lnTo>
                  <a:pt x="930705" y="508029"/>
                </a:lnTo>
                <a:lnTo>
                  <a:pt x="970486" y="494014"/>
                </a:lnTo>
                <a:lnTo>
                  <a:pt x="1006195" y="470640"/>
                </a:lnTo>
                <a:lnTo>
                  <a:pt x="1030969" y="445007"/>
                </a:lnTo>
                <a:lnTo>
                  <a:pt x="769619" y="445007"/>
                </a:lnTo>
                <a:lnTo>
                  <a:pt x="769619" y="67055"/>
                </a:lnTo>
                <a:lnTo>
                  <a:pt x="1028766" y="67055"/>
                </a:lnTo>
                <a:lnTo>
                  <a:pt x="1002911" y="41844"/>
                </a:lnTo>
                <a:lnTo>
                  <a:pt x="963453" y="18589"/>
                </a:lnTo>
                <a:lnTo>
                  <a:pt x="917948" y="4645"/>
                </a:lnTo>
                <a:lnTo>
                  <a:pt x="866394" y="0"/>
                </a:lnTo>
                <a:close/>
              </a:path>
              <a:path w="5132070" h="523239">
                <a:moveTo>
                  <a:pt x="1028766" y="67055"/>
                </a:moveTo>
                <a:lnTo>
                  <a:pt x="862838" y="67055"/>
                </a:lnTo>
                <a:lnTo>
                  <a:pt x="900219" y="70560"/>
                </a:lnTo>
                <a:lnTo>
                  <a:pt x="932338" y="81089"/>
                </a:lnTo>
                <a:lnTo>
                  <a:pt x="980694" y="123316"/>
                </a:lnTo>
                <a:lnTo>
                  <a:pt x="1009094" y="183245"/>
                </a:lnTo>
                <a:lnTo>
                  <a:pt x="1018539" y="250698"/>
                </a:lnTo>
                <a:lnTo>
                  <a:pt x="1016063" y="292679"/>
                </a:lnTo>
                <a:lnTo>
                  <a:pt x="1008633" y="330231"/>
                </a:lnTo>
                <a:lnTo>
                  <a:pt x="978915" y="392049"/>
                </a:lnTo>
                <a:lnTo>
                  <a:pt x="930020" y="431768"/>
                </a:lnTo>
                <a:lnTo>
                  <a:pt x="862838" y="445007"/>
                </a:lnTo>
                <a:lnTo>
                  <a:pt x="1030969" y="445007"/>
                </a:lnTo>
                <a:lnTo>
                  <a:pt x="1063773" y="398393"/>
                </a:lnTo>
                <a:lnTo>
                  <a:pt x="1082309" y="354758"/>
                </a:lnTo>
                <a:lnTo>
                  <a:pt x="1093440" y="307004"/>
                </a:lnTo>
                <a:lnTo>
                  <a:pt x="1097152" y="255142"/>
                </a:lnTo>
                <a:lnTo>
                  <a:pt x="1093344" y="203920"/>
                </a:lnTo>
                <a:lnTo>
                  <a:pt x="1081928" y="156733"/>
                </a:lnTo>
                <a:lnTo>
                  <a:pt x="1062916" y="113571"/>
                </a:lnTo>
                <a:lnTo>
                  <a:pt x="1036319" y="74421"/>
                </a:lnTo>
                <a:lnTo>
                  <a:pt x="1028766" y="67055"/>
                </a:lnTo>
                <a:close/>
              </a:path>
              <a:path w="5132070" h="523239">
                <a:moveTo>
                  <a:pt x="174497" y="0"/>
                </a:moveTo>
                <a:lnTo>
                  <a:pt x="0" y="0"/>
                </a:lnTo>
                <a:lnTo>
                  <a:pt x="0" y="512699"/>
                </a:lnTo>
                <a:lnTo>
                  <a:pt x="194944" y="512699"/>
                </a:lnTo>
                <a:lnTo>
                  <a:pt x="238809" y="508029"/>
                </a:lnTo>
                <a:lnTo>
                  <a:pt x="278590" y="494014"/>
                </a:lnTo>
                <a:lnTo>
                  <a:pt x="314299" y="470640"/>
                </a:lnTo>
                <a:lnTo>
                  <a:pt x="339073" y="445007"/>
                </a:lnTo>
                <a:lnTo>
                  <a:pt x="77723" y="445007"/>
                </a:lnTo>
                <a:lnTo>
                  <a:pt x="77723" y="67055"/>
                </a:lnTo>
                <a:lnTo>
                  <a:pt x="336870" y="67055"/>
                </a:lnTo>
                <a:lnTo>
                  <a:pt x="311015" y="41844"/>
                </a:lnTo>
                <a:lnTo>
                  <a:pt x="271557" y="18589"/>
                </a:lnTo>
                <a:lnTo>
                  <a:pt x="226052" y="4645"/>
                </a:lnTo>
                <a:lnTo>
                  <a:pt x="174497" y="0"/>
                </a:lnTo>
                <a:close/>
              </a:path>
              <a:path w="5132070" h="523239">
                <a:moveTo>
                  <a:pt x="336870" y="67055"/>
                </a:moveTo>
                <a:lnTo>
                  <a:pt x="170941" y="67055"/>
                </a:lnTo>
                <a:lnTo>
                  <a:pt x="208323" y="70560"/>
                </a:lnTo>
                <a:lnTo>
                  <a:pt x="240442" y="81089"/>
                </a:lnTo>
                <a:lnTo>
                  <a:pt x="288797" y="123316"/>
                </a:lnTo>
                <a:lnTo>
                  <a:pt x="317198" y="183245"/>
                </a:lnTo>
                <a:lnTo>
                  <a:pt x="326644" y="250698"/>
                </a:lnTo>
                <a:lnTo>
                  <a:pt x="324167" y="292679"/>
                </a:lnTo>
                <a:lnTo>
                  <a:pt x="316737" y="330231"/>
                </a:lnTo>
                <a:lnTo>
                  <a:pt x="287019" y="392049"/>
                </a:lnTo>
                <a:lnTo>
                  <a:pt x="238125" y="431768"/>
                </a:lnTo>
                <a:lnTo>
                  <a:pt x="170941" y="445007"/>
                </a:lnTo>
                <a:lnTo>
                  <a:pt x="339073" y="445007"/>
                </a:lnTo>
                <a:lnTo>
                  <a:pt x="371877" y="398393"/>
                </a:lnTo>
                <a:lnTo>
                  <a:pt x="390413" y="354758"/>
                </a:lnTo>
                <a:lnTo>
                  <a:pt x="401544" y="307004"/>
                </a:lnTo>
                <a:lnTo>
                  <a:pt x="405256" y="255142"/>
                </a:lnTo>
                <a:lnTo>
                  <a:pt x="401448" y="203920"/>
                </a:lnTo>
                <a:lnTo>
                  <a:pt x="390032" y="156733"/>
                </a:lnTo>
                <a:lnTo>
                  <a:pt x="371020" y="113571"/>
                </a:lnTo>
                <a:lnTo>
                  <a:pt x="344423" y="74421"/>
                </a:lnTo>
                <a:lnTo>
                  <a:pt x="336870" y="67055"/>
                </a:lnTo>
                <a:close/>
              </a:path>
              <a:path w="5132070" h="523239">
                <a:moveTo>
                  <a:pt x="4741545" y="0"/>
                </a:moveTo>
                <a:lnTo>
                  <a:pt x="4636008" y="0"/>
                </a:lnTo>
                <a:lnTo>
                  <a:pt x="4636008" y="512699"/>
                </a:lnTo>
                <a:lnTo>
                  <a:pt x="4704080" y="512699"/>
                </a:lnTo>
                <a:lnTo>
                  <a:pt x="4704080" y="77977"/>
                </a:lnTo>
                <a:lnTo>
                  <a:pt x="4769837" y="77977"/>
                </a:lnTo>
                <a:lnTo>
                  <a:pt x="4741545" y="0"/>
                </a:lnTo>
                <a:close/>
              </a:path>
              <a:path w="5132070" h="523239">
                <a:moveTo>
                  <a:pt x="4769837" y="77977"/>
                </a:moveTo>
                <a:lnTo>
                  <a:pt x="4704080" y="77977"/>
                </a:lnTo>
                <a:lnTo>
                  <a:pt x="4854320" y="512699"/>
                </a:lnTo>
                <a:lnTo>
                  <a:pt x="4907280" y="512699"/>
                </a:lnTo>
                <a:lnTo>
                  <a:pt x="4946676" y="397637"/>
                </a:lnTo>
                <a:lnTo>
                  <a:pt x="4885816" y="397637"/>
                </a:lnTo>
                <a:lnTo>
                  <a:pt x="4769837" y="77977"/>
                </a:lnTo>
                <a:close/>
              </a:path>
              <a:path w="5132070" h="523239">
                <a:moveTo>
                  <a:pt x="5131942" y="77977"/>
                </a:moveTo>
                <a:lnTo>
                  <a:pt x="5056124" y="77977"/>
                </a:lnTo>
                <a:lnTo>
                  <a:pt x="5056124" y="512699"/>
                </a:lnTo>
                <a:lnTo>
                  <a:pt x="5131942" y="512699"/>
                </a:lnTo>
                <a:lnTo>
                  <a:pt x="5131942" y="77977"/>
                </a:lnTo>
                <a:close/>
              </a:path>
              <a:path w="5132070" h="523239">
                <a:moveTo>
                  <a:pt x="5131942" y="0"/>
                </a:moveTo>
                <a:lnTo>
                  <a:pt x="5027676" y="0"/>
                </a:lnTo>
                <a:lnTo>
                  <a:pt x="4885816" y="397637"/>
                </a:lnTo>
                <a:lnTo>
                  <a:pt x="4946676" y="397637"/>
                </a:lnTo>
                <a:lnTo>
                  <a:pt x="5056124" y="77977"/>
                </a:lnTo>
                <a:lnTo>
                  <a:pt x="5131942" y="77977"/>
                </a:lnTo>
                <a:lnTo>
                  <a:pt x="5131942" y="0"/>
                </a:lnTo>
                <a:close/>
              </a:path>
              <a:path w="5132070" h="523239">
                <a:moveTo>
                  <a:pt x="4242688" y="0"/>
                </a:moveTo>
                <a:lnTo>
                  <a:pt x="4164964" y="0"/>
                </a:lnTo>
                <a:lnTo>
                  <a:pt x="4164964" y="332613"/>
                </a:lnTo>
                <a:lnTo>
                  <a:pt x="4167681" y="378497"/>
                </a:lnTo>
                <a:lnTo>
                  <a:pt x="4175839" y="417845"/>
                </a:lnTo>
                <a:lnTo>
                  <a:pt x="4208526" y="476885"/>
                </a:lnTo>
                <a:lnTo>
                  <a:pt x="4263739" y="511349"/>
                </a:lnTo>
                <a:lnTo>
                  <a:pt x="4342003" y="522858"/>
                </a:lnTo>
                <a:lnTo>
                  <a:pt x="4380503" y="520053"/>
                </a:lnTo>
                <a:lnTo>
                  <a:pt x="4415218" y="511651"/>
                </a:lnTo>
                <a:lnTo>
                  <a:pt x="4446123" y="497677"/>
                </a:lnTo>
                <a:lnTo>
                  <a:pt x="4473194" y="478154"/>
                </a:lnTo>
                <a:lnTo>
                  <a:pt x="4494482" y="453263"/>
                </a:lnTo>
                <a:lnTo>
                  <a:pt x="4346575" y="453263"/>
                </a:lnTo>
                <a:lnTo>
                  <a:pt x="4332553" y="452598"/>
                </a:lnTo>
                <a:lnTo>
                  <a:pt x="4292727" y="442721"/>
                </a:lnTo>
                <a:lnTo>
                  <a:pt x="4255008" y="410590"/>
                </a:lnTo>
                <a:lnTo>
                  <a:pt x="4243452" y="358620"/>
                </a:lnTo>
                <a:lnTo>
                  <a:pt x="4242688" y="332613"/>
                </a:lnTo>
                <a:lnTo>
                  <a:pt x="4242688" y="0"/>
                </a:lnTo>
                <a:close/>
              </a:path>
              <a:path w="5132070" h="523239">
                <a:moveTo>
                  <a:pt x="4523612" y="0"/>
                </a:moveTo>
                <a:lnTo>
                  <a:pt x="4456557" y="0"/>
                </a:lnTo>
                <a:lnTo>
                  <a:pt x="4456557" y="332613"/>
                </a:lnTo>
                <a:lnTo>
                  <a:pt x="4454838" y="362545"/>
                </a:lnTo>
                <a:lnTo>
                  <a:pt x="4441019" y="408836"/>
                </a:lnTo>
                <a:lnTo>
                  <a:pt x="4413351" y="437457"/>
                </a:lnTo>
                <a:lnTo>
                  <a:pt x="4372167" y="451502"/>
                </a:lnTo>
                <a:lnTo>
                  <a:pt x="4346575" y="453263"/>
                </a:lnTo>
                <a:lnTo>
                  <a:pt x="4494482" y="453263"/>
                </a:lnTo>
                <a:lnTo>
                  <a:pt x="4495270" y="452342"/>
                </a:lnTo>
                <a:lnTo>
                  <a:pt x="4511024" y="419480"/>
                </a:lnTo>
                <a:lnTo>
                  <a:pt x="4520467" y="379571"/>
                </a:lnTo>
                <a:lnTo>
                  <a:pt x="4523612" y="332613"/>
                </a:lnTo>
                <a:lnTo>
                  <a:pt x="4523612" y="0"/>
                </a:lnTo>
                <a:close/>
              </a:path>
              <a:path w="5132070" h="523239">
                <a:moveTo>
                  <a:pt x="3656456" y="0"/>
                </a:moveTo>
                <a:lnTo>
                  <a:pt x="3550920" y="0"/>
                </a:lnTo>
                <a:lnTo>
                  <a:pt x="3550920" y="512699"/>
                </a:lnTo>
                <a:lnTo>
                  <a:pt x="3618992" y="512699"/>
                </a:lnTo>
                <a:lnTo>
                  <a:pt x="3618992" y="77977"/>
                </a:lnTo>
                <a:lnTo>
                  <a:pt x="3684749" y="77977"/>
                </a:lnTo>
                <a:lnTo>
                  <a:pt x="3656456" y="0"/>
                </a:lnTo>
                <a:close/>
              </a:path>
              <a:path w="5132070" h="523239">
                <a:moveTo>
                  <a:pt x="3684749" y="77977"/>
                </a:moveTo>
                <a:lnTo>
                  <a:pt x="3618992" y="77977"/>
                </a:lnTo>
                <a:lnTo>
                  <a:pt x="3769232" y="512699"/>
                </a:lnTo>
                <a:lnTo>
                  <a:pt x="3822192" y="512699"/>
                </a:lnTo>
                <a:lnTo>
                  <a:pt x="3861588" y="397637"/>
                </a:lnTo>
                <a:lnTo>
                  <a:pt x="3800729" y="397637"/>
                </a:lnTo>
                <a:lnTo>
                  <a:pt x="3684749" y="77977"/>
                </a:lnTo>
                <a:close/>
              </a:path>
              <a:path w="5132070" h="523239">
                <a:moveTo>
                  <a:pt x="4046854" y="77977"/>
                </a:moveTo>
                <a:lnTo>
                  <a:pt x="3971035" y="77977"/>
                </a:lnTo>
                <a:lnTo>
                  <a:pt x="3971035" y="512699"/>
                </a:lnTo>
                <a:lnTo>
                  <a:pt x="4046854" y="512699"/>
                </a:lnTo>
                <a:lnTo>
                  <a:pt x="4046854" y="77977"/>
                </a:lnTo>
                <a:close/>
              </a:path>
              <a:path w="5132070" h="523239">
                <a:moveTo>
                  <a:pt x="4046854" y="0"/>
                </a:moveTo>
                <a:lnTo>
                  <a:pt x="3942587" y="0"/>
                </a:lnTo>
                <a:lnTo>
                  <a:pt x="3800729" y="397637"/>
                </a:lnTo>
                <a:lnTo>
                  <a:pt x="3861588" y="397637"/>
                </a:lnTo>
                <a:lnTo>
                  <a:pt x="3971035" y="77977"/>
                </a:lnTo>
                <a:lnTo>
                  <a:pt x="4046854" y="77977"/>
                </a:lnTo>
                <a:lnTo>
                  <a:pt x="4046854" y="0"/>
                </a:lnTo>
                <a:close/>
              </a:path>
              <a:path w="5132070" h="523239">
                <a:moveTo>
                  <a:pt x="3157600" y="0"/>
                </a:moveTo>
                <a:lnTo>
                  <a:pt x="3079876" y="0"/>
                </a:lnTo>
                <a:lnTo>
                  <a:pt x="3079876" y="332613"/>
                </a:lnTo>
                <a:lnTo>
                  <a:pt x="3082593" y="378497"/>
                </a:lnTo>
                <a:lnTo>
                  <a:pt x="3090751" y="417845"/>
                </a:lnTo>
                <a:lnTo>
                  <a:pt x="3123437" y="476885"/>
                </a:lnTo>
                <a:lnTo>
                  <a:pt x="3178651" y="511349"/>
                </a:lnTo>
                <a:lnTo>
                  <a:pt x="3256914" y="522858"/>
                </a:lnTo>
                <a:lnTo>
                  <a:pt x="3295415" y="520053"/>
                </a:lnTo>
                <a:lnTo>
                  <a:pt x="3330130" y="511651"/>
                </a:lnTo>
                <a:lnTo>
                  <a:pt x="3361035" y="497677"/>
                </a:lnTo>
                <a:lnTo>
                  <a:pt x="3388105" y="478154"/>
                </a:lnTo>
                <a:lnTo>
                  <a:pt x="3409394" y="453263"/>
                </a:lnTo>
                <a:lnTo>
                  <a:pt x="3261486" y="453263"/>
                </a:lnTo>
                <a:lnTo>
                  <a:pt x="3247465" y="452598"/>
                </a:lnTo>
                <a:lnTo>
                  <a:pt x="3207638" y="442721"/>
                </a:lnTo>
                <a:lnTo>
                  <a:pt x="3169920" y="410590"/>
                </a:lnTo>
                <a:lnTo>
                  <a:pt x="3158364" y="358620"/>
                </a:lnTo>
                <a:lnTo>
                  <a:pt x="3157600" y="332613"/>
                </a:lnTo>
                <a:lnTo>
                  <a:pt x="3157600" y="0"/>
                </a:lnTo>
                <a:close/>
              </a:path>
              <a:path w="5132070" h="523239">
                <a:moveTo>
                  <a:pt x="3438525" y="0"/>
                </a:moveTo>
                <a:lnTo>
                  <a:pt x="3371469" y="0"/>
                </a:lnTo>
                <a:lnTo>
                  <a:pt x="3371469" y="332613"/>
                </a:lnTo>
                <a:lnTo>
                  <a:pt x="3369750" y="362545"/>
                </a:lnTo>
                <a:lnTo>
                  <a:pt x="3355931" y="408836"/>
                </a:lnTo>
                <a:lnTo>
                  <a:pt x="3328263" y="437457"/>
                </a:lnTo>
                <a:lnTo>
                  <a:pt x="3287079" y="451502"/>
                </a:lnTo>
                <a:lnTo>
                  <a:pt x="3261486" y="453263"/>
                </a:lnTo>
                <a:lnTo>
                  <a:pt x="3409394" y="453263"/>
                </a:lnTo>
                <a:lnTo>
                  <a:pt x="3410182" y="452342"/>
                </a:lnTo>
                <a:lnTo>
                  <a:pt x="3425936" y="419480"/>
                </a:lnTo>
                <a:lnTo>
                  <a:pt x="3435379" y="379571"/>
                </a:lnTo>
                <a:lnTo>
                  <a:pt x="3438525" y="332613"/>
                </a:lnTo>
                <a:lnTo>
                  <a:pt x="3438525" y="0"/>
                </a:lnTo>
                <a:close/>
              </a:path>
              <a:path w="5132070" h="523239">
                <a:moveTo>
                  <a:pt x="2497962" y="0"/>
                </a:moveTo>
                <a:lnTo>
                  <a:pt x="2407920" y="0"/>
                </a:lnTo>
                <a:lnTo>
                  <a:pt x="2407920" y="512699"/>
                </a:lnTo>
                <a:lnTo>
                  <a:pt x="2473451" y="512699"/>
                </a:lnTo>
                <a:lnTo>
                  <a:pt x="2473360" y="128986"/>
                </a:lnTo>
                <a:lnTo>
                  <a:pt x="2473102" y="121618"/>
                </a:lnTo>
                <a:lnTo>
                  <a:pt x="2472701" y="113035"/>
                </a:lnTo>
                <a:lnTo>
                  <a:pt x="2472182" y="103250"/>
                </a:lnTo>
                <a:lnTo>
                  <a:pt x="2471547" y="78358"/>
                </a:lnTo>
                <a:lnTo>
                  <a:pt x="2542171" y="78358"/>
                </a:lnTo>
                <a:lnTo>
                  <a:pt x="2497962" y="0"/>
                </a:lnTo>
                <a:close/>
              </a:path>
              <a:path w="5132070" h="523239">
                <a:moveTo>
                  <a:pt x="2542171" y="78358"/>
                </a:moveTo>
                <a:lnTo>
                  <a:pt x="2471547" y="78358"/>
                </a:lnTo>
                <a:lnTo>
                  <a:pt x="2717164" y="512699"/>
                </a:lnTo>
                <a:lnTo>
                  <a:pt x="2789682" y="512699"/>
                </a:lnTo>
                <a:lnTo>
                  <a:pt x="2789682" y="405638"/>
                </a:lnTo>
                <a:lnTo>
                  <a:pt x="2726817" y="405638"/>
                </a:lnTo>
                <a:lnTo>
                  <a:pt x="2542171" y="78358"/>
                </a:lnTo>
                <a:close/>
              </a:path>
              <a:path w="5132070" h="523239">
                <a:moveTo>
                  <a:pt x="2789682" y="0"/>
                </a:moveTo>
                <a:lnTo>
                  <a:pt x="2725293" y="0"/>
                </a:lnTo>
                <a:lnTo>
                  <a:pt x="2725340" y="350656"/>
                </a:lnTo>
                <a:lnTo>
                  <a:pt x="2725483" y="359457"/>
                </a:lnTo>
                <a:lnTo>
                  <a:pt x="2725721" y="368806"/>
                </a:lnTo>
                <a:lnTo>
                  <a:pt x="2726055" y="378713"/>
                </a:lnTo>
                <a:lnTo>
                  <a:pt x="2726817" y="405638"/>
                </a:lnTo>
                <a:lnTo>
                  <a:pt x="2789682" y="405638"/>
                </a:lnTo>
                <a:lnTo>
                  <a:pt x="2789682" y="0"/>
                </a:lnTo>
                <a:close/>
              </a:path>
              <a:path w="5132070" h="523239">
                <a:moveTo>
                  <a:pt x="1515745" y="0"/>
                </a:moveTo>
                <a:lnTo>
                  <a:pt x="1185671" y="0"/>
                </a:lnTo>
                <a:lnTo>
                  <a:pt x="1185671" y="512699"/>
                </a:lnTo>
                <a:lnTo>
                  <a:pt x="1522729" y="512699"/>
                </a:lnTo>
                <a:lnTo>
                  <a:pt x="1522729" y="443229"/>
                </a:lnTo>
                <a:lnTo>
                  <a:pt x="1263395" y="443229"/>
                </a:lnTo>
                <a:lnTo>
                  <a:pt x="1263395" y="278764"/>
                </a:lnTo>
                <a:lnTo>
                  <a:pt x="1463675" y="278764"/>
                </a:lnTo>
                <a:lnTo>
                  <a:pt x="1463675" y="213232"/>
                </a:lnTo>
                <a:lnTo>
                  <a:pt x="1263395" y="213232"/>
                </a:lnTo>
                <a:lnTo>
                  <a:pt x="1263395" y="69595"/>
                </a:lnTo>
                <a:lnTo>
                  <a:pt x="1515745" y="69595"/>
                </a:lnTo>
                <a:lnTo>
                  <a:pt x="1515745" y="0"/>
                </a:lnTo>
                <a:close/>
              </a:path>
              <a:path w="5132070" h="523239">
                <a:moveTo>
                  <a:pt x="574547" y="0"/>
                </a:moveTo>
                <a:lnTo>
                  <a:pt x="496823" y="0"/>
                </a:lnTo>
                <a:lnTo>
                  <a:pt x="496823" y="512699"/>
                </a:lnTo>
                <a:lnTo>
                  <a:pt x="574547" y="512699"/>
                </a:lnTo>
                <a:lnTo>
                  <a:pt x="574547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62121" y="3055111"/>
            <a:ext cx="139700" cy="224790"/>
          </a:xfrm>
          <a:custGeom>
            <a:avLst/>
            <a:gdLst/>
            <a:ahLst/>
            <a:cxnLst/>
            <a:rect l="l" t="t" r="r" b="b"/>
            <a:pathLst>
              <a:path w="139700" h="224789">
                <a:moveTo>
                  <a:pt x="69468" y="0"/>
                </a:moveTo>
                <a:lnTo>
                  <a:pt x="0" y="224409"/>
                </a:lnTo>
                <a:lnTo>
                  <a:pt x="139318" y="224409"/>
                </a:lnTo>
                <a:lnTo>
                  <a:pt x="69468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71215" y="3037967"/>
            <a:ext cx="203327" cy="18313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62910" y="3041014"/>
            <a:ext cx="248920" cy="378460"/>
          </a:xfrm>
          <a:custGeom>
            <a:avLst/>
            <a:gdLst/>
            <a:ahLst/>
            <a:cxnLst/>
            <a:rect l="l" t="t" r="r" b="b"/>
            <a:pathLst>
              <a:path w="248919" h="378460">
                <a:moveTo>
                  <a:pt x="0" y="0"/>
                </a:moveTo>
                <a:lnTo>
                  <a:pt x="0" y="377951"/>
                </a:lnTo>
                <a:lnTo>
                  <a:pt x="93218" y="377951"/>
                </a:lnTo>
                <a:lnTo>
                  <a:pt x="160400" y="364712"/>
                </a:lnTo>
                <a:lnTo>
                  <a:pt x="209295" y="324993"/>
                </a:lnTo>
                <a:lnTo>
                  <a:pt x="239013" y="263175"/>
                </a:lnTo>
                <a:lnTo>
                  <a:pt x="246443" y="225623"/>
                </a:lnTo>
                <a:lnTo>
                  <a:pt x="248919" y="183642"/>
                </a:lnTo>
                <a:lnTo>
                  <a:pt x="246560" y="148969"/>
                </a:lnTo>
                <a:lnTo>
                  <a:pt x="227649" y="85290"/>
                </a:lnTo>
                <a:lnTo>
                  <a:pt x="189551" y="31611"/>
                </a:lnTo>
                <a:lnTo>
                  <a:pt x="130599" y="3504"/>
                </a:lnTo>
                <a:lnTo>
                  <a:pt x="93218" y="0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71014" y="3041014"/>
            <a:ext cx="248920" cy="378460"/>
          </a:xfrm>
          <a:custGeom>
            <a:avLst/>
            <a:gdLst/>
            <a:ahLst/>
            <a:cxnLst/>
            <a:rect l="l" t="t" r="r" b="b"/>
            <a:pathLst>
              <a:path w="248919" h="378460">
                <a:moveTo>
                  <a:pt x="0" y="0"/>
                </a:moveTo>
                <a:lnTo>
                  <a:pt x="0" y="377951"/>
                </a:lnTo>
                <a:lnTo>
                  <a:pt x="93218" y="377951"/>
                </a:lnTo>
                <a:lnTo>
                  <a:pt x="160401" y="364712"/>
                </a:lnTo>
                <a:lnTo>
                  <a:pt x="209296" y="324993"/>
                </a:lnTo>
                <a:lnTo>
                  <a:pt x="239013" y="263175"/>
                </a:lnTo>
                <a:lnTo>
                  <a:pt x="246443" y="225623"/>
                </a:lnTo>
                <a:lnTo>
                  <a:pt x="248920" y="183642"/>
                </a:lnTo>
                <a:lnTo>
                  <a:pt x="246560" y="148969"/>
                </a:lnTo>
                <a:lnTo>
                  <a:pt x="227649" y="85290"/>
                </a:lnTo>
                <a:lnTo>
                  <a:pt x="189551" y="31611"/>
                </a:lnTo>
                <a:lnTo>
                  <a:pt x="130599" y="3504"/>
                </a:lnTo>
                <a:lnTo>
                  <a:pt x="93218" y="0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329298" y="2973958"/>
            <a:ext cx="495934" cy="513080"/>
          </a:xfrm>
          <a:custGeom>
            <a:avLst/>
            <a:gdLst/>
            <a:ahLst/>
            <a:cxnLst/>
            <a:rect l="l" t="t" r="r" b="b"/>
            <a:pathLst>
              <a:path w="495934" h="513079">
                <a:moveTo>
                  <a:pt x="0" y="0"/>
                </a:moveTo>
                <a:lnTo>
                  <a:pt x="105537" y="0"/>
                </a:lnTo>
                <a:lnTo>
                  <a:pt x="249808" y="397637"/>
                </a:lnTo>
                <a:lnTo>
                  <a:pt x="391668" y="0"/>
                </a:lnTo>
                <a:lnTo>
                  <a:pt x="495934" y="0"/>
                </a:lnTo>
                <a:lnTo>
                  <a:pt x="495934" y="512699"/>
                </a:lnTo>
                <a:lnTo>
                  <a:pt x="420116" y="512699"/>
                </a:lnTo>
                <a:lnTo>
                  <a:pt x="420116" y="77977"/>
                </a:lnTo>
                <a:lnTo>
                  <a:pt x="271272" y="512699"/>
                </a:lnTo>
                <a:lnTo>
                  <a:pt x="218312" y="512699"/>
                </a:lnTo>
                <a:lnTo>
                  <a:pt x="68072" y="77977"/>
                </a:lnTo>
                <a:lnTo>
                  <a:pt x="68072" y="512699"/>
                </a:lnTo>
                <a:lnTo>
                  <a:pt x="0" y="512699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858255" y="2973958"/>
            <a:ext cx="358775" cy="523240"/>
          </a:xfrm>
          <a:custGeom>
            <a:avLst/>
            <a:gdLst/>
            <a:ahLst/>
            <a:cxnLst/>
            <a:rect l="l" t="t" r="r" b="b"/>
            <a:pathLst>
              <a:path w="358775" h="523239">
                <a:moveTo>
                  <a:pt x="0" y="0"/>
                </a:moveTo>
                <a:lnTo>
                  <a:pt x="77724" y="0"/>
                </a:lnTo>
                <a:lnTo>
                  <a:pt x="77724" y="332613"/>
                </a:lnTo>
                <a:lnTo>
                  <a:pt x="78487" y="358620"/>
                </a:lnTo>
                <a:lnTo>
                  <a:pt x="84635" y="397585"/>
                </a:lnTo>
                <a:lnTo>
                  <a:pt x="105663" y="429418"/>
                </a:lnTo>
                <a:lnTo>
                  <a:pt x="140640" y="447315"/>
                </a:lnTo>
                <a:lnTo>
                  <a:pt x="181610" y="453263"/>
                </a:lnTo>
                <a:lnTo>
                  <a:pt x="207202" y="451502"/>
                </a:lnTo>
                <a:lnTo>
                  <a:pt x="248386" y="437457"/>
                </a:lnTo>
                <a:lnTo>
                  <a:pt x="276054" y="408836"/>
                </a:lnTo>
                <a:lnTo>
                  <a:pt x="289873" y="362545"/>
                </a:lnTo>
                <a:lnTo>
                  <a:pt x="291592" y="332613"/>
                </a:lnTo>
                <a:lnTo>
                  <a:pt x="291592" y="0"/>
                </a:lnTo>
                <a:lnTo>
                  <a:pt x="358648" y="0"/>
                </a:lnTo>
                <a:lnTo>
                  <a:pt x="358648" y="332613"/>
                </a:lnTo>
                <a:lnTo>
                  <a:pt x="355502" y="379571"/>
                </a:lnTo>
                <a:lnTo>
                  <a:pt x="346059" y="419480"/>
                </a:lnTo>
                <a:lnTo>
                  <a:pt x="308229" y="478154"/>
                </a:lnTo>
                <a:lnTo>
                  <a:pt x="250253" y="511651"/>
                </a:lnTo>
                <a:lnTo>
                  <a:pt x="177038" y="522858"/>
                </a:lnTo>
                <a:lnTo>
                  <a:pt x="135036" y="519979"/>
                </a:lnTo>
                <a:lnTo>
                  <a:pt x="68274" y="496980"/>
                </a:lnTo>
                <a:lnTo>
                  <a:pt x="24485" y="450645"/>
                </a:lnTo>
                <a:lnTo>
                  <a:pt x="2716" y="378497"/>
                </a:lnTo>
                <a:lnTo>
                  <a:pt x="0" y="332613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44210" y="2973958"/>
            <a:ext cx="495934" cy="513080"/>
          </a:xfrm>
          <a:custGeom>
            <a:avLst/>
            <a:gdLst/>
            <a:ahLst/>
            <a:cxnLst/>
            <a:rect l="l" t="t" r="r" b="b"/>
            <a:pathLst>
              <a:path w="495935" h="513079">
                <a:moveTo>
                  <a:pt x="0" y="0"/>
                </a:moveTo>
                <a:lnTo>
                  <a:pt x="105537" y="0"/>
                </a:lnTo>
                <a:lnTo>
                  <a:pt x="249809" y="397637"/>
                </a:lnTo>
                <a:lnTo>
                  <a:pt x="391667" y="0"/>
                </a:lnTo>
                <a:lnTo>
                  <a:pt x="495935" y="0"/>
                </a:lnTo>
                <a:lnTo>
                  <a:pt x="495935" y="512699"/>
                </a:lnTo>
                <a:lnTo>
                  <a:pt x="420115" y="512699"/>
                </a:lnTo>
                <a:lnTo>
                  <a:pt x="420115" y="77977"/>
                </a:lnTo>
                <a:lnTo>
                  <a:pt x="271272" y="512699"/>
                </a:lnTo>
                <a:lnTo>
                  <a:pt x="218312" y="512699"/>
                </a:lnTo>
                <a:lnTo>
                  <a:pt x="68072" y="77977"/>
                </a:lnTo>
                <a:lnTo>
                  <a:pt x="68072" y="512699"/>
                </a:lnTo>
                <a:lnTo>
                  <a:pt x="0" y="512699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73167" y="2973958"/>
            <a:ext cx="358775" cy="523240"/>
          </a:xfrm>
          <a:custGeom>
            <a:avLst/>
            <a:gdLst/>
            <a:ahLst/>
            <a:cxnLst/>
            <a:rect l="l" t="t" r="r" b="b"/>
            <a:pathLst>
              <a:path w="358775" h="523239">
                <a:moveTo>
                  <a:pt x="0" y="0"/>
                </a:moveTo>
                <a:lnTo>
                  <a:pt x="77724" y="0"/>
                </a:lnTo>
                <a:lnTo>
                  <a:pt x="77724" y="332613"/>
                </a:lnTo>
                <a:lnTo>
                  <a:pt x="78487" y="358620"/>
                </a:lnTo>
                <a:lnTo>
                  <a:pt x="84635" y="397585"/>
                </a:lnTo>
                <a:lnTo>
                  <a:pt x="105663" y="429418"/>
                </a:lnTo>
                <a:lnTo>
                  <a:pt x="140640" y="447315"/>
                </a:lnTo>
                <a:lnTo>
                  <a:pt x="181610" y="453263"/>
                </a:lnTo>
                <a:lnTo>
                  <a:pt x="207202" y="451502"/>
                </a:lnTo>
                <a:lnTo>
                  <a:pt x="248386" y="437457"/>
                </a:lnTo>
                <a:lnTo>
                  <a:pt x="276054" y="408836"/>
                </a:lnTo>
                <a:lnTo>
                  <a:pt x="289873" y="362545"/>
                </a:lnTo>
                <a:lnTo>
                  <a:pt x="291592" y="332613"/>
                </a:lnTo>
                <a:lnTo>
                  <a:pt x="291592" y="0"/>
                </a:lnTo>
                <a:lnTo>
                  <a:pt x="358648" y="0"/>
                </a:lnTo>
                <a:lnTo>
                  <a:pt x="358648" y="332613"/>
                </a:lnTo>
                <a:lnTo>
                  <a:pt x="355502" y="379571"/>
                </a:lnTo>
                <a:lnTo>
                  <a:pt x="346059" y="419480"/>
                </a:lnTo>
                <a:lnTo>
                  <a:pt x="308229" y="478154"/>
                </a:lnTo>
                <a:lnTo>
                  <a:pt x="250253" y="511651"/>
                </a:lnTo>
                <a:lnTo>
                  <a:pt x="177037" y="522858"/>
                </a:lnTo>
                <a:lnTo>
                  <a:pt x="135036" y="519979"/>
                </a:lnTo>
                <a:lnTo>
                  <a:pt x="68274" y="496980"/>
                </a:lnTo>
                <a:lnTo>
                  <a:pt x="24485" y="450645"/>
                </a:lnTo>
                <a:lnTo>
                  <a:pt x="2716" y="378497"/>
                </a:lnTo>
                <a:lnTo>
                  <a:pt x="0" y="332613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01210" y="2973958"/>
            <a:ext cx="382270" cy="513080"/>
          </a:xfrm>
          <a:custGeom>
            <a:avLst/>
            <a:gdLst/>
            <a:ahLst/>
            <a:cxnLst/>
            <a:rect l="l" t="t" r="r" b="b"/>
            <a:pathLst>
              <a:path w="382270" h="513079">
                <a:moveTo>
                  <a:pt x="0" y="0"/>
                </a:moveTo>
                <a:lnTo>
                  <a:pt x="90042" y="0"/>
                </a:lnTo>
                <a:lnTo>
                  <a:pt x="318897" y="405638"/>
                </a:lnTo>
                <a:lnTo>
                  <a:pt x="318135" y="378713"/>
                </a:lnTo>
                <a:lnTo>
                  <a:pt x="317373" y="0"/>
                </a:lnTo>
                <a:lnTo>
                  <a:pt x="381762" y="0"/>
                </a:lnTo>
                <a:lnTo>
                  <a:pt x="381762" y="512699"/>
                </a:lnTo>
                <a:lnTo>
                  <a:pt x="309244" y="512699"/>
                </a:lnTo>
                <a:lnTo>
                  <a:pt x="63626" y="78358"/>
                </a:lnTo>
                <a:lnTo>
                  <a:pt x="64262" y="103250"/>
                </a:lnTo>
                <a:lnTo>
                  <a:pt x="64781" y="113035"/>
                </a:lnTo>
                <a:lnTo>
                  <a:pt x="65182" y="121618"/>
                </a:lnTo>
                <a:lnTo>
                  <a:pt x="65440" y="128986"/>
                </a:lnTo>
                <a:lnTo>
                  <a:pt x="65531" y="135127"/>
                </a:lnTo>
                <a:lnTo>
                  <a:pt x="65531" y="512699"/>
                </a:lnTo>
                <a:lnTo>
                  <a:pt x="0" y="512699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632834" y="2973958"/>
            <a:ext cx="410845" cy="513080"/>
          </a:xfrm>
          <a:custGeom>
            <a:avLst/>
            <a:gdLst/>
            <a:ahLst/>
            <a:cxnLst/>
            <a:rect l="l" t="t" r="r" b="b"/>
            <a:pathLst>
              <a:path w="410845" h="513079">
                <a:moveTo>
                  <a:pt x="163449" y="0"/>
                </a:moveTo>
                <a:lnTo>
                  <a:pt x="245872" y="0"/>
                </a:lnTo>
                <a:lnTo>
                  <a:pt x="410590" y="512699"/>
                </a:lnTo>
                <a:lnTo>
                  <a:pt x="333628" y="512699"/>
                </a:lnTo>
                <a:lnTo>
                  <a:pt x="283590" y="367283"/>
                </a:lnTo>
                <a:lnTo>
                  <a:pt x="110236" y="367283"/>
                </a:lnTo>
                <a:lnTo>
                  <a:pt x="65404" y="512699"/>
                </a:lnTo>
                <a:lnTo>
                  <a:pt x="0" y="512699"/>
                </a:lnTo>
                <a:lnTo>
                  <a:pt x="163449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296539" y="2973958"/>
            <a:ext cx="353695" cy="513080"/>
          </a:xfrm>
          <a:custGeom>
            <a:avLst/>
            <a:gdLst/>
            <a:ahLst/>
            <a:cxnLst/>
            <a:rect l="l" t="t" r="r" b="b"/>
            <a:pathLst>
              <a:path w="353695" h="513079">
                <a:moveTo>
                  <a:pt x="0" y="0"/>
                </a:moveTo>
                <a:lnTo>
                  <a:pt x="184023" y="0"/>
                </a:lnTo>
                <a:lnTo>
                  <a:pt x="224456" y="2974"/>
                </a:lnTo>
                <a:lnTo>
                  <a:pt x="288464" y="26735"/>
                </a:lnTo>
                <a:lnTo>
                  <a:pt x="330134" y="72022"/>
                </a:lnTo>
                <a:lnTo>
                  <a:pt x="350847" y="125882"/>
                </a:lnTo>
                <a:lnTo>
                  <a:pt x="353440" y="155193"/>
                </a:lnTo>
                <a:lnTo>
                  <a:pt x="350629" y="187366"/>
                </a:lnTo>
                <a:lnTo>
                  <a:pt x="328098" y="243044"/>
                </a:lnTo>
                <a:lnTo>
                  <a:pt x="284067" y="285908"/>
                </a:lnTo>
                <a:lnTo>
                  <a:pt x="225202" y="308006"/>
                </a:lnTo>
                <a:lnTo>
                  <a:pt x="190626" y="310768"/>
                </a:lnTo>
                <a:lnTo>
                  <a:pt x="77724" y="310768"/>
                </a:lnTo>
                <a:lnTo>
                  <a:pt x="77724" y="512699"/>
                </a:lnTo>
                <a:lnTo>
                  <a:pt x="0" y="512699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878963" y="2973958"/>
            <a:ext cx="337185" cy="513080"/>
          </a:xfrm>
          <a:custGeom>
            <a:avLst/>
            <a:gdLst/>
            <a:ahLst/>
            <a:cxnLst/>
            <a:rect l="l" t="t" r="r" b="b"/>
            <a:pathLst>
              <a:path w="337185" h="513079">
                <a:moveTo>
                  <a:pt x="0" y="0"/>
                </a:moveTo>
                <a:lnTo>
                  <a:pt x="330073" y="0"/>
                </a:lnTo>
                <a:lnTo>
                  <a:pt x="330073" y="69595"/>
                </a:lnTo>
                <a:lnTo>
                  <a:pt x="77724" y="69595"/>
                </a:lnTo>
                <a:lnTo>
                  <a:pt x="77724" y="213232"/>
                </a:lnTo>
                <a:lnTo>
                  <a:pt x="278003" y="213232"/>
                </a:lnTo>
                <a:lnTo>
                  <a:pt x="278003" y="278764"/>
                </a:lnTo>
                <a:lnTo>
                  <a:pt x="77724" y="278764"/>
                </a:lnTo>
                <a:lnTo>
                  <a:pt x="77724" y="443229"/>
                </a:lnTo>
                <a:lnTo>
                  <a:pt x="337057" y="443229"/>
                </a:lnTo>
                <a:lnTo>
                  <a:pt x="337057" y="512699"/>
                </a:lnTo>
                <a:lnTo>
                  <a:pt x="0" y="512699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385186" y="2973958"/>
            <a:ext cx="405765" cy="513080"/>
          </a:xfrm>
          <a:custGeom>
            <a:avLst/>
            <a:gdLst/>
            <a:ahLst/>
            <a:cxnLst/>
            <a:rect l="l" t="t" r="r" b="b"/>
            <a:pathLst>
              <a:path w="405764" h="513079">
                <a:moveTo>
                  <a:pt x="0" y="0"/>
                </a:moveTo>
                <a:lnTo>
                  <a:pt x="174498" y="0"/>
                </a:lnTo>
                <a:lnTo>
                  <a:pt x="226052" y="4645"/>
                </a:lnTo>
                <a:lnTo>
                  <a:pt x="271557" y="18589"/>
                </a:lnTo>
                <a:lnTo>
                  <a:pt x="311015" y="41844"/>
                </a:lnTo>
                <a:lnTo>
                  <a:pt x="344424" y="74421"/>
                </a:lnTo>
                <a:lnTo>
                  <a:pt x="371020" y="113571"/>
                </a:lnTo>
                <a:lnTo>
                  <a:pt x="390032" y="156733"/>
                </a:lnTo>
                <a:lnTo>
                  <a:pt x="401448" y="203920"/>
                </a:lnTo>
                <a:lnTo>
                  <a:pt x="405256" y="255142"/>
                </a:lnTo>
                <a:lnTo>
                  <a:pt x="401544" y="307004"/>
                </a:lnTo>
                <a:lnTo>
                  <a:pt x="390413" y="354758"/>
                </a:lnTo>
                <a:lnTo>
                  <a:pt x="371877" y="398393"/>
                </a:lnTo>
                <a:lnTo>
                  <a:pt x="345948" y="437895"/>
                </a:lnTo>
                <a:lnTo>
                  <a:pt x="314299" y="470640"/>
                </a:lnTo>
                <a:lnTo>
                  <a:pt x="278590" y="494014"/>
                </a:lnTo>
                <a:lnTo>
                  <a:pt x="238809" y="508029"/>
                </a:lnTo>
                <a:lnTo>
                  <a:pt x="194944" y="512699"/>
                </a:lnTo>
                <a:lnTo>
                  <a:pt x="0" y="512699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190114" y="2973958"/>
            <a:ext cx="78105" cy="513080"/>
          </a:xfrm>
          <a:custGeom>
            <a:avLst/>
            <a:gdLst/>
            <a:ahLst/>
            <a:cxnLst/>
            <a:rect l="l" t="t" r="r" b="b"/>
            <a:pathLst>
              <a:path w="78105" h="513079">
                <a:moveTo>
                  <a:pt x="0" y="0"/>
                </a:moveTo>
                <a:lnTo>
                  <a:pt x="77724" y="0"/>
                </a:lnTo>
                <a:lnTo>
                  <a:pt x="77724" y="512699"/>
                </a:lnTo>
                <a:lnTo>
                  <a:pt x="0" y="512699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693291" y="2973958"/>
            <a:ext cx="405765" cy="513080"/>
          </a:xfrm>
          <a:custGeom>
            <a:avLst/>
            <a:gdLst/>
            <a:ahLst/>
            <a:cxnLst/>
            <a:rect l="l" t="t" r="r" b="b"/>
            <a:pathLst>
              <a:path w="405764" h="513079">
                <a:moveTo>
                  <a:pt x="0" y="0"/>
                </a:moveTo>
                <a:lnTo>
                  <a:pt x="174497" y="0"/>
                </a:lnTo>
                <a:lnTo>
                  <a:pt x="226052" y="4645"/>
                </a:lnTo>
                <a:lnTo>
                  <a:pt x="271557" y="18589"/>
                </a:lnTo>
                <a:lnTo>
                  <a:pt x="311015" y="41844"/>
                </a:lnTo>
                <a:lnTo>
                  <a:pt x="344423" y="74421"/>
                </a:lnTo>
                <a:lnTo>
                  <a:pt x="371020" y="113571"/>
                </a:lnTo>
                <a:lnTo>
                  <a:pt x="390032" y="156733"/>
                </a:lnTo>
                <a:lnTo>
                  <a:pt x="401448" y="203920"/>
                </a:lnTo>
                <a:lnTo>
                  <a:pt x="405256" y="255142"/>
                </a:lnTo>
                <a:lnTo>
                  <a:pt x="401544" y="307004"/>
                </a:lnTo>
                <a:lnTo>
                  <a:pt x="390413" y="354758"/>
                </a:lnTo>
                <a:lnTo>
                  <a:pt x="371877" y="398393"/>
                </a:lnTo>
                <a:lnTo>
                  <a:pt x="345947" y="437895"/>
                </a:lnTo>
                <a:lnTo>
                  <a:pt x="314299" y="470640"/>
                </a:lnTo>
                <a:lnTo>
                  <a:pt x="278590" y="494014"/>
                </a:lnTo>
                <a:lnTo>
                  <a:pt x="238809" y="508029"/>
                </a:lnTo>
                <a:lnTo>
                  <a:pt x="194944" y="512699"/>
                </a:lnTo>
                <a:lnTo>
                  <a:pt x="0" y="512699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</a:t>
            </a:fld>
            <a:endParaRPr spc="-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6695" marR="508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Penyampaian Pesan </a:t>
            </a:r>
            <a:r>
              <a:rPr dirty="0"/>
              <a:t>di </a:t>
            </a:r>
            <a:r>
              <a:rPr spc="-5" dirty="0"/>
              <a:t>Depan  </a:t>
            </a:r>
            <a:r>
              <a:rPr dirty="0"/>
              <a:t>Publik (</a:t>
            </a:r>
            <a:r>
              <a:rPr i="1" dirty="0">
                <a:latin typeface="Arial"/>
                <a:cs typeface="Arial"/>
              </a:rPr>
              <a:t>Public</a:t>
            </a:r>
            <a:r>
              <a:rPr i="1" spc="-100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Speaking</a:t>
            </a:r>
            <a:r>
              <a:rPr dirty="0"/>
              <a:t>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830072" y="1734692"/>
            <a:ext cx="6169025" cy="41421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Faktor </a:t>
            </a:r>
            <a:r>
              <a:rPr sz="3000" spc="-10" dirty="0">
                <a:solidFill>
                  <a:srgbClr val="FFFFFF"/>
                </a:solidFill>
                <a:latin typeface="Arial"/>
                <a:cs typeface="Arial"/>
              </a:rPr>
              <a:t>penyebab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demam</a:t>
            </a:r>
            <a:r>
              <a:rPr sz="30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panggung:</a:t>
            </a:r>
            <a:endParaRPr sz="30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2160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6875" algn="l"/>
              </a:tabLst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Hal</a:t>
            </a:r>
            <a:r>
              <a:rPr sz="3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baru.</a:t>
            </a:r>
            <a:endParaRPr sz="30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2165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6875" algn="l"/>
              </a:tabLst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Status</a:t>
            </a:r>
            <a:r>
              <a:rPr sz="3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rendah.</a:t>
            </a:r>
            <a:endParaRPr sz="30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2160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6875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Kesadaran.</a:t>
            </a:r>
            <a:endParaRPr sz="30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2165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6875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Perbedaan.</a:t>
            </a:r>
            <a:endParaRPr sz="30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2165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6875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Pengalaman masa</a:t>
            </a:r>
            <a:r>
              <a:rPr sz="30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lalu.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4824" y="356996"/>
            <a:ext cx="6728459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Penanggulangan ‘rasa gelisah’  </a:t>
            </a:r>
            <a:r>
              <a:rPr spc="-10" dirty="0"/>
              <a:t>saat </a:t>
            </a:r>
            <a:r>
              <a:rPr spc="-5" dirty="0"/>
              <a:t>berbicara </a:t>
            </a:r>
            <a:r>
              <a:rPr dirty="0"/>
              <a:t>di </a:t>
            </a:r>
            <a:r>
              <a:rPr spc="-5" dirty="0"/>
              <a:t>depan</a:t>
            </a:r>
            <a:r>
              <a:rPr spc="-20" dirty="0"/>
              <a:t> </a:t>
            </a:r>
            <a:r>
              <a:rPr dirty="0"/>
              <a:t>publik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11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58444" y="1760597"/>
            <a:ext cx="7258684" cy="322770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96875" indent="-384175">
              <a:lnSpc>
                <a:spcPct val="100000"/>
              </a:lnSpc>
              <a:spcBef>
                <a:spcPts val="819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7510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Melakukan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persiapan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3000" spc="-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latihan.</a:t>
            </a:r>
            <a:endParaRPr sz="3000">
              <a:latin typeface="Arial"/>
              <a:cs typeface="Arial"/>
            </a:endParaRPr>
          </a:p>
          <a:p>
            <a:pPr marL="396875" indent="-384175">
              <a:lnSpc>
                <a:spcPct val="100000"/>
              </a:lnSpc>
              <a:spcBef>
                <a:spcPts val="720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7510" algn="l"/>
              </a:tabLst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Mencari</a:t>
            </a:r>
            <a:r>
              <a:rPr sz="30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pengalaman.</a:t>
            </a:r>
            <a:endParaRPr sz="3000">
              <a:latin typeface="Arial"/>
              <a:cs typeface="Arial"/>
            </a:endParaRPr>
          </a:p>
          <a:p>
            <a:pPr marL="396875" marR="213360" indent="-384175">
              <a:lnSpc>
                <a:spcPct val="100000"/>
              </a:lnSpc>
              <a:spcBef>
                <a:spcPts val="725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7510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Menganggap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demam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panggung</a:t>
            </a:r>
            <a:r>
              <a:rPr sz="3000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secara  </a:t>
            </a:r>
            <a:r>
              <a:rPr sz="3000" spc="-35" dirty="0">
                <a:solidFill>
                  <a:srgbClr val="FFFFFF"/>
                </a:solidFill>
                <a:latin typeface="Arial"/>
                <a:cs typeface="Arial"/>
              </a:rPr>
              <a:t>wajar.</a:t>
            </a:r>
            <a:endParaRPr sz="3000">
              <a:latin typeface="Arial"/>
              <a:cs typeface="Arial"/>
            </a:endParaRPr>
          </a:p>
          <a:p>
            <a:pPr marL="396875" indent="-384175">
              <a:lnSpc>
                <a:spcPct val="100000"/>
              </a:lnSpc>
              <a:spcBef>
                <a:spcPts val="720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7510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Melakukan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kegiatan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fisik dan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tarik</a:t>
            </a:r>
            <a:r>
              <a:rPr sz="3000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nafas.</a:t>
            </a:r>
            <a:endParaRPr sz="3000">
              <a:latin typeface="Arial"/>
              <a:cs typeface="Arial"/>
            </a:endParaRPr>
          </a:p>
          <a:p>
            <a:pPr marL="396875" indent="-384175">
              <a:lnSpc>
                <a:spcPct val="100000"/>
              </a:lnSpc>
              <a:spcBef>
                <a:spcPts val="725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7510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Menyampaikan</a:t>
            </a:r>
            <a:r>
              <a:rPr sz="3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pesan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1822" y="283921"/>
            <a:ext cx="46945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Metode</a:t>
            </a:r>
            <a:r>
              <a:rPr spc="-100" dirty="0"/>
              <a:t> </a:t>
            </a:r>
            <a:r>
              <a:rPr spc="-5" dirty="0"/>
              <a:t>Penyampaian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12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87120" y="1113395"/>
            <a:ext cx="7364730" cy="5021580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396240" indent="-383540">
              <a:lnSpc>
                <a:spcPct val="100000"/>
              </a:lnSpc>
              <a:spcBef>
                <a:spcPts val="730"/>
              </a:spcBef>
              <a:buClr>
                <a:srgbClr val="6D9FAF"/>
              </a:buClr>
              <a:buSzPct val="80769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i="1" spc="-10" dirty="0">
                <a:solidFill>
                  <a:srgbClr val="FFFFFF"/>
                </a:solidFill>
                <a:latin typeface="Arial"/>
                <a:cs typeface="Arial"/>
              </a:rPr>
              <a:t>Impromptu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2600">
              <a:latin typeface="Arial"/>
              <a:cs typeface="Arial"/>
            </a:endParaRPr>
          </a:p>
          <a:p>
            <a:pPr marL="396240" marR="428625" indent="-24765">
              <a:lnSpc>
                <a:spcPct val="100000"/>
              </a:lnSpc>
              <a:spcBef>
                <a:spcPts val="625"/>
              </a:spcBef>
            </a:pPr>
            <a:r>
              <a:rPr sz="2600" spc="-60" dirty="0">
                <a:solidFill>
                  <a:srgbClr val="FFFFFF"/>
                </a:solidFill>
                <a:latin typeface="Arial"/>
                <a:cs typeface="Arial"/>
              </a:rPr>
              <a:t>Tanpa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persiapan khusus, cukup menentukan  topik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selanjutnya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pembicaraan bisa</a:t>
            </a:r>
            <a:r>
              <a:rPr sz="2600" spc="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dimulai.</a:t>
            </a:r>
            <a:endParaRPr sz="26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630"/>
              </a:spcBef>
              <a:buClr>
                <a:srgbClr val="6D9FAF"/>
              </a:buClr>
              <a:buSzPct val="80769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Naskah</a:t>
            </a:r>
            <a:r>
              <a:rPr sz="26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600" i="1" spc="-10" dirty="0">
                <a:solidFill>
                  <a:srgbClr val="FFFFFF"/>
                </a:solidFill>
                <a:latin typeface="Arial"/>
                <a:cs typeface="Arial"/>
              </a:rPr>
              <a:t>manuscript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r>
              <a:rPr sz="2600" i="1" spc="-1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2600">
              <a:latin typeface="Arial"/>
              <a:cs typeface="Arial"/>
            </a:endParaRPr>
          </a:p>
          <a:p>
            <a:pPr marL="396240" marR="218440" indent="-18415">
              <a:lnSpc>
                <a:spcPct val="100000"/>
              </a:lnSpc>
              <a:spcBef>
                <a:spcPts val="625"/>
              </a:spcBef>
            </a:pP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Pembicara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membacakan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teks naskah </a:t>
            </a:r>
            <a:r>
              <a:rPr sz="2600" spc="-20" dirty="0">
                <a:solidFill>
                  <a:srgbClr val="FFFFFF"/>
                </a:solidFill>
                <a:latin typeface="Arial"/>
                <a:cs typeface="Arial"/>
              </a:rPr>
              <a:t>yg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telah  disiapkan</a:t>
            </a:r>
            <a:r>
              <a:rPr sz="26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sebelumnya</a:t>
            </a:r>
            <a:endParaRPr sz="26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625"/>
              </a:spcBef>
              <a:buClr>
                <a:srgbClr val="6D9FAF"/>
              </a:buClr>
              <a:buSzPct val="80769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Menghafal</a:t>
            </a:r>
            <a:r>
              <a:rPr sz="26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5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600" i="1" spc="-15" dirty="0">
                <a:solidFill>
                  <a:srgbClr val="FFFFFF"/>
                </a:solidFill>
                <a:latin typeface="Arial"/>
                <a:cs typeface="Arial"/>
              </a:rPr>
              <a:t>memorized</a:t>
            </a:r>
            <a:r>
              <a:rPr sz="2600" spc="-15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2600">
              <a:latin typeface="Arial"/>
              <a:cs typeface="Arial"/>
            </a:endParaRPr>
          </a:p>
          <a:p>
            <a:pPr marL="396240">
              <a:lnSpc>
                <a:spcPct val="100000"/>
              </a:lnSpc>
              <a:spcBef>
                <a:spcPts val="625"/>
              </a:spcBef>
            </a:pP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Pembicara menghafal pesan </a:t>
            </a:r>
            <a:r>
              <a:rPr sz="2600" spc="-15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2600" spc="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disampaikan</a:t>
            </a:r>
            <a:endParaRPr sz="26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625"/>
              </a:spcBef>
              <a:buClr>
                <a:srgbClr val="6D9FAF"/>
              </a:buClr>
              <a:buSzPct val="78846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Ekstemporer</a:t>
            </a:r>
            <a:r>
              <a:rPr sz="26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600" i="1" spc="-10" dirty="0">
                <a:solidFill>
                  <a:srgbClr val="FFFFFF"/>
                </a:solidFill>
                <a:latin typeface="Arial"/>
                <a:cs typeface="Arial"/>
              </a:rPr>
              <a:t>extemporaneous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2600">
              <a:latin typeface="Arial"/>
              <a:cs typeface="Arial"/>
            </a:endParaRPr>
          </a:p>
          <a:p>
            <a:pPr marL="396240" marR="477520">
              <a:lnSpc>
                <a:spcPct val="100000"/>
              </a:lnSpc>
              <a:spcBef>
                <a:spcPts val="625"/>
              </a:spcBef>
              <a:tabLst>
                <a:tab pos="2600960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Penyampaian	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secara spontan, berdasarkan  materi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pesan </a:t>
            </a:r>
            <a:r>
              <a:rPr sz="2600" spc="-1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telah</a:t>
            </a:r>
            <a:r>
              <a:rPr sz="2600" spc="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disiapkan.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196" y="274446"/>
            <a:ext cx="677100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Suara dan Gerakan </a:t>
            </a:r>
            <a:r>
              <a:rPr spc="-50" dirty="0"/>
              <a:t>Tubuh </a:t>
            </a:r>
            <a:r>
              <a:rPr spc="-5" dirty="0"/>
              <a:t>Saat  Komunikasi </a:t>
            </a:r>
            <a:r>
              <a:rPr dirty="0"/>
              <a:t>Publik</a:t>
            </a:r>
          </a:p>
        </p:txBody>
      </p:sp>
      <p:sp>
        <p:nvSpPr>
          <p:cNvPr id="3" name="object 3"/>
          <p:cNvSpPr/>
          <p:nvPr/>
        </p:nvSpPr>
        <p:spPr>
          <a:xfrm>
            <a:off x="475487" y="1642872"/>
            <a:ext cx="1426464" cy="5821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/>
              <a:t>Suara</a:t>
            </a:r>
          </a:p>
          <a:p>
            <a:pPr marL="396240" indent="-383540">
              <a:lnSpc>
                <a:spcPct val="100000"/>
              </a:lnSpc>
              <a:spcBef>
                <a:spcPts val="1205"/>
              </a:spcBef>
              <a:buClr>
                <a:srgbClr val="6D9FAF"/>
              </a:buClr>
              <a:buSzPct val="78571"/>
              <a:buFont typeface="Wingdings"/>
              <a:buChar char=""/>
              <a:tabLst>
                <a:tab pos="396240" algn="l"/>
                <a:tab pos="396875" algn="l"/>
              </a:tabLst>
            </a:pPr>
            <a:r>
              <a:rPr spc="-25" dirty="0">
                <a:solidFill>
                  <a:srgbClr val="FFFFFF"/>
                </a:solidFill>
              </a:rPr>
              <a:t>Volume</a:t>
            </a:r>
          </a:p>
          <a:p>
            <a:pPr marL="396240" indent="-383540">
              <a:lnSpc>
                <a:spcPct val="100000"/>
              </a:lnSpc>
              <a:spcBef>
                <a:spcPts val="1200"/>
              </a:spcBef>
              <a:buClr>
                <a:srgbClr val="6D9FAF"/>
              </a:buClr>
              <a:buSzPct val="78571"/>
              <a:buFont typeface="Wingdings"/>
              <a:buChar char=""/>
              <a:tabLst>
                <a:tab pos="396240" algn="l"/>
                <a:tab pos="396875" algn="l"/>
              </a:tabLst>
            </a:pPr>
            <a:r>
              <a:rPr spc="0" dirty="0">
                <a:solidFill>
                  <a:srgbClr val="FFFFFF"/>
                </a:solidFill>
              </a:rPr>
              <a:t>Kecepatan</a:t>
            </a:r>
          </a:p>
          <a:p>
            <a:pPr marL="396240" indent="-383540">
              <a:lnSpc>
                <a:spcPct val="100000"/>
              </a:lnSpc>
              <a:spcBef>
                <a:spcPts val="1205"/>
              </a:spcBef>
              <a:buClr>
                <a:srgbClr val="6D9FAF"/>
              </a:buClr>
              <a:buSzPct val="78571"/>
              <a:buFont typeface="Wingdings"/>
              <a:buChar char=""/>
              <a:tabLst>
                <a:tab pos="396240" algn="l"/>
                <a:tab pos="396875" algn="l"/>
              </a:tabLst>
            </a:pPr>
            <a:r>
              <a:rPr dirty="0">
                <a:solidFill>
                  <a:srgbClr val="FFFFFF"/>
                </a:solidFill>
              </a:rPr>
              <a:t>Nada</a:t>
            </a:r>
            <a:r>
              <a:rPr spc="-55" dirty="0">
                <a:solidFill>
                  <a:srgbClr val="FFFFFF"/>
                </a:solidFill>
              </a:rPr>
              <a:t> </a:t>
            </a:r>
            <a:r>
              <a:rPr spc="0" dirty="0">
                <a:solidFill>
                  <a:srgbClr val="FFFFFF"/>
                </a:solidFill>
              </a:rPr>
              <a:t>(</a:t>
            </a:r>
            <a:r>
              <a:rPr i="1" spc="0" dirty="0">
                <a:solidFill>
                  <a:srgbClr val="FFFFFF"/>
                </a:solidFill>
                <a:latin typeface="Arial"/>
                <a:cs typeface="Arial"/>
              </a:rPr>
              <a:t>Pitch</a:t>
            </a:r>
            <a:r>
              <a:rPr spc="0" dirty="0">
                <a:solidFill>
                  <a:srgbClr val="FFFFFF"/>
                </a:solidFill>
              </a:rPr>
              <a:t>)</a:t>
            </a:r>
          </a:p>
          <a:p>
            <a:pPr marL="396240" marR="5080" indent="-383540">
              <a:lnSpc>
                <a:spcPct val="100000"/>
              </a:lnSpc>
              <a:spcBef>
                <a:spcPts val="1200"/>
              </a:spcBef>
              <a:buClr>
                <a:srgbClr val="6D9FAF"/>
              </a:buClr>
              <a:buSzPct val="78571"/>
              <a:buFont typeface="Wingdings"/>
              <a:buChar char=""/>
              <a:tabLst>
                <a:tab pos="396240" algn="l"/>
                <a:tab pos="396875" algn="l"/>
              </a:tabLst>
            </a:pPr>
            <a:r>
              <a:rPr dirty="0">
                <a:solidFill>
                  <a:srgbClr val="FFFFFF"/>
                </a:solidFill>
              </a:rPr>
              <a:t>Artikulasi</a:t>
            </a:r>
            <a:r>
              <a:rPr spc="-110" dirty="0">
                <a:solidFill>
                  <a:srgbClr val="FFFFFF"/>
                </a:solidFill>
              </a:rPr>
              <a:t> </a:t>
            </a:r>
            <a:r>
              <a:rPr spc="-5" dirty="0">
                <a:solidFill>
                  <a:srgbClr val="FFFFFF"/>
                </a:solidFill>
              </a:rPr>
              <a:t>dan  </a:t>
            </a:r>
            <a:r>
              <a:rPr dirty="0">
                <a:solidFill>
                  <a:srgbClr val="FFFFFF"/>
                </a:solidFill>
              </a:rPr>
              <a:t>Pengucapan</a:t>
            </a:r>
          </a:p>
          <a:p>
            <a:pPr marL="396240" indent="-383540">
              <a:lnSpc>
                <a:spcPct val="100000"/>
              </a:lnSpc>
              <a:spcBef>
                <a:spcPts val="1205"/>
              </a:spcBef>
              <a:buClr>
                <a:srgbClr val="6D9FAF"/>
              </a:buClr>
              <a:buSzPct val="78571"/>
              <a:buFont typeface="Wingdings"/>
              <a:buChar char=""/>
              <a:tabLst>
                <a:tab pos="396240" algn="l"/>
                <a:tab pos="396875" algn="l"/>
              </a:tabLst>
            </a:pPr>
            <a:r>
              <a:rPr spc="0" dirty="0">
                <a:solidFill>
                  <a:srgbClr val="FFFFFF"/>
                </a:solidFill>
              </a:rPr>
              <a:t>Jeda</a:t>
            </a:r>
            <a:r>
              <a:rPr spc="-75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(</a:t>
            </a:r>
            <a:r>
              <a:rPr i="1" dirty="0">
                <a:solidFill>
                  <a:srgbClr val="FFFFFF"/>
                </a:solidFill>
                <a:latin typeface="Arial"/>
                <a:cs typeface="Arial"/>
              </a:rPr>
              <a:t>pause</a:t>
            </a:r>
            <a:r>
              <a:rPr dirty="0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5" name="object 5"/>
          <p:cNvSpPr/>
          <p:nvPr/>
        </p:nvSpPr>
        <p:spPr>
          <a:xfrm>
            <a:off x="4498847" y="1618488"/>
            <a:ext cx="4075176" cy="48127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11040" y="1691639"/>
            <a:ext cx="1844039" cy="5821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67984" y="1691639"/>
            <a:ext cx="1472184" cy="5821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524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/>
              <a:t>Gerakan</a:t>
            </a:r>
            <a:r>
              <a:rPr spc="-85" dirty="0"/>
              <a:t> </a:t>
            </a:r>
            <a:r>
              <a:rPr spc="-20" dirty="0"/>
              <a:t>Tubuh</a:t>
            </a:r>
          </a:p>
          <a:p>
            <a:pPr marL="546100" indent="-533400">
              <a:lnSpc>
                <a:spcPct val="100000"/>
              </a:lnSpc>
              <a:spcBef>
                <a:spcPts val="1105"/>
              </a:spcBef>
              <a:buFont typeface="Wingdings"/>
              <a:buChar char=""/>
              <a:tabLst>
                <a:tab pos="545465" algn="l"/>
                <a:tab pos="546100" algn="l"/>
              </a:tabLst>
            </a:pPr>
            <a:r>
              <a:rPr spc="-15" dirty="0">
                <a:solidFill>
                  <a:srgbClr val="FFFFFF"/>
                </a:solidFill>
                <a:latin typeface="Calibri"/>
                <a:cs typeface="Calibri"/>
              </a:rPr>
              <a:t>Kontak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Mata</a:t>
            </a:r>
          </a:p>
          <a:p>
            <a:pPr marL="546100" indent="-533400">
              <a:lnSpc>
                <a:spcPct val="100000"/>
              </a:lnSpc>
              <a:spcBef>
                <a:spcPts val="1205"/>
              </a:spcBef>
              <a:buFont typeface="Wingdings"/>
              <a:buChar char=""/>
              <a:tabLst>
                <a:tab pos="545465" algn="l"/>
                <a:tab pos="546100" algn="l"/>
              </a:tabLst>
            </a:pP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Ekspresi</a:t>
            </a:r>
            <a:r>
              <a:rPr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20" dirty="0">
                <a:solidFill>
                  <a:srgbClr val="FFFFFF"/>
                </a:solidFill>
                <a:latin typeface="Calibri"/>
                <a:cs typeface="Calibri"/>
              </a:rPr>
              <a:t>Wajah</a:t>
            </a:r>
          </a:p>
          <a:p>
            <a:pPr marL="546100" marR="1169670" indent="-533400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545465" algn="l"/>
                <a:tab pos="546100" algn="l"/>
              </a:tabLst>
            </a:pPr>
            <a:r>
              <a:rPr spc="-15" dirty="0">
                <a:solidFill>
                  <a:srgbClr val="FFFFFF"/>
                </a:solidFill>
                <a:latin typeface="Calibri"/>
                <a:cs typeface="Calibri"/>
              </a:rPr>
              <a:t>Postur</a:t>
            </a:r>
            <a:r>
              <a:rPr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FFFFFF"/>
                </a:solidFill>
                <a:latin typeface="Calibri"/>
                <a:cs typeface="Calibri"/>
              </a:rPr>
              <a:t>tubuh  (</a:t>
            </a:r>
            <a:r>
              <a:rPr i="1" spc="-5" dirty="0">
                <a:solidFill>
                  <a:srgbClr val="FFFFFF"/>
                </a:solidFill>
                <a:latin typeface="Calibri"/>
                <a:cs typeface="Calibri"/>
              </a:rPr>
              <a:t>posture</a:t>
            </a:r>
            <a:r>
              <a:rPr spc="-5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</a:p>
          <a:p>
            <a:pPr marL="546100" indent="-533400">
              <a:lnSpc>
                <a:spcPct val="100000"/>
              </a:lnSpc>
              <a:spcBef>
                <a:spcPts val="1205"/>
              </a:spcBef>
              <a:buFont typeface="Wingdings"/>
              <a:buChar char=""/>
              <a:tabLst>
                <a:tab pos="545465" algn="l"/>
                <a:tab pos="546100" algn="l"/>
              </a:tabLst>
            </a:pPr>
            <a:r>
              <a:rPr spc="-5" dirty="0">
                <a:solidFill>
                  <a:srgbClr val="FFFFFF"/>
                </a:solidFill>
                <a:latin typeface="Calibri"/>
                <a:cs typeface="Calibri"/>
              </a:rPr>
              <a:t>Gestur</a:t>
            </a:r>
            <a:r>
              <a:rPr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i="1" spc="-5" dirty="0">
                <a:solidFill>
                  <a:srgbClr val="FFFFFF"/>
                </a:solidFill>
                <a:latin typeface="Calibri"/>
                <a:cs typeface="Calibri"/>
              </a:rPr>
              <a:t>gesture</a:t>
            </a:r>
            <a:r>
              <a:rPr spc="-5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</a:p>
          <a:p>
            <a:pPr marL="546100" indent="-533400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545465" algn="l"/>
                <a:tab pos="546100" algn="l"/>
              </a:tabLst>
            </a:pPr>
            <a:r>
              <a:rPr spc="-15" dirty="0">
                <a:solidFill>
                  <a:srgbClr val="FFFFFF"/>
                </a:solidFill>
                <a:latin typeface="Calibri"/>
                <a:cs typeface="Calibri"/>
              </a:rPr>
              <a:t>Gerakan</a:t>
            </a:r>
            <a:r>
              <a:rPr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i="1" spc="-5" dirty="0">
                <a:solidFill>
                  <a:srgbClr val="FFFFFF"/>
                </a:solidFill>
                <a:latin typeface="Calibri"/>
                <a:cs typeface="Calibri"/>
              </a:rPr>
              <a:t>movement</a:t>
            </a:r>
            <a:r>
              <a:rPr spc="-5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13</a:t>
            </a:fld>
            <a:endParaRPr spc="-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196" y="466420"/>
            <a:ext cx="4669790" cy="728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600" dirty="0"/>
              <a:t>Pidato</a:t>
            </a:r>
            <a:r>
              <a:rPr sz="4600" spc="-80" dirty="0"/>
              <a:t> </a:t>
            </a:r>
            <a:r>
              <a:rPr sz="4600" dirty="0"/>
              <a:t>Informatif</a:t>
            </a:r>
            <a:endParaRPr sz="46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14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15492" y="1465455"/>
            <a:ext cx="7088505" cy="3966210"/>
          </a:xfrm>
          <a:prstGeom prst="rect">
            <a:avLst/>
          </a:prstGeom>
        </p:spPr>
        <p:txBody>
          <a:bodyPr vert="horz" wrap="square" lIns="0" tIns="1720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sz="3000" spc="-35" dirty="0">
                <a:solidFill>
                  <a:srgbClr val="FFFFFF"/>
                </a:solidFill>
                <a:latin typeface="Arial"/>
                <a:cs typeface="Arial"/>
              </a:rPr>
              <a:t>Tiga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aspek pidato</a:t>
            </a:r>
            <a:r>
              <a:rPr sz="30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informatif</a:t>
            </a:r>
            <a:endParaRPr sz="3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Adler </a:t>
            </a:r>
            <a:r>
              <a:rPr sz="2800" i="1" spc="0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2800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Rodman,1994):</a:t>
            </a:r>
            <a:endParaRPr sz="2800">
              <a:latin typeface="Arial"/>
              <a:cs typeface="Arial"/>
            </a:endParaRPr>
          </a:p>
          <a:p>
            <a:pPr marL="396875" indent="-384175">
              <a:lnSpc>
                <a:spcPct val="100000"/>
              </a:lnSpc>
              <a:spcBef>
                <a:spcPts val="1220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7510" algn="l"/>
                <a:tab pos="1920239" algn="l"/>
              </a:tabLst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Format:	briefing dan</a:t>
            </a:r>
            <a:r>
              <a:rPr sz="3000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laporan</a:t>
            </a:r>
            <a:endParaRPr sz="3000">
              <a:latin typeface="Arial"/>
              <a:cs typeface="Arial"/>
            </a:endParaRPr>
          </a:p>
          <a:p>
            <a:pPr marL="396875" marR="5080" indent="-384175">
              <a:lnSpc>
                <a:spcPct val="100000"/>
              </a:lnSpc>
              <a:spcBef>
                <a:spcPts val="1200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7510" algn="l"/>
              </a:tabLst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Substansi: pembicaraan tentang</a:t>
            </a:r>
            <a:r>
              <a:rPr sz="3000" spc="-2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Arial"/>
                <a:cs typeface="Arial"/>
              </a:rPr>
              <a:t>obyek, 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proses, kejadian, dan</a:t>
            </a:r>
            <a:r>
              <a:rPr sz="3000" spc="-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konsep</a:t>
            </a:r>
            <a:endParaRPr sz="3000">
              <a:latin typeface="Arial"/>
              <a:cs typeface="Arial"/>
            </a:endParaRPr>
          </a:p>
          <a:p>
            <a:pPr marL="396875" marR="1029335" indent="-384175">
              <a:lnSpc>
                <a:spcPct val="100000"/>
              </a:lnSpc>
              <a:spcBef>
                <a:spcPts val="1205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7510" algn="l"/>
                <a:tab pos="4432935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Arial"/>
                <a:cs typeface="Arial"/>
              </a:rPr>
              <a:t>ks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30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pen</a:t>
            </a:r>
            <a:r>
              <a:rPr sz="3000" spc="-35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pa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000" spc="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000" spc="-1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:	</a:t>
            </a:r>
            <a:r>
              <a:rPr sz="3000" spc="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000" spc="5" dirty="0">
                <a:solidFill>
                  <a:srgbClr val="FFFFFF"/>
                </a:solidFill>
                <a:latin typeface="Arial"/>
                <a:cs typeface="Arial"/>
              </a:rPr>
              <a:t>ks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ip</a:t>
            </a:r>
            <a:r>
              <a:rPr sz="3000" spc="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000" spc="-2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, 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eksplanasi,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30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instruksi.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0727" y="411302"/>
            <a:ext cx="4606925" cy="728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600" dirty="0"/>
              <a:t>Pidato</a:t>
            </a:r>
            <a:r>
              <a:rPr sz="4600" spc="-80" dirty="0"/>
              <a:t> </a:t>
            </a:r>
            <a:r>
              <a:rPr sz="4600" dirty="0"/>
              <a:t>Persuasif</a:t>
            </a:r>
            <a:endParaRPr sz="46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15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901395" y="1508836"/>
            <a:ext cx="6656070" cy="3409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6875" marR="77470" indent="-55244">
              <a:lnSpc>
                <a:spcPct val="100000"/>
              </a:lnSpc>
              <a:spcBef>
                <a:spcPts val="95"/>
              </a:spcBef>
            </a:pPr>
            <a:r>
              <a:rPr sz="3200" spc="-40" dirty="0">
                <a:solidFill>
                  <a:srgbClr val="FFFFFF"/>
                </a:solidFill>
                <a:latin typeface="Arial"/>
                <a:cs typeface="Arial"/>
              </a:rPr>
              <a:t>Tipe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Persuasi dalam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penyampaian 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pesan:</a:t>
            </a:r>
            <a:endParaRPr sz="3200">
              <a:latin typeface="Arial"/>
              <a:cs typeface="Arial"/>
            </a:endParaRPr>
          </a:p>
          <a:p>
            <a:pPr marL="396875" indent="-384175">
              <a:lnSpc>
                <a:spcPct val="100000"/>
              </a:lnSpc>
              <a:spcBef>
                <a:spcPts val="1200"/>
              </a:spcBef>
              <a:buClr>
                <a:srgbClr val="6D9FAF"/>
              </a:buClr>
              <a:buSzPct val="79687"/>
              <a:buFont typeface="Wingdings"/>
              <a:buChar char=""/>
              <a:tabLst>
                <a:tab pos="397510" algn="l"/>
              </a:tabLst>
            </a:pP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Proposisi,</a:t>
            </a:r>
            <a:endParaRPr sz="3200">
              <a:latin typeface="Arial"/>
              <a:cs typeface="Arial"/>
            </a:endParaRPr>
          </a:p>
          <a:p>
            <a:pPr marL="396875" indent="-384175">
              <a:lnSpc>
                <a:spcPct val="100000"/>
              </a:lnSpc>
              <a:spcBef>
                <a:spcPts val="1205"/>
              </a:spcBef>
              <a:buClr>
                <a:srgbClr val="6D9FAF"/>
              </a:buClr>
              <a:buSzPct val="79687"/>
              <a:buFont typeface="Wingdings"/>
              <a:buChar char=""/>
              <a:tabLst>
                <a:tab pos="397510" algn="l"/>
              </a:tabLst>
            </a:pP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Hasil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atau target </a:t>
            </a:r>
            <a:r>
              <a:rPr sz="3200" spc="-15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diharapkan,</a:t>
            </a:r>
            <a:endParaRPr sz="3200">
              <a:latin typeface="Arial"/>
              <a:cs typeface="Arial"/>
            </a:endParaRPr>
          </a:p>
          <a:p>
            <a:pPr marL="396875" marR="5080" indent="-384175">
              <a:lnSpc>
                <a:spcPct val="100000"/>
              </a:lnSpc>
              <a:spcBef>
                <a:spcPts val="1200"/>
              </a:spcBef>
              <a:buClr>
                <a:srgbClr val="6D9FAF"/>
              </a:buClr>
              <a:buSzPct val="79687"/>
              <a:buFont typeface="Wingdings"/>
              <a:buChar char=""/>
              <a:tabLst>
                <a:tab pos="397510" algn="l"/>
              </a:tabLst>
            </a:pP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Kelangsungan (</a:t>
            </a:r>
            <a:r>
              <a:rPr sz="3200" i="1" spc="-5" dirty="0">
                <a:solidFill>
                  <a:srgbClr val="FFFFFF"/>
                </a:solidFill>
                <a:latin typeface="Arial"/>
                <a:cs typeface="Arial"/>
              </a:rPr>
              <a:t>directcness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r>
              <a:rPr sz="32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dalam  pendekatan.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0727" y="210438"/>
            <a:ext cx="660273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spc="-5" dirty="0"/>
              <a:t>Menyusun Pesan</a:t>
            </a:r>
            <a:r>
              <a:rPr sz="4000" spc="-60" dirty="0"/>
              <a:t> </a:t>
            </a:r>
            <a:r>
              <a:rPr sz="4000" dirty="0"/>
              <a:t>Persuasif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16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87120" y="1158353"/>
            <a:ext cx="7758430" cy="517906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96240" indent="-383540">
              <a:lnSpc>
                <a:spcPct val="100000"/>
              </a:lnSpc>
              <a:spcBef>
                <a:spcPts val="725"/>
              </a:spcBef>
              <a:buClr>
                <a:srgbClr val="6D9FAF"/>
              </a:buClr>
              <a:buSzPct val="80769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Menetapkan sebuah maksud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persuasif </a:t>
            </a:r>
            <a:r>
              <a:rPr sz="2600" spc="-15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2600" spc="3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jelas;</a:t>
            </a:r>
            <a:endParaRPr sz="26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625"/>
              </a:spcBef>
              <a:buClr>
                <a:srgbClr val="6D9FAF"/>
              </a:buClr>
              <a:buSzPct val="78846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spc="-15" dirty="0">
                <a:solidFill>
                  <a:srgbClr val="FFFFFF"/>
                </a:solidFill>
                <a:latin typeface="Arial"/>
                <a:cs typeface="Arial"/>
              </a:rPr>
              <a:t>Menyusun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struktur pesan secara</a:t>
            </a:r>
            <a:r>
              <a:rPr sz="2600" spc="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cermat;</a:t>
            </a:r>
            <a:endParaRPr sz="26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625"/>
              </a:spcBef>
              <a:buClr>
                <a:srgbClr val="6D9FAF"/>
              </a:buClr>
              <a:buSzPct val="78846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Menjelaskan</a:t>
            </a:r>
            <a:r>
              <a:rPr sz="26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masalah</a:t>
            </a:r>
            <a:endParaRPr sz="26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630"/>
              </a:spcBef>
              <a:buClr>
                <a:srgbClr val="6D9FAF"/>
              </a:buClr>
              <a:buSzPct val="80769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Menguraikan</a:t>
            </a:r>
            <a:r>
              <a:rPr sz="26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solusi;</a:t>
            </a:r>
            <a:endParaRPr sz="26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625"/>
              </a:spcBef>
              <a:buClr>
                <a:srgbClr val="6D9FAF"/>
              </a:buClr>
              <a:buSzPct val="78846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Menjelaskan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respon </a:t>
            </a:r>
            <a:r>
              <a:rPr sz="2600" i="1" spc="-5" dirty="0">
                <a:solidFill>
                  <a:srgbClr val="FFFFFF"/>
                </a:solidFill>
                <a:latin typeface="Arial"/>
                <a:cs typeface="Arial"/>
              </a:rPr>
              <a:t>audience </a:t>
            </a:r>
            <a:r>
              <a:rPr sz="2600" spc="-15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2600" spc="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diharapkan;</a:t>
            </a:r>
            <a:endParaRPr sz="26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625"/>
              </a:spcBef>
              <a:buClr>
                <a:srgbClr val="6D9FAF"/>
              </a:buClr>
              <a:buSzPct val="78846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Mengadaptasi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model struktur</a:t>
            </a:r>
            <a:r>
              <a:rPr sz="2600" spc="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persuasif</a:t>
            </a:r>
            <a:endParaRPr sz="26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625"/>
              </a:spcBef>
              <a:buClr>
                <a:srgbClr val="6D9FAF"/>
              </a:buClr>
              <a:buSzPct val="80769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Menggunakan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bukti-bukti </a:t>
            </a:r>
            <a:r>
              <a:rPr sz="2600" spc="-15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26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kuat</a:t>
            </a:r>
            <a:endParaRPr sz="26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625"/>
              </a:spcBef>
              <a:buClr>
                <a:srgbClr val="6D9FAF"/>
              </a:buClr>
              <a:buSzPct val="80769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Mensitasi sumber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secara</a:t>
            </a:r>
            <a:r>
              <a:rPr sz="2600" spc="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cermat</a:t>
            </a:r>
            <a:endParaRPr sz="2600">
              <a:latin typeface="Arial"/>
              <a:cs typeface="Arial"/>
            </a:endParaRPr>
          </a:p>
          <a:p>
            <a:pPr marL="396240" marR="320040" indent="-383540">
              <a:lnSpc>
                <a:spcPct val="100000"/>
              </a:lnSpc>
              <a:spcBef>
                <a:spcPts val="625"/>
              </a:spcBef>
              <a:buClr>
                <a:srgbClr val="6D9FAF"/>
              </a:buClr>
              <a:buSzPct val="78846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Mempertimbangkan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bukti-bukti atau data 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pendukung </a:t>
            </a:r>
            <a:r>
              <a:rPr sz="2600" spc="-1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mampu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membangkitkan</a:t>
            </a:r>
            <a:r>
              <a:rPr sz="2600" spc="22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emosi</a:t>
            </a:r>
            <a:endParaRPr sz="26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630"/>
              </a:spcBef>
              <a:buClr>
                <a:srgbClr val="6D9FAF"/>
              </a:buClr>
              <a:buSzPct val="80769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Menggunakan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argumentasi </a:t>
            </a:r>
            <a:r>
              <a:rPr sz="2600" spc="-1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kuat dan</a:t>
            </a:r>
            <a:r>
              <a:rPr sz="2600" spc="2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tepat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6148" y="274446"/>
            <a:ext cx="63957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10" dirty="0">
                <a:latin typeface="Arial"/>
                <a:cs typeface="Arial"/>
              </a:rPr>
              <a:t>Beradaptasi </a:t>
            </a:r>
            <a:r>
              <a:rPr b="0" spc="-5" dirty="0">
                <a:latin typeface="Arial"/>
                <a:cs typeface="Arial"/>
              </a:rPr>
              <a:t>terhadap</a:t>
            </a:r>
            <a:r>
              <a:rPr b="0" spc="-16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Audience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17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58444" y="1624965"/>
            <a:ext cx="7139305" cy="3075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6875" marR="5080" indent="-384175">
              <a:lnSpc>
                <a:spcPct val="100000"/>
              </a:lnSpc>
              <a:spcBef>
                <a:spcPts val="100"/>
              </a:spcBef>
              <a:buClr>
                <a:srgbClr val="6D9FAF"/>
              </a:buClr>
              <a:buSzPct val="80000"/>
              <a:buFont typeface="Wingdings"/>
              <a:buChar char=""/>
              <a:tabLst>
                <a:tab pos="396875" algn="l"/>
                <a:tab pos="397510" algn="l"/>
                <a:tab pos="1686560" algn="l"/>
                <a:tab pos="6485890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aha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mi</a:t>
            </a:r>
            <a:r>
              <a:rPr sz="30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3000" spc="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000" spc="1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3000" spc="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000" spc="-20" dirty="0">
                <a:solidFill>
                  <a:srgbClr val="FFFFFF"/>
                </a:solidFill>
                <a:latin typeface="Arial"/>
                <a:cs typeface="Arial"/>
              </a:rPr>
              <a:t>ng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30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ond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000" spc="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i,	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dan 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situasi	</a:t>
            </a:r>
            <a:r>
              <a:rPr sz="3000" i="1" spc="-5" dirty="0">
                <a:solidFill>
                  <a:srgbClr val="FFFFFF"/>
                </a:solidFill>
                <a:latin typeface="Arial"/>
                <a:cs typeface="Arial"/>
              </a:rPr>
              <a:t>audience,</a:t>
            </a:r>
            <a:endParaRPr sz="3000">
              <a:latin typeface="Arial"/>
              <a:cs typeface="Arial"/>
            </a:endParaRPr>
          </a:p>
          <a:p>
            <a:pPr marL="396875" marR="1090295" indent="-384175">
              <a:lnSpc>
                <a:spcPct val="100000"/>
              </a:lnSpc>
              <a:spcBef>
                <a:spcPts val="1205"/>
              </a:spcBef>
              <a:buClr>
                <a:srgbClr val="6D9FAF"/>
              </a:buClr>
              <a:buSzPct val="80000"/>
              <a:buFont typeface="Wingdings"/>
              <a:buChar char=""/>
              <a:tabLst>
                <a:tab pos="396875" algn="l"/>
                <a:tab pos="397510" algn="l"/>
              </a:tabLst>
            </a:pPr>
            <a:r>
              <a:rPr sz="3000" spc="-10" dirty="0">
                <a:solidFill>
                  <a:srgbClr val="FFFFFF"/>
                </a:solidFill>
                <a:latin typeface="Arial"/>
                <a:cs typeface="Arial"/>
              </a:rPr>
              <a:t>Mengorganisasikan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pesan sesuai  dengan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respon </a:t>
            </a:r>
            <a:r>
              <a:rPr sz="3000" spc="-15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3000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diinginkan</a:t>
            </a:r>
            <a:endParaRPr sz="3000">
              <a:latin typeface="Arial"/>
              <a:cs typeface="Arial"/>
            </a:endParaRPr>
          </a:p>
          <a:p>
            <a:pPr marL="396875" marR="753745" indent="-384175">
              <a:lnSpc>
                <a:spcPct val="100000"/>
              </a:lnSpc>
              <a:spcBef>
                <a:spcPts val="1200"/>
              </a:spcBef>
              <a:buClr>
                <a:srgbClr val="6D9FAF"/>
              </a:buClr>
              <a:buSzPct val="80000"/>
              <a:buFont typeface="Wingdings"/>
              <a:buChar char=""/>
              <a:tabLst>
                <a:tab pos="396875" algn="l"/>
                <a:tab pos="397510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Beradaptasi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3000" i="1" dirty="0">
                <a:solidFill>
                  <a:srgbClr val="FFFFFF"/>
                </a:solidFill>
                <a:latin typeface="Arial"/>
                <a:cs typeface="Arial"/>
              </a:rPr>
              <a:t>audience</a:t>
            </a:r>
            <a:r>
              <a:rPr sz="3000" i="1" spc="-2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“sulit” atau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menentang</a:t>
            </a:r>
            <a:r>
              <a:rPr sz="3000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pembicara.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Membangun Kredibilitas</a:t>
            </a:r>
            <a:r>
              <a:rPr spc="-45" dirty="0"/>
              <a:t> </a:t>
            </a:r>
            <a:r>
              <a:rPr spc="-5" dirty="0"/>
              <a:t>sebagai  Pembicara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18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544169" y="1471385"/>
            <a:ext cx="4961890" cy="258699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Dengan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tiga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K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atau tiga</a:t>
            </a:r>
            <a:r>
              <a:rPr sz="32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32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1205"/>
              </a:spcBef>
              <a:buClr>
                <a:srgbClr val="6D9FAF"/>
              </a:buClr>
              <a:buSzPct val="79687"/>
              <a:buFont typeface="Wingdings 2"/>
              <a:buChar char=""/>
              <a:tabLst>
                <a:tab pos="396875" algn="l"/>
              </a:tabLst>
            </a:pP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Kompeten</a:t>
            </a:r>
            <a:r>
              <a:rPr sz="3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3200" i="1" spc="-10" dirty="0">
                <a:solidFill>
                  <a:srgbClr val="FFFFFF"/>
                </a:solidFill>
                <a:latin typeface="Arial"/>
                <a:cs typeface="Arial"/>
              </a:rPr>
              <a:t>competence)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32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1200"/>
              </a:spcBef>
              <a:buClr>
                <a:srgbClr val="6D9FAF"/>
              </a:buClr>
              <a:buSzPct val="79687"/>
              <a:buFont typeface="Wingdings 2"/>
              <a:buChar char=""/>
              <a:tabLst>
                <a:tab pos="396875" algn="l"/>
              </a:tabLst>
            </a:pP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Karakter (</a:t>
            </a:r>
            <a:r>
              <a:rPr sz="3200" i="1" spc="-5" dirty="0">
                <a:solidFill>
                  <a:srgbClr val="FFFFFF"/>
                </a:solidFill>
                <a:latin typeface="Arial"/>
                <a:cs typeface="Arial"/>
              </a:rPr>
              <a:t>character)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32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endParaRPr sz="32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1200"/>
              </a:spcBef>
              <a:buClr>
                <a:srgbClr val="6D9FAF"/>
              </a:buClr>
              <a:buSzPct val="79687"/>
              <a:buFont typeface="Wingdings 2"/>
              <a:buChar char=""/>
              <a:tabLst>
                <a:tab pos="396875" algn="l"/>
              </a:tabLst>
            </a:pP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Karisma</a:t>
            </a:r>
            <a:r>
              <a:rPr sz="3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3200" i="1" spc="-5" dirty="0">
                <a:solidFill>
                  <a:srgbClr val="FFFFFF"/>
                </a:solidFill>
                <a:latin typeface="Arial"/>
                <a:cs typeface="Arial"/>
              </a:rPr>
              <a:t>charisma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7383" y="3118104"/>
            <a:ext cx="6251447" cy="13594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29994" y="3622040"/>
            <a:ext cx="5070475" cy="586105"/>
          </a:xfrm>
          <a:custGeom>
            <a:avLst/>
            <a:gdLst/>
            <a:ahLst/>
            <a:cxnLst/>
            <a:rect l="l" t="t" r="r" b="b"/>
            <a:pathLst>
              <a:path w="5070475" h="586104">
                <a:moveTo>
                  <a:pt x="3721100" y="11049"/>
                </a:moveTo>
                <a:lnTo>
                  <a:pt x="3630549" y="11049"/>
                </a:lnTo>
                <a:lnTo>
                  <a:pt x="3450590" y="575056"/>
                </a:lnTo>
                <a:lnTo>
                  <a:pt x="3522599" y="575056"/>
                </a:lnTo>
                <a:lnTo>
                  <a:pt x="3572002" y="415036"/>
                </a:lnTo>
                <a:lnTo>
                  <a:pt x="3850819" y="415036"/>
                </a:lnTo>
                <a:lnTo>
                  <a:pt x="3829002" y="347091"/>
                </a:lnTo>
                <a:lnTo>
                  <a:pt x="3592956" y="347091"/>
                </a:lnTo>
                <a:lnTo>
                  <a:pt x="3669283" y="100330"/>
                </a:lnTo>
                <a:lnTo>
                  <a:pt x="3749768" y="100330"/>
                </a:lnTo>
                <a:lnTo>
                  <a:pt x="3721100" y="11049"/>
                </a:lnTo>
                <a:close/>
              </a:path>
              <a:path w="5070475" h="586104">
                <a:moveTo>
                  <a:pt x="3850819" y="415036"/>
                </a:moveTo>
                <a:lnTo>
                  <a:pt x="3762502" y="415036"/>
                </a:lnTo>
                <a:lnTo>
                  <a:pt x="3817620" y="575056"/>
                </a:lnTo>
                <a:lnTo>
                  <a:pt x="3902202" y="575056"/>
                </a:lnTo>
                <a:lnTo>
                  <a:pt x="3850819" y="415036"/>
                </a:lnTo>
                <a:close/>
              </a:path>
              <a:path w="5070475" h="586104">
                <a:moveTo>
                  <a:pt x="3749768" y="100330"/>
                </a:moveTo>
                <a:lnTo>
                  <a:pt x="3669283" y="100330"/>
                </a:lnTo>
                <a:lnTo>
                  <a:pt x="3746119" y="347091"/>
                </a:lnTo>
                <a:lnTo>
                  <a:pt x="3829002" y="347091"/>
                </a:lnTo>
                <a:lnTo>
                  <a:pt x="3749768" y="100330"/>
                </a:lnTo>
                <a:close/>
              </a:path>
              <a:path w="5070475" h="586104">
                <a:moveTo>
                  <a:pt x="2544572" y="11049"/>
                </a:moveTo>
                <a:lnTo>
                  <a:pt x="2454021" y="11049"/>
                </a:lnTo>
                <a:lnTo>
                  <a:pt x="2274061" y="575056"/>
                </a:lnTo>
                <a:lnTo>
                  <a:pt x="2346071" y="575056"/>
                </a:lnTo>
                <a:lnTo>
                  <a:pt x="2395473" y="415036"/>
                </a:lnTo>
                <a:lnTo>
                  <a:pt x="2674291" y="415036"/>
                </a:lnTo>
                <a:lnTo>
                  <a:pt x="2652474" y="347091"/>
                </a:lnTo>
                <a:lnTo>
                  <a:pt x="2416429" y="347091"/>
                </a:lnTo>
                <a:lnTo>
                  <a:pt x="2492756" y="100330"/>
                </a:lnTo>
                <a:lnTo>
                  <a:pt x="2573240" y="100330"/>
                </a:lnTo>
                <a:lnTo>
                  <a:pt x="2544572" y="11049"/>
                </a:lnTo>
                <a:close/>
              </a:path>
              <a:path w="5070475" h="586104">
                <a:moveTo>
                  <a:pt x="2674291" y="415036"/>
                </a:moveTo>
                <a:lnTo>
                  <a:pt x="2585973" y="415036"/>
                </a:lnTo>
                <a:lnTo>
                  <a:pt x="2641092" y="575056"/>
                </a:lnTo>
                <a:lnTo>
                  <a:pt x="2725673" y="575056"/>
                </a:lnTo>
                <a:lnTo>
                  <a:pt x="2674291" y="415036"/>
                </a:lnTo>
                <a:close/>
              </a:path>
              <a:path w="5070475" h="586104">
                <a:moveTo>
                  <a:pt x="2573240" y="100330"/>
                </a:moveTo>
                <a:lnTo>
                  <a:pt x="2492756" y="100330"/>
                </a:lnTo>
                <a:lnTo>
                  <a:pt x="2569591" y="347091"/>
                </a:lnTo>
                <a:lnTo>
                  <a:pt x="2652474" y="347091"/>
                </a:lnTo>
                <a:lnTo>
                  <a:pt x="2573240" y="100330"/>
                </a:lnTo>
                <a:close/>
              </a:path>
              <a:path w="5070475" h="586104">
                <a:moveTo>
                  <a:pt x="1155700" y="11049"/>
                </a:moveTo>
                <a:lnTo>
                  <a:pt x="931926" y="11049"/>
                </a:lnTo>
                <a:lnTo>
                  <a:pt x="931926" y="575056"/>
                </a:lnTo>
                <a:lnTo>
                  <a:pt x="1012951" y="575056"/>
                </a:lnTo>
                <a:lnTo>
                  <a:pt x="1012951" y="338074"/>
                </a:lnTo>
                <a:lnTo>
                  <a:pt x="1242972" y="338074"/>
                </a:lnTo>
                <a:lnTo>
                  <a:pt x="1234820" y="318643"/>
                </a:lnTo>
                <a:lnTo>
                  <a:pt x="1258988" y="309163"/>
                </a:lnTo>
                <a:lnTo>
                  <a:pt x="1279858" y="296338"/>
                </a:lnTo>
                <a:lnTo>
                  <a:pt x="1297418" y="280156"/>
                </a:lnTo>
                <a:lnTo>
                  <a:pt x="1307679" y="266065"/>
                </a:lnTo>
                <a:lnTo>
                  <a:pt x="1012951" y="266065"/>
                </a:lnTo>
                <a:lnTo>
                  <a:pt x="1012951" y="87630"/>
                </a:lnTo>
                <a:lnTo>
                  <a:pt x="1311637" y="87630"/>
                </a:lnTo>
                <a:lnTo>
                  <a:pt x="1292098" y="61722"/>
                </a:lnTo>
                <a:lnTo>
                  <a:pt x="1266856" y="39552"/>
                </a:lnTo>
                <a:lnTo>
                  <a:pt x="1235709" y="23717"/>
                </a:lnTo>
                <a:lnTo>
                  <a:pt x="1198657" y="14216"/>
                </a:lnTo>
                <a:lnTo>
                  <a:pt x="1155700" y="11049"/>
                </a:lnTo>
                <a:close/>
              </a:path>
              <a:path w="5070475" h="586104">
                <a:moveTo>
                  <a:pt x="1242972" y="338074"/>
                </a:moveTo>
                <a:lnTo>
                  <a:pt x="1155700" y="338074"/>
                </a:lnTo>
                <a:lnTo>
                  <a:pt x="1256411" y="575056"/>
                </a:lnTo>
                <a:lnTo>
                  <a:pt x="1342389" y="575056"/>
                </a:lnTo>
                <a:lnTo>
                  <a:pt x="1242972" y="338074"/>
                </a:lnTo>
                <a:close/>
              </a:path>
              <a:path w="5070475" h="586104">
                <a:moveTo>
                  <a:pt x="1311637" y="87630"/>
                </a:moveTo>
                <a:lnTo>
                  <a:pt x="1155700" y="87630"/>
                </a:lnTo>
                <a:lnTo>
                  <a:pt x="1175631" y="89009"/>
                </a:lnTo>
                <a:lnTo>
                  <a:pt x="1193704" y="93138"/>
                </a:lnTo>
                <a:lnTo>
                  <a:pt x="1236041" y="121721"/>
                </a:lnTo>
                <a:lnTo>
                  <a:pt x="1251204" y="170942"/>
                </a:lnTo>
                <a:lnTo>
                  <a:pt x="1249608" y="190305"/>
                </a:lnTo>
                <a:lnTo>
                  <a:pt x="1225677" y="238633"/>
                </a:lnTo>
                <a:lnTo>
                  <a:pt x="1193291" y="259207"/>
                </a:lnTo>
                <a:lnTo>
                  <a:pt x="1147191" y="266065"/>
                </a:lnTo>
                <a:lnTo>
                  <a:pt x="1307679" y="266065"/>
                </a:lnTo>
                <a:lnTo>
                  <a:pt x="1330404" y="217265"/>
                </a:lnTo>
                <a:lnTo>
                  <a:pt x="1336675" y="172212"/>
                </a:lnTo>
                <a:lnTo>
                  <a:pt x="1333888" y="142803"/>
                </a:lnTo>
                <a:lnTo>
                  <a:pt x="1325530" y="114585"/>
                </a:lnTo>
                <a:lnTo>
                  <a:pt x="1311637" y="87630"/>
                </a:lnTo>
                <a:close/>
              </a:path>
              <a:path w="5070475" h="586104">
                <a:moveTo>
                  <a:pt x="4748149" y="11049"/>
                </a:moveTo>
                <a:lnTo>
                  <a:pt x="4662678" y="11049"/>
                </a:lnTo>
                <a:lnTo>
                  <a:pt x="4662678" y="575056"/>
                </a:lnTo>
                <a:lnTo>
                  <a:pt x="4748149" y="575056"/>
                </a:lnTo>
                <a:lnTo>
                  <a:pt x="4748149" y="314325"/>
                </a:lnTo>
                <a:lnTo>
                  <a:pt x="5070348" y="314325"/>
                </a:lnTo>
                <a:lnTo>
                  <a:pt x="5070348" y="237871"/>
                </a:lnTo>
                <a:lnTo>
                  <a:pt x="4748149" y="237871"/>
                </a:lnTo>
                <a:lnTo>
                  <a:pt x="4748149" y="11049"/>
                </a:lnTo>
                <a:close/>
              </a:path>
              <a:path w="5070475" h="586104">
                <a:moveTo>
                  <a:pt x="5070348" y="314325"/>
                </a:moveTo>
                <a:lnTo>
                  <a:pt x="4984750" y="314325"/>
                </a:lnTo>
                <a:lnTo>
                  <a:pt x="4984750" y="575056"/>
                </a:lnTo>
                <a:lnTo>
                  <a:pt x="5070348" y="575056"/>
                </a:lnTo>
                <a:lnTo>
                  <a:pt x="5070348" y="314325"/>
                </a:lnTo>
                <a:close/>
              </a:path>
              <a:path w="5070475" h="586104">
                <a:moveTo>
                  <a:pt x="5070348" y="11049"/>
                </a:moveTo>
                <a:lnTo>
                  <a:pt x="4984750" y="11049"/>
                </a:lnTo>
                <a:lnTo>
                  <a:pt x="4984750" y="237871"/>
                </a:lnTo>
                <a:lnTo>
                  <a:pt x="5070348" y="237871"/>
                </a:lnTo>
                <a:lnTo>
                  <a:pt x="5070348" y="11049"/>
                </a:lnTo>
                <a:close/>
              </a:path>
              <a:path w="5070475" h="586104">
                <a:moveTo>
                  <a:pt x="4534789" y="11049"/>
                </a:moveTo>
                <a:lnTo>
                  <a:pt x="4449318" y="11049"/>
                </a:lnTo>
                <a:lnTo>
                  <a:pt x="4449318" y="575056"/>
                </a:lnTo>
                <a:lnTo>
                  <a:pt x="4534789" y="575056"/>
                </a:lnTo>
                <a:lnTo>
                  <a:pt x="4534789" y="11049"/>
                </a:lnTo>
                <a:close/>
              </a:path>
              <a:path w="5070475" h="586104">
                <a:moveTo>
                  <a:pt x="3071748" y="11049"/>
                </a:moveTo>
                <a:lnTo>
                  <a:pt x="2986278" y="11049"/>
                </a:lnTo>
                <a:lnTo>
                  <a:pt x="2986278" y="575056"/>
                </a:lnTo>
                <a:lnTo>
                  <a:pt x="3071748" y="575056"/>
                </a:lnTo>
                <a:lnTo>
                  <a:pt x="3071748" y="423545"/>
                </a:lnTo>
                <a:lnTo>
                  <a:pt x="3144842" y="328041"/>
                </a:lnTo>
                <a:lnTo>
                  <a:pt x="3071748" y="328041"/>
                </a:lnTo>
                <a:lnTo>
                  <a:pt x="3071748" y="11049"/>
                </a:lnTo>
                <a:close/>
              </a:path>
              <a:path w="5070475" h="586104">
                <a:moveTo>
                  <a:pt x="3277249" y="272542"/>
                </a:moveTo>
                <a:lnTo>
                  <a:pt x="3187319" y="272542"/>
                </a:lnTo>
                <a:lnTo>
                  <a:pt x="3347084" y="575056"/>
                </a:lnTo>
                <a:lnTo>
                  <a:pt x="3436111" y="575056"/>
                </a:lnTo>
                <a:lnTo>
                  <a:pt x="3277249" y="272542"/>
                </a:lnTo>
                <a:close/>
              </a:path>
              <a:path w="5070475" h="586104">
                <a:moveTo>
                  <a:pt x="3393567" y="11049"/>
                </a:moveTo>
                <a:lnTo>
                  <a:pt x="3306953" y="11049"/>
                </a:lnTo>
                <a:lnTo>
                  <a:pt x="3071748" y="328041"/>
                </a:lnTo>
                <a:lnTo>
                  <a:pt x="3144842" y="328041"/>
                </a:lnTo>
                <a:lnTo>
                  <a:pt x="3187319" y="272542"/>
                </a:lnTo>
                <a:lnTo>
                  <a:pt x="3277249" y="272542"/>
                </a:lnTo>
                <a:lnTo>
                  <a:pt x="3245104" y="211328"/>
                </a:lnTo>
                <a:lnTo>
                  <a:pt x="3393567" y="11049"/>
                </a:lnTo>
                <a:close/>
              </a:path>
              <a:path w="5070475" h="586104">
                <a:moveTo>
                  <a:pt x="1776476" y="11049"/>
                </a:moveTo>
                <a:lnTo>
                  <a:pt x="1660397" y="11049"/>
                </a:lnTo>
                <a:lnTo>
                  <a:pt x="1660397" y="575056"/>
                </a:lnTo>
                <a:lnTo>
                  <a:pt x="1735328" y="575056"/>
                </a:lnTo>
                <a:lnTo>
                  <a:pt x="1735328" y="96901"/>
                </a:lnTo>
                <a:lnTo>
                  <a:pt x="1807635" y="96901"/>
                </a:lnTo>
                <a:lnTo>
                  <a:pt x="1776476" y="11049"/>
                </a:lnTo>
                <a:close/>
              </a:path>
              <a:path w="5070475" h="586104">
                <a:moveTo>
                  <a:pt x="1807635" y="96901"/>
                </a:moveTo>
                <a:lnTo>
                  <a:pt x="1735328" y="96901"/>
                </a:lnTo>
                <a:lnTo>
                  <a:pt x="1900555" y="575056"/>
                </a:lnTo>
                <a:lnTo>
                  <a:pt x="1958720" y="575056"/>
                </a:lnTo>
                <a:lnTo>
                  <a:pt x="2002070" y="448437"/>
                </a:lnTo>
                <a:lnTo>
                  <a:pt x="1935226" y="448437"/>
                </a:lnTo>
                <a:lnTo>
                  <a:pt x="1807635" y="96901"/>
                </a:lnTo>
                <a:close/>
              </a:path>
              <a:path w="5070475" h="586104">
                <a:moveTo>
                  <a:pt x="2205990" y="96901"/>
                </a:moveTo>
                <a:lnTo>
                  <a:pt x="2122423" y="96901"/>
                </a:lnTo>
                <a:lnTo>
                  <a:pt x="2122423" y="575056"/>
                </a:lnTo>
                <a:lnTo>
                  <a:pt x="2205990" y="575056"/>
                </a:lnTo>
                <a:lnTo>
                  <a:pt x="2205990" y="96901"/>
                </a:lnTo>
                <a:close/>
              </a:path>
              <a:path w="5070475" h="586104">
                <a:moveTo>
                  <a:pt x="2205990" y="11049"/>
                </a:moveTo>
                <a:lnTo>
                  <a:pt x="2091182" y="11049"/>
                </a:lnTo>
                <a:lnTo>
                  <a:pt x="1935226" y="448437"/>
                </a:lnTo>
                <a:lnTo>
                  <a:pt x="2002070" y="448437"/>
                </a:lnTo>
                <a:lnTo>
                  <a:pt x="2122423" y="96901"/>
                </a:lnTo>
                <a:lnTo>
                  <a:pt x="2205990" y="96901"/>
                </a:lnTo>
                <a:lnTo>
                  <a:pt x="2205990" y="11049"/>
                </a:lnTo>
                <a:close/>
              </a:path>
              <a:path w="5070475" h="586104">
                <a:moveTo>
                  <a:pt x="1535557" y="11049"/>
                </a:moveTo>
                <a:lnTo>
                  <a:pt x="1450086" y="11049"/>
                </a:lnTo>
                <a:lnTo>
                  <a:pt x="1450086" y="575056"/>
                </a:lnTo>
                <a:lnTo>
                  <a:pt x="1535557" y="575056"/>
                </a:lnTo>
                <a:lnTo>
                  <a:pt x="1535557" y="11049"/>
                </a:lnTo>
                <a:close/>
              </a:path>
              <a:path w="5070475" h="586104">
                <a:moveTo>
                  <a:pt x="831595" y="11049"/>
                </a:moveTo>
                <a:lnTo>
                  <a:pt x="468630" y="11049"/>
                </a:lnTo>
                <a:lnTo>
                  <a:pt x="468630" y="575056"/>
                </a:lnTo>
                <a:lnTo>
                  <a:pt x="839469" y="575056"/>
                </a:lnTo>
                <a:lnTo>
                  <a:pt x="839469" y="498475"/>
                </a:lnTo>
                <a:lnTo>
                  <a:pt x="554101" y="498475"/>
                </a:lnTo>
                <a:lnTo>
                  <a:pt x="554101" y="317627"/>
                </a:lnTo>
                <a:lnTo>
                  <a:pt x="774319" y="317627"/>
                </a:lnTo>
                <a:lnTo>
                  <a:pt x="774319" y="245618"/>
                </a:lnTo>
                <a:lnTo>
                  <a:pt x="554101" y="245618"/>
                </a:lnTo>
                <a:lnTo>
                  <a:pt x="554101" y="87630"/>
                </a:lnTo>
                <a:lnTo>
                  <a:pt x="831595" y="87630"/>
                </a:lnTo>
                <a:lnTo>
                  <a:pt x="831595" y="11049"/>
                </a:lnTo>
                <a:close/>
              </a:path>
              <a:path w="5070475" h="586104">
                <a:moveTo>
                  <a:pt x="242316" y="87630"/>
                </a:moveTo>
                <a:lnTo>
                  <a:pt x="156718" y="87630"/>
                </a:lnTo>
                <a:lnTo>
                  <a:pt x="156718" y="575056"/>
                </a:lnTo>
                <a:lnTo>
                  <a:pt x="242316" y="575056"/>
                </a:lnTo>
                <a:lnTo>
                  <a:pt x="242316" y="87630"/>
                </a:lnTo>
                <a:close/>
              </a:path>
              <a:path w="5070475" h="586104">
                <a:moveTo>
                  <a:pt x="399414" y="11049"/>
                </a:moveTo>
                <a:lnTo>
                  <a:pt x="0" y="11049"/>
                </a:lnTo>
                <a:lnTo>
                  <a:pt x="0" y="87630"/>
                </a:lnTo>
                <a:lnTo>
                  <a:pt x="399414" y="87630"/>
                </a:lnTo>
                <a:lnTo>
                  <a:pt x="399414" y="11049"/>
                </a:lnTo>
                <a:close/>
              </a:path>
              <a:path w="5070475" h="586104">
                <a:moveTo>
                  <a:pt x="3982847" y="399415"/>
                </a:moveTo>
                <a:lnTo>
                  <a:pt x="3907154" y="415798"/>
                </a:lnTo>
                <a:lnTo>
                  <a:pt x="3925815" y="460981"/>
                </a:lnTo>
                <a:lnTo>
                  <a:pt x="3949357" y="499213"/>
                </a:lnTo>
                <a:lnTo>
                  <a:pt x="3977777" y="530494"/>
                </a:lnTo>
                <a:lnTo>
                  <a:pt x="4011074" y="554824"/>
                </a:lnTo>
                <a:lnTo>
                  <a:pt x="4049245" y="572202"/>
                </a:lnTo>
                <a:lnTo>
                  <a:pt x="4092287" y="582629"/>
                </a:lnTo>
                <a:lnTo>
                  <a:pt x="4140200" y="586105"/>
                </a:lnTo>
                <a:lnTo>
                  <a:pt x="4187106" y="583011"/>
                </a:lnTo>
                <a:lnTo>
                  <a:pt x="4228560" y="573738"/>
                </a:lnTo>
                <a:lnTo>
                  <a:pt x="4264536" y="558297"/>
                </a:lnTo>
                <a:lnTo>
                  <a:pt x="4295013" y="536702"/>
                </a:lnTo>
                <a:lnTo>
                  <a:pt x="4318179" y="511556"/>
                </a:lnTo>
                <a:lnTo>
                  <a:pt x="4138929" y="511556"/>
                </a:lnTo>
                <a:lnTo>
                  <a:pt x="4084806" y="504553"/>
                </a:lnTo>
                <a:lnTo>
                  <a:pt x="4040743" y="483536"/>
                </a:lnTo>
                <a:lnTo>
                  <a:pt x="4006752" y="448494"/>
                </a:lnTo>
                <a:lnTo>
                  <a:pt x="3982847" y="399415"/>
                </a:lnTo>
                <a:close/>
              </a:path>
              <a:path w="5070475" h="586104">
                <a:moveTo>
                  <a:pt x="4127500" y="0"/>
                </a:moveTo>
                <a:lnTo>
                  <a:pt x="4087350" y="2688"/>
                </a:lnTo>
                <a:lnTo>
                  <a:pt x="4018147" y="24163"/>
                </a:lnTo>
                <a:lnTo>
                  <a:pt x="3965233" y="66214"/>
                </a:lnTo>
                <a:lnTo>
                  <a:pt x="3937992" y="123936"/>
                </a:lnTo>
                <a:lnTo>
                  <a:pt x="3934586" y="158369"/>
                </a:lnTo>
                <a:lnTo>
                  <a:pt x="3935827" y="179657"/>
                </a:lnTo>
                <a:lnTo>
                  <a:pt x="3945784" y="218519"/>
                </a:lnTo>
                <a:lnTo>
                  <a:pt x="3964999" y="251952"/>
                </a:lnTo>
                <a:lnTo>
                  <a:pt x="4003040" y="286385"/>
                </a:lnTo>
                <a:lnTo>
                  <a:pt x="4054385" y="307887"/>
                </a:lnTo>
                <a:lnTo>
                  <a:pt x="4184777" y="340741"/>
                </a:lnTo>
                <a:lnTo>
                  <a:pt x="4199800" y="345309"/>
                </a:lnTo>
                <a:lnTo>
                  <a:pt x="4238752" y="367919"/>
                </a:lnTo>
                <a:lnTo>
                  <a:pt x="4260183" y="403602"/>
                </a:lnTo>
                <a:lnTo>
                  <a:pt x="4261611" y="418465"/>
                </a:lnTo>
                <a:lnTo>
                  <a:pt x="4259708" y="438560"/>
                </a:lnTo>
                <a:lnTo>
                  <a:pt x="4231258" y="486156"/>
                </a:lnTo>
                <a:lnTo>
                  <a:pt x="4192952" y="505237"/>
                </a:lnTo>
                <a:lnTo>
                  <a:pt x="4138929" y="511556"/>
                </a:lnTo>
                <a:lnTo>
                  <a:pt x="4318179" y="511556"/>
                </a:lnTo>
                <a:lnTo>
                  <a:pt x="4319256" y="510387"/>
                </a:lnTo>
                <a:lnTo>
                  <a:pt x="4336557" y="480964"/>
                </a:lnTo>
                <a:lnTo>
                  <a:pt x="4346930" y="448423"/>
                </a:lnTo>
                <a:lnTo>
                  <a:pt x="4350384" y="412750"/>
                </a:lnTo>
                <a:lnTo>
                  <a:pt x="4344488" y="366756"/>
                </a:lnTo>
                <a:lnTo>
                  <a:pt x="4326801" y="327840"/>
                </a:lnTo>
                <a:lnTo>
                  <a:pt x="4297331" y="296008"/>
                </a:lnTo>
                <a:lnTo>
                  <a:pt x="4256083" y="271265"/>
                </a:lnTo>
                <a:lnTo>
                  <a:pt x="4203065" y="253619"/>
                </a:lnTo>
                <a:lnTo>
                  <a:pt x="4100829" y="229235"/>
                </a:lnTo>
                <a:lnTo>
                  <a:pt x="4064805" y="217181"/>
                </a:lnTo>
                <a:lnTo>
                  <a:pt x="4039044" y="200818"/>
                </a:lnTo>
                <a:lnTo>
                  <a:pt x="4023570" y="180121"/>
                </a:lnTo>
                <a:lnTo>
                  <a:pt x="4018406" y="155067"/>
                </a:lnTo>
                <a:lnTo>
                  <a:pt x="4020429" y="136614"/>
                </a:lnTo>
                <a:lnTo>
                  <a:pt x="4050665" y="94234"/>
                </a:lnTo>
                <a:lnTo>
                  <a:pt x="4085399" y="77946"/>
                </a:lnTo>
                <a:lnTo>
                  <a:pt x="4125086" y="72517"/>
                </a:lnTo>
                <a:lnTo>
                  <a:pt x="4292063" y="72517"/>
                </a:lnTo>
                <a:lnTo>
                  <a:pt x="4287651" y="66039"/>
                </a:lnTo>
                <a:lnTo>
                  <a:pt x="4256452" y="37147"/>
                </a:lnTo>
                <a:lnTo>
                  <a:pt x="4219358" y="16509"/>
                </a:lnTo>
                <a:lnTo>
                  <a:pt x="4176373" y="4127"/>
                </a:lnTo>
                <a:lnTo>
                  <a:pt x="4127500" y="0"/>
                </a:lnTo>
                <a:close/>
              </a:path>
              <a:path w="5070475" h="586104">
                <a:moveTo>
                  <a:pt x="4292063" y="72517"/>
                </a:moveTo>
                <a:lnTo>
                  <a:pt x="4125086" y="72517"/>
                </a:lnTo>
                <a:lnTo>
                  <a:pt x="4146206" y="73949"/>
                </a:lnTo>
                <a:lnTo>
                  <a:pt x="4166695" y="78263"/>
                </a:lnTo>
                <a:lnTo>
                  <a:pt x="4205732" y="95631"/>
                </a:lnTo>
                <a:lnTo>
                  <a:pt x="4236989" y="125777"/>
                </a:lnTo>
                <a:lnTo>
                  <a:pt x="4255389" y="169926"/>
                </a:lnTo>
                <a:lnTo>
                  <a:pt x="4332351" y="148590"/>
                </a:lnTo>
                <a:lnTo>
                  <a:pt x="4312952" y="103187"/>
                </a:lnTo>
                <a:lnTo>
                  <a:pt x="4292063" y="7251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22951" y="3722370"/>
            <a:ext cx="153670" cy="247015"/>
          </a:xfrm>
          <a:custGeom>
            <a:avLst/>
            <a:gdLst/>
            <a:ahLst/>
            <a:cxnLst/>
            <a:rect l="l" t="t" r="r" b="b"/>
            <a:pathLst>
              <a:path w="153670" h="247014">
                <a:moveTo>
                  <a:pt x="76326" y="0"/>
                </a:moveTo>
                <a:lnTo>
                  <a:pt x="0" y="246760"/>
                </a:lnTo>
                <a:lnTo>
                  <a:pt x="153162" y="246760"/>
                </a:lnTo>
                <a:lnTo>
                  <a:pt x="76326" y="0"/>
                </a:lnTo>
                <a:close/>
              </a:path>
            </a:pathLst>
          </a:custGeom>
          <a:ln w="6095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146422" y="3722370"/>
            <a:ext cx="153670" cy="247015"/>
          </a:xfrm>
          <a:custGeom>
            <a:avLst/>
            <a:gdLst/>
            <a:ahLst/>
            <a:cxnLst/>
            <a:rect l="l" t="t" r="r" b="b"/>
            <a:pathLst>
              <a:path w="153670" h="247014">
                <a:moveTo>
                  <a:pt x="76326" y="0"/>
                </a:moveTo>
                <a:lnTo>
                  <a:pt x="0" y="246760"/>
                </a:lnTo>
                <a:lnTo>
                  <a:pt x="153162" y="246760"/>
                </a:lnTo>
                <a:lnTo>
                  <a:pt x="76326" y="0"/>
                </a:lnTo>
                <a:close/>
              </a:path>
            </a:pathLst>
          </a:custGeom>
          <a:ln w="6095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39898" y="3706621"/>
            <a:ext cx="244348" cy="1845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92671" y="3633089"/>
            <a:ext cx="407670" cy="564515"/>
          </a:xfrm>
          <a:custGeom>
            <a:avLst/>
            <a:gdLst/>
            <a:ahLst/>
            <a:cxnLst/>
            <a:rect l="l" t="t" r="r" b="b"/>
            <a:pathLst>
              <a:path w="407670" h="564514">
                <a:moveTo>
                  <a:pt x="0" y="0"/>
                </a:moveTo>
                <a:lnTo>
                  <a:pt x="85470" y="0"/>
                </a:lnTo>
                <a:lnTo>
                  <a:pt x="85470" y="226822"/>
                </a:lnTo>
                <a:lnTo>
                  <a:pt x="322072" y="226822"/>
                </a:lnTo>
                <a:lnTo>
                  <a:pt x="322072" y="0"/>
                </a:lnTo>
                <a:lnTo>
                  <a:pt x="407670" y="0"/>
                </a:lnTo>
                <a:lnTo>
                  <a:pt x="407670" y="564007"/>
                </a:lnTo>
                <a:lnTo>
                  <a:pt x="322072" y="564007"/>
                </a:lnTo>
                <a:lnTo>
                  <a:pt x="322072" y="303275"/>
                </a:lnTo>
                <a:lnTo>
                  <a:pt x="85470" y="303275"/>
                </a:lnTo>
                <a:lnTo>
                  <a:pt x="85470" y="564007"/>
                </a:lnTo>
                <a:lnTo>
                  <a:pt x="0" y="564007"/>
                </a:lnTo>
                <a:lnTo>
                  <a:pt x="0" y="0"/>
                </a:lnTo>
                <a:close/>
              </a:path>
            </a:pathLst>
          </a:custGeom>
          <a:ln w="6095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9311" y="3633089"/>
            <a:ext cx="85725" cy="564515"/>
          </a:xfrm>
          <a:custGeom>
            <a:avLst/>
            <a:gdLst/>
            <a:ahLst/>
            <a:cxnLst/>
            <a:rect l="l" t="t" r="r" b="b"/>
            <a:pathLst>
              <a:path w="85725" h="564514">
                <a:moveTo>
                  <a:pt x="0" y="0"/>
                </a:moveTo>
                <a:lnTo>
                  <a:pt x="85471" y="0"/>
                </a:lnTo>
                <a:lnTo>
                  <a:pt x="85471" y="564007"/>
                </a:lnTo>
                <a:lnTo>
                  <a:pt x="0" y="564007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180584" y="3633089"/>
            <a:ext cx="452120" cy="564515"/>
          </a:xfrm>
          <a:custGeom>
            <a:avLst/>
            <a:gdLst/>
            <a:ahLst/>
            <a:cxnLst/>
            <a:rect l="l" t="t" r="r" b="b"/>
            <a:pathLst>
              <a:path w="452120" h="564514">
                <a:moveTo>
                  <a:pt x="179958" y="0"/>
                </a:moveTo>
                <a:lnTo>
                  <a:pt x="270510" y="0"/>
                </a:lnTo>
                <a:lnTo>
                  <a:pt x="451612" y="564007"/>
                </a:lnTo>
                <a:lnTo>
                  <a:pt x="367029" y="564007"/>
                </a:lnTo>
                <a:lnTo>
                  <a:pt x="311912" y="403987"/>
                </a:lnTo>
                <a:lnTo>
                  <a:pt x="121412" y="403987"/>
                </a:lnTo>
                <a:lnTo>
                  <a:pt x="72008" y="564007"/>
                </a:lnTo>
                <a:lnTo>
                  <a:pt x="0" y="564007"/>
                </a:lnTo>
                <a:lnTo>
                  <a:pt x="179958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16271" y="3633089"/>
            <a:ext cx="450215" cy="564515"/>
          </a:xfrm>
          <a:custGeom>
            <a:avLst/>
            <a:gdLst/>
            <a:ahLst/>
            <a:cxnLst/>
            <a:rect l="l" t="t" r="r" b="b"/>
            <a:pathLst>
              <a:path w="450214" h="564514">
                <a:moveTo>
                  <a:pt x="0" y="0"/>
                </a:moveTo>
                <a:lnTo>
                  <a:pt x="85470" y="0"/>
                </a:lnTo>
                <a:lnTo>
                  <a:pt x="85470" y="316992"/>
                </a:lnTo>
                <a:lnTo>
                  <a:pt x="320675" y="0"/>
                </a:lnTo>
                <a:lnTo>
                  <a:pt x="407288" y="0"/>
                </a:lnTo>
                <a:lnTo>
                  <a:pt x="258825" y="200279"/>
                </a:lnTo>
                <a:lnTo>
                  <a:pt x="449833" y="564007"/>
                </a:lnTo>
                <a:lnTo>
                  <a:pt x="360806" y="564007"/>
                </a:lnTo>
                <a:lnTo>
                  <a:pt x="201040" y="261493"/>
                </a:lnTo>
                <a:lnTo>
                  <a:pt x="85470" y="412496"/>
                </a:lnTo>
                <a:lnTo>
                  <a:pt x="85470" y="564007"/>
                </a:lnTo>
                <a:lnTo>
                  <a:pt x="0" y="564007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04055" y="3633089"/>
            <a:ext cx="452120" cy="564515"/>
          </a:xfrm>
          <a:custGeom>
            <a:avLst/>
            <a:gdLst/>
            <a:ahLst/>
            <a:cxnLst/>
            <a:rect l="l" t="t" r="r" b="b"/>
            <a:pathLst>
              <a:path w="452120" h="564514">
                <a:moveTo>
                  <a:pt x="179959" y="0"/>
                </a:moveTo>
                <a:lnTo>
                  <a:pt x="270510" y="0"/>
                </a:lnTo>
                <a:lnTo>
                  <a:pt x="451612" y="564007"/>
                </a:lnTo>
                <a:lnTo>
                  <a:pt x="367030" y="564007"/>
                </a:lnTo>
                <a:lnTo>
                  <a:pt x="311912" y="403987"/>
                </a:lnTo>
                <a:lnTo>
                  <a:pt x="121412" y="403987"/>
                </a:lnTo>
                <a:lnTo>
                  <a:pt x="72009" y="564007"/>
                </a:lnTo>
                <a:lnTo>
                  <a:pt x="0" y="564007"/>
                </a:lnTo>
                <a:lnTo>
                  <a:pt x="179959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90391" y="3633089"/>
            <a:ext cx="546100" cy="564515"/>
          </a:xfrm>
          <a:custGeom>
            <a:avLst/>
            <a:gdLst/>
            <a:ahLst/>
            <a:cxnLst/>
            <a:rect l="l" t="t" r="r" b="b"/>
            <a:pathLst>
              <a:path w="546100" h="564514">
                <a:moveTo>
                  <a:pt x="0" y="0"/>
                </a:moveTo>
                <a:lnTo>
                  <a:pt x="116078" y="0"/>
                </a:lnTo>
                <a:lnTo>
                  <a:pt x="274828" y="437388"/>
                </a:lnTo>
                <a:lnTo>
                  <a:pt x="430784" y="0"/>
                </a:lnTo>
                <a:lnTo>
                  <a:pt x="545592" y="0"/>
                </a:lnTo>
                <a:lnTo>
                  <a:pt x="545592" y="564007"/>
                </a:lnTo>
                <a:lnTo>
                  <a:pt x="462025" y="564007"/>
                </a:lnTo>
                <a:lnTo>
                  <a:pt x="462025" y="85852"/>
                </a:lnTo>
                <a:lnTo>
                  <a:pt x="298323" y="564007"/>
                </a:lnTo>
                <a:lnTo>
                  <a:pt x="240157" y="564007"/>
                </a:lnTo>
                <a:lnTo>
                  <a:pt x="74930" y="85852"/>
                </a:lnTo>
                <a:lnTo>
                  <a:pt x="74930" y="564007"/>
                </a:lnTo>
                <a:lnTo>
                  <a:pt x="0" y="564007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180079" y="3633089"/>
            <a:ext cx="85725" cy="564515"/>
          </a:xfrm>
          <a:custGeom>
            <a:avLst/>
            <a:gdLst/>
            <a:ahLst/>
            <a:cxnLst/>
            <a:rect l="l" t="t" r="r" b="b"/>
            <a:pathLst>
              <a:path w="85725" h="564514">
                <a:moveTo>
                  <a:pt x="0" y="0"/>
                </a:moveTo>
                <a:lnTo>
                  <a:pt x="85470" y="0"/>
                </a:lnTo>
                <a:lnTo>
                  <a:pt x="85470" y="564007"/>
                </a:lnTo>
                <a:lnTo>
                  <a:pt x="0" y="564007"/>
                </a:lnTo>
                <a:lnTo>
                  <a:pt x="0" y="0"/>
                </a:lnTo>
                <a:close/>
              </a:path>
            </a:pathLst>
          </a:custGeom>
          <a:ln w="6095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661920" y="3633089"/>
            <a:ext cx="410845" cy="564515"/>
          </a:xfrm>
          <a:custGeom>
            <a:avLst/>
            <a:gdLst/>
            <a:ahLst/>
            <a:cxnLst/>
            <a:rect l="l" t="t" r="r" b="b"/>
            <a:pathLst>
              <a:path w="410844" h="564514">
                <a:moveTo>
                  <a:pt x="0" y="0"/>
                </a:moveTo>
                <a:lnTo>
                  <a:pt x="223774" y="0"/>
                </a:lnTo>
                <a:lnTo>
                  <a:pt x="266731" y="3167"/>
                </a:lnTo>
                <a:lnTo>
                  <a:pt x="303783" y="12668"/>
                </a:lnTo>
                <a:lnTo>
                  <a:pt x="360172" y="50673"/>
                </a:lnTo>
                <a:lnTo>
                  <a:pt x="393604" y="103536"/>
                </a:lnTo>
                <a:lnTo>
                  <a:pt x="404749" y="161162"/>
                </a:lnTo>
                <a:lnTo>
                  <a:pt x="403179" y="183903"/>
                </a:lnTo>
                <a:lnTo>
                  <a:pt x="390657" y="228099"/>
                </a:lnTo>
                <a:lnTo>
                  <a:pt x="365492" y="269107"/>
                </a:lnTo>
                <a:lnTo>
                  <a:pt x="327062" y="298114"/>
                </a:lnTo>
                <a:lnTo>
                  <a:pt x="302894" y="307594"/>
                </a:lnTo>
                <a:lnTo>
                  <a:pt x="410463" y="564007"/>
                </a:lnTo>
                <a:lnTo>
                  <a:pt x="324485" y="564007"/>
                </a:lnTo>
                <a:lnTo>
                  <a:pt x="223774" y="327025"/>
                </a:lnTo>
                <a:lnTo>
                  <a:pt x="81025" y="327025"/>
                </a:lnTo>
                <a:lnTo>
                  <a:pt x="81025" y="564007"/>
                </a:lnTo>
                <a:lnTo>
                  <a:pt x="0" y="564007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98623" y="3633089"/>
            <a:ext cx="370840" cy="564515"/>
          </a:xfrm>
          <a:custGeom>
            <a:avLst/>
            <a:gdLst/>
            <a:ahLst/>
            <a:cxnLst/>
            <a:rect l="l" t="t" r="r" b="b"/>
            <a:pathLst>
              <a:path w="370839" h="564514">
                <a:moveTo>
                  <a:pt x="0" y="0"/>
                </a:moveTo>
                <a:lnTo>
                  <a:pt x="362965" y="0"/>
                </a:lnTo>
                <a:lnTo>
                  <a:pt x="362965" y="76581"/>
                </a:lnTo>
                <a:lnTo>
                  <a:pt x="85470" y="76581"/>
                </a:lnTo>
                <a:lnTo>
                  <a:pt x="85470" y="234569"/>
                </a:lnTo>
                <a:lnTo>
                  <a:pt x="305688" y="234569"/>
                </a:lnTo>
                <a:lnTo>
                  <a:pt x="305688" y="306578"/>
                </a:lnTo>
                <a:lnTo>
                  <a:pt x="85470" y="306578"/>
                </a:lnTo>
                <a:lnTo>
                  <a:pt x="85470" y="487425"/>
                </a:lnTo>
                <a:lnTo>
                  <a:pt x="370839" y="487425"/>
                </a:lnTo>
                <a:lnTo>
                  <a:pt x="370839" y="564007"/>
                </a:lnTo>
                <a:lnTo>
                  <a:pt x="0" y="564007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729994" y="3633089"/>
            <a:ext cx="399415" cy="564515"/>
          </a:xfrm>
          <a:custGeom>
            <a:avLst/>
            <a:gdLst/>
            <a:ahLst/>
            <a:cxnLst/>
            <a:rect l="l" t="t" r="r" b="b"/>
            <a:pathLst>
              <a:path w="399414" h="564514">
                <a:moveTo>
                  <a:pt x="0" y="0"/>
                </a:moveTo>
                <a:lnTo>
                  <a:pt x="399414" y="0"/>
                </a:lnTo>
                <a:lnTo>
                  <a:pt x="399414" y="76581"/>
                </a:lnTo>
                <a:lnTo>
                  <a:pt x="242316" y="76581"/>
                </a:lnTo>
                <a:lnTo>
                  <a:pt x="242316" y="564007"/>
                </a:lnTo>
                <a:lnTo>
                  <a:pt x="156718" y="564007"/>
                </a:lnTo>
                <a:lnTo>
                  <a:pt x="156718" y="76581"/>
                </a:lnTo>
                <a:lnTo>
                  <a:pt x="0" y="76581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637148" y="3622040"/>
            <a:ext cx="443230" cy="586105"/>
          </a:xfrm>
          <a:custGeom>
            <a:avLst/>
            <a:gdLst/>
            <a:ahLst/>
            <a:cxnLst/>
            <a:rect l="l" t="t" r="r" b="b"/>
            <a:pathLst>
              <a:path w="443229" h="586104">
                <a:moveTo>
                  <a:pt x="220345" y="0"/>
                </a:moveTo>
                <a:lnTo>
                  <a:pt x="269218" y="4127"/>
                </a:lnTo>
                <a:lnTo>
                  <a:pt x="312203" y="16509"/>
                </a:lnTo>
                <a:lnTo>
                  <a:pt x="349297" y="37147"/>
                </a:lnTo>
                <a:lnTo>
                  <a:pt x="380496" y="66039"/>
                </a:lnTo>
                <a:lnTo>
                  <a:pt x="405797" y="103187"/>
                </a:lnTo>
                <a:lnTo>
                  <a:pt x="425196" y="148590"/>
                </a:lnTo>
                <a:lnTo>
                  <a:pt x="348234" y="169926"/>
                </a:lnTo>
                <a:lnTo>
                  <a:pt x="340635" y="146083"/>
                </a:lnTo>
                <a:lnTo>
                  <a:pt x="329834" y="125777"/>
                </a:lnTo>
                <a:lnTo>
                  <a:pt x="298576" y="95631"/>
                </a:lnTo>
                <a:lnTo>
                  <a:pt x="259540" y="78263"/>
                </a:lnTo>
                <a:lnTo>
                  <a:pt x="217931" y="72517"/>
                </a:lnTo>
                <a:lnTo>
                  <a:pt x="197481" y="73874"/>
                </a:lnTo>
                <a:lnTo>
                  <a:pt x="160246" y="84732"/>
                </a:lnTo>
                <a:lnTo>
                  <a:pt x="119332" y="120316"/>
                </a:lnTo>
                <a:lnTo>
                  <a:pt x="111251" y="155067"/>
                </a:lnTo>
                <a:lnTo>
                  <a:pt x="116415" y="180121"/>
                </a:lnTo>
                <a:lnTo>
                  <a:pt x="131889" y="200818"/>
                </a:lnTo>
                <a:lnTo>
                  <a:pt x="157650" y="217181"/>
                </a:lnTo>
                <a:lnTo>
                  <a:pt x="193675" y="229235"/>
                </a:lnTo>
                <a:lnTo>
                  <a:pt x="295910" y="253619"/>
                </a:lnTo>
                <a:lnTo>
                  <a:pt x="348928" y="271265"/>
                </a:lnTo>
                <a:lnTo>
                  <a:pt x="390176" y="296008"/>
                </a:lnTo>
                <a:lnTo>
                  <a:pt x="419646" y="327840"/>
                </a:lnTo>
                <a:lnTo>
                  <a:pt x="437333" y="366756"/>
                </a:lnTo>
                <a:lnTo>
                  <a:pt x="443229" y="412750"/>
                </a:lnTo>
                <a:lnTo>
                  <a:pt x="439775" y="448423"/>
                </a:lnTo>
                <a:lnTo>
                  <a:pt x="412101" y="510387"/>
                </a:lnTo>
                <a:lnTo>
                  <a:pt x="357381" y="558297"/>
                </a:lnTo>
                <a:lnTo>
                  <a:pt x="321405" y="573738"/>
                </a:lnTo>
                <a:lnTo>
                  <a:pt x="279951" y="583011"/>
                </a:lnTo>
                <a:lnTo>
                  <a:pt x="233045" y="586105"/>
                </a:lnTo>
                <a:lnTo>
                  <a:pt x="185132" y="582629"/>
                </a:lnTo>
                <a:lnTo>
                  <a:pt x="142090" y="572202"/>
                </a:lnTo>
                <a:lnTo>
                  <a:pt x="103919" y="554824"/>
                </a:lnTo>
                <a:lnTo>
                  <a:pt x="70622" y="530494"/>
                </a:lnTo>
                <a:lnTo>
                  <a:pt x="42202" y="499213"/>
                </a:lnTo>
                <a:lnTo>
                  <a:pt x="18660" y="460981"/>
                </a:lnTo>
                <a:lnTo>
                  <a:pt x="0" y="415798"/>
                </a:lnTo>
                <a:lnTo>
                  <a:pt x="75691" y="399415"/>
                </a:lnTo>
                <a:lnTo>
                  <a:pt x="99597" y="448494"/>
                </a:lnTo>
                <a:lnTo>
                  <a:pt x="133588" y="483536"/>
                </a:lnTo>
                <a:lnTo>
                  <a:pt x="177651" y="504553"/>
                </a:lnTo>
                <a:lnTo>
                  <a:pt x="231775" y="511556"/>
                </a:lnTo>
                <a:lnTo>
                  <a:pt x="260756" y="509980"/>
                </a:lnTo>
                <a:lnTo>
                  <a:pt x="306909" y="497304"/>
                </a:lnTo>
                <a:lnTo>
                  <a:pt x="337365" y="472418"/>
                </a:lnTo>
                <a:lnTo>
                  <a:pt x="354456" y="418465"/>
                </a:lnTo>
                <a:lnTo>
                  <a:pt x="353028" y="403602"/>
                </a:lnTo>
                <a:lnTo>
                  <a:pt x="331597" y="367919"/>
                </a:lnTo>
                <a:lnTo>
                  <a:pt x="292645" y="345309"/>
                </a:lnTo>
                <a:lnTo>
                  <a:pt x="168021" y="313817"/>
                </a:lnTo>
                <a:lnTo>
                  <a:pt x="147230" y="307887"/>
                </a:lnTo>
                <a:lnTo>
                  <a:pt x="111174" y="294171"/>
                </a:lnTo>
                <a:lnTo>
                  <a:pt x="69437" y="265620"/>
                </a:lnTo>
                <a:lnTo>
                  <a:pt x="38629" y="218519"/>
                </a:lnTo>
                <a:lnTo>
                  <a:pt x="28672" y="179657"/>
                </a:lnTo>
                <a:lnTo>
                  <a:pt x="27431" y="158369"/>
                </a:lnTo>
                <a:lnTo>
                  <a:pt x="30837" y="123936"/>
                </a:lnTo>
                <a:lnTo>
                  <a:pt x="58078" y="66214"/>
                </a:lnTo>
                <a:lnTo>
                  <a:pt x="110992" y="24163"/>
                </a:lnTo>
                <a:lnTo>
                  <a:pt x="180195" y="2688"/>
                </a:lnTo>
                <a:lnTo>
                  <a:pt x="220345" y="0"/>
                </a:lnTo>
                <a:close/>
              </a:path>
            </a:pathLst>
          </a:custGeom>
          <a:ln w="6096">
            <a:solidFill>
              <a:srgbClr val="47D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1873" y="507568"/>
            <a:ext cx="7115809" cy="651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100" spc="-55" dirty="0"/>
              <a:t>Tujuan </a:t>
            </a:r>
            <a:r>
              <a:rPr sz="4100" dirty="0"/>
              <a:t>Instruksional</a:t>
            </a:r>
            <a:r>
              <a:rPr sz="4100" spc="-130" dirty="0"/>
              <a:t> </a:t>
            </a:r>
            <a:r>
              <a:rPr sz="4100" spc="-10" dirty="0"/>
              <a:t>Khusus</a:t>
            </a:r>
            <a:endParaRPr sz="41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472541" y="1373009"/>
            <a:ext cx="8111490" cy="47828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442085">
              <a:lnSpc>
                <a:spcPct val="110100"/>
              </a:lnSpc>
              <a:spcBef>
                <a:spcPts val="95"/>
              </a:spcBef>
            </a:pP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Setelah mengikuti kuliah ini,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mahasiswa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akan  mampu:</a:t>
            </a:r>
            <a:endParaRPr sz="2600">
              <a:latin typeface="Arial"/>
              <a:cs typeface="Arial"/>
            </a:endParaRPr>
          </a:p>
          <a:p>
            <a:pPr marL="396875" marR="1217295" indent="-384175">
              <a:lnSpc>
                <a:spcPts val="2810"/>
              </a:lnSpc>
              <a:spcBef>
                <a:spcPts val="665"/>
              </a:spcBef>
              <a:buClr>
                <a:srgbClr val="6D9FAF"/>
              </a:buClr>
              <a:buSzPct val="78846"/>
              <a:buFont typeface="Wingdings 2"/>
              <a:buChar char=""/>
              <a:tabLst>
                <a:tab pos="396875" algn="l"/>
                <a:tab pos="397510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Menjelaskan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pengertian, maksud dan tujuan  bebicara di depan</a:t>
            </a:r>
            <a:r>
              <a:rPr sz="2600" spc="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publik;</a:t>
            </a:r>
            <a:endParaRPr sz="2600">
              <a:latin typeface="Arial"/>
              <a:cs typeface="Arial"/>
            </a:endParaRPr>
          </a:p>
          <a:p>
            <a:pPr marL="396875" marR="372110" indent="-384175">
              <a:lnSpc>
                <a:spcPct val="90000"/>
              </a:lnSpc>
              <a:spcBef>
                <a:spcPts val="585"/>
              </a:spcBef>
              <a:buClr>
                <a:srgbClr val="6D9FAF"/>
              </a:buClr>
              <a:buSzPct val="80769"/>
              <a:buFont typeface="Wingdings 2"/>
              <a:buChar char=""/>
              <a:tabLst>
                <a:tab pos="396875" algn="l"/>
                <a:tab pos="397510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Membedakan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dua jenis komunikasi publik  berdasarkan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maksudnya, yaitu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bersifat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umum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dan  khusus;</a:t>
            </a:r>
            <a:endParaRPr sz="2600">
              <a:latin typeface="Arial"/>
              <a:cs typeface="Arial"/>
            </a:endParaRPr>
          </a:p>
          <a:p>
            <a:pPr marL="396875" marR="5080" indent="-384175">
              <a:lnSpc>
                <a:spcPct val="90000"/>
              </a:lnSpc>
              <a:spcBef>
                <a:spcPts val="625"/>
              </a:spcBef>
              <a:buClr>
                <a:srgbClr val="6D9FAF"/>
              </a:buClr>
              <a:buSzPct val="78846"/>
              <a:buFont typeface="Wingdings 2"/>
              <a:buChar char=""/>
              <a:tabLst>
                <a:tab pos="396875" algn="l"/>
                <a:tab pos="397510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Menganalisis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komunikasi publik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600" i="1" spc="-10" dirty="0">
                <a:solidFill>
                  <a:srgbClr val="FFFFFF"/>
                </a:solidFill>
                <a:latin typeface="Arial"/>
                <a:cs typeface="Arial"/>
              </a:rPr>
              <a:t>public speaking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), 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berdasarkan isi pesan, metode penyampaian, suara, 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gerakan</a:t>
            </a:r>
            <a:r>
              <a:rPr sz="26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tubuh;</a:t>
            </a:r>
            <a:endParaRPr sz="2600">
              <a:latin typeface="Arial"/>
              <a:cs typeface="Arial"/>
            </a:endParaRPr>
          </a:p>
          <a:p>
            <a:pPr marL="396875" marR="981710" indent="-384175">
              <a:lnSpc>
                <a:spcPts val="2810"/>
              </a:lnSpc>
              <a:spcBef>
                <a:spcPts val="665"/>
              </a:spcBef>
              <a:buClr>
                <a:srgbClr val="6D9FAF"/>
              </a:buClr>
              <a:buSzPct val="78846"/>
              <a:buFont typeface="Wingdings 2"/>
              <a:buChar char=""/>
              <a:tabLst>
                <a:tab pos="396875" algn="l"/>
                <a:tab pos="397510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Mengevaluasi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komunikasi publik </a:t>
            </a:r>
            <a:r>
              <a:rPr sz="2600" spc="-1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bersifat  informatif dan</a:t>
            </a:r>
            <a:r>
              <a:rPr sz="26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persuasif.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4824" y="274446"/>
            <a:ext cx="44138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Sub </a:t>
            </a:r>
            <a:r>
              <a:rPr spc="-5" dirty="0"/>
              <a:t>Pokok</a:t>
            </a:r>
            <a:r>
              <a:rPr spc="-105" dirty="0"/>
              <a:t> </a:t>
            </a:r>
            <a:r>
              <a:rPr spc="-5" dirty="0"/>
              <a:t>Bahasan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472541" y="1573529"/>
            <a:ext cx="7277100" cy="3044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6875" marR="290830" indent="-384175">
              <a:lnSpc>
                <a:spcPct val="100000"/>
              </a:lnSpc>
              <a:spcBef>
                <a:spcPts val="100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7510" algn="l"/>
              </a:tabLst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Maksud dan </a:t>
            </a:r>
            <a:r>
              <a:rPr sz="3000" spc="-20" dirty="0">
                <a:solidFill>
                  <a:srgbClr val="FFFFFF"/>
                </a:solidFill>
                <a:latin typeface="Arial"/>
                <a:cs typeface="Arial"/>
              </a:rPr>
              <a:t>Tujuan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berbicara di</a:t>
            </a:r>
            <a:r>
              <a:rPr sz="3000" spc="-2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depan  publik</a:t>
            </a:r>
            <a:endParaRPr sz="3000">
              <a:latin typeface="Arial"/>
              <a:cs typeface="Arial"/>
            </a:endParaRPr>
          </a:p>
          <a:p>
            <a:pPr marL="396875" marR="5080" indent="-384175">
              <a:lnSpc>
                <a:spcPct val="100000"/>
              </a:lnSpc>
              <a:spcBef>
                <a:spcPts val="725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7510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Langkah-langkah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Persiapan Berbicara</a:t>
            </a:r>
            <a:r>
              <a:rPr sz="3000" spc="-2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di  Depan</a:t>
            </a:r>
            <a:r>
              <a:rPr sz="30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Publik</a:t>
            </a:r>
            <a:endParaRPr sz="3000">
              <a:latin typeface="Arial"/>
              <a:cs typeface="Arial"/>
            </a:endParaRPr>
          </a:p>
          <a:p>
            <a:pPr marL="396875" indent="-384175">
              <a:lnSpc>
                <a:spcPct val="100000"/>
              </a:lnSpc>
              <a:spcBef>
                <a:spcPts val="720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7510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Penyampaian</a:t>
            </a:r>
            <a:r>
              <a:rPr sz="3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Pesan</a:t>
            </a:r>
            <a:endParaRPr sz="3000">
              <a:latin typeface="Arial"/>
              <a:cs typeface="Arial"/>
            </a:endParaRPr>
          </a:p>
          <a:p>
            <a:pPr marL="396875" indent="-384175">
              <a:lnSpc>
                <a:spcPct val="100000"/>
              </a:lnSpc>
              <a:spcBef>
                <a:spcPts val="725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7510" algn="l"/>
              </a:tabLst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Pidato Informatif dan</a:t>
            </a:r>
            <a:r>
              <a:rPr sz="3000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persuasif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Tiga </a:t>
            </a:r>
            <a:r>
              <a:rPr spc="-25" dirty="0"/>
              <a:t>Aspek </a:t>
            </a:r>
            <a:r>
              <a:rPr spc="-5" dirty="0"/>
              <a:t>dalam</a:t>
            </a:r>
            <a:r>
              <a:rPr spc="-35" dirty="0"/>
              <a:t> </a:t>
            </a:r>
            <a:r>
              <a:rPr spc="-5" dirty="0"/>
              <a:t>Komunikasi  </a:t>
            </a:r>
            <a:r>
              <a:rPr dirty="0"/>
              <a:t>Publik</a:t>
            </a:r>
          </a:p>
        </p:txBody>
      </p:sp>
      <p:sp>
        <p:nvSpPr>
          <p:cNvPr id="3" name="object 3"/>
          <p:cNvSpPr/>
          <p:nvPr/>
        </p:nvSpPr>
        <p:spPr>
          <a:xfrm>
            <a:off x="734377" y="1891538"/>
            <a:ext cx="204215" cy="213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34377" y="2897504"/>
            <a:ext cx="204215" cy="213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4377" y="4360417"/>
            <a:ext cx="204215" cy="213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37284" y="1709165"/>
            <a:ext cx="7147559" cy="3410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8425">
              <a:lnSpc>
                <a:spcPct val="100000"/>
              </a:lnSpc>
              <a:spcBef>
                <a:spcPts val="100"/>
              </a:spcBef>
            </a:pPr>
            <a:r>
              <a:rPr sz="3000" spc="-50" dirty="0">
                <a:solidFill>
                  <a:srgbClr val="FFFFFF"/>
                </a:solidFill>
                <a:latin typeface="Arial"/>
                <a:cs typeface="Arial"/>
              </a:rPr>
              <a:t>Terjadi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tempat-tempat </a:t>
            </a:r>
            <a:r>
              <a:rPr sz="3000" spc="-15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merupakan  ruang</a:t>
            </a:r>
            <a:r>
              <a:rPr sz="30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publik;</a:t>
            </a:r>
            <a:endParaRPr sz="3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725"/>
              </a:spcBef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Pembicaraan terkait masalah-masalah  sosial bukan persoalan informal atau</a:t>
            </a:r>
            <a:r>
              <a:rPr sz="3000" spc="-2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15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tidak</a:t>
            </a:r>
            <a:r>
              <a:rPr sz="30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berstruktur</a:t>
            </a:r>
            <a:endParaRPr sz="3000">
              <a:latin typeface="Arial"/>
              <a:cs typeface="Arial"/>
            </a:endParaRPr>
          </a:p>
          <a:p>
            <a:pPr marL="12700" marR="700405">
              <a:lnSpc>
                <a:spcPct val="100000"/>
              </a:lnSpc>
              <a:spcBef>
                <a:spcPts val="725"/>
              </a:spcBef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Melibatkan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norma perilaku </a:t>
            </a:r>
            <a:r>
              <a:rPr sz="3000" spc="-10" dirty="0">
                <a:solidFill>
                  <a:srgbClr val="FFFFFF"/>
                </a:solidFill>
                <a:latin typeface="Arial"/>
                <a:cs typeface="Arial"/>
              </a:rPr>
              <a:t>yang</a:t>
            </a:r>
            <a:r>
              <a:rPr sz="3000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relatif  jelas</a:t>
            </a:r>
            <a:endParaRPr sz="30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4824" y="492328"/>
            <a:ext cx="634492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3200" spc="-20" dirty="0"/>
              <a:t>Tiga </a:t>
            </a:r>
            <a:r>
              <a:rPr sz="3200" spc="-5" dirty="0"/>
              <a:t>hal </a:t>
            </a:r>
            <a:r>
              <a:rPr sz="3200" spc="-25" dirty="0"/>
              <a:t>yang </a:t>
            </a:r>
            <a:r>
              <a:rPr sz="3200" spc="-10" dirty="0"/>
              <a:t>harus diperhatikan  </a:t>
            </a:r>
            <a:r>
              <a:rPr sz="3200" spc="-5" dirty="0"/>
              <a:t>dalam </a:t>
            </a:r>
            <a:r>
              <a:rPr sz="3200" spc="-10" dirty="0"/>
              <a:t>komunikasi publik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578916" y="1852040"/>
            <a:ext cx="7515225" cy="2495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 marR="5080" indent="-609600">
              <a:lnSpc>
                <a:spcPct val="100000"/>
              </a:lnSpc>
              <a:spcBef>
                <a:spcPts val="100"/>
              </a:spcBef>
              <a:buClr>
                <a:srgbClr val="6D9FAF"/>
              </a:buClr>
              <a:buSzPct val="80000"/>
              <a:buAutoNum type="arabicParenR"/>
              <a:tabLst>
                <a:tab pos="622300" algn="l"/>
                <a:tab pos="622935" algn="l"/>
              </a:tabLst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Partisipan, meliputi orang-orang </a:t>
            </a:r>
            <a:r>
              <a:rPr sz="3000" spc="-10" dirty="0">
                <a:solidFill>
                  <a:srgbClr val="FFFFFF"/>
                </a:solidFill>
                <a:latin typeface="Arial"/>
                <a:cs typeface="Arial"/>
              </a:rPr>
              <a:t>yang 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terlibat dalam komunikasi publik</a:t>
            </a:r>
            <a:r>
              <a:rPr sz="3000" spc="-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tersebut</a:t>
            </a:r>
            <a:endParaRPr sz="3000">
              <a:latin typeface="Arial"/>
              <a:cs typeface="Arial"/>
            </a:endParaRPr>
          </a:p>
          <a:p>
            <a:pPr marL="622300" marR="347345" indent="-609600">
              <a:lnSpc>
                <a:spcPct val="100000"/>
              </a:lnSpc>
              <a:spcBef>
                <a:spcPts val="725"/>
              </a:spcBef>
              <a:buClr>
                <a:srgbClr val="6D9FAF"/>
              </a:buClr>
              <a:buSzPct val="80000"/>
              <a:buAutoNum type="arabicParenR"/>
              <a:tabLst>
                <a:tab pos="622300" algn="l"/>
                <a:tab pos="622935" algn="l"/>
              </a:tabLst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Setting, tempat,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waktu,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dan atmosfer  emosional antar orang dalam</a:t>
            </a:r>
            <a:r>
              <a:rPr sz="3000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peristiwa</a:t>
            </a:r>
            <a:endParaRPr sz="30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720"/>
              </a:spcBef>
              <a:buClr>
                <a:srgbClr val="6D9FAF"/>
              </a:buClr>
              <a:buSzPct val="80000"/>
              <a:buAutoNum type="arabicParenR"/>
              <a:tabLst>
                <a:tab pos="622300" algn="l"/>
                <a:tab pos="622935" algn="l"/>
              </a:tabLst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Maksud, tujuan, dan topik</a:t>
            </a:r>
            <a:r>
              <a:rPr sz="3000" spc="-2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komunikasi.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196" y="515188"/>
            <a:ext cx="7223125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spc="0" dirty="0"/>
              <a:t>Pengertian </a:t>
            </a:r>
            <a:r>
              <a:rPr sz="4000" dirty="0"/>
              <a:t>komunikasi</a:t>
            </a:r>
            <a:r>
              <a:rPr sz="4000" spc="-175" dirty="0"/>
              <a:t> </a:t>
            </a:r>
            <a:r>
              <a:rPr sz="4000" dirty="0"/>
              <a:t>publik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0850" marR="5080" indent="-161925">
              <a:lnSpc>
                <a:spcPct val="100000"/>
              </a:lnSpc>
              <a:spcBef>
                <a:spcPts val="95"/>
              </a:spcBef>
              <a:tabLst>
                <a:tab pos="1350645" algn="l"/>
              </a:tabLst>
            </a:pPr>
            <a:r>
              <a:rPr spc="-10" dirty="0"/>
              <a:t>“penyampaian </a:t>
            </a:r>
            <a:r>
              <a:rPr spc="-5" dirty="0"/>
              <a:t>pesan tentang topik tertentu  kepada sejumlah orang, </a:t>
            </a:r>
            <a:r>
              <a:rPr spc="-10" dirty="0"/>
              <a:t>umumnya </a:t>
            </a:r>
            <a:r>
              <a:rPr spc="-5" dirty="0"/>
              <a:t>lebih  dari	10 orang dengan maksud dan tujuan  tertentu, seperti informasi, pengajuan  usul, mempengaruhi opini, dan  </a:t>
            </a:r>
            <a:r>
              <a:rPr spc="-25" dirty="0"/>
              <a:t>menghibur.”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Maksud </a:t>
            </a:r>
            <a:r>
              <a:rPr dirty="0"/>
              <a:t>dan </a:t>
            </a:r>
            <a:r>
              <a:rPr spc="-45" dirty="0"/>
              <a:t>Tujuan </a:t>
            </a:r>
            <a:r>
              <a:rPr spc="-5" dirty="0"/>
              <a:t>Komunikasi  </a:t>
            </a:r>
            <a:r>
              <a:rPr dirty="0"/>
              <a:t>Publik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87120" y="1470752"/>
            <a:ext cx="7381875" cy="4398645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396240" indent="-383540">
              <a:lnSpc>
                <a:spcPct val="100000"/>
              </a:lnSpc>
              <a:spcBef>
                <a:spcPts val="960"/>
              </a:spcBef>
              <a:buClr>
                <a:srgbClr val="6D9FAF"/>
              </a:buClr>
              <a:buSzPct val="78571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Menghibur (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800" i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entertain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).</a:t>
            </a:r>
            <a:endParaRPr sz="2800">
              <a:latin typeface="Arial"/>
              <a:cs typeface="Arial"/>
            </a:endParaRPr>
          </a:p>
          <a:p>
            <a:pPr marL="396240" marR="1989455" indent="-383540">
              <a:lnSpc>
                <a:spcPts val="3020"/>
              </a:lnSpc>
              <a:spcBef>
                <a:spcPts val="1250"/>
              </a:spcBef>
              <a:buClr>
                <a:srgbClr val="6D9FAF"/>
              </a:buClr>
              <a:buSzPct val="78571"/>
              <a:buFont typeface="Wingdings 2"/>
              <a:buChar char=""/>
              <a:tabLst>
                <a:tab pos="490855" algn="l"/>
                <a:tab pos="491490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Memberikan pengalaman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yang  menyenangkan</a:t>
            </a:r>
            <a:endParaRPr sz="28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830"/>
              </a:spcBef>
              <a:buClr>
                <a:srgbClr val="6D9FAF"/>
              </a:buClr>
              <a:buSzPct val="78571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Menginformasikan 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sesuatu (</a:t>
            </a:r>
            <a:r>
              <a:rPr sz="2800" i="1" spc="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800" i="1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inform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).</a:t>
            </a:r>
            <a:endParaRPr sz="2800">
              <a:latin typeface="Arial"/>
              <a:cs typeface="Arial"/>
            </a:endParaRPr>
          </a:p>
          <a:p>
            <a:pPr marL="396240" marR="1156335" indent="-383540">
              <a:lnSpc>
                <a:spcPts val="3030"/>
              </a:lnSpc>
              <a:spcBef>
                <a:spcPts val="1240"/>
              </a:spcBef>
              <a:buClr>
                <a:srgbClr val="6D9FAF"/>
              </a:buClr>
              <a:buSzPct val="78571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Memperluas </a:t>
            </a: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wawasan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atau memberi  informasi pendengar</a:t>
            </a:r>
            <a:r>
              <a:rPr sz="2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audience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28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815"/>
              </a:spcBef>
              <a:buClr>
                <a:srgbClr val="6D9FAF"/>
              </a:buClr>
              <a:buSzPct val="78571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Mmempengaruhi (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800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persuade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).</a:t>
            </a:r>
            <a:endParaRPr sz="2800">
              <a:latin typeface="Arial"/>
              <a:cs typeface="Arial"/>
            </a:endParaRPr>
          </a:p>
          <a:p>
            <a:pPr marL="396240" marR="5080" indent="-383540">
              <a:lnSpc>
                <a:spcPts val="3030"/>
              </a:lnSpc>
              <a:spcBef>
                <a:spcPts val="1240"/>
              </a:spcBef>
              <a:buClr>
                <a:srgbClr val="6D9FAF"/>
              </a:buClr>
              <a:buSzPct val="78571"/>
              <a:buFont typeface="Wingdings 2"/>
              <a:buChar char=""/>
              <a:tabLst>
                <a:tab pos="396240" algn="l"/>
                <a:tab pos="39687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Mendorong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terjadinya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perubahan sikap atau  perilaku baru 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pada</a:t>
            </a:r>
            <a:r>
              <a:rPr sz="2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audience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7776" y="507568"/>
            <a:ext cx="7380605" cy="651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100" spc="-55" dirty="0"/>
              <a:t>Tujuan </a:t>
            </a:r>
            <a:r>
              <a:rPr sz="4100" spc="-5" dirty="0"/>
              <a:t>Komunikasi </a:t>
            </a:r>
            <a:r>
              <a:rPr sz="4100" spc="-10" dirty="0"/>
              <a:t>yang</a:t>
            </a:r>
            <a:r>
              <a:rPr sz="4100" spc="-65" dirty="0"/>
              <a:t> </a:t>
            </a:r>
            <a:r>
              <a:rPr sz="4100" dirty="0"/>
              <a:t>Baik</a:t>
            </a:r>
            <a:endParaRPr sz="41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830072" y="1624965"/>
            <a:ext cx="7353934" cy="3075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6240" marR="434975" indent="-383540">
              <a:lnSpc>
                <a:spcPct val="100000"/>
              </a:lnSpc>
              <a:spcBef>
                <a:spcPts val="100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6875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Pernyataan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tujuan harus menjelaskan  akibat </a:t>
            </a:r>
            <a:r>
              <a:rPr sz="3000" spc="-1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diinginkan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dari</a:t>
            </a:r>
            <a:r>
              <a:rPr sz="3000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komunikasi 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publik.</a:t>
            </a:r>
            <a:endParaRPr sz="3000">
              <a:latin typeface="Arial"/>
              <a:cs typeface="Arial"/>
            </a:endParaRPr>
          </a:p>
          <a:p>
            <a:pPr marL="396240" indent="-383540">
              <a:lnSpc>
                <a:spcPct val="100000"/>
              </a:lnSpc>
              <a:spcBef>
                <a:spcPts val="1205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6875" algn="l"/>
              </a:tabLst>
            </a:pP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Pernyataan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tujuan harus</a:t>
            </a:r>
            <a:r>
              <a:rPr sz="3000"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spesifik.</a:t>
            </a:r>
            <a:endParaRPr sz="3000">
              <a:latin typeface="Arial"/>
              <a:cs typeface="Arial"/>
            </a:endParaRPr>
          </a:p>
          <a:p>
            <a:pPr marL="396240" marR="5080" indent="-383540">
              <a:lnSpc>
                <a:spcPct val="100000"/>
              </a:lnSpc>
              <a:spcBef>
                <a:spcPts val="1200"/>
              </a:spcBef>
              <a:buClr>
                <a:srgbClr val="6D9FAF"/>
              </a:buClr>
              <a:buSzPct val="80000"/>
              <a:buFont typeface="Wingdings 2"/>
              <a:buChar char=""/>
              <a:tabLst>
                <a:tab pos="396875" algn="l"/>
                <a:tab pos="6253480" algn="l"/>
              </a:tabLst>
            </a:pPr>
            <a:r>
              <a:rPr sz="3000" spc="-15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000" spc="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000" spc="-4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000" spc="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0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000" spc="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3000" spc="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0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ha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000" spc="1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0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000" spc="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ik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.	</a:t>
            </a:r>
            <a:r>
              <a:rPr sz="3000" spc="0" dirty="0">
                <a:solidFill>
                  <a:srgbClr val="FFFFFF"/>
                </a:solidFill>
                <a:latin typeface="Arial"/>
                <a:cs typeface="Arial"/>
              </a:rPr>
              <a:t>(dapa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t 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dicapai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30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dilaksanakan).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7776" y="212597"/>
            <a:ext cx="611505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Delapan Langkah</a:t>
            </a:r>
            <a:r>
              <a:rPr spc="-65" dirty="0"/>
              <a:t> </a:t>
            </a:r>
            <a:r>
              <a:rPr spc="-5" dirty="0"/>
              <a:t>Persiapan  Berbicara </a:t>
            </a:r>
            <a:r>
              <a:rPr dirty="0"/>
              <a:t>di </a:t>
            </a:r>
            <a:r>
              <a:rPr spc="-5" dirty="0"/>
              <a:t>Depan</a:t>
            </a:r>
            <a:r>
              <a:rPr spc="-55" dirty="0"/>
              <a:t> </a:t>
            </a:r>
            <a:r>
              <a:rPr dirty="0"/>
              <a:t>Publik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25"/>
              </a:lnSpc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936447" y="1494952"/>
            <a:ext cx="7037705" cy="416687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600075" algn="l"/>
                <a:tab pos="60071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Memilih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topik dan</a:t>
            </a: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tujuan</a:t>
            </a:r>
            <a:endParaRPr sz="28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340"/>
              </a:spcBef>
              <a:buClr>
                <a:srgbClr val="6D9FAF"/>
              </a:buClr>
              <a:buSzPct val="78571"/>
              <a:buAutoNum type="arabicPeriod"/>
              <a:tabLst>
                <a:tab pos="621665" algn="l"/>
                <a:tab pos="62293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Menganalisis</a:t>
            </a:r>
            <a:r>
              <a:rPr sz="2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khalayak</a:t>
            </a:r>
            <a:endParaRPr sz="28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340"/>
              </a:spcBef>
              <a:buClr>
                <a:srgbClr val="6D9FAF"/>
              </a:buClr>
              <a:buSzPct val="78571"/>
              <a:buAutoNum type="arabicPeriod"/>
              <a:tabLst>
                <a:tab pos="621665" algn="l"/>
                <a:tab pos="62293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Meneliti</a:t>
            </a:r>
            <a:r>
              <a:rPr sz="28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topik</a:t>
            </a:r>
            <a:endParaRPr sz="2800">
              <a:latin typeface="Arial"/>
              <a:cs typeface="Arial"/>
            </a:endParaRPr>
          </a:p>
          <a:p>
            <a:pPr marL="622300" marR="1061720" indent="-609600">
              <a:lnSpc>
                <a:spcPts val="3030"/>
              </a:lnSpc>
              <a:spcBef>
                <a:spcPts val="710"/>
              </a:spcBef>
              <a:buClr>
                <a:srgbClr val="6D9FAF"/>
              </a:buClr>
              <a:buSzPct val="78571"/>
              <a:buAutoNum type="arabicPeriod"/>
              <a:tabLst>
                <a:tab pos="621665" algn="l"/>
                <a:tab pos="62293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Merumuskan tesis dan</a:t>
            </a:r>
            <a:r>
              <a:rPr sz="28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identifikasi  beberapa masalah</a:t>
            </a:r>
            <a:r>
              <a:rPr sz="2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pokoknya</a:t>
            </a:r>
            <a:endParaRPr sz="28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290"/>
              </a:spcBef>
              <a:buClr>
                <a:srgbClr val="6D9FAF"/>
              </a:buClr>
              <a:buSzPct val="78571"/>
              <a:buAutoNum type="arabicPeriod"/>
              <a:tabLst>
                <a:tab pos="621665" algn="l"/>
                <a:tab pos="62293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Mendukung gagasan</a:t>
            </a:r>
            <a:r>
              <a:rPr sz="28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pokoknya</a:t>
            </a:r>
            <a:endParaRPr sz="28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335"/>
              </a:spcBef>
              <a:buClr>
                <a:srgbClr val="6D9FAF"/>
              </a:buClr>
              <a:buSzPct val="78571"/>
              <a:buAutoNum type="arabicPeriod"/>
              <a:tabLst>
                <a:tab pos="621665" algn="l"/>
                <a:tab pos="62293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Mengorganisasikan bahan</a:t>
            </a:r>
            <a:r>
              <a:rPr sz="2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pembicaraan</a:t>
            </a:r>
            <a:endParaRPr sz="28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340"/>
              </a:spcBef>
              <a:buClr>
                <a:srgbClr val="6D9FAF"/>
              </a:buClr>
              <a:buSzPct val="78571"/>
              <a:buAutoNum type="arabicPeriod"/>
              <a:tabLst>
                <a:tab pos="621665" algn="l"/>
                <a:tab pos="622935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Menyiapkan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kalimat dalam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pidato</a:t>
            </a:r>
            <a:endParaRPr sz="28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335"/>
              </a:spcBef>
              <a:buClr>
                <a:srgbClr val="6D9FAF"/>
              </a:buClr>
              <a:buSzPct val="78571"/>
              <a:buAutoNum type="arabicPeriod"/>
              <a:tabLst>
                <a:tab pos="621665" algn="l"/>
                <a:tab pos="622935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Menyusun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pendahuluan 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28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kesimpulan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561</Words>
  <Application>Microsoft Office PowerPoint</Application>
  <PresentationFormat>On-screen Show (4:3)</PresentationFormat>
  <Paragraphs>125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Wingdings</vt:lpstr>
      <vt:lpstr>Wingdings 2</vt:lpstr>
      <vt:lpstr>Office Theme</vt:lpstr>
      <vt:lpstr>PowerPoint Presentation</vt:lpstr>
      <vt:lpstr>Tujuan Instruksional Khusus</vt:lpstr>
      <vt:lpstr>Sub Pokok Bahasan</vt:lpstr>
      <vt:lpstr>Tiga Aspek dalam Komunikasi  Publik</vt:lpstr>
      <vt:lpstr>Tiga hal yang harus diperhatikan  dalam komunikasi publik</vt:lpstr>
      <vt:lpstr>Pengertian komunikasi publik</vt:lpstr>
      <vt:lpstr>Maksud dan Tujuan Komunikasi  Publik</vt:lpstr>
      <vt:lpstr>Tujuan Komunikasi yang Baik</vt:lpstr>
      <vt:lpstr>Delapan Langkah Persiapan  Berbicara di Depan Publik</vt:lpstr>
      <vt:lpstr>Penyampaian Pesan di Depan  Publik (Public Speaking)</vt:lpstr>
      <vt:lpstr>Penanggulangan ‘rasa gelisah’  saat berbicara di depan publik</vt:lpstr>
      <vt:lpstr>Metode Penyampaian</vt:lpstr>
      <vt:lpstr>Suara dan Gerakan Tubuh Saat  Komunikasi Publik</vt:lpstr>
      <vt:lpstr>Pidato Informatif</vt:lpstr>
      <vt:lpstr>Pidato Persuasif</vt:lpstr>
      <vt:lpstr>Menyusun Pesan Persuasif</vt:lpstr>
      <vt:lpstr>Beradaptasi terhadap Audience</vt:lpstr>
      <vt:lpstr>Membangun Kredibilitas sebagai  Pembicara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siti amanah</dc:creator>
  <cp:lastModifiedBy>Windows User</cp:lastModifiedBy>
  <cp:revision>1</cp:revision>
  <dcterms:created xsi:type="dcterms:W3CDTF">2017-12-13T13:17:46Z</dcterms:created>
  <dcterms:modified xsi:type="dcterms:W3CDTF">2017-12-13T13:51:29Z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2012-07-10T00:00:00Z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2017-12-13T00:00:00Z</vt:filetime>
  </property>
</Properties>
</file>