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colors7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3" r:id="rId4"/>
    <p:sldId id="274" r:id="rId5"/>
    <p:sldId id="257" r:id="rId6"/>
    <p:sldId id="275" r:id="rId7"/>
    <p:sldId id="270" r:id="rId8"/>
    <p:sldId id="258" r:id="rId9"/>
    <p:sldId id="259" r:id="rId10"/>
    <p:sldId id="271" r:id="rId11"/>
    <p:sldId id="276" r:id="rId12"/>
    <p:sldId id="277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79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AA9344-36BF-45AA-8D50-4615712B454C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9D5820AB-4678-404B-94E9-FA87A59623C0}">
      <dgm:prSet phldrT="[Text]"/>
      <dgm:spPr/>
      <dgm:t>
        <a:bodyPr/>
        <a:lstStyle/>
        <a:p>
          <a:r>
            <a:rPr lang="en-US" dirty="0" err="1" smtClean="0"/>
            <a:t>Istilah</a:t>
          </a:r>
          <a:r>
            <a:rPr lang="en-US" dirty="0" smtClean="0"/>
            <a:t> </a:t>
          </a:r>
          <a:r>
            <a:rPr lang="en-US" dirty="0" err="1" smtClean="0"/>
            <a:t>ini</a:t>
          </a:r>
          <a:r>
            <a:rPr lang="en-US" dirty="0" smtClean="0"/>
            <a:t> </a:t>
          </a:r>
          <a:r>
            <a:rPr lang="en-US" dirty="0" err="1" smtClean="0"/>
            <a:t>mula-mula</a:t>
          </a:r>
          <a:r>
            <a:rPr lang="en-US" dirty="0" smtClean="0"/>
            <a:t> </a:t>
          </a:r>
          <a:r>
            <a:rPr lang="en-US" dirty="0" err="1" smtClean="0"/>
            <a:t>diperkenalkan</a:t>
          </a:r>
          <a:r>
            <a:rPr lang="en-US" dirty="0" smtClean="0"/>
            <a:t> </a:t>
          </a:r>
          <a:r>
            <a:rPr lang="en-US" dirty="0" err="1" smtClean="0"/>
            <a:t>oleh</a:t>
          </a:r>
          <a:r>
            <a:rPr lang="en-US" dirty="0" smtClean="0"/>
            <a:t> George </a:t>
          </a:r>
          <a:r>
            <a:rPr lang="en-US" dirty="0" err="1" smtClean="0"/>
            <a:t>Odiorne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karyanya</a:t>
          </a:r>
          <a:r>
            <a:rPr lang="en-US" dirty="0" smtClean="0"/>
            <a:t> “ An Application of Communication Audit” yang </a:t>
          </a:r>
          <a:r>
            <a:rPr lang="en-US" dirty="0" err="1" smtClean="0"/>
            <a:t>diterbitkan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jurnal</a:t>
          </a:r>
          <a:r>
            <a:rPr lang="en-US" dirty="0" smtClean="0"/>
            <a:t> </a:t>
          </a:r>
          <a:r>
            <a:rPr lang="en-US" dirty="0" err="1" smtClean="0"/>
            <a:t>Personel</a:t>
          </a:r>
          <a:r>
            <a:rPr lang="en-US" dirty="0" smtClean="0"/>
            <a:t> Psychology 7 (1954: 235-243)</a:t>
          </a:r>
          <a:endParaRPr lang="en-US" dirty="0"/>
        </a:p>
      </dgm:t>
    </dgm:pt>
    <dgm:pt modelId="{28E453A6-BDFB-4881-8952-D6A1B36C1D6A}" cxnId="{70EC5DEC-AA9E-4906-A57E-F1F04A7C85B1}" type="parTrans">
      <dgm:prSet/>
      <dgm:spPr/>
      <dgm:t>
        <a:bodyPr/>
        <a:lstStyle/>
        <a:p>
          <a:endParaRPr lang="en-US"/>
        </a:p>
      </dgm:t>
    </dgm:pt>
    <dgm:pt modelId="{6E947F0F-A7A2-469A-99EF-EEBB778CBAD6}" cxnId="{70EC5DEC-AA9E-4906-A57E-F1F04A7C85B1}" type="sibTrans">
      <dgm:prSet/>
      <dgm:spPr/>
      <dgm:t>
        <a:bodyPr/>
        <a:lstStyle/>
        <a:p>
          <a:endParaRPr lang="en-US"/>
        </a:p>
      </dgm:t>
    </dgm:pt>
    <dgm:pt modelId="{712B7FB6-807C-4D84-8B14-85EA6F87926B}">
      <dgm:prSet/>
      <dgm:spPr/>
      <dgm:t>
        <a:bodyPr/>
        <a:lstStyle/>
        <a:p>
          <a:r>
            <a:rPr lang="en-US" dirty="0" err="1" smtClean="0"/>
            <a:t>Odiorne</a:t>
          </a:r>
          <a:r>
            <a:rPr lang="en-US" dirty="0" smtClean="0"/>
            <a:t> </a:t>
          </a:r>
          <a:r>
            <a:rPr lang="en-US" dirty="0" err="1" smtClean="0"/>
            <a:t>ingin</a:t>
          </a:r>
          <a:r>
            <a:rPr lang="en-US" dirty="0" smtClean="0"/>
            <a:t> </a:t>
          </a:r>
          <a:r>
            <a:rPr lang="en-US" dirty="0" err="1" smtClean="0"/>
            <a:t>menunjukkan</a:t>
          </a:r>
          <a:r>
            <a:rPr lang="en-US" dirty="0" smtClean="0"/>
            <a:t> </a:t>
          </a:r>
          <a:r>
            <a:rPr lang="en-US" dirty="0" err="1" smtClean="0"/>
            <a:t>bahwa</a:t>
          </a:r>
          <a:r>
            <a:rPr lang="en-US" dirty="0" smtClean="0"/>
            <a:t> proses-proses </a:t>
          </a:r>
          <a:r>
            <a:rPr lang="en-US" dirty="0" err="1" smtClean="0"/>
            <a:t>komunikasi</a:t>
          </a:r>
          <a:r>
            <a:rPr lang="en-US" dirty="0" smtClean="0"/>
            <a:t> </a:t>
          </a:r>
          <a:r>
            <a:rPr lang="en-US" dirty="0" err="1" smtClean="0"/>
            <a:t>bagaimanapun</a:t>
          </a:r>
          <a:r>
            <a:rPr lang="en-US" dirty="0" smtClean="0"/>
            <a:t> </a:t>
          </a:r>
          <a:r>
            <a:rPr lang="en-US" dirty="0" err="1" smtClean="0"/>
            <a:t>dapat</a:t>
          </a:r>
          <a:r>
            <a:rPr lang="en-US" dirty="0" smtClean="0"/>
            <a:t> </a:t>
          </a:r>
          <a:r>
            <a:rPr lang="en-US" dirty="0" err="1" smtClean="0"/>
            <a:t>diperiksa</a:t>
          </a:r>
          <a:r>
            <a:rPr lang="en-US" dirty="0" smtClean="0"/>
            <a:t>, </a:t>
          </a:r>
          <a:r>
            <a:rPr lang="en-US" dirty="0" err="1" smtClean="0"/>
            <a:t>dievaluasi</a:t>
          </a:r>
          <a:r>
            <a:rPr lang="en-US" dirty="0" smtClean="0"/>
            <a:t>,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diukur</a:t>
          </a:r>
          <a:r>
            <a:rPr lang="en-US" dirty="0" smtClean="0"/>
            <a:t> </a:t>
          </a:r>
          <a:r>
            <a:rPr lang="en-US" dirty="0" err="1" smtClean="0"/>
            <a:t>secara</a:t>
          </a:r>
          <a:r>
            <a:rPr lang="en-US" dirty="0" smtClean="0"/>
            <a:t> </a:t>
          </a:r>
          <a:r>
            <a:rPr lang="en-US" dirty="0" err="1" smtClean="0"/>
            <a:t>cermat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sistematik</a:t>
          </a:r>
          <a:r>
            <a:rPr lang="en-US" dirty="0" smtClean="0"/>
            <a:t> </a:t>
          </a:r>
          <a:r>
            <a:rPr lang="en-US" dirty="0" err="1" smtClean="0"/>
            <a:t>sebagaimana</a:t>
          </a:r>
          <a:r>
            <a:rPr lang="en-US" dirty="0" smtClean="0"/>
            <a:t> </a:t>
          </a:r>
          <a:r>
            <a:rPr lang="en-US" dirty="0" err="1" smtClean="0"/>
            <a:t>halnya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catatan-catatan</a:t>
          </a:r>
          <a:r>
            <a:rPr lang="en-US" dirty="0" smtClean="0"/>
            <a:t> </a:t>
          </a:r>
          <a:r>
            <a:rPr lang="en-US" dirty="0" err="1" smtClean="0"/>
            <a:t>keuangan</a:t>
          </a:r>
          <a:r>
            <a:rPr lang="en-US" dirty="0" smtClean="0"/>
            <a:t>.</a:t>
          </a:r>
        </a:p>
      </dgm:t>
    </dgm:pt>
    <dgm:pt modelId="{3A3EF305-7E9A-403A-B1DE-2B83367AA66C}" cxnId="{20D4EA60-B9F3-45BD-804D-F427CD57A456}" type="parTrans">
      <dgm:prSet/>
      <dgm:spPr/>
      <dgm:t>
        <a:bodyPr/>
        <a:lstStyle/>
        <a:p>
          <a:endParaRPr lang="en-US"/>
        </a:p>
      </dgm:t>
    </dgm:pt>
    <dgm:pt modelId="{239F8424-EDDE-4694-B17E-0D7C460C8DD6}" cxnId="{20D4EA60-B9F3-45BD-804D-F427CD57A456}" type="sibTrans">
      <dgm:prSet/>
      <dgm:spPr/>
      <dgm:t>
        <a:bodyPr/>
        <a:lstStyle/>
        <a:p>
          <a:endParaRPr lang="en-US"/>
        </a:p>
      </dgm:t>
    </dgm:pt>
    <dgm:pt modelId="{F3E83C32-FEDF-4C81-9BD0-B145ED03CEFA}">
      <dgm:prSet/>
      <dgm:spPr/>
      <dgm:t>
        <a:bodyPr/>
        <a:lstStyle/>
        <a:p>
          <a:r>
            <a:rPr lang="en-US" smtClean="0"/>
            <a:t>Pengukuran bertujuan agar kualitas dan kinerja pihak-pihak yang terlibat dalam komunikasi tersebut dapat ditingkatkan.</a:t>
          </a:r>
          <a:endParaRPr lang="en-US" dirty="0" smtClean="0"/>
        </a:p>
      </dgm:t>
    </dgm:pt>
    <dgm:pt modelId="{817BAD1A-70F0-4E3E-A92A-36E9DB3C50B4}" cxnId="{39475FB7-9B66-4F7F-B30E-B75F04CDD586}" type="parTrans">
      <dgm:prSet/>
      <dgm:spPr/>
      <dgm:t>
        <a:bodyPr/>
        <a:lstStyle/>
        <a:p>
          <a:endParaRPr lang="en-US"/>
        </a:p>
      </dgm:t>
    </dgm:pt>
    <dgm:pt modelId="{2032F27F-0C96-4FA2-B5ED-BBBF40484A3E}" cxnId="{39475FB7-9B66-4F7F-B30E-B75F04CDD586}" type="sibTrans">
      <dgm:prSet/>
      <dgm:spPr/>
      <dgm:t>
        <a:bodyPr/>
        <a:lstStyle/>
        <a:p>
          <a:endParaRPr lang="en-US"/>
        </a:p>
      </dgm:t>
    </dgm:pt>
    <dgm:pt modelId="{40388341-B694-47BD-BF25-1BC2E6D5A960}" type="pres">
      <dgm:prSet presAssocID="{78AA9344-36BF-45AA-8D50-4615712B454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3132CD-C88C-453C-8EE8-90A26768CE0B}" type="pres">
      <dgm:prSet presAssocID="{9D5820AB-4678-404B-94E9-FA87A59623C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677E13-05DF-48AF-B9D2-FBFE19512283}" type="pres">
      <dgm:prSet presAssocID="{6E947F0F-A7A2-469A-99EF-EEBB778CBAD6}" presName="sibTrans" presStyleCnt="0"/>
      <dgm:spPr/>
    </dgm:pt>
    <dgm:pt modelId="{2208D740-BA9E-4B3B-ADA9-FBBD8B54854E}" type="pres">
      <dgm:prSet presAssocID="{712B7FB6-807C-4D84-8B14-85EA6F87926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9B1BF8-9D71-47C0-B363-7EB9FA9781B7}" type="pres">
      <dgm:prSet presAssocID="{239F8424-EDDE-4694-B17E-0D7C460C8DD6}" presName="sibTrans" presStyleCnt="0"/>
      <dgm:spPr/>
    </dgm:pt>
    <dgm:pt modelId="{63FEB17B-C1FD-4A88-90E3-3D73D6F44727}" type="pres">
      <dgm:prSet presAssocID="{F3E83C32-FEDF-4C81-9BD0-B145ED03CEF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0D4EA60-B9F3-45BD-804D-F427CD57A456}" srcId="{78AA9344-36BF-45AA-8D50-4615712B454C}" destId="{712B7FB6-807C-4D84-8B14-85EA6F87926B}" srcOrd="1" destOrd="0" parTransId="{3A3EF305-7E9A-403A-B1DE-2B83367AA66C}" sibTransId="{239F8424-EDDE-4694-B17E-0D7C460C8DD6}"/>
    <dgm:cxn modelId="{60730CFF-84C8-4F7F-8493-623BF3735C24}" type="presOf" srcId="{78AA9344-36BF-45AA-8D50-4615712B454C}" destId="{40388341-B694-47BD-BF25-1BC2E6D5A960}" srcOrd="0" destOrd="0" presId="urn:microsoft.com/office/officeart/2005/8/layout/default"/>
    <dgm:cxn modelId="{70EC5DEC-AA9E-4906-A57E-F1F04A7C85B1}" srcId="{78AA9344-36BF-45AA-8D50-4615712B454C}" destId="{9D5820AB-4678-404B-94E9-FA87A59623C0}" srcOrd="0" destOrd="0" parTransId="{28E453A6-BDFB-4881-8952-D6A1B36C1D6A}" sibTransId="{6E947F0F-A7A2-469A-99EF-EEBB778CBAD6}"/>
    <dgm:cxn modelId="{373323C2-A59B-4FF6-9791-7F56EEE60E7B}" type="presOf" srcId="{F3E83C32-FEDF-4C81-9BD0-B145ED03CEFA}" destId="{63FEB17B-C1FD-4A88-90E3-3D73D6F44727}" srcOrd="0" destOrd="0" presId="urn:microsoft.com/office/officeart/2005/8/layout/default"/>
    <dgm:cxn modelId="{181FBE2D-F993-4934-B5D7-A5EB3DB36611}" type="presOf" srcId="{712B7FB6-807C-4D84-8B14-85EA6F87926B}" destId="{2208D740-BA9E-4B3B-ADA9-FBBD8B54854E}" srcOrd="0" destOrd="0" presId="urn:microsoft.com/office/officeart/2005/8/layout/default"/>
    <dgm:cxn modelId="{39475FB7-9B66-4F7F-B30E-B75F04CDD586}" srcId="{78AA9344-36BF-45AA-8D50-4615712B454C}" destId="{F3E83C32-FEDF-4C81-9BD0-B145ED03CEFA}" srcOrd="2" destOrd="0" parTransId="{817BAD1A-70F0-4E3E-A92A-36E9DB3C50B4}" sibTransId="{2032F27F-0C96-4FA2-B5ED-BBBF40484A3E}"/>
    <dgm:cxn modelId="{253075F8-4913-4A65-A2B9-98047F715A07}" type="presOf" srcId="{9D5820AB-4678-404B-94E9-FA87A59623C0}" destId="{8E3132CD-C88C-453C-8EE8-90A26768CE0B}" srcOrd="0" destOrd="0" presId="urn:microsoft.com/office/officeart/2005/8/layout/default"/>
    <dgm:cxn modelId="{4C46DD60-ED71-40B1-BBED-1782723DE856}" type="presParOf" srcId="{40388341-B694-47BD-BF25-1BC2E6D5A960}" destId="{8E3132CD-C88C-453C-8EE8-90A26768CE0B}" srcOrd="0" destOrd="0" presId="urn:microsoft.com/office/officeart/2005/8/layout/default"/>
    <dgm:cxn modelId="{E423D2D0-B655-4253-B433-19E0C6B5FD66}" type="presParOf" srcId="{40388341-B694-47BD-BF25-1BC2E6D5A960}" destId="{DF677E13-05DF-48AF-B9D2-FBFE19512283}" srcOrd="1" destOrd="0" presId="urn:microsoft.com/office/officeart/2005/8/layout/default"/>
    <dgm:cxn modelId="{BE72EC58-B34E-4E6E-B463-6F41E05BF8F3}" type="presParOf" srcId="{40388341-B694-47BD-BF25-1BC2E6D5A960}" destId="{2208D740-BA9E-4B3B-ADA9-FBBD8B54854E}" srcOrd="2" destOrd="0" presId="urn:microsoft.com/office/officeart/2005/8/layout/default"/>
    <dgm:cxn modelId="{16404D65-57E6-433E-B12E-8BA1A170776F}" type="presParOf" srcId="{40388341-B694-47BD-BF25-1BC2E6D5A960}" destId="{E89B1BF8-9D71-47C0-B363-7EB9FA9781B7}" srcOrd="3" destOrd="0" presId="urn:microsoft.com/office/officeart/2005/8/layout/default"/>
    <dgm:cxn modelId="{90FF6559-03EC-4ADF-8A43-DB1B025D4498}" type="presParOf" srcId="{40388341-B694-47BD-BF25-1BC2E6D5A960}" destId="{63FEB17B-C1FD-4A88-90E3-3D73D6F4472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3E569E-D8F0-4B81-9E39-ABBC45B2CC67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1E2EDD4-5026-4DED-AED1-2756F97E40D2}">
      <dgm:prSet phldrT="[Text]"/>
      <dgm:spPr/>
      <dgm:t>
        <a:bodyPr/>
        <a:lstStyle/>
        <a:p>
          <a:r>
            <a:rPr lang="en-US" smtClean="0"/>
            <a:t>Proses komunikasi yang dilakukan oleh seorang manajer memakan 80% alokasi waktu kerja.</a:t>
          </a:r>
          <a:endParaRPr lang="en-US"/>
        </a:p>
      </dgm:t>
    </dgm:pt>
    <dgm:pt modelId="{9C413109-1B69-4896-8C18-B29108B43F13}" cxnId="{2CA23CC5-A167-4809-8D89-37AE3F5C2B9F}" type="parTrans">
      <dgm:prSet/>
      <dgm:spPr/>
      <dgm:t>
        <a:bodyPr/>
        <a:lstStyle/>
        <a:p>
          <a:endParaRPr lang="en-US"/>
        </a:p>
      </dgm:t>
    </dgm:pt>
    <dgm:pt modelId="{5ABA7298-D072-4947-9AD0-F1A6BCB492CB}" cxnId="{2CA23CC5-A167-4809-8D89-37AE3F5C2B9F}" type="sibTrans">
      <dgm:prSet/>
      <dgm:spPr/>
      <dgm:t>
        <a:bodyPr/>
        <a:lstStyle/>
        <a:p>
          <a:endParaRPr lang="en-US"/>
        </a:p>
      </dgm:t>
    </dgm:pt>
    <dgm:pt modelId="{011B51CF-46D9-4B19-9563-B870A6B06431}">
      <dgm:prSet/>
      <dgm:spPr/>
      <dgm:t>
        <a:bodyPr/>
        <a:lstStyle/>
        <a:p>
          <a:r>
            <a:rPr lang="en-US" smtClean="0"/>
            <a:t>Informasi merupakan sumber daya berharga dalam manajemen organisasi. Informasi tersebut haruslah berkualitas, tepat, valid dan memenuhi persyaratan anggota kerja di semua tingkat organisasi.</a:t>
          </a:r>
          <a:endParaRPr lang="en-US" dirty="0"/>
        </a:p>
      </dgm:t>
    </dgm:pt>
    <dgm:pt modelId="{207F00A9-8798-4395-B4BB-932D7F255235}" cxnId="{0FC08178-69D3-458D-913D-CF3CE783C7D9}" type="parTrans">
      <dgm:prSet/>
      <dgm:spPr/>
      <dgm:t>
        <a:bodyPr/>
        <a:lstStyle/>
        <a:p>
          <a:endParaRPr lang="en-US"/>
        </a:p>
      </dgm:t>
    </dgm:pt>
    <dgm:pt modelId="{29B64F3C-2969-464B-BA92-9C30641103BB}" cxnId="{0FC08178-69D3-458D-913D-CF3CE783C7D9}" type="sibTrans">
      <dgm:prSet/>
      <dgm:spPr/>
      <dgm:t>
        <a:bodyPr/>
        <a:lstStyle/>
        <a:p>
          <a:endParaRPr lang="en-US"/>
        </a:p>
      </dgm:t>
    </dgm:pt>
    <dgm:pt modelId="{4D5F30C8-301C-4E2D-8402-22557F5E60C4}" type="pres">
      <dgm:prSet presAssocID="{D13E569E-D8F0-4B81-9E39-ABBC45B2CC6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CB3A1CD-9BAD-4348-A06E-83503265702F}" type="pres">
      <dgm:prSet presAssocID="{E1E2EDD4-5026-4DED-AED1-2756F97E40D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B8C964-94DD-405D-9087-13D83E1CC47D}" type="pres">
      <dgm:prSet presAssocID="{5ABA7298-D072-4947-9AD0-F1A6BCB492CB}" presName="spacer" presStyleCnt="0"/>
      <dgm:spPr/>
    </dgm:pt>
    <dgm:pt modelId="{A0D8FB2E-F553-4A9E-875D-FC8E6A26A41D}" type="pres">
      <dgm:prSet presAssocID="{011B51CF-46D9-4B19-9563-B870A6B0643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CA23CC5-A167-4809-8D89-37AE3F5C2B9F}" srcId="{D13E569E-D8F0-4B81-9E39-ABBC45B2CC67}" destId="{E1E2EDD4-5026-4DED-AED1-2756F97E40D2}" srcOrd="0" destOrd="0" parTransId="{9C413109-1B69-4896-8C18-B29108B43F13}" sibTransId="{5ABA7298-D072-4947-9AD0-F1A6BCB492CB}"/>
    <dgm:cxn modelId="{4267ECA5-6E19-48F1-B1CA-86534D5974F6}" type="presOf" srcId="{D13E569E-D8F0-4B81-9E39-ABBC45B2CC67}" destId="{4D5F30C8-301C-4E2D-8402-22557F5E60C4}" srcOrd="0" destOrd="0" presId="urn:microsoft.com/office/officeart/2005/8/layout/vList2"/>
    <dgm:cxn modelId="{8D089AC5-3446-490B-AD6E-E3DD060BF48A}" type="presOf" srcId="{011B51CF-46D9-4B19-9563-B870A6B06431}" destId="{A0D8FB2E-F553-4A9E-875D-FC8E6A26A41D}" srcOrd="0" destOrd="0" presId="urn:microsoft.com/office/officeart/2005/8/layout/vList2"/>
    <dgm:cxn modelId="{0FC08178-69D3-458D-913D-CF3CE783C7D9}" srcId="{D13E569E-D8F0-4B81-9E39-ABBC45B2CC67}" destId="{011B51CF-46D9-4B19-9563-B870A6B06431}" srcOrd="1" destOrd="0" parTransId="{207F00A9-8798-4395-B4BB-932D7F255235}" sibTransId="{29B64F3C-2969-464B-BA92-9C30641103BB}"/>
    <dgm:cxn modelId="{ABAFF51F-A663-41B9-A65E-FB009DC2CA40}" type="presOf" srcId="{E1E2EDD4-5026-4DED-AED1-2756F97E40D2}" destId="{BCB3A1CD-9BAD-4348-A06E-83503265702F}" srcOrd="0" destOrd="0" presId="urn:microsoft.com/office/officeart/2005/8/layout/vList2"/>
    <dgm:cxn modelId="{C5D7873A-D583-43FA-9192-630D930E59D8}" type="presParOf" srcId="{4D5F30C8-301C-4E2D-8402-22557F5E60C4}" destId="{BCB3A1CD-9BAD-4348-A06E-83503265702F}" srcOrd="0" destOrd="0" presId="urn:microsoft.com/office/officeart/2005/8/layout/vList2"/>
    <dgm:cxn modelId="{9E42F070-B8A9-4F52-B51D-1EFE1D673DDB}" type="presParOf" srcId="{4D5F30C8-301C-4E2D-8402-22557F5E60C4}" destId="{DEB8C964-94DD-405D-9087-13D83E1CC47D}" srcOrd="1" destOrd="0" presId="urn:microsoft.com/office/officeart/2005/8/layout/vList2"/>
    <dgm:cxn modelId="{4E0757E7-B989-4E96-A7F2-8716AE8B2BAB}" type="presParOf" srcId="{4D5F30C8-301C-4E2D-8402-22557F5E60C4}" destId="{A0D8FB2E-F553-4A9E-875D-FC8E6A26A41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298D368-1C41-42F7-96D3-590024F6379D}" type="doc">
      <dgm:prSet loTypeId="urn:microsoft.com/office/officeart/2005/8/layout/hierarchy6" loCatId="hierarchy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144F5689-3788-4A7C-9AB7-A4C36FB1A7AA}">
      <dgm:prSet phldrT="[Text]"/>
      <dgm:spPr/>
      <dgm:t>
        <a:bodyPr/>
        <a:lstStyle/>
        <a:p>
          <a:r>
            <a:rPr lang="en-US" dirty="0" err="1" smtClean="0"/>
            <a:t>Ketua</a:t>
          </a:r>
          <a:r>
            <a:rPr lang="en-US" dirty="0" smtClean="0"/>
            <a:t>/ </a:t>
          </a:r>
          <a:r>
            <a:rPr lang="en-US" dirty="0" err="1" smtClean="0"/>
            <a:t>Pimpinan</a:t>
          </a:r>
          <a:r>
            <a:rPr lang="en-US" dirty="0" smtClean="0"/>
            <a:t> </a:t>
          </a:r>
          <a:r>
            <a:rPr lang="en-US" dirty="0" err="1" smtClean="0"/>
            <a:t>Eksekutif</a:t>
          </a:r>
          <a:endParaRPr lang="en-US" dirty="0"/>
        </a:p>
      </dgm:t>
    </dgm:pt>
    <dgm:pt modelId="{A04CC9B5-E73C-40DE-8863-828AD9704FCB}" cxnId="{AB64DBFD-E918-434B-9910-021BDB1958BA}" type="parTrans">
      <dgm:prSet/>
      <dgm:spPr/>
      <dgm:t>
        <a:bodyPr/>
        <a:lstStyle/>
        <a:p>
          <a:endParaRPr lang="en-US"/>
        </a:p>
      </dgm:t>
    </dgm:pt>
    <dgm:pt modelId="{0F12BDD4-DF7B-4D56-85FB-2EF6F47DFC4C}" cxnId="{AB64DBFD-E918-434B-9910-021BDB1958BA}" type="sibTrans">
      <dgm:prSet/>
      <dgm:spPr/>
      <dgm:t>
        <a:bodyPr/>
        <a:lstStyle/>
        <a:p>
          <a:endParaRPr lang="en-US"/>
        </a:p>
      </dgm:t>
    </dgm:pt>
    <dgm:pt modelId="{8A6DBAF0-F0F8-4407-B1BD-8A797867EEDC}">
      <dgm:prSet phldrT="[Text]"/>
      <dgm:spPr/>
      <dgm:t>
        <a:bodyPr/>
        <a:lstStyle/>
        <a:p>
          <a:r>
            <a:rPr lang="en-US" dirty="0" err="1" smtClean="0"/>
            <a:t>Divisi</a:t>
          </a:r>
          <a:r>
            <a:rPr lang="en-US" dirty="0" smtClean="0"/>
            <a:t> SDM</a:t>
          </a:r>
          <a:endParaRPr lang="en-US" dirty="0"/>
        </a:p>
      </dgm:t>
    </dgm:pt>
    <dgm:pt modelId="{ACC591B1-5E33-4492-BE17-574C1A5C877A}" cxnId="{F919B337-2401-4998-AC9E-6E5E37A5D3EA}" type="parTrans">
      <dgm:prSet/>
      <dgm:spPr/>
      <dgm:t>
        <a:bodyPr/>
        <a:lstStyle/>
        <a:p>
          <a:endParaRPr lang="en-US"/>
        </a:p>
      </dgm:t>
    </dgm:pt>
    <dgm:pt modelId="{CC069874-085C-41A7-9F7C-A63634780CAD}" cxnId="{F919B337-2401-4998-AC9E-6E5E37A5D3EA}" type="sibTrans">
      <dgm:prSet/>
      <dgm:spPr/>
      <dgm:t>
        <a:bodyPr/>
        <a:lstStyle/>
        <a:p>
          <a:endParaRPr lang="en-US"/>
        </a:p>
      </dgm:t>
    </dgm:pt>
    <dgm:pt modelId="{CFA25D43-F755-408B-8F83-336B7F14D502}">
      <dgm:prSet phldrT="[Text]"/>
      <dgm:spPr/>
      <dgm:t>
        <a:bodyPr/>
        <a:lstStyle/>
        <a:p>
          <a:r>
            <a:rPr lang="en-US" dirty="0" err="1" smtClean="0"/>
            <a:t>Divisi</a:t>
          </a:r>
          <a:r>
            <a:rPr lang="en-US" dirty="0" smtClean="0"/>
            <a:t> </a:t>
          </a:r>
          <a:r>
            <a:rPr lang="en-US" dirty="0" err="1" smtClean="0"/>
            <a:t>Rumah</a:t>
          </a:r>
          <a:r>
            <a:rPr lang="en-US" dirty="0" smtClean="0"/>
            <a:t> </a:t>
          </a:r>
          <a:r>
            <a:rPr lang="en-US" dirty="0" err="1" smtClean="0"/>
            <a:t>Tangga</a:t>
          </a:r>
          <a:endParaRPr lang="en-US" dirty="0"/>
        </a:p>
      </dgm:t>
    </dgm:pt>
    <dgm:pt modelId="{CBC9A4FD-D785-413C-9860-C142C4FB9CD7}" cxnId="{78EACED7-4D13-49C8-9EB0-8476701B1AF8}" type="parTrans">
      <dgm:prSet/>
      <dgm:spPr/>
      <dgm:t>
        <a:bodyPr/>
        <a:lstStyle/>
        <a:p>
          <a:endParaRPr lang="en-US"/>
        </a:p>
      </dgm:t>
    </dgm:pt>
    <dgm:pt modelId="{A3FAC1BE-0D23-4E37-8B0D-197FB6C33DFB}" cxnId="{78EACED7-4D13-49C8-9EB0-8476701B1AF8}" type="sibTrans">
      <dgm:prSet/>
      <dgm:spPr/>
      <dgm:t>
        <a:bodyPr/>
        <a:lstStyle/>
        <a:p>
          <a:endParaRPr lang="en-US"/>
        </a:p>
      </dgm:t>
    </dgm:pt>
    <dgm:pt modelId="{4F34B95B-4227-4645-9E3F-B1C360D79B37}">
      <dgm:prSet phldrT="[Text]"/>
      <dgm:spPr/>
      <dgm:t>
        <a:bodyPr/>
        <a:lstStyle/>
        <a:p>
          <a:r>
            <a:rPr lang="en-US" dirty="0" err="1" smtClean="0"/>
            <a:t>Divisi</a:t>
          </a:r>
          <a:r>
            <a:rPr lang="en-US" dirty="0" smtClean="0"/>
            <a:t> </a:t>
          </a:r>
          <a:r>
            <a:rPr lang="en-US" dirty="0" err="1" smtClean="0"/>
            <a:t>Pemasaran</a:t>
          </a:r>
          <a:endParaRPr lang="en-US" dirty="0"/>
        </a:p>
      </dgm:t>
    </dgm:pt>
    <dgm:pt modelId="{AB39957F-3EB8-4433-B909-25C4806DC8D9}" cxnId="{9E717249-DC07-4C9A-B4AA-DBF2AA25029C}" type="parTrans">
      <dgm:prSet/>
      <dgm:spPr/>
      <dgm:t>
        <a:bodyPr/>
        <a:lstStyle/>
        <a:p>
          <a:endParaRPr lang="en-US"/>
        </a:p>
      </dgm:t>
    </dgm:pt>
    <dgm:pt modelId="{2F65D733-2EA7-4B1D-9BC8-20E274EC72B3}" cxnId="{9E717249-DC07-4C9A-B4AA-DBF2AA25029C}" type="sibTrans">
      <dgm:prSet/>
      <dgm:spPr/>
      <dgm:t>
        <a:bodyPr/>
        <a:lstStyle/>
        <a:p>
          <a:endParaRPr lang="en-US"/>
        </a:p>
      </dgm:t>
    </dgm:pt>
    <dgm:pt modelId="{D40BED23-6704-4EEA-8767-BC05AF9C6092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4B53A843-CDAD-478E-A5EF-19B159C2E273}" cxnId="{5FAB506E-1E52-42D7-BC31-D6FB5CCC78FE}" type="parTrans">
      <dgm:prSet/>
      <dgm:spPr/>
      <dgm:t>
        <a:bodyPr/>
        <a:lstStyle/>
        <a:p>
          <a:endParaRPr lang="en-US"/>
        </a:p>
      </dgm:t>
    </dgm:pt>
    <dgm:pt modelId="{C6F245A3-AD4E-47AD-9C9D-B5AEFC405128}" cxnId="{5FAB506E-1E52-42D7-BC31-D6FB5CCC78FE}" type="sibTrans">
      <dgm:prSet/>
      <dgm:spPr/>
      <dgm:t>
        <a:bodyPr/>
        <a:lstStyle/>
        <a:p>
          <a:endParaRPr lang="en-US"/>
        </a:p>
      </dgm:t>
    </dgm:pt>
    <dgm:pt modelId="{1AD68CC8-99D3-4DB1-8B33-4C456AF7FA7E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A7614198-9033-4C19-B3D8-D5ED1A818084}" cxnId="{548C2B29-F7BA-4D1A-900F-5F3F5CF1C438}" type="parTrans">
      <dgm:prSet/>
      <dgm:spPr/>
      <dgm:t>
        <a:bodyPr/>
        <a:lstStyle/>
        <a:p>
          <a:endParaRPr lang="en-US"/>
        </a:p>
      </dgm:t>
    </dgm:pt>
    <dgm:pt modelId="{0AF32665-10C3-498F-8CFC-96095CD6B2DF}" cxnId="{548C2B29-F7BA-4D1A-900F-5F3F5CF1C438}" type="sibTrans">
      <dgm:prSet/>
      <dgm:spPr/>
      <dgm:t>
        <a:bodyPr/>
        <a:lstStyle/>
        <a:p>
          <a:endParaRPr lang="en-US"/>
        </a:p>
      </dgm:t>
    </dgm:pt>
    <dgm:pt modelId="{4A6EBC39-5C11-44F3-A795-53C26A189D69}">
      <dgm:prSet phldrT="[Text]"/>
      <dgm:spPr/>
      <dgm:t>
        <a:bodyPr/>
        <a:lstStyle/>
        <a:p>
          <a:r>
            <a:rPr lang="en-US" dirty="0" smtClean="0"/>
            <a:t>d</a:t>
          </a:r>
          <a:endParaRPr lang="en-US" dirty="0"/>
        </a:p>
      </dgm:t>
    </dgm:pt>
    <dgm:pt modelId="{6399851F-70B9-4413-AFA6-6794D52EA699}" cxnId="{924D6141-E6A2-41AF-AD01-D49852B1658A}" type="parTrans">
      <dgm:prSet/>
      <dgm:spPr/>
      <dgm:t>
        <a:bodyPr/>
        <a:lstStyle/>
        <a:p>
          <a:endParaRPr lang="en-US"/>
        </a:p>
      </dgm:t>
    </dgm:pt>
    <dgm:pt modelId="{2CDF3184-CEB0-4354-8D0A-75159D928357}" cxnId="{924D6141-E6A2-41AF-AD01-D49852B1658A}" type="sibTrans">
      <dgm:prSet/>
      <dgm:spPr/>
      <dgm:t>
        <a:bodyPr/>
        <a:lstStyle/>
        <a:p>
          <a:endParaRPr lang="en-US"/>
        </a:p>
      </dgm:t>
    </dgm:pt>
    <dgm:pt modelId="{07EB6E4E-A96F-481F-BFB3-F48D4A5EF912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F5AC190E-6CD0-4B1E-920B-78C592CA9F38}" cxnId="{29B87B27-9921-4DCD-8DD2-562451BD6748}" type="parTrans">
      <dgm:prSet/>
      <dgm:spPr/>
      <dgm:t>
        <a:bodyPr/>
        <a:lstStyle/>
        <a:p>
          <a:endParaRPr lang="en-US"/>
        </a:p>
      </dgm:t>
    </dgm:pt>
    <dgm:pt modelId="{BE05CFA4-6E22-4AD0-BB87-33A52F900A66}" cxnId="{29B87B27-9921-4DCD-8DD2-562451BD6748}" type="sibTrans">
      <dgm:prSet/>
      <dgm:spPr/>
      <dgm:t>
        <a:bodyPr/>
        <a:lstStyle/>
        <a:p>
          <a:endParaRPr lang="en-US"/>
        </a:p>
      </dgm:t>
    </dgm:pt>
    <dgm:pt modelId="{AF5477FF-7991-496C-B90F-938A31A92DBB}">
      <dgm:prSet phldrT="[Text]"/>
      <dgm:spPr/>
      <dgm:t>
        <a:bodyPr/>
        <a:lstStyle/>
        <a:p>
          <a:r>
            <a:rPr lang="en-US" dirty="0" smtClean="0"/>
            <a:t>g</a:t>
          </a:r>
          <a:endParaRPr lang="en-US" dirty="0"/>
        </a:p>
      </dgm:t>
    </dgm:pt>
    <dgm:pt modelId="{C439C46E-110E-4AFE-9265-D5B9D4A9BEA2}" cxnId="{AD22A39C-EC1F-4EFF-A504-114550462635}" type="parTrans">
      <dgm:prSet/>
      <dgm:spPr/>
      <dgm:t>
        <a:bodyPr/>
        <a:lstStyle/>
        <a:p>
          <a:endParaRPr lang="en-US"/>
        </a:p>
      </dgm:t>
    </dgm:pt>
    <dgm:pt modelId="{E792B1BD-B0CA-4451-8FE3-9F71C7D81099}" cxnId="{AD22A39C-EC1F-4EFF-A504-114550462635}" type="sibTrans">
      <dgm:prSet/>
      <dgm:spPr/>
      <dgm:t>
        <a:bodyPr/>
        <a:lstStyle/>
        <a:p>
          <a:endParaRPr lang="en-US"/>
        </a:p>
      </dgm:t>
    </dgm:pt>
    <dgm:pt modelId="{066DFB2F-9A85-4821-998C-E0D2A93B373A}">
      <dgm:prSet phldrT="[Text]"/>
      <dgm:spPr/>
      <dgm:t>
        <a:bodyPr/>
        <a:lstStyle/>
        <a:p>
          <a:r>
            <a:rPr lang="en-US" dirty="0" smtClean="0"/>
            <a:t>f</a:t>
          </a:r>
          <a:endParaRPr lang="en-US" dirty="0"/>
        </a:p>
      </dgm:t>
    </dgm:pt>
    <dgm:pt modelId="{5EC5C1F9-24D6-4225-98E4-F3835135EDD3}" cxnId="{223E5450-8E53-4268-9D29-FB81CB73AB02}" type="parTrans">
      <dgm:prSet/>
      <dgm:spPr/>
      <dgm:t>
        <a:bodyPr/>
        <a:lstStyle/>
        <a:p>
          <a:endParaRPr lang="en-US"/>
        </a:p>
      </dgm:t>
    </dgm:pt>
    <dgm:pt modelId="{7E2931A9-E081-4B0D-B8FC-C092B77EA08D}" cxnId="{223E5450-8E53-4268-9D29-FB81CB73AB02}" type="sibTrans">
      <dgm:prSet/>
      <dgm:spPr/>
      <dgm:t>
        <a:bodyPr/>
        <a:lstStyle/>
        <a:p>
          <a:endParaRPr lang="en-US"/>
        </a:p>
      </dgm:t>
    </dgm:pt>
    <dgm:pt modelId="{BEB4E7D3-5AE4-43E3-B490-E43E2A44A6DC}" type="pres">
      <dgm:prSet presAssocID="{7298D368-1C41-42F7-96D3-590024F6379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E694D5-66BE-4BDB-B8FE-DD9D4FF9C414}" type="pres">
      <dgm:prSet presAssocID="{7298D368-1C41-42F7-96D3-590024F6379D}" presName="hierFlow" presStyleCnt="0"/>
      <dgm:spPr/>
    </dgm:pt>
    <dgm:pt modelId="{16913FD0-10BD-4592-91DD-DB2D6D8C5960}" type="pres">
      <dgm:prSet presAssocID="{7298D368-1C41-42F7-96D3-590024F6379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DE207C1-3597-4187-A5CD-091FF54C2FA1}" type="pres">
      <dgm:prSet presAssocID="{144F5689-3788-4A7C-9AB7-A4C36FB1A7AA}" presName="Name14" presStyleCnt="0"/>
      <dgm:spPr/>
    </dgm:pt>
    <dgm:pt modelId="{E129B668-07EC-4A1D-AC28-254E966ACF23}" type="pres">
      <dgm:prSet presAssocID="{144F5689-3788-4A7C-9AB7-A4C36FB1A7AA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444C4A-BE0D-4513-8380-A442B048FFBC}" type="pres">
      <dgm:prSet presAssocID="{144F5689-3788-4A7C-9AB7-A4C36FB1A7AA}" presName="hierChild2" presStyleCnt="0"/>
      <dgm:spPr/>
    </dgm:pt>
    <dgm:pt modelId="{1D4AD7C5-BA57-499E-AA22-159DBD8CDE6C}" type="pres">
      <dgm:prSet presAssocID="{ACC591B1-5E33-4492-BE17-574C1A5C877A}" presName="Name19" presStyleLbl="parChTrans1D2" presStyleIdx="0" presStyleCnt="3"/>
      <dgm:spPr/>
      <dgm:t>
        <a:bodyPr/>
        <a:lstStyle/>
        <a:p>
          <a:endParaRPr lang="en-US"/>
        </a:p>
      </dgm:t>
    </dgm:pt>
    <dgm:pt modelId="{51240952-9092-4E5F-A72E-CA519B7DA9A0}" type="pres">
      <dgm:prSet presAssocID="{8A6DBAF0-F0F8-4407-B1BD-8A797867EEDC}" presName="Name21" presStyleCnt="0"/>
      <dgm:spPr/>
    </dgm:pt>
    <dgm:pt modelId="{AD63845E-2E95-4D7E-AC82-E4865D764BAE}" type="pres">
      <dgm:prSet presAssocID="{8A6DBAF0-F0F8-4407-B1BD-8A797867EEDC}" presName="level2Shape" presStyleLbl="node2" presStyleIdx="0" presStyleCnt="3"/>
      <dgm:spPr/>
      <dgm:t>
        <a:bodyPr/>
        <a:lstStyle/>
        <a:p>
          <a:endParaRPr lang="en-US"/>
        </a:p>
      </dgm:t>
    </dgm:pt>
    <dgm:pt modelId="{89E19002-7FBD-4933-A5E5-3E21889DF033}" type="pres">
      <dgm:prSet presAssocID="{8A6DBAF0-F0F8-4407-B1BD-8A797867EEDC}" presName="hierChild3" presStyleCnt="0"/>
      <dgm:spPr/>
    </dgm:pt>
    <dgm:pt modelId="{E44BA28E-254B-44AB-9C6D-5319BA036508}" type="pres">
      <dgm:prSet presAssocID="{A7614198-9033-4C19-B3D8-D5ED1A818084}" presName="Name19" presStyleLbl="parChTrans1D3" presStyleIdx="0" presStyleCnt="6"/>
      <dgm:spPr/>
      <dgm:t>
        <a:bodyPr/>
        <a:lstStyle/>
        <a:p>
          <a:endParaRPr lang="en-US"/>
        </a:p>
      </dgm:t>
    </dgm:pt>
    <dgm:pt modelId="{89B37E29-110B-412C-AA51-CD8D106ABDDF}" type="pres">
      <dgm:prSet presAssocID="{1AD68CC8-99D3-4DB1-8B33-4C456AF7FA7E}" presName="Name21" presStyleCnt="0"/>
      <dgm:spPr/>
    </dgm:pt>
    <dgm:pt modelId="{85AB6D6C-AF63-41C7-9957-55C4B4E9C3A9}" type="pres">
      <dgm:prSet presAssocID="{1AD68CC8-99D3-4DB1-8B33-4C456AF7FA7E}" presName="level2Shape" presStyleLbl="node3" presStyleIdx="0" presStyleCnt="6"/>
      <dgm:spPr/>
      <dgm:t>
        <a:bodyPr/>
        <a:lstStyle/>
        <a:p>
          <a:endParaRPr lang="en-US"/>
        </a:p>
      </dgm:t>
    </dgm:pt>
    <dgm:pt modelId="{F93BFAB7-45FE-4723-A453-5E33C6A31632}" type="pres">
      <dgm:prSet presAssocID="{1AD68CC8-99D3-4DB1-8B33-4C456AF7FA7E}" presName="hierChild3" presStyleCnt="0"/>
      <dgm:spPr/>
    </dgm:pt>
    <dgm:pt modelId="{BE021D8B-44F8-4CC6-987B-224E4CF02538}" type="pres">
      <dgm:prSet presAssocID="{4B53A843-CDAD-478E-A5EF-19B159C2E273}" presName="Name19" presStyleLbl="parChTrans1D3" presStyleIdx="1" presStyleCnt="6"/>
      <dgm:spPr/>
      <dgm:t>
        <a:bodyPr/>
        <a:lstStyle/>
        <a:p>
          <a:endParaRPr lang="en-US"/>
        </a:p>
      </dgm:t>
    </dgm:pt>
    <dgm:pt modelId="{A7DB7927-67AC-4DD9-8C60-3CE5A93B76A6}" type="pres">
      <dgm:prSet presAssocID="{D40BED23-6704-4EEA-8767-BC05AF9C6092}" presName="Name21" presStyleCnt="0"/>
      <dgm:spPr/>
    </dgm:pt>
    <dgm:pt modelId="{EC7EB64D-123B-4929-8699-03999E8C0425}" type="pres">
      <dgm:prSet presAssocID="{D40BED23-6704-4EEA-8767-BC05AF9C6092}" presName="level2Shape" presStyleLbl="node3" presStyleIdx="1" presStyleCnt="6"/>
      <dgm:spPr/>
      <dgm:t>
        <a:bodyPr/>
        <a:lstStyle/>
        <a:p>
          <a:endParaRPr lang="en-US"/>
        </a:p>
      </dgm:t>
    </dgm:pt>
    <dgm:pt modelId="{BA4F0425-3A1B-4469-9051-783BAC56DC8A}" type="pres">
      <dgm:prSet presAssocID="{D40BED23-6704-4EEA-8767-BC05AF9C6092}" presName="hierChild3" presStyleCnt="0"/>
      <dgm:spPr/>
    </dgm:pt>
    <dgm:pt modelId="{AD0692E0-BD4E-4BF9-914B-A30188F02EFE}" type="pres">
      <dgm:prSet presAssocID="{CBC9A4FD-D785-413C-9860-C142C4FB9CD7}" presName="Name19" presStyleLbl="parChTrans1D2" presStyleIdx="1" presStyleCnt="3"/>
      <dgm:spPr/>
      <dgm:t>
        <a:bodyPr/>
        <a:lstStyle/>
        <a:p>
          <a:endParaRPr lang="en-US"/>
        </a:p>
      </dgm:t>
    </dgm:pt>
    <dgm:pt modelId="{F7A19856-62A2-4B52-929B-C4BE9AD15022}" type="pres">
      <dgm:prSet presAssocID="{CFA25D43-F755-408B-8F83-336B7F14D502}" presName="Name21" presStyleCnt="0"/>
      <dgm:spPr/>
    </dgm:pt>
    <dgm:pt modelId="{7B1C9EB3-6F5D-42B1-A9FB-4B38BBB94677}" type="pres">
      <dgm:prSet presAssocID="{CFA25D43-F755-408B-8F83-336B7F14D502}" presName="level2Shape" presStyleLbl="node2" presStyleIdx="1" presStyleCnt="3"/>
      <dgm:spPr/>
      <dgm:t>
        <a:bodyPr/>
        <a:lstStyle/>
        <a:p>
          <a:endParaRPr lang="en-US"/>
        </a:p>
      </dgm:t>
    </dgm:pt>
    <dgm:pt modelId="{799DBB5D-59E2-415E-939A-19F091FC0D58}" type="pres">
      <dgm:prSet presAssocID="{CFA25D43-F755-408B-8F83-336B7F14D502}" presName="hierChild3" presStyleCnt="0"/>
      <dgm:spPr/>
    </dgm:pt>
    <dgm:pt modelId="{1C9CAF7D-D3C2-4A26-A96E-0F80D07DBEDB}" type="pres">
      <dgm:prSet presAssocID="{F5AC190E-6CD0-4B1E-920B-78C592CA9F38}" presName="Name19" presStyleLbl="parChTrans1D3" presStyleIdx="2" presStyleCnt="6"/>
      <dgm:spPr/>
      <dgm:t>
        <a:bodyPr/>
        <a:lstStyle/>
        <a:p>
          <a:endParaRPr lang="en-US"/>
        </a:p>
      </dgm:t>
    </dgm:pt>
    <dgm:pt modelId="{CF304BCD-5493-46DB-8ED6-E4D89FD57E0C}" type="pres">
      <dgm:prSet presAssocID="{07EB6E4E-A96F-481F-BFB3-F48D4A5EF912}" presName="Name21" presStyleCnt="0"/>
      <dgm:spPr/>
    </dgm:pt>
    <dgm:pt modelId="{BBC1E72A-C397-4878-AC62-12E080E815C7}" type="pres">
      <dgm:prSet presAssocID="{07EB6E4E-A96F-481F-BFB3-F48D4A5EF912}" presName="level2Shape" presStyleLbl="node3" presStyleIdx="2" presStyleCnt="6"/>
      <dgm:spPr/>
      <dgm:t>
        <a:bodyPr/>
        <a:lstStyle/>
        <a:p>
          <a:endParaRPr lang="en-US"/>
        </a:p>
      </dgm:t>
    </dgm:pt>
    <dgm:pt modelId="{2F0795F3-B96E-42B4-BC38-F0E3098EE026}" type="pres">
      <dgm:prSet presAssocID="{07EB6E4E-A96F-481F-BFB3-F48D4A5EF912}" presName="hierChild3" presStyleCnt="0"/>
      <dgm:spPr/>
    </dgm:pt>
    <dgm:pt modelId="{2F71687E-FD8A-4805-A574-7D9A652AF7D8}" type="pres">
      <dgm:prSet presAssocID="{6399851F-70B9-4413-AFA6-6794D52EA699}" presName="Name19" presStyleLbl="parChTrans1D3" presStyleIdx="3" presStyleCnt="6"/>
      <dgm:spPr/>
      <dgm:t>
        <a:bodyPr/>
        <a:lstStyle/>
        <a:p>
          <a:endParaRPr lang="en-US"/>
        </a:p>
      </dgm:t>
    </dgm:pt>
    <dgm:pt modelId="{8A21EDCB-1A48-473A-B75C-69CE15D76246}" type="pres">
      <dgm:prSet presAssocID="{4A6EBC39-5C11-44F3-A795-53C26A189D69}" presName="Name21" presStyleCnt="0"/>
      <dgm:spPr/>
    </dgm:pt>
    <dgm:pt modelId="{0629BD8D-5794-4734-BA80-05236EAC95FA}" type="pres">
      <dgm:prSet presAssocID="{4A6EBC39-5C11-44F3-A795-53C26A189D69}" presName="level2Shape" presStyleLbl="node3" presStyleIdx="3" presStyleCnt="6"/>
      <dgm:spPr/>
      <dgm:t>
        <a:bodyPr/>
        <a:lstStyle/>
        <a:p>
          <a:endParaRPr lang="en-US"/>
        </a:p>
      </dgm:t>
    </dgm:pt>
    <dgm:pt modelId="{9D3D5912-D040-46B0-A361-5634183D4250}" type="pres">
      <dgm:prSet presAssocID="{4A6EBC39-5C11-44F3-A795-53C26A189D69}" presName="hierChild3" presStyleCnt="0"/>
      <dgm:spPr/>
    </dgm:pt>
    <dgm:pt modelId="{7F812C6C-5E2D-4448-A757-68EAEF9A05A1}" type="pres">
      <dgm:prSet presAssocID="{AB39957F-3EB8-4433-B909-25C4806DC8D9}" presName="Name19" presStyleLbl="parChTrans1D2" presStyleIdx="2" presStyleCnt="3"/>
      <dgm:spPr/>
      <dgm:t>
        <a:bodyPr/>
        <a:lstStyle/>
        <a:p>
          <a:endParaRPr lang="en-US"/>
        </a:p>
      </dgm:t>
    </dgm:pt>
    <dgm:pt modelId="{6C8ACF76-5E92-4346-A296-B26BF0629283}" type="pres">
      <dgm:prSet presAssocID="{4F34B95B-4227-4645-9E3F-B1C360D79B37}" presName="Name21" presStyleCnt="0"/>
      <dgm:spPr/>
    </dgm:pt>
    <dgm:pt modelId="{DEE2F4D2-82A5-441B-949D-5354E6FEDF03}" type="pres">
      <dgm:prSet presAssocID="{4F34B95B-4227-4645-9E3F-B1C360D79B37}" presName="level2Shape" presStyleLbl="node2" presStyleIdx="2" presStyleCnt="3"/>
      <dgm:spPr/>
      <dgm:t>
        <a:bodyPr/>
        <a:lstStyle/>
        <a:p>
          <a:endParaRPr lang="en-US"/>
        </a:p>
      </dgm:t>
    </dgm:pt>
    <dgm:pt modelId="{7E4068D7-F025-4E9F-9669-322A5E13DD09}" type="pres">
      <dgm:prSet presAssocID="{4F34B95B-4227-4645-9E3F-B1C360D79B37}" presName="hierChild3" presStyleCnt="0"/>
      <dgm:spPr/>
    </dgm:pt>
    <dgm:pt modelId="{F9021E74-8AEE-4A3A-9C38-A4244EB518AA}" type="pres">
      <dgm:prSet presAssocID="{5EC5C1F9-24D6-4225-98E4-F3835135EDD3}" presName="Name19" presStyleLbl="parChTrans1D3" presStyleIdx="4" presStyleCnt="6"/>
      <dgm:spPr/>
      <dgm:t>
        <a:bodyPr/>
        <a:lstStyle/>
        <a:p>
          <a:endParaRPr lang="en-US"/>
        </a:p>
      </dgm:t>
    </dgm:pt>
    <dgm:pt modelId="{7A48DE20-C579-4598-9E2D-8D24CF45FFD7}" type="pres">
      <dgm:prSet presAssocID="{066DFB2F-9A85-4821-998C-E0D2A93B373A}" presName="Name21" presStyleCnt="0"/>
      <dgm:spPr/>
    </dgm:pt>
    <dgm:pt modelId="{3C3612BD-B390-42E8-A082-CDFF488F6255}" type="pres">
      <dgm:prSet presAssocID="{066DFB2F-9A85-4821-998C-E0D2A93B373A}" presName="level2Shape" presStyleLbl="node3" presStyleIdx="4" presStyleCnt="6"/>
      <dgm:spPr/>
      <dgm:t>
        <a:bodyPr/>
        <a:lstStyle/>
        <a:p>
          <a:endParaRPr lang="en-US"/>
        </a:p>
      </dgm:t>
    </dgm:pt>
    <dgm:pt modelId="{0B32DC3F-79B9-415E-9CAC-0E8B20DF3EBB}" type="pres">
      <dgm:prSet presAssocID="{066DFB2F-9A85-4821-998C-E0D2A93B373A}" presName="hierChild3" presStyleCnt="0"/>
      <dgm:spPr/>
    </dgm:pt>
    <dgm:pt modelId="{BCB3C6E2-883C-42B3-AF82-8EF698BD0B25}" type="pres">
      <dgm:prSet presAssocID="{C439C46E-110E-4AFE-9265-D5B9D4A9BEA2}" presName="Name19" presStyleLbl="parChTrans1D3" presStyleIdx="5" presStyleCnt="6"/>
      <dgm:spPr/>
      <dgm:t>
        <a:bodyPr/>
        <a:lstStyle/>
        <a:p>
          <a:endParaRPr lang="en-US"/>
        </a:p>
      </dgm:t>
    </dgm:pt>
    <dgm:pt modelId="{5104008D-FD97-4AE3-8ABD-2E2B8A75D4F8}" type="pres">
      <dgm:prSet presAssocID="{AF5477FF-7991-496C-B90F-938A31A92DBB}" presName="Name21" presStyleCnt="0"/>
      <dgm:spPr/>
    </dgm:pt>
    <dgm:pt modelId="{95110FB9-D32F-4A86-8C45-108E1B3920FF}" type="pres">
      <dgm:prSet presAssocID="{AF5477FF-7991-496C-B90F-938A31A92DBB}" presName="level2Shape" presStyleLbl="node3" presStyleIdx="5" presStyleCnt="6"/>
      <dgm:spPr/>
      <dgm:t>
        <a:bodyPr/>
        <a:lstStyle/>
        <a:p>
          <a:endParaRPr lang="en-US"/>
        </a:p>
      </dgm:t>
    </dgm:pt>
    <dgm:pt modelId="{B831B0E0-8396-436F-A0AA-C0D8D33B65A6}" type="pres">
      <dgm:prSet presAssocID="{AF5477FF-7991-496C-B90F-938A31A92DBB}" presName="hierChild3" presStyleCnt="0"/>
      <dgm:spPr/>
    </dgm:pt>
    <dgm:pt modelId="{1ADC8B37-CAB7-4291-8188-AB139AE82376}" type="pres">
      <dgm:prSet presAssocID="{7298D368-1C41-42F7-96D3-590024F6379D}" presName="bgShapesFlow" presStyleCnt="0"/>
      <dgm:spPr/>
    </dgm:pt>
  </dgm:ptLst>
  <dgm:cxnLst>
    <dgm:cxn modelId="{F416BF6B-C860-41EF-B996-F13B8D227881}" type="presOf" srcId="{F5AC190E-6CD0-4B1E-920B-78C592CA9F38}" destId="{1C9CAF7D-D3C2-4A26-A96E-0F80D07DBEDB}" srcOrd="0" destOrd="0" presId="urn:microsoft.com/office/officeart/2005/8/layout/hierarchy6"/>
    <dgm:cxn modelId="{F5C488AF-9693-4B4B-9A28-63D76D3952AD}" type="presOf" srcId="{4F34B95B-4227-4645-9E3F-B1C360D79B37}" destId="{DEE2F4D2-82A5-441B-949D-5354E6FEDF03}" srcOrd="0" destOrd="0" presId="urn:microsoft.com/office/officeart/2005/8/layout/hierarchy6"/>
    <dgm:cxn modelId="{AD22A39C-EC1F-4EFF-A504-114550462635}" srcId="{4F34B95B-4227-4645-9E3F-B1C360D79B37}" destId="{AF5477FF-7991-496C-B90F-938A31A92DBB}" srcOrd="1" destOrd="0" parTransId="{C439C46E-110E-4AFE-9265-D5B9D4A9BEA2}" sibTransId="{E792B1BD-B0CA-4451-8FE3-9F71C7D81099}"/>
    <dgm:cxn modelId="{924D6141-E6A2-41AF-AD01-D49852B1658A}" srcId="{CFA25D43-F755-408B-8F83-336B7F14D502}" destId="{4A6EBC39-5C11-44F3-A795-53C26A189D69}" srcOrd="1" destOrd="0" parTransId="{6399851F-70B9-4413-AFA6-6794D52EA699}" sibTransId="{2CDF3184-CEB0-4354-8D0A-75159D928357}"/>
    <dgm:cxn modelId="{42FE3D4A-D471-4090-A0A9-E7F72E2040A0}" type="presOf" srcId="{AF5477FF-7991-496C-B90F-938A31A92DBB}" destId="{95110FB9-D32F-4A86-8C45-108E1B3920FF}" srcOrd="0" destOrd="0" presId="urn:microsoft.com/office/officeart/2005/8/layout/hierarchy6"/>
    <dgm:cxn modelId="{AB64DBFD-E918-434B-9910-021BDB1958BA}" srcId="{7298D368-1C41-42F7-96D3-590024F6379D}" destId="{144F5689-3788-4A7C-9AB7-A4C36FB1A7AA}" srcOrd="0" destOrd="0" parTransId="{A04CC9B5-E73C-40DE-8863-828AD9704FCB}" sibTransId="{0F12BDD4-DF7B-4D56-85FB-2EF6F47DFC4C}"/>
    <dgm:cxn modelId="{F919B337-2401-4998-AC9E-6E5E37A5D3EA}" srcId="{144F5689-3788-4A7C-9AB7-A4C36FB1A7AA}" destId="{8A6DBAF0-F0F8-4407-B1BD-8A797867EEDC}" srcOrd="0" destOrd="0" parTransId="{ACC591B1-5E33-4492-BE17-574C1A5C877A}" sibTransId="{CC069874-085C-41A7-9F7C-A63634780CAD}"/>
    <dgm:cxn modelId="{9E717249-DC07-4C9A-B4AA-DBF2AA25029C}" srcId="{144F5689-3788-4A7C-9AB7-A4C36FB1A7AA}" destId="{4F34B95B-4227-4645-9E3F-B1C360D79B37}" srcOrd="2" destOrd="0" parTransId="{AB39957F-3EB8-4433-B909-25C4806DC8D9}" sibTransId="{2F65D733-2EA7-4B1D-9BC8-20E274EC72B3}"/>
    <dgm:cxn modelId="{1604CEA3-CF97-45E1-9F20-8EFE0733B825}" type="presOf" srcId="{CFA25D43-F755-408B-8F83-336B7F14D502}" destId="{7B1C9EB3-6F5D-42B1-A9FB-4B38BBB94677}" srcOrd="0" destOrd="0" presId="urn:microsoft.com/office/officeart/2005/8/layout/hierarchy6"/>
    <dgm:cxn modelId="{AB91671C-17A1-40B3-881D-02532C930EB5}" type="presOf" srcId="{6399851F-70B9-4413-AFA6-6794D52EA699}" destId="{2F71687E-FD8A-4805-A574-7D9A652AF7D8}" srcOrd="0" destOrd="0" presId="urn:microsoft.com/office/officeart/2005/8/layout/hierarchy6"/>
    <dgm:cxn modelId="{FE429AA1-9FCF-40F1-9183-08921DFFF5AC}" type="presOf" srcId="{7298D368-1C41-42F7-96D3-590024F6379D}" destId="{BEB4E7D3-5AE4-43E3-B490-E43E2A44A6DC}" srcOrd="0" destOrd="0" presId="urn:microsoft.com/office/officeart/2005/8/layout/hierarchy6"/>
    <dgm:cxn modelId="{0F53F2D6-E6F8-41E6-8565-7F22F06DEF26}" type="presOf" srcId="{CBC9A4FD-D785-413C-9860-C142C4FB9CD7}" destId="{AD0692E0-BD4E-4BF9-914B-A30188F02EFE}" srcOrd="0" destOrd="0" presId="urn:microsoft.com/office/officeart/2005/8/layout/hierarchy6"/>
    <dgm:cxn modelId="{C4311DC1-AC6D-4B8A-9C94-34BA7A201F17}" type="presOf" srcId="{1AD68CC8-99D3-4DB1-8B33-4C456AF7FA7E}" destId="{85AB6D6C-AF63-41C7-9957-55C4B4E9C3A9}" srcOrd="0" destOrd="0" presId="urn:microsoft.com/office/officeart/2005/8/layout/hierarchy6"/>
    <dgm:cxn modelId="{5FAB506E-1E52-42D7-BC31-D6FB5CCC78FE}" srcId="{8A6DBAF0-F0F8-4407-B1BD-8A797867EEDC}" destId="{D40BED23-6704-4EEA-8767-BC05AF9C6092}" srcOrd="1" destOrd="0" parTransId="{4B53A843-CDAD-478E-A5EF-19B159C2E273}" sibTransId="{C6F245A3-AD4E-47AD-9C9D-B5AEFC405128}"/>
    <dgm:cxn modelId="{B2F5DB29-1362-4836-8E05-08F268E19A6A}" type="presOf" srcId="{07EB6E4E-A96F-481F-BFB3-F48D4A5EF912}" destId="{BBC1E72A-C397-4878-AC62-12E080E815C7}" srcOrd="0" destOrd="0" presId="urn:microsoft.com/office/officeart/2005/8/layout/hierarchy6"/>
    <dgm:cxn modelId="{FDDCEEEF-A5E9-4191-AB00-D8B1B5F458C6}" type="presOf" srcId="{144F5689-3788-4A7C-9AB7-A4C36FB1A7AA}" destId="{E129B668-07EC-4A1D-AC28-254E966ACF23}" srcOrd="0" destOrd="0" presId="urn:microsoft.com/office/officeart/2005/8/layout/hierarchy6"/>
    <dgm:cxn modelId="{235427EA-08A3-4F9C-8C8F-6D2596A91389}" type="presOf" srcId="{C439C46E-110E-4AFE-9265-D5B9D4A9BEA2}" destId="{BCB3C6E2-883C-42B3-AF82-8EF698BD0B25}" srcOrd="0" destOrd="0" presId="urn:microsoft.com/office/officeart/2005/8/layout/hierarchy6"/>
    <dgm:cxn modelId="{5575B91E-61A9-4407-A320-D00B20109A6F}" type="presOf" srcId="{8A6DBAF0-F0F8-4407-B1BD-8A797867EEDC}" destId="{AD63845E-2E95-4D7E-AC82-E4865D764BAE}" srcOrd="0" destOrd="0" presId="urn:microsoft.com/office/officeart/2005/8/layout/hierarchy6"/>
    <dgm:cxn modelId="{1A07B836-9CF8-4115-828F-5AC9F63DD650}" type="presOf" srcId="{4A6EBC39-5C11-44F3-A795-53C26A189D69}" destId="{0629BD8D-5794-4734-BA80-05236EAC95FA}" srcOrd="0" destOrd="0" presId="urn:microsoft.com/office/officeart/2005/8/layout/hierarchy6"/>
    <dgm:cxn modelId="{6D7BF572-150E-4FE8-A513-F106FBAC8AF7}" type="presOf" srcId="{D40BED23-6704-4EEA-8767-BC05AF9C6092}" destId="{EC7EB64D-123B-4929-8699-03999E8C0425}" srcOrd="0" destOrd="0" presId="urn:microsoft.com/office/officeart/2005/8/layout/hierarchy6"/>
    <dgm:cxn modelId="{223E5450-8E53-4268-9D29-FB81CB73AB02}" srcId="{4F34B95B-4227-4645-9E3F-B1C360D79B37}" destId="{066DFB2F-9A85-4821-998C-E0D2A93B373A}" srcOrd="0" destOrd="0" parTransId="{5EC5C1F9-24D6-4225-98E4-F3835135EDD3}" sibTransId="{7E2931A9-E081-4B0D-B8FC-C092B77EA08D}"/>
    <dgm:cxn modelId="{F8D0EACE-4567-44EB-83AA-3F410B3882A3}" type="presOf" srcId="{4B53A843-CDAD-478E-A5EF-19B159C2E273}" destId="{BE021D8B-44F8-4CC6-987B-224E4CF02538}" srcOrd="0" destOrd="0" presId="urn:microsoft.com/office/officeart/2005/8/layout/hierarchy6"/>
    <dgm:cxn modelId="{548C2B29-F7BA-4D1A-900F-5F3F5CF1C438}" srcId="{8A6DBAF0-F0F8-4407-B1BD-8A797867EEDC}" destId="{1AD68CC8-99D3-4DB1-8B33-4C456AF7FA7E}" srcOrd="0" destOrd="0" parTransId="{A7614198-9033-4C19-B3D8-D5ED1A818084}" sibTransId="{0AF32665-10C3-498F-8CFC-96095CD6B2DF}"/>
    <dgm:cxn modelId="{D0300C8A-A055-4440-AAA0-A9D03054AE18}" type="presOf" srcId="{A7614198-9033-4C19-B3D8-D5ED1A818084}" destId="{E44BA28E-254B-44AB-9C6D-5319BA036508}" srcOrd="0" destOrd="0" presId="urn:microsoft.com/office/officeart/2005/8/layout/hierarchy6"/>
    <dgm:cxn modelId="{84DF428C-464A-4DAF-BD8D-FCB4008360E0}" type="presOf" srcId="{5EC5C1F9-24D6-4225-98E4-F3835135EDD3}" destId="{F9021E74-8AEE-4A3A-9C38-A4244EB518AA}" srcOrd="0" destOrd="0" presId="urn:microsoft.com/office/officeart/2005/8/layout/hierarchy6"/>
    <dgm:cxn modelId="{5424ACFA-381C-4BD1-8955-9E7C05A61024}" type="presOf" srcId="{AB39957F-3EB8-4433-B909-25C4806DC8D9}" destId="{7F812C6C-5E2D-4448-A757-68EAEF9A05A1}" srcOrd="0" destOrd="0" presId="urn:microsoft.com/office/officeart/2005/8/layout/hierarchy6"/>
    <dgm:cxn modelId="{29B87B27-9921-4DCD-8DD2-562451BD6748}" srcId="{CFA25D43-F755-408B-8F83-336B7F14D502}" destId="{07EB6E4E-A96F-481F-BFB3-F48D4A5EF912}" srcOrd="0" destOrd="0" parTransId="{F5AC190E-6CD0-4B1E-920B-78C592CA9F38}" sibTransId="{BE05CFA4-6E22-4AD0-BB87-33A52F900A66}"/>
    <dgm:cxn modelId="{78EACED7-4D13-49C8-9EB0-8476701B1AF8}" srcId="{144F5689-3788-4A7C-9AB7-A4C36FB1A7AA}" destId="{CFA25D43-F755-408B-8F83-336B7F14D502}" srcOrd="1" destOrd="0" parTransId="{CBC9A4FD-D785-413C-9860-C142C4FB9CD7}" sibTransId="{A3FAC1BE-0D23-4E37-8B0D-197FB6C33DFB}"/>
    <dgm:cxn modelId="{0C2CE6FE-EA80-4716-8632-806E93397AF9}" type="presOf" srcId="{ACC591B1-5E33-4492-BE17-574C1A5C877A}" destId="{1D4AD7C5-BA57-499E-AA22-159DBD8CDE6C}" srcOrd="0" destOrd="0" presId="urn:microsoft.com/office/officeart/2005/8/layout/hierarchy6"/>
    <dgm:cxn modelId="{91F1BBC3-3291-4A33-AC67-CCE067076310}" type="presOf" srcId="{066DFB2F-9A85-4821-998C-E0D2A93B373A}" destId="{3C3612BD-B390-42E8-A082-CDFF488F6255}" srcOrd="0" destOrd="0" presId="urn:microsoft.com/office/officeart/2005/8/layout/hierarchy6"/>
    <dgm:cxn modelId="{E731B58E-6AF5-46E6-BD24-9B83564D6479}" type="presParOf" srcId="{BEB4E7D3-5AE4-43E3-B490-E43E2A44A6DC}" destId="{08E694D5-66BE-4BDB-B8FE-DD9D4FF9C414}" srcOrd="0" destOrd="0" presId="urn:microsoft.com/office/officeart/2005/8/layout/hierarchy6"/>
    <dgm:cxn modelId="{151AA467-3552-449A-9B49-14A535F9C2D3}" type="presParOf" srcId="{08E694D5-66BE-4BDB-B8FE-DD9D4FF9C414}" destId="{16913FD0-10BD-4592-91DD-DB2D6D8C5960}" srcOrd="0" destOrd="0" presId="urn:microsoft.com/office/officeart/2005/8/layout/hierarchy6"/>
    <dgm:cxn modelId="{7E835753-F905-4FF5-B515-DF8CCF4062B7}" type="presParOf" srcId="{16913FD0-10BD-4592-91DD-DB2D6D8C5960}" destId="{CDE207C1-3597-4187-A5CD-091FF54C2FA1}" srcOrd="0" destOrd="0" presId="urn:microsoft.com/office/officeart/2005/8/layout/hierarchy6"/>
    <dgm:cxn modelId="{37747BFF-041A-4BE6-A4CA-E163D64CFA37}" type="presParOf" srcId="{CDE207C1-3597-4187-A5CD-091FF54C2FA1}" destId="{E129B668-07EC-4A1D-AC28-254E966ACF23}" srcOrd="0" destOrd="0" presId="urn:microsoft.com/office/officeart/2005/8/layout/hierarchy6"/>
    <dgm:cxn modelId="{16B97E86-EB26-4CCE-BE8C-95C0BD6F38DD}" type="presParOf" srcId="{CDE207C1-3597-4187-A5CD-091FF54C2FA1}" destId="{39444C4A-BE0D-4513-8380-A442B048FFBC}" srcOrd="1" destOrd="0" presId="urn:microsoft.com/office/officeart/2005/8/layout/hierarchy6"/>
    <dgm:cxn modelId="{64D65904-F8BD-425D-BA4B-DB045A266A0B}" type="presParOf" srcId="{39444C4A-BE0D-4513-8380-A442B048FFBC}" destId="{1D4AD7C5-BA57-499E-AA22-159DBD8CDE6C}" srcOrd="0" destOrd="0" presId="urn:microsoft.com/office/officeart/2005/8/layout/hierarchy6"/>
    <dgm:cxn modelId="{77A94E01-B539-4B80-B47E-38BA23F1E288}" type="presParOf" srcId="{39444C4A-BE0D-4513-8380-A442B048FFBC}" destId="{51240952-9092-4E5F-A72E-CA519B7DA9A0}" srcOrd="1" destOrd="0" presId="urn:microsoft.com/office/officeart/2005/8/layout/hierarchy6"/>
    <dgm:cxn modelId="{E86ABC72-1354-43AE-9FC5-1BBF4A2418F3}" type="presParOf" srcId="{51240952-9092-4E5F-A72E-CA519B7DA9A0}" destId="{AD63845E-2E95-4D7E-AC82-E4865D764BAE}" srcOrd="0" destOrd="0" presId="urn:microsoft.com/office/officeart/2005/8/layout/hierarchy6"/>
    <dgm:cxn modelId="{06D15F20-467E-42CD-8FC4-096F081BE9AF}" type="presParOf" srcId="{51240952-9092-4E5F-A72E-CA519B7DA9A0}" destId="{89E19002-7FBD-4933-A5E5-3E21889DF033}" srcOrd="1" destOrd="0" presId="urn:microsoft.com/office/officeart/2005/8/layout/hierarchy6"/>
    <dgm:cxn modelId="{1F0A9A38-93CA-45B0-B4ED-53717FCAA386}" type="presParOf" srcId="{89E19002-7FBD-4933-A5E5-3E21889DF033}" destId="{E44BA28E-254B-44AB-9C6D-5319BA036508}" srcOrd="0" destOrd="0" presId="urn:microsoft.com/office/officeart/2005/8/layout/hierarchy6"/>
    <dgm:cxn modelId="{766B87D1-C6DD-4448-9F90-490319AE7F5D}" type="presParOf" srcId="{89E19002-7FBD-4933-A5E5-3E21889DF033}" destId="{89B37E29-110B-412C-AA51-CD8D106ABDDF}" srcOrd="1" destOrd="0" presId="urn:microsoft.com/office/officeart/2005/8/layout/hierarchy6"/>
    <dgm:cxn modelId="{4AD2A22C-90E8-4803-B89D-5493AB6E21AD}" type="presParOf" srcId="{89B37E29-110B-412C-AA51-CD8D106ABDDF}" destId="{85AB6D6C-AF63-41C7-9957-55C4B4E9C3A9}" srcOrd="0" destOrd="0" presId="urn:microsoft.com/office/officeart/2005/8/layout/hierarchy6"/>
    <dgm:cxn modelId="{D6D414D2-D3C6-4515-A862-0FDB0928FEF4}" type="presParOf" srcId="{89B37E29-110B-412C-AA51-CD8D106ABDDF}" destId="{F93BFAB7-45FE-4723-A453-5E33C6A31632}" srcOrd="1" destOrd="0" presId="urn:microsoft.com/office/officeart/2005/8/layout/hierarchy6"/>
    <dgm:cxn modelId="{A31BD949-6D3C-42B0-9E0A-F7E6F809548E}" type="presParOf" srcId="{89E19002-7FBD-4933-A5E5-3E21889DF033}" destId="{BE021D8B-44F8-4CC6-987B-224E4CF02538}" srcOrd="2" destOrd="0" presId="urn:microsoft.com/office/officeart/2005/8/layout/hierarchy6"/>
    <dgm:cxn modelId="{B0E11B28-07AB-4C07-8F4B-A3CC150D9C5A}" type="presParOf" srcId="{89E19002-7FBD-4933-A5E5-3E21889DF033}" destId="{A7DB7927-67AC-4DD9-8C60-3CE5A93B76A6}" srcOrd="3" destOrd="0" presId="urn:microsoft.com/office/officeart/2005/8/layout/hierarchy6"/>
    <dgm:cxn modelId="{7A772676-DD3A-41A9-907A-785F5BDC5F71}" type="presParOf" srcId="{A7DB7927-67AC-4DD9-8C60-3CE5A93B76A6}" destId="{EC7EB64D-123B-4929-8699-03999E8C0425}" srcOrd="0" destOrd="0" presId="urn:microsoft.com/office/officeart/2005/8/layout/hierarchy6"/>
    <dgm:cxn modelId="{2BA83695-144A-42BF-AEA9-921480B443B3}" type="presParOf" srcId="{A7DB7927-67AC-4DD9-8C60-3CE5A93B76A6}" destId="{BA4F0425-3A1B-4469-9051-783BAC56DC8A}" srcOrd="1" destOrd="0" presId="urn:microsoft.com/office/officeart/2005/8/layout/hierarchy6"/>
    <dgm:cxn modelId="{ACDB9F8A-40EA-48A1-BE9D-1AB37CC3F175}" type="presParOf" srcId="{39444C4A-BE0D-4513-8380-A442B048FFBC}" destId="{AD0692E0-BD4E-4BF9-914B-A30188F02EFE}" srcOrd="2" destOrd="0" presId="urn:microsoft.com/office/officeart/2005/8/layout/hierarchy6"/>
    <dgm:cxn modelId="{38953629-1754-43EA-A2F4-CBA790F0B5F2}" type="presParOf" srcId="{39444C4A-BE0D-4513-8380-A442B048FFBC}" destId="{F7A19856-62A2-4B52-929B-C4BE9AD15022}" srcOrd="3" destOrd="0" presId="urn:microsoft.com/office/officeart/2005/8/layout/hierarchy6"/>
    <dgm:cxn modelId="{1824E962-492F-4B23-8FCD-61D6F8876581}" type="presParOf" srcId="{F7A19856-62A2-4B52-929B-C4BE9AD15022}" destId="{7B1C9EB3-6F5D-42B1-A9FB-4B38BBB94677}" srcOrd="0" destOrd="0" presId="urn:microsoft.com/office/officeart/2005/8/layout/hierarchy6"/>
    <dgm:cxn modelId="{C8ECB87A-5A86-4BBF-B8FD-C964E6436AC2}" type="presParOf" srcId="{F7A19856-62A2-4B52-929B-C4BE9AD15022}" destId="{799DBB5D-59E2-415E-939A-19F091FC0D58}" srcOrd="1" destOrd="0" presId="urn:microsoft.com/office/officeart/2005/8/layout/hierarchy6"/>
    <dgm:cxn modelId="{A3EFE151-2B42-4A13-BD85-EEE7354D2E1D}" type="presParOf" srcId="{799DBB5D-59E2-415E-939A-19F091FC0D58}" destId="{1C9CAF7D-D3C2-4A26-A96E-0F80D07DBEDB}" srcOrd="0" destOrd="0" presId="urn:microsoft.com/office/officeart/2005/8/layout/hierarchy6"/>
    <dgm:cxn modelId="{7C06D3C7-FCAB-4087-9C6E-7DB71846D90E}" type="presParOf" srcId="{799DBB5D-59E2-415E-939A-19F091FC0D58}" destId="{CF304BCD-5493-46DB-8ED6-E4D89FD57E0C}" srcOrd="1" destOrd="0" presId="urn:microsoft.com/office/officeart/2005/8/layout/hierarchy6"/>
    <dgm:cxn modelId="{B038150C-7FFB-4A4F-95E7-BE0FE37568D1}" type="presParOf" srcId="{CF304BCD-5493-46DB-8ED6-E4D89FD57E0C}" destId="{BBC1E72A-C397-4878-AC62-12E080E815C7}" srcOrd="0" destOrd="0" presId="urn:microsoft.com/office/officeart/2005/8/layout/hierarchy6"/>
    <dgm:cxn modelId="{E64DC013-9089-4916-89D8-1DC8EAB5AB0A}" type="presParOf" srcId="{CF304BCD-5493-46DB-8ED6-E4D89FD57E0C}" destId="{2F0795F3-B96E-42B4-BC38-F0E3098EE026}" srcOrd="1" destOrd="0" presId="urn:microsoft.com/office/officeart/2005/8/layout/hierarchy6"/>
    <dgm:cxn modelId="{EBBC4B27-2387-49C7-8158-FC47194CAC2E}" type="presParOf" srcId="{799DBB5D-59E2-415E-939A-19F091FC0D58}" destId="{2F71687E-FD8A-4805-A574-7D9A652AF7D8}" srcOrd="2" destOrd="0" presId="urn:microsoft.com/office/officeart/2005/8/layout/hierarchy6"/>
    <dgm:cxn modelId="{91344FC3-A077-400C-96F6-7A5466AB60E2}" type="presParOf" srcId="{799DBB5D-59E2-415E-939A-19F091FC0D58}" destId="{8A21EDCB-1A48-473A-B75C-69CE15D76246}" srcOrd="3" destOrd="0" presId="urn:microsoft.com/office/officeart/2005/8/layout/hierarchy6"/>
    <dgm:cxn modelId="{D973610F-62A8-491E-8D3C-5EE47236B0F7}" type="presParOf" srcId="{8A21EDCB-1A48-473A-B75C-69CE15D76246}" destId="{0629BD8D-5794-4734-BA80-05236EAC95FA}" srcOrd="0" destOrd="0" presId="urn:microsoft.com/office/officeart/2005/8/layout/hierarchy6"/>
    <dgm:cxn modelId="{9BCFDCC9-96E5-4A75-9D7A-9191CE629A8F}" type="presParOf" srcId="{8A21EDCB-1A48-473A-B75C-69CE15D76246}" destId="{9D3D5912-D040-46B0-A361-5634183D4250}" srcOrd="1" destOrd="0" presId="urn:microsoft.com/office/officeart/2005/8/layout/hierarchy6"/>
    <dgm:cxn modelId="{A5CD07ED-5A10-49D5-89DB-8501D2D39668}" type="presParOf" srcId="{39444C4A-BE0D-4513-8380-A442B048FFBC}" destId="{7F812C6C-5E2D-4448-A757-68EAEF9A05A1}" srcOrd="4" destOrd="0" presId="urn:microsoft.com/office/officeart/2005/8/layout/hierarchy6"/>
    <dgm:cxn modelId="{15B4F219-1C27-404A-A1A3-3D626FCEFFEE}" type="presParOf" srcId="{39444C4A-BE0D-4513-8380-A442B048FFBC}" destId="{6C8ACF76-5E92-4346-A296-B26BF0629283}" srcOrd="5" destOrd="0" presId="urn:microsoft.com/office/officeart/2005/8/layout/hierarchy6"/>
    <dgm:cxn modelId="{BE7813A5-FDC6-4C8B-8A4D-6FA627371436}" type="presParOf" srcId="{6C8ACF76-5E92-4346-A296-B26BF0629283}" destId="{DEE2F4D2-82A5-441B-949D-5354E6FEDF03}" srcOrd="0" destOrd="0" presId="urn:microsoft.com/office/officeart/2005/8/layout/hierarchy6"/>
    <dgm:cxn modelId="{8699C26F-8354-459E-AABA-3ABA556BA213}" type="presParOf" srcId="{6C8ACF76-5E92-4346-A296-B26BF0629283}" destId="{7E4068D7-F025-4E9F-9669-322A5E13DD09}" srcOrd="1" destOrd="0" presId="urn:microsoft.com/office/officeart/2005/8/layout/hierarchy6"/>
    <dgm:cxn modelId="{008C3099-93D3-4C2F-AA32-32E763ED782C}" type="presParOf" srcId="{7E4068D7-F025-4E9F-9669-322A5E13DD09}" destId="{F9021E74-8AEE-4A3A-9C38-A4244EB518AA}" srcOrd="0" destOrd="0" presId="urn:microsoft.com/office/officeart/2005/8/layout/hierarchy6"/>
    <dgm:cxn modelId="{4FC2DE7A-8126-4542-926F-A43D57275030}" type="presParOf" srcId="{7E4068D7-F025-4E9F-9669-322A5E13DD09}" destId="{7A48DE20-C579-4598-9E2D-8D24CF45FFD7}" srcOrd="1" destOrd="0" presId="urn:microsoft.com/office/officeart/2005/8/layout/hierarchy6"/>
    <dgm:cxn modelId="{E12E0E63-B8DA-4778-9F38-F947E2263AA8}" type="presParOf" srcId="{7A48DE20-C579-4598-9E2D-8D24CF45FFD7}" destId="{3C3612BD-B390-42E8-A082-CDFF488F6255}" srcOrd="0" destOrd="0" presId="urn:microsoft.com/office/officeart/2005/8/layout/hierarchy6"/>
    <dgm:cxn modelId="{311A709A-E030-4A5B-80EC-85A852376C3F}" type="presParOf" srcId="{7A48DE20-C579-4598-9E2D-8D24CF45FFD7}" destId="{0B32DC3F-79B9-415E-9CAC-0E8B20DF3EBB}" srcOrd="1" destOrd="0" presId="urn:microsoft.com/office/officeart/2005/8/layout/hierarchy6"/>
    <dgm:cxn modelId="{F7FDF7CA-7D0B-4219-9257-D0C7316940A7}" type="presParOf" srcId="{7E4068D7-F025-4E9F-9669-322A5E13DD09}" destId="{BCB3C6E2-883C-42B3-AF82-8EF698BD0B25}" srcOrd="2" destOrd="0" presId="urn:microsoft.com/office/officeart/2005/8/layout/hierarchy6"/>
    <dgm:cxn modelId="{C11A6135-79AF-4531-9B69-4091A7A6CC2F}" type="presParOf" srcId="{7E4068D7-F025-4E9F-9669-322A5E13DD09}" destId="{5104008D-FD97-4AE3-8ABD-2E2B8A75D4F8}" srcOrd="3" destOrd="0" presId="urn:microsoft.com/office/officeart/2005/8/layout/hierarchy6"/>
    <dgm:cxn modelId="{5BAEF2C6-702C-49CF-B670-9CCEED2ED425}" type="presParOf" srcId="{5104008D-FD97-4AE3-8ABD-2E2B8A75D4F8}" destId="{95110FB9-D32F-4A86-8C45-108E1B3920FF}" srcOrd="0" destOrd="0" presId="urn:microsoft.com/office/officeart/2005/8/layout/hierarchy6"/>
    <dgm:cxn modelId="{320C0472-D32F-422D-A39A-FE79E4291E0F}" type="presParOf" srcId="{5104008D-FD97-4AE3-8ABD-2E2B8A75D4F8}" destId="{B831B0E0-8396-436F-A0AA-C0D8D33B65A6}" srcOrd="1" destOrd="0" presId="urn:microsoft.com/office/officeart/2005/8/layout/hierarchy6"/>
    <dgm:cxn modelId="{AF0386FB-FF0C-4FAD-B1ED-7C08D934F7BB}" type="presParOf" srcId="{BEB4E7D3-5AE4-43E3-B490-E43E2A44A6DC}" destId="{1ADC8B37-CAB7-4291-8188-AB139AE82376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2B46172-63C2-438F-A3AB-A58D123FF81C}" type="doc">
      <dgm:prSet loTypeId="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0C0AD75-88D8-4380-A0AC-33B123F94A6F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dirty="0" err="1" smtClean="0"/>
            <a:t>Untuk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mengetahui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apakah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dan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dimana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terjadi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kelebihan</a:t>
          </a:r>
          <a:r>
            <a:rPr lang="en-US" sz="1400" b="0" i="0" dirty="0" smtClean="0"/>
            <a:t> (</a:t>
          </a:r>
          <a:r>
            <a:rPr lang="en-US" sz="1400" b="0" i="1" dirty="0" smtClean="0"/>
            <a:t>overload</a:t>
          </a:r>
          <a:r>
            <a:rPr lang="en-US" sz="1400" b="0" i="0" dirty="0" smtClean="0"/>
            <a:t>) </a:t>
          </a:r>
          <a:r>
            <a:rPr lang="en-US" sz="1400" b="0" i="0" dirty="0" err="1" smtClean="0"/>
            <a:t>atau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kekurangan</a:t>
          </a:r>
          <a:r>
            <a:rPr lang="en-US" sz="1400" b="0" i="0" dirty="0" smtClean="0"/>
            <a:t> (</a:t>
          </a:r>
          <a:r>
            <a:rPr lang="en-US" sz="1400" b="0" i="1" dirty="0" err="1" smtClean="0"/>
            <a:t>underload</a:t>
          </a:r>
          <a:r>
            <a:rPr lang="en-US" sz="1400" b="0" i="0" dirty="0" smtClean="0"/>
            <a:t>) </a:t>
          </a:r>
          <a:r>
            <a:rPr lang="en-US" sz="1400" b="0" i="0" dirty="0" err="1" smtClean="0"/>
            <a:t>muatan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komunikasi</a:t>
          </a:r>
          <a:r>
            <a:rPr lang="en-US" sz="1400" b="0" i="0" dirty="0" smtClean="0"/>
            <a:t>  </a:t>
          </a:r>
          <a:r>
            <a:rPr lang="en-US" sz="1400" b="0" i="0" dirty="0" err="1" smtClean="0"/>
            <a:t>berkaitan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dengan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topik</a:t>
          </a:r>
          <a:r>
            <a:rPr lang="en-US" sz="1400" b="0" i="0" dirty="0" smtClean="0"/>
            <a:t>, </a:t>
          </a:r>
          <a:r>
            <a:rPr lang="en-US" sz="1400" b="0" i="0" dirty="0" err="1" smtClean="0"/>
            <a:t>sumber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dan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saluran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komunikasi</a:t>
          </a:r>
          <a:r>
            <a:rPr lang="en-US" sz="1400" b="0" i="0" dirty="0" smtClean="0"/>
            <a:t>.</a:t>
          </a:r>
          <a:r>
            <a:rPr lang="en-US" sz="1400" b="0" i="0" dirty="0"/>
            <a:t/>
          </a:r>
          <a:endParaRPr lang="en-US" sz="1400" b="0" i="0" dirty="0"/>
        </a:p>
      </dgm:t>
    </dgm:pt>
    <dgm:pt modelId="{429FD96F-A06C-4C2E-8095-0B0377E59732}" cxnId="{EE558D2A-5ACE-430C-8E0C-909D64C56B2F}" type="parTrans">
      <dgm:prSet/>
      <dgm:spPr/>
      <dgm:t>
        <a:bodyPr/>
        <a:lstStyle/>
        <a:p>
          <a:endParaRPr lang="en-US" sz="1500"/>
        </a:p>
      </dgm:t>
    </dgm:pt>
    <dgm:pt modelId="{DA38D7EE-831D-49F9-B944-258578B36167}" cxnId="{EE558D2A-5ACE-430C-8E0C-909D64C56B2F}" type="sibTrans">
      <dgm:prSet/>
      <dgm:spPr/>
      <dgm:t>
        <a:bodyPr/>
        <a:lstStyle/>
        <a:p>
          <a:endParaRPr lang="en-US" sz="1500"/>
        </a:p>
      </dgm:t>
    </dgm:pt>
    <dgm:pt modelId="{538465B5-2630-464F-BE57-C78DDDAEDE9A}">
      <dgm:prSet custT="1"/>
      <dgm:spPr/>
      <dgm:t>
        <a:bodyPr/>
        <a:lstStyle/>
        <a:p>
          <a:r>
            <a:rPr lang="en-US" sz="1500" b="0" i="0" dirty="0" err="1" smtClean="0"/>
            <a:t>Untuk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menilai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kualitas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informasi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dan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mengukur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kualitas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hubungan-hubungan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komunikasi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secara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khusus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mengukur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kepercayaan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antar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pribadi</a:t>
          </a:r>
          <a:r>
            <a:rPr lang="en-US" sz="1500" b="0" i="0" dirty="0" smtClean="0"/>
            <a:t> (trust), </a:t>
          </a:r>
          <a:r>
            <a:rPr lang="en-US" sz="1500" b="0" i="0" dirty="0" err="1" smtClean="0"/>
            <a:t>dukungan</a:t>
          </a:r>
          <a:r>
            <a:rPr lang="en-US" sz="1500" b="0" i="0" dirty="0" smtClean="0"/>
            <a:t>, </a:t>
          </a:r>
          <a:r>
            <a:rPr lang="en-US" sz="1500" b="0" i="0" dirty="0" err="1" smtClean="0"/>
            <a:t>keramahan</a:t>
          </a:r>
          <a:r>
            <a:rPr lang="en-US" sz="1500" b="0" i="0" dirty="0" smtClean="0"/>
            <a:t>, </a:t>
          </a:r>
          <a:r>
            <a:rPr lang="en-US" sz="1500" b="0" i="0" dirty="0" err="1" smtClean="0"/>
            <a:t>dan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kepuasan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kerja</a:t>
          </a:r>
          <a:r>
            <a:rPr lang="en-US" sz="1500" b="0" i="0" dirty="0" smtClean="0"/>
            <a:t>.</a:t>
          </a:r>
          <a:endParaRPr lang="en-US" sz="1500" b="0" i="0" dirty="0"/>
        </a:p>
      </dgm:t>
    </dgm:pt>
    <dgm:pt modelId="{1A55D9B6-B04E-4B45-B4D7-B987A430C77C}" cxnId="{301DF5E8-780E-404F-A6CE-B8137FA350C1}" type="parTrans">
      <dgm:prSet/>
      <dgm:spPr/>
      <dgm:t>
        <a:bodyPr/>
        <a:lstStyle/>
        <a:p>
          <a:endParaRPr lang="en-US" sz="1500"/>
        </a:p>
      </dgm:t>
    </dgm:pt>
    <dgm:pt modelId="{03FD427C-6CB3-4EE2-8077-32FD6867DC83}" cxnId="{301DF5E8-780E-404F-A6CE-B8137FA350C1}" type="sibTrans">
      <dgm:prSet/>
      <dgm:spPr/>
      <dgm:t>
        <a:bodyPr/>
        <a:lstStyle/>
        <a:p>
          <a:endParaRPr lang="en-US" sz="1500"/>
        </a:p>
      </dgm:t>
    </dgm:pt>
    <dgm:pt modelId="{0329AC49-8CD6-4941-B2C5-2FD40FD1E6EF}">
      <dgm:prSet custT="1"/>
      <dgm:spPr/>
      <dgm:t>
        <a:bodyPr/>
        <a:lstStyle/>
        <a:p>
          <a:r>
            <a:rPr lang="en-US" sz="1500" b="0" i="0" dirty="0" err="1" smtClean="0"/>
            <a:t>Untuk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mengenali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jaringan-jaringan</a:t>
          </a:r>
          <a:r>
            <a:rPr lang="en-US" sz="1500" b="0" i="0" dirty="0" smtClean="0"/>
            <a:t>  yang </a:t>
          </a:r>
          <a:r>
            <a:rPr lang="en-US" sz="1500" b="0" i="0" dirty="0" err="1" smtClean="0"/>
            <a:t>aktif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operasional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komunikasi</a:t>
          </a:r>
          <a:r>
            <a:rPr lang="en-US" sz="1500" b="0" i="0" dirty="0" smtClean="0"/>
            <a:t> non </a:t>
          </a:r>
          <a:r>
            <a:rPr lang="en-US" sz="1500" b="0" i="0" dirty="0" err="1" smtClean="0"/>
            <a:t>formasl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dan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membandingkannya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dengan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komunikasi</a:t>
          </a:r>
          <a:r>
            <a:rPr lang="en-US" sz="1500" b="0" i="0" dirty="0" smtClean="0"/>
            <a:t> formal.</a:t>
          </a:r>
          <a:endParaRPr lang="en-US" sz="1500" b="0" i="0" dirty="0"/>
        </a:p>
      </dgm:t>
    </dgm:pt>
    <dgm:pt modelId="{82A814FF-D711-46DB-A9AA-FE72D2932B99}" cxnId="{62990FA2-933B-4B5B-A4A2-A10AA9C1CF43}" type="parTrans">
      <dgm:prSet/>
      <dgm:spPr/>
      <dgm:t>
        <a:bodyPr/>
        <a:lstStyle/>
        <a:p>
          <a:endParaRPr lang="en-US" sz="1500"/>
        </a:p>
      </dgm:t>
    </dgm:pt>
    <dgm:pt modelId="{A0BA0850-F5CE-4E5C-BE51-220ED08E911A}" cxnId="{62990FA2-933B-4B5B-A4A2-A10AA9C1CF43}" type="sibTrans">
      <dgm:prSet/>
      <dgm:spPr/>
      <dgm:t>
        <a:bodyPr/>
        <a:lstStyle/>
        <a:p>
          <a:endParaRPr lang="en-US" sz="1500"/>
        </a:p>
      </dgm:t>
    </dgm:pt>
    <dgm:pt modelId="{FB690589-3E73-429E-8781-ADBCB5B2D6F5}">
      <dgm:prSet custT="1"/>
      <dgm:spPr/>
      <dgm:t>
        <a:bodyPr/>
        <a:lstStyle/>
        <a:p>
          <a:r>
            <a:rPr lang="en-US" sz="1500" b="0" i="0" dirty="0" err="1" smtClean="0"/>
            <a:t>Untuk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mengetahui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sumber-sumber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kemacetan</a:t>
          </a:r>
          <a:r>
            <a:rPr lang="en-US" sz="1500" b="0" i="0" dirty="0" smtClean="0"/>
            <a:t>  (</a:t>
          </a:r>
          <a:r>
            <a:rPr lang="en-US" sz="1500" b="0" i="1" dirty="0" smtClean="0"/>
            <a:t>bottleneck</a:t>
          </a:r>
          <a:r>
            <a:rPr lang="en-US" sz="1500" b="0" i="0" dirty="0" smtClean="0"/>
            <a:t>) </a:t>
          </a:r>
          <a:r>
            <a:rPr lang="en-US" sz="1500" b="0" i="0" dirty="0" err="1" smtClean="0"/>
            <a:t>arus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informasi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dan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para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penyaring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informasi</a:t>
          </a:r>
          <a:r>
            <a:rPr lang="en-US" sz="1500" b="0" i="0" dirty="0" smtClean="0"/>
            <a:t>(</a:t>
          </a:r>
          <a:r>
            <a:rPr lang="en-US" sz="1500" b="0" i="1" dirty="0" smtClean="0"/>
            <a:t>gatekeeper</a:t>
          </a:r>
          <a:r>
            <a:rPr lang="en-US" sz="1500" b="0" i="0" dirty="0" smtClean="0"/>
            <a:t>) </a:t>
          </a:r>
          <a:r>
            <a:rPr lang="en-US" sz="1500" b="0" i="0" dirty="0" err="1" smtClean="0"/>
            <a:t>dengan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memperbandingkannya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dgn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peran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masing-masing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dlm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jaringan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komunikasi</a:t>
          </a:r>
          <a:r>
            <a:rPr lang="en-US" sz="1500" b="0" i="0" dirty="0" smtClean="0"/>
            <a:t>.</a:t>
          </a:r>
          <a:endParaRPr lang="en-US" sz="1500" b="0" i="0" dirty="0"/>
        </a:p>
      </dgm:t>
    </dgm:pt>
    <dgm:pt modelId="{C31AEAFC-E263-4125-A1A0-D38AC607C1FD}" cxnId="{7EFBE0D8-C3B0-46DE-BA67-3CC96F075217}" type="parTrans">
      <dgm:prSet/>
      <dgm:spPr/>
      <dgm:t>
        <a:bodyPr/>
        <a:lstStyle/>
        <a:p>
          <a:endParaRPr lang="en-US" sz="1500"/>
        </a:p>
      </dgm:t>
    </dgm:pt>
    <dgm:pt modelId="{B5D93362-22AC-4AE5-93C1-1BC8413C2D5D}" cxnId="{7EFBE0D8-C3B0-46DE-BA67-3CC96F075217}" type="sibTrans">
      <dgm:prSet/>
      <dgm:spPr/>
      <dgm:t>
        <a:bodyPr/>
        <a:lstStyle/>
        <a:p>
          <a:endParaRPr lang="en-US" sz="1500"/>
        </a:p>
      </dgm:t>
    </dgm:pt>
    <dgm:pt modelId="{31B69BCE-B457-4936-AE9D-8CF8CF1F597C}">
      <dgm:prSet custT="1"/>
      <dgm:spPr/>
      <dgm:t>
        <a:bodyPr/>
        <a:lstStyle/>
        <a:p>
          <a:r>
            <a:rPr lang="en-US" sz="1500" b="0" i="0" dirty="0" err="1" smtClean="0"/>
            <a:t>Untuk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mengenali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kategori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dan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contoh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pengalaman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dan</a:t>
          </a:r>
          <a:r>
            <a:rPr lang="en-US" sz="1500" b="0" i="0" dirty="0" smtClean="0"/>
            <a:t> </a:t>
          </a:r>
          <a:r>
            <a:rPr lang="en-US" sz="1500" b="0" i="0" dirty="0" err="1" smtClean="0"/>
            <a:t>peristiwa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komunikasi</a:t>
          </a:r>
          <a:r>
            <a:rPr lang="en-US" sz="1500" b="0" i="0" dirty="0" smtClean="0"/>
            <a:t> yang </a:t>
          </a:r>
          <a:r>
            <a:rPr lang="en-US" sz="1500" b="0" i="0" dirty="0" err="1" smtClean="0"/>
            <a:t>positif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maupun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negatif</a:t>
          </a:r>
          <a:r>
            <a:rPr lang="en-US" sz="1500" b="0" i="0" dirty="0" smtClean="0"/>
            <a:t>.</a:t>
          </a:r>
          <a:endParaRPr lang="en-US" sz="1500" b="0" i="0" dirty="0"/>
        </a:p>
      </dgm:t>
    </dgm:pt>
    <dgm:pt modelId="{C426C1F0-E320-4F1A-8E92-D474F3CC2ACA}" cxnId="{D948262C-D80A-4B96-89DF-E91951B49FAC}" type="parTrans">
      <dgm:prSet/>
      <dgm:spPr/>
      <dgm:t>
        <a:bodyPr/>
        <a:lstStyle/>
        <a:p>
          <a:endParaRPr lang="en-US" sz="1500"/>
        </a:p>
      </dgm:t>
    </dgm:pt>
    <dgm:pt modelId="{5690BAA3-8EAB-48B1-9255-BEFCCF202C6F}" cxnId="{D948262C-D80A-4B96-89DF-E91951B49FAC}" type="sibTrans">
      <dgm:prSet/>
      <dgm:spPr/>
      <dgm:t>
        <a:bodyPr/>
        <a:lstStyle/>
        <a:p>
          <a:endParaRPr lang="en-US" sz="1500"/>
        </a:p>
      </dgm:t>
    </dgm:pt>
    <dgm:pt modelId="{82ABFAA0-225A-401A-9450-001415B83FC8}">
      <dgm:prSet custT="1"/>
      <dgm:spPr/>
      <dgm:t>
        <a:bodyPr/>
        <a:lstStyle/>
        <a:p>
          <a:r>
            <a:rPr lang="en-US" sz="1500" b="0" i="0" dirty="0" err="1" smtClean="0"/>
            <a:t>Untuk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menggambarkan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pola-pola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komunikasi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pada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tingkat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pribadi</a:t>
          </a:r>
          <a:r>
            <a:rPr lang="en-US" sz="1500" b="0" i="0" dirty="0" smtClean="0"/>
            <a:t>, </a:t>
          </a:r>
          <a:r>
            <a:rPr lang="en-US" sz="1500" b="0" i="0" dirty="0" err="1" smtClean="0"/>
            <a:t>kelompok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maupun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organisasi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berkaitan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dengan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komponen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komunikasi</a:t>
          </a:r>
          <a:r>
            <a:rPr lang="en-US" sz="1500" b="0" i="0" dirty="0" smtClean="0"/>
            <a:t>, </a:t>
          </a:r>
          <a:r>
            <a:rPr lang="en-US" sz="1500" b="0" i="0" dirty="0" err="1" smtClean="0"/>
            <a:t>frekuensi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dan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kualitas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interaksi</a:t>
          </a:r>
          <a:r>
            <a:rPr lang="en-US" sz="1500" b="0" i="0" dirty="0" smtClean="0"/>
            <a:t>.</a:t>
          </a:r>
          <a:endParaRPr lang="en-US" sz="1500" b="0" i="0" dirty="0"/>
        </a:p>
      </dgm:t>
    </dgm:pt>
    <dgm:pt modelId="{C0CF9835-D9ED-447D-BCB0-F67503DF77CE}" cxnId="{30759A68-78F8-448D-944D-9BFE6B89C7A4}" type="parTrans">
      <dgm:prSet/>
      <dgm:spPr/>
      <dgm:t>
        <a:bodyPr/>
        <a:lstStyle/>
        <a:p>
          <a:endParaRPr lang="en-US" sz="1500"/>
        </a:p>
      </dgm:t>
    </dgm:pt>
    <dgm:pt modelId="{B59A0C32-B5EE-4614-BA70-0A223125F94F}" cxnId="{30759A68-78F8-448D-944D-9BFE6B89C7A4}" type="sibTrans">
      <dgm:prSet/>
      <dgm:spPr/>
      <dgm:t>
        <a:bodyPr/>
        <a:lstStyle/>
        <a:p>
          <a:endParaRPr lang="en-US" sz="1500"/>
        </a:p>
      </dgm:t>
    </dgm:pt>
    <dgm:pt modelId="{64FE7BAE-35A2-4B7E-8ED9-CC4CEB14FF02}">
      <dgm:prSet custT="1"/>
      <dgm:spPr/>
      <dgm:t>
        <a:bodyPr/>
        <a:lstStyle/>
        <a:p>
          <a:r>
            <a:rPr lang="en-US" sz="1500" b="0" i="0" dirty="0" err="1" smtClean="0"/>
            <a:t>Untuk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memberikan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rekomendasi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tentang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perubahan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atau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perbaikan</a:t>
          </a:r>
          <a:r>
            <a:rPr lang="en-US" sz="1500" b="0" i="0" dirty="0" smtClean="0"/>
            <a:t> yang </a:t>
          </a:r>
          <a:r>
            <a:rPr lang="en-US" sz="1500" b="0" i="0" dirty="0" err="1" smtClean="0"/>
            <a:t>perlu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dilakukan</a:t>
          </a:r>
          <a:endParaRPr lang="en-US" sz="1500" b="0" i="0" dirty="0"/>
        </a:p>
      </dgm:t>
    </dgm:pt>
    <dgm:pt modelId="{88B59967-3280-413C-8FD8-128E7DDB55F3}" cxnId="{BE0AB544-772A-4D15-B809-90FCE74B5EC9}" type="parTrans">
      <dgm:prSet/>
      <dgm:spPr/>
      <dgm:t>
        <a:bodyPr/>
        <a:lstStyle/>
        <a:p>
          <a:endParaRPr lang="en-US" sz="1500"/>
        </a:p>
      </dgm:t>
    </dgm:pt>
    <dgm:pt modelId="{3E4C5474-2F50-45F8-A26B-81AE96416997}" cxnId="{BE0AB544-772A-4D15-B809-90FCE74B5EC9}" type="sibTrans">
      <dgm:prSet/>
      <dgm:spPr/>
      <dgm:t>
        <a:bodyPr/>
        <a:lstStyle/>
        <a:p>
          <a:endParaRPr lang="en-US" sz="1500"/>
        </a:p>
      </dgm:t>
    </dgm:pt>
    <dgm:pt modelId="{EC3FC8B0-79BF-4AE7-9B70-ECE236BC6634}" type="pres">
      <dgm:prSet presAssocID="{82B46172-63C2-438F-A3AB-A58D123FF81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0186E8-E1F7-4D0A-A83B-AC6B2F4EA9D3}" type="pres">
      <dgm:prSet presAssocID="{F0C0AD75-88D8-4380-A0AC-33B123F94A6F}" presName="node" presStyleLbl="node1" presStyleIdx="0" presStyleCnt="7" custAng="21201241" custScaleX="128566" custScaleY="173507" custLinFactNeighborX="-13182" custLinFactNeighborY="221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20D00A-54F0-4D5D-A699-3A5190554BB8}" type="pres">
      <dgm:prSet presAssocID="{DA38D7EE-831D-49F9-B944-258578B36167}" presName="sibTrans" presStyleCnt="0"/>
      <dgm:spPr/>
      <dgm:t>
        <a:bodyPr/>
        <a:lstStyle/>
        <a:p>
          <a:endParaRPr lang="en-US"/>
        </a:p>
      </dgm:t>
    </dgm:pt>
    <dgm:pt modelId="{B279ECA4-4DC2-46D7-9113-8599B610673C}" type="pres">
      <dgm:prSet presAssocID="{538465B5-2630-464F-BE57-C78DDDAEDE9A}" presName="node" presStyleLbl="node1" presStyleIdx="1" presStyleCnt="7" custAng="21307612" custScaleX="125332" custScaleY="217661" custLinFactNeighborX="3513" custLinFactNeighborY="287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C27F41-B9CF-4800-B4F2-DFA5BBDD5F8E}" type="pres">
      <dgm:prSet presAssocID="{03FD427C-6CB3-4EE2-8077-32FD6867DC83}" presName="sibTrans" presStyleCnt="0"/>
      <dgm:spPr/>
      <dgm:t>
        <a:bodyPr/>
        <a:lstStyle/>
        <a:p>
          <a:endParaRPr lang="en-US"/>
        </a:p>
      </dgm:t>
    </dgm:pt>
    <dgm:pt modelId="{C088D491-37DC-4161-BAFC-D64CAD7DA42F}" type="pres">
      <dgm:prSet presAssocID="{0329AC49-8CD6-4941-B2C5-2FD40FD1E6EF}" presName="node" presStyleLbl="node1" presStyleIdx="2" presStyleCnt="7" custAng="232930" custScaleX="122672" custScaleY="189504" custLinFactNeighborX="22346" custLinFactNeighborY="407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F96FE4-4B9E-4726-97EC-F9D84D4C1C89}" type="pres">
      <dgm:prSet presAssocID="{A0BA0850-F5CE-4E5C-BE51-220ED08E911A}" presName="sibTrans" presStyleCnt="0"/>
      <dgm:spPr/>
      <dgm:t>
        <a:bodyPr/>
        <a:lstStyle/>
        <a:p>
          <a:endParaRPr lang="en-US"/>
        </a:p>
      </dgm:t>
    </dgm:pt>
    <dgm:pt modelId="{F62CAE4D-50F0-4C62-83F2-F8F6E081B129}" type="pres">
      <dgm:prSet presAssocID="{FB690589-3E73-429E-8781-ADBCB5B2D6F5}" presName="node" presStyleLbl="node1" presStyleIdx="3" presStyleCnt="7" custAng="21160170" custScaleX="129892" custScaleY="201517" custLinFactNeighborX="-17021" custLinFactNeighborY="179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3D9D76-168F-4F93-B2C7-959128E08548}" type="pres">
      <dgm:prSet presAssocID="{B5D93362-22AC-4AE5-93C1-1BC8413C2D5D}" presName="sibTrans" presStyleCnt="0"/>
      <dgm:spPr/>
      <dgm:t>
        <a:bodyPr/>
        <a:lstStyle/>
        <a:p>
          <a:endParaRPr lang="en-US"/>
        </a:p>
      </dgm:t>
    </dgm:pt>
    <dgm:pt modelId="{1533CF76-3ED4-4FAF-805A-714B84B73F00}" type="pres">
      <dgm:prSet presAssocID="{31B69BCE-B457-4936-AE9D-8CF8CF1F597C}" presName="node" presStyleLbl="node1" presStyleIdx="4" presStyleCnt="7" custAng="21367335" custScaleX="149653" custScaleY="134196" custLinFactNeighborX="-6396" custLinFactNeighborY="40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4F23A4-F1F4-4566-B3DB-1DA3CEBD564E}" type="pres">
      <dgm:prSet presAssocID="{5690BAA3-8EAB-48B1-9255-BEFCCF202C6F}" presName="sibTrans" presStyleCnt="0"/>
      <dgm:spPr/>
      <dgm:t>
        <a:bodyPr/>
        <a:lstStyle/>
        <a:p>
          <a:endParaRPr lang="en-US"/>
        </a:p>
      </dgm:t>
    </dgm:pt>
    <dgm:pt modelId="{20E14E74-B448-4F33-86E5-7AF853D30E59}" type="pres">
      <dgm:prSet presAssocID="{82ABFAA0-225A-401A-9450-001415B83FC8}" presName="node" presStyleLbl="node1" presStyleIdx="5" presStyleCnt="7" custAng="625982" custScaleX="113616" custScaleY="189101" custLinFactNeighborX="23352" custLinFactNeighborY="285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2473F9-7047-4AD6-9DE3-17A262D5AE9F}" type="pres">
      <dgm:prSet presAssocID="{B59A0C32-B5EE-4614-BA70-0A223125F94F}" presName="sibTrans" presStyleCnt="0"/>
      <dgm:spPr/>
      <dgm:t>
        <a:bodyPr/>
        <a:lstStyle/>
        <a:p>
          <a:endParaRPr lang="en-US"/>
        </a:p>
      </dgm:t>
    </dgm:pt>
    <dgm:pt modelId="{AB875F69-A250-4C84-B710-E243DE145F62}" type="pres">
      <dgm:prSet presAssocID="{64FE7BAE-35A2-4B7E-8ED9-CC4CEB14FF02}" presName="node" presStyleLbl="node1" presStyleIdx="6" presStyleCnt="7" custAng="20941727" custScaleX="131070" custLinFactNeighborX="35793" custLinFactNeighborY="-253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558D2A-5ACE-430C-8E0C-909D64C56B2F}" srcId="{82B46172-63C2-438F-A3AB-A58D123FF81C}" destId="{F0C0AD75-88D8-4380-A0AC-33B123F94A6F}" srcOrd="0" destOrd="0" parTransId="{429FD96F-A06C-4C2E-8095-0B0377E59732}" sibTransId="{DA38D7EE-831D-49F9-B944-258578B36167}"/>
    <dgm:cxn modelId="{301DF5E8-780E-404F-A6CE-B8137FA350C1}" srcId="{82B46172-63C2-438F-A3AB-A58D123FF81C}" destId="{538465B5-2630-464F-BE57-C78DDDAEDE9A}" srcOrd="1" destOrd="0" parTransId="{1A55D9B6-B04E-4B45-B4D7-B987A430C77C}" sibTransId="{03FD427C-6CB3-4EE2-8077-32FD6867DC83}"/>
    <dgm:cxn modelId="{62990FA2-933B-4B5B-A4A2-A10AA9C1CF43}" srcId="{82B46172-63C2-438F-A3AB-A58D123FF81C}" destId="{0329AC49-8CD6-4941-B2C5-2FD40FD1E6EF}" srcOrd="2" destOrd="0" parTransId="{82A814FF-D711-46DB-A9AA-FE72D2932B99}" sibTransId="{A0BA0850-F5CE-4E5C-BE51-220ED08E911A}"/>
    <dgm:cxn modelId="{7EFBE0D8-C3B0-46DE-BA67-3CC96F075217}" srcId="{82B46172-63C2-438F-A3AB-A58D123FF81C}" destId="{FB690589-3E73-429E-8781-ADBCB5B2D6F5}" srcOrd="3" destOrd="0" parTransId="{C31AEAFC-E263-4125-A1A0-D38AC607C1FD}" sibTransId="{B5D93362-22AC-4AE5-93C1-1BC8413C2D5D}"/>
    <dgm:cxn modelId="{D948262C-D80A-4B96-89DF-E91951B49FAC}" srcId="{82B46172-63C2-438F-A3AB-A58D123FF81C}" destId="{31B69BCE-B457-4936-AE9D-8CF8CF1F597C}" srcOrd="4" destOrd="0" parTransId="{C426C1F0-E320-4F1A-8E92-D474F3CC2ACA}" sibTransId="{5690BAA3-8EAB-48B1-9255-BEFCCF202C6F}"/>
    <dgm:cxn modelId="{30759A68-78F8-448D-944D-9BFE6B89C7A4}" srcId="{82B46172-63C2-438F-A3AB-A58D123FF81C}" destId="{82ABFAA0-225A-401A-9450-001415B83FC8}" srcOrd="5" destOrd="0" parTransId="{C0CF9835-D9ED-447D-BCB0-F67503DF77CE}" sibTransId="{B59A0C32-B5EE-4614-BA70-0A223125F94F}"/>
    <dgm:cxn modelId="{BE0AB544-772A-4D15-B809-90FCE74B5EC9}" srcId="{82B46172-63C2-438F-A3AB-A58D123FF81C}" destId="{64FE7BAE-35A2-4B7E-8ED9-CC4CEB14FF02}" srcOrd="6" destOrd="0" parTransId="{88B59967-3280-413C-8FD8-128E7DDB55F3}" sibTransId="{3E4C5474-2F50-45F8-A26B-81AE96416997}"/>
    <dgm:cxn modelId="{726A0DA8-526D-4950-9B44-6E2FF630C610}" type="presOf" srcId="{82B46172-63C2-438F-A3AB-A58D123FF81C}" destId="{EC3FC8B0-79BF-4AE7-9B70-ECE236BC6634}" srcOrd="0" destOrd="0" presId="urn:microsoft.com/office/officeart/2005/8/layout/default"/>
    <dgm:cxn modelId="{C99FDF6D-BADE-4BDA-AA6B-43CC003AD78D}" type="presParOf" srcId="{EC3FC8B0-79BF-4AE7-9B70-ECE236BC6634}" destId="{1F0186E8-E1F7-4D0A-A83B-AC6B2F4EA9D3}" srcOrd="0" destOrd="0" presId="urn:microsoft.com/office/officeart/2005/8/layout/default"/>
    <dgm:cxn modelId="{31839EAD-0143-41F1-85BD-1481382BF57B}" type="presOf" srcId="{F0C0AD75-88D8-4380-A0AC-33B123F94A6F}" destId="{1F0186E8-E1F7-4D0A-A83B-AC6B2F4EA9D3}" srcOrd="0" destOrd="0" presId="urn:microsoft.com/office/officeart/2005/8/layout/default"/>
    <dgm:cxn modelId="{DB1B2C1A-5155-4439-88A5-9DA8242D59BF}" type="presParOf" srcId="{EC3FC8B0-79BF-4AE7-9B70-ECE236BC6634}" destId="{0620D00A-54F0-4D5D-A699-3A5190554BB8}" srcOrd="1" destOrd="0" presId="urn:microsoft.com/office/officeart/2005/8/layout/default"/>
    <dgm:cxn modelId="{CB993030-BCA8-4C00-B840-D8F44EB08363}" type="presParOf" srcId="{EC3FC8B0-79BF-4AE7-9B70-ECE236BC6634}" destId="{B279ECA4-4DC2-46D7-9113-8599B610673C}" srcOrd="2" destOrd="0" presId="urn:microsoft.com/office/officeart/2005/8/layout/default"/>
    <dgm:cxn modelId="{B4D1BEF7-2D19-4B74-A4ED-C6C62C46D8ED}" type="presOf" srcId="{538465B5-2630-464F-BE57-C78DDDAEDE9A}" destId="{B279ECA4-4DC2-46D7-9113-8599B610673C}" srcOrd="0" destOrd="0" presId="urn:microsoft.com/office/officeart/2005/8/layout/default"/>
    <dgm:cxn modelId="{E0964CD4-FBC9-40F2-9DA7-AFCB28E70B01}" type="presParOf" srcId="{EC3FC8B0-79BF-4AE7-9B70-ECE236BC6634}" destId="{43C27F41-B9CF-4800-B4F2-DFA5BBDD5F8E}" srcOrd="3" destOrd="0" presId="urn:microsoft.com/office/officeart/2005/8/layout/default"/>
    <dgm:cxn modelId="{59C1B278-095D-4D43-A659-EC8DA922D28D}" type="presParOf" srcId="{EC3FC8B0-79BF-4AE7-9B70-ECE236BC6634}" destId="{C088D491-37DC-4161-BAFC-D64CAD7DA42F}" srcOrd="4" destOrd="0" presId="urn:microsoft.com/office/officeart/2005/8/layout/default"/>
    <dgm:cxn modelId="{CA45BFBC-DDED-4EB2-9F11-64C4349F00A8}" type="presOf" srcId="{0329AC49-8CD6-4941-B2C5-2FD40FD1E6EF}" destId="{C088D491-37DC-4161-BAFC-D64CAD7DA42F}" srcOrd="0" destOrd="0" presId="urn:microsoft.com/office/officeart/2005/8/layout/default"/>
    <dgm:cxn modelId="{27D2C6C4-A48E-4CAE-927F-83FC04320939}" type="presParOf" srcId="{EC3FC8B0-79BF-4AE7-9B70-ECE236BC6634}" destId="{BEF96FE4-4B9E-4726-97EC-F9D84D4C1C89}" srcOrd="5" destOrd="0" presId="urn:microsoft.com/office/officeart/2005/8/layout/default"/>
    <dgm:cxn modelId="{4EAC0165-A3C9-4B25-8DFA-4DDD20CDEC63}" type="presParOf" srcId="{EC3FC8B0-79BF-4AE7-9B70-ECE236BC6634}" destId="{F62CAE4D-50F0-4C62-83F2-F8F6E081B129}" srcOrd="6" destOrd="0" presId="urn:microsoft.com/office/officeart/2005/8/layout/default"/>
    <dgm:cxn modelId="{C8483969-D23A-4C5D-A2AA-29A49BE48789}" type="presOf" srcId="{FB690589-3E73-429E-8781-ADBCB5B2D6F5}" destId="{F62CAE4D-50F0-4C62-83F2-F8F6E081B129}" srcOrd="0" destOrd="0" presId="urn:microsoft.com/office/officeart/2005/8/layout/default"/>
    <dgm:cxn modelId="{D4AE3C1A-8391-42E3-8B96-C1C179A59363}" type="presParOf" srcId="{EC3FC8B0-79BF-4AE7-9B70-ECE236BC6634}" destId="{323D9D76-168F-4F93-B2C7-959128E08548}" srcOrd="7" destOrd="0" presId="urn:microsoft.com/office/officeart/2005/8/layout/default"/>
    <dgm:cxn modelId="{8A7967D7-D74C-4503-9F0F-3823B8253634}" type="presParOf" srcId="{EC3FC8B0-79BF-4AE7-9B70-ECE236BC6634}" destId="{1533CF76-3ED4-4FAF-805A-714B84B73F00}" srcOrd="8" destOrd="0" presId="urn:microsoft.com/office/officeart/2005/8/layout/default"/>
    <dgm:cxn modelId="{B1CCFF32-E8CB-4C70-AA13-F221D605EB61}" type="presOf" srcId="{31B69BCE-B457-4936-AE9D-8CF8CF1F597C}" destId="{1533CF76-3ED4-4FAF-805A-714B84B73F00}" srcOrd="0" destOrd="0" presId="urn:microsoft.com/office/officeart/2005/8/layout/default"/>
    <dgm:cxn modelId="{FD493C17-B05A-49AF-A7CD-465556063832}" type="presParOf" srcId="{EC3FC8B0-79BF-4AE7-9B70-ECE236BC6634}" destId="{AB4F23A4-F1F4-4566-B3DB-1DA3CEBD564E}" srcOrd="9" destOrd="0" presId="urn:microsoft.com/office/officeart/2005/8/layout/default"/>
    <dgm:cxn modelId="{D190747E-8928-49FE-A650-4DCA218EF720}" type="presParOf" srcId="{EC3FC8B0-79BF-4AE7-9B70-ECE236BC6634}" destId="{20E14E74-B448-4F33-86E5-7AF853D30E59}" srcOrd="10" destOrd="0" presId="urn:microsoft.com/office/officeart/2005/8/layout/default"/>
    <dgm:cxn modelId="{2F83F389-C9EA-4B01-8F86-870DE797AE68}" type="presOf" srcId="{82ABFAA0-225A-401A-9450-001415B83FC8}" destId="{20E14E74-B448-4F33-86E5-7AF853D30E59}" srcOrd="0" destOrd="0" presId="urn:microsoft.com/office/officeart/2005/8/layout/default"/>
    <dgm:cxn modelId="{46537079-0700-4161-80D7-1C29CC67DEB0}" type="presParOf" srcId="{EC3FC8B0-79BF-4AE7-9B70-ECE236BC6634}" destId="{B92473F9-7047-4AD6-9DE3-17A262D5AE9F}" srcOrd="11" destOrd="0" presId="urn:microsoft.com/office/officeart/2005/8/layout/default"/>
    <dgm:cxn modelId="{03F7C343-D70A-4863-BDDA-2757142CC905}" type="presParOf" srcId="{EC3FC8B0-79BF-4AE7-9B70-ECE236BC6634}" destId="{AB875F69-A250-4C84-B710-E243DE145F62}" srcOrd="12" destOrd="0" presId="urn:microsoft.com/office/officeart/2005/8/layout/default"/>
    <dgm:cxn modelId="{E7FA08A4-586D-4329-A9C5-DFDF7741A911}" type="presOf" srcId="{64FE7BAE-35A2-4B7E-8ED9-CC4CEB14FF02}" destId="{AB875F69-A250-4C84-B710-E243DE145F62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6520D2E-4D54-47BA-870E-6515363C1020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A47FFCF-226D-4B92-8B5C-4BEC45812687}">
      <dgm:prSet phldrT="[Text]" custT="1"/>
      <dgm:spPr/>
      <dgm:t>
        <a:bodyPr/>
        <a:lstStyle/>
        <a:p>
          <a:r>
            <a:rPr lang="id-ID" sz="1600" smtClean="0"/>
            <a:t>Ingin mengetahui apakah program-program komunikasi berjalan dengan baik</a:t>
          </a:r>
          <a:endParaRPr lang="en-US" sz="1600"/>
        </a:p>
      </dgm:t>
    </dgm:pt>
    <dgm:pt modelId="{94CE205A-FE22-4E98-9ADA-C644AF17FAA3}" cxnId="{62F00E21-E29B-41A8-8FA0-5EE5D7B6F3D5}" type="parTrans">
      <dgm:prSet/>
      <dgm:spPr/>
      <dgm:t>
        <a:bodyPr/>
        <a:lstStyle/>
        <a:p>
          <a:endParaRPr lang="en-US" sz="1600"/>
        </a:p>
      </dgm:t>
    </dgm:pt>
    <dgm:pt modelId="{12909197-F4B6-425A-BF0A-9A34C1E026F8}" cxnId="{62F00E21-E29B-41A8-8FA0-5EE5D7B6F3D5}" type="sibTrans">
      <dgm:prSet/>
      <dgm:spPr/>
      <dgm:t>
        <a:bodyPr/>
        <a:lstStyle/>
        <a:p>
          <a:endParaRPr lang="en-US" sz="1600"/>
        </a:p>
      </dgm:t>
    </dgm:pt>
    <dgm:pt modelId="{38C7380F-D17C-40A3-B1EA-C14FD936D789}">
      <dgm:prSet custT="1"/>
      <dgm:spPr/>
      <dgm:t>
        <a:bodyPr/>
        <a:lstStyle/>
        <a:p>
          <a:r>
            <a:rPr lang="id-ID" sz="1600" dirty="0" smtClean="0"/>
            <a:t>Ingin membuat diagnosis tentang msalah-masalah yang terjadi ataupun yang potensial dapat terjadi, dan peluang-peluang apa yang terbuang percuma</a:t>
          </a:r>
        </a:p>
      </dgm:t>
    </dgm:pt>
    <dgm:pt modelId="{06918546-EE9E-4E14-BB6A-2645A0B3F93D}" cxnId="{E327BC23-1EE1-427E-96F6-BE5E4F9B4944}" type="parTrans">
      <dgm:prSet/>
      <dgm:spPr/>
      <dgm:t>
        <a:bodyPr/>
        <a:lstStyle/>
        <a:p>
          <a:endParaRPr lang="en-US" sz="1600"/>
        </a:p>
      </dgm:t>
    </dgm:pt>
    <dgm:pt modelId="{C60ADB83-956D-4987-A65C-1AF4D47B680F}" cxnId="{E327BC23-1EE1-427E-96F6-BE5E4F9B4944}" type="sibTrans">
      <dgm:prSet/>
      <dgm:spPr/>
      <dgm:t>
        <a:bodyPr/>
        <a:lstStyle/>
        <a:p>
          <a:endParaRPr lang="en-US" sz="1600"/>
        </a:p>
      </dgm:t>
    </dgm:pt>
    <dgm:pt modelId="{197F0550-AA50-427A-8AB7-C510EFE9F132}">
      <dgm:prSet custT="1"/>
      <dgm:spPr/>
      <dgm:t>
        <a:bodyPr/>
        <a:lstStyle/>
        <a:p>
          <a:r>
            <a:rPr lang="id-ID" sz="1600" dirty="0" smtClean="0"/>
            <a:t>Ingin melakukan evaluasi atas kebijakan-kebijakan baru dan praktek-praktek komunikasi yang terjadi</a:t>
          </a:r>
        </a:p>
      </dgm:t>
    </dgm:pt>
    <dgm:pt modelId="{328D0229-319C-4892-98EB-655963C4FE6C}" cxnId="{968B6BAC-3DD9-4BFE-8160-24C605E7F8C4}" type="parTrans">
      <dgm:prSet/>
      <dgm:spPr/>
      <dgm:t>
        <a:bodyPr/>
        <a:lstStyle/>
        <a:p>
          <a:endParaRPr lang="en-US" sz="1600"/>
        </a:p>
      </dgm:t>
    </dgm:pt>
    <dgm:pt modelId="{FD740679-EA43-457E-9520-E541CF675C7D}" cxnId="{968B6BAC-3DD9-4BFE-8160-24C605E7F8C4}" type="sibTrans">
      <dgm:prSet/>
      <dgm:spPr/>
      <dgm:t>
        <a:bodyPr/>
        <a:lstStyle/>
        <a:p>
          <a:endParaRPr lang="en-US" sz="1600"/>
        </a:p>
      </dgm:t>
    </dgm:pt>
    <dgm:pt modelId="{D3B03800-8C6E-48A3-ABD7-2525756A04CF}">
      <dgm:prSet custT="1"/>
      <dgm:spPr/>
      <dgm:t>
        <a:bodyPr/>
        <a:lstStyle/>
        <a:p>
          <a:r>
            <a:rPr lang="id-ID" sz="1600" smtClean="0"/>
            <a:t>Ingin memeriksa hubungan antarakomunikasi dengan tindakan-tindakan operasional lainnya, baik pada tingkat organisasi maupun pada tingkat unit lokal</a:t>
          </a:r>
          <a:endParaRPr lang="id-ID" sz="1600" dirty="0" smtClean="0"/>
        </a:p>
      </dgm:t>
    </dgm:pt>
    <dgm:pt modelId="{9E2E5225-F6ED-4213-B659-909C8725C1C8}" cxnId="{7A52BF0F-7A0C-4CF5-8758-272E14307455}" type="parTrans">
      <dgm:prSet/>
      <dgm:spPr/>
      <dgm:t>
        <a:bodyPr/>
        <a:lstStyle/>
        <a:p>
          <a:endParaRPr lang="en-US" sz="1600"/>
        </a:p>
      </dgm:t>
    </dgm:pt>
    <dgm:pt modelId="{0CF72515-250B-47D0-B0EB-720D52D82E5B}" cxnId="{7A52BF0F-7A0C-4CF5-8758-272E14307455}" type="sibTrans">
      <dgm:prSet/>
      <dgm:spPr/>
      <dgm:t>
        <a:bodyPr/>
        <a:lstStyle/>
        <a:p>
          <a:endParaRPr lang="en-US" sz="1600"/>
        </a:p>
      </dgm:t>
    </dgm:pt>
    <dgm:pt modelId="{0EE1B8A1-28A6-4A6E-9336-C7C6A639881A}">
      <dgm:prSet custT="1"/>
      <dgm:spPr/>
      <dgm:t>
        <a:bodyPr/>
        <a:lstStyle/>
        <a:p>
          <a:r>
            <a:rPr lang="id-ID" sz="1600" dirty="0" smtClean="0"/>
            <a:t>Ingin menyusun anggaran belanja untuk kegiatan-kegiatan komunikasi</a:t>
          </a:r>
        </a:p>
      </dgm:t>
    </dgm:pt>
    <dgm:pt modelId="{5A0CC6B3-373C-4EA1-B5EF-B90E68468F3D}" cxnId="{891DAC6B-286D-4803-B7D8-D62094DF35A2}" type="parTrans">
      <dgm:prSet/>
      <dgm:spPr/>
      <dgm:t>
        <a:bodyPr/>
        <a:lstStyle/>
        <a:p>
          <a:endParaRPr lang="en-US" sz="1600"/>
        </a:p>
      </dgm:t>
    </dgm:pt>
    <dgm:pt modelId="{F1529A03-DAB1-4BDE-816A-D77D4882D102}" cxnId="{891DAC6B-286D-4803-B7D8-D62094DF35A2}" type="sibTrans">
      <dgm:prSet/>
      <dgm:spPr/>
      <dgm:t>
        <a:bodyPr/>
        <a:lstStyle/>
        <a:p>
          <a:endParaRPr lang="en-US" sz="1600"/>
        </a:p>
      </dgm:t>
    </dgm:pt>
    <dgm:pt modelId="{2004915D-2264-457F-ADD0-B54CC2988349}">
      <dgm:prSet custT="1"/>
      <dgm:spPr/>
      <dgm:t>
        <a:bodyPr/>
        <a:lstStyle/>
        <a:p>
          <a:r>
            <a:rPr lang="id-ID" sz="1600" smtClean="0"/>
            <a:t>Ingin menetapkan sebuah patok banding (benchmark)</a:t>
          </a:r>
          <a:endParaRPr lang="id-ID" sz="1600" dirty="0" smtClean="0"/>
        </a:p>
      </dgm:t>
    </dgm:pt>
    <dgm:pt modelId="{C9E7A376-6920-4AE3-A6FE-51E76E6D1888}" cxnId="{5426C3AB-9BA9-46DE-934C-79006DFD2619}" type="parTrans">
      <dgm:prSet/>
      <dgm:spPr/>
      <dgm:t>
        <a:bodyPr/>
        <a:lstStyle/>
        <a:p>
          <a:endParaRPr lang="en-US" sz="1600"/>
        </a:p>
      </dgm:t>
    </dgm:pt>
    <dgm:pt modelId="{600C5A2A-87D8-439B-9E60-2FC98CFD86FF}" cxnId="{5426C3AB-9BA9-46DE-934C-79006DFD2619}" type="sibTrans">
      <dgm:prSet/>
      <dgm:spPr/>
      <dgm:t>
        <a:bodyPr/>
        <a:lstStyle/>
        <a:p>
          <a:endParaRPr lang="en-US" sz="1600"/>
        </a:p>
      </dgm:t>
    </dgm:pt>
    <dgm:pt modelId="{BEBA1C46-E4E5-47F0-A9D6-527D0E9EE112}">
      <dgm:prSet custT="1"/>
      <dgm:spPr/>
      <dgm:t>
        <a:bodyPr/>
        <a:lstStyle/>
        <a:p>
          <a:r>
            <a:rPr lang="id-ID" sz="1600" smtClean="0"/>
            <a:t>Ingin mengukur kemajuan atau perkembangan dengan menggunakan patok banding yang telah ditetapkan</a:t>
          </a:r>
          <a:endParaRPr lang="id-ID" sz="1600" dirty="0" smtClean="0"/>
        </a:p>
      </dgm:t>
    </dgm:pt>
    <dgm:pt modelId="{F002B00E-C5E8-4F33-A433-0EF2B251E0CC}" cxnId="{10227EEC-6CA5-4472-A657-59429FACC923}" type="parTrans">
      <dgm:prSet/>
      <dgm:spPr/>
      <dgm:t>
        <a:bodyPr/>
        <a:lstStyle/>
        <a:p>
          <a:endParaRPr lang="en-US" sz="1600"/>
        </a:p>
      </dgm:t>
    </dgm:pt>
    <dgm:pt modelId="{A73AA287-9A20-44E0-901C-0F877A81D78F}" cxnId="{10227EEC-6CA5-4472-A657-59429FACC923}" type="sibTrans">
      <dgm:prSet/>
      <dgm:spPr/>
      <dgm:t>
        <a:bodyPr/>
        <a:lstStyle/>
        <a:p>
          <a:endParaRPr lang="en-US" sz="1600"/>
        </a:p>
      </dgm:t>
    </dgm:pt>
    <dgm:pt modelId="{C45ABF17-38A2-4FA1-9EC9-30BD8306CCAB}">
      <dgm:prSet custT="1"/>
      <dgm:spPr/>
      <dgm:t>
        <a:bodyPr/>
        <a:lstStyle/>
        <a:p>
          <a:r>
            <a:rPr lang="id-ID" sz="1600" smtClean="0"/>
            <a:t>Ingin mengembangkan atau melakukan restrukturisasi fungsi-fungsi komunikasi dalam organisasi</a:t>
          </a:r>
          <a:endParaRPr lang="id-ID" sz="1600" dirty="0" smtClean="0"/>
        </a:p>
      </dgm:t>
    </dgm:pt>
    <dgm:pt modelId="{21668C57-5190-44C9-89E7-BBD8617B3032}" cxnId="{8D9EBCD8-B093-42D6-9E2F-C2157FCECEAD}" type="parTrans">
      <dgm:prSet/>
      <dgm:spPr/>
      <dgm:t>
        <a:bodyPr/>
        <a:lstStyle/>
        <a:p>
          <a:endParaRPr lang="en-US" sz="1600"/>
        </a:p>
      </dgm:t>
    </dgm:pt>
    <dgm:pt modelId="{934E2B80-CE28-44EA-A263-34ACE4314656}" cxnId="{8D9EBCD8-B093-42D6-9E2F-C2157FCECEAD}" type="sibTrans">
      <dgm:prSet/>
      <dgm:spPr/>
      <dgm:t>
        <a:bodyPr/>
        <a:lstStyle/>
        <a:p>
          <a:endParaRPr lang="en-US" sz="1600"/>
        </a:p>
      </dgm:t>
    </dgm:pt>
    <dgm:pt modelId="{F6D36D7F-22B9-43F6-B395-80AE9B893FD5}">
      <dgm:prSet custT="1"/>
      <dgm:spPr/>
      <dgm:t>
        <a:bodyPr/>
        <a:lstStyle/>
        <a:p>
          <a:r>
            <a:rPr lang="id-ID" sz="1600" smtClean="0"/>
            <a:t>Ingin membangun landasan dan latar belakang guna pengembangan kebijakan dan perencanaan komunikasi baru </a:t>
          </a:r>
          <a:endParaRPr lang="id-ID" sz="1600" dirty="0"/>
        </a:p>
      </dgm:t>
    </dgm:pt>
    <dgm:pt modelId="{F24F8221-8870-4F4C-9CF6-CF5573CC3B18}" cxnId="{459E4B13-5E1C-4904-808D-1B1E352A7C4A}" type="parTrans">
      <dgm:prSet/>
      <dgm:spPr/>
      <dgm:t>
        <a:bodyPr/>
        <a:lstStyle/>
        <a:p>
          <a:endParaRPr lang="en-US" sz="1600"/>
        </a:p>
      </dgm:t>
    </dgm:pt>
    <dgm:pt modelId="{34C39FEE-C36F-4CFD-9F49-75436C20D33A}" cxnId="{459E4B13-5E1C-4904-808D-1B1E352A7C4A}" type="sibTrans">
      <dgm:prSet/>
      <dgm:spPr/>
      <dgm:t>
        <a:bodyPr/>
        <a:lstStyle/>
        <a:p>
          <a:endParaRPr lang="en-US" sz="1600"/>
        </a:p>
      </dgm:t>
    </dgm:pt>
    <dgm:pt modelId="{8F923235-AFCA-4D11-98BC-5F71014034B2}" type="pres">
      <dgm:prSet presAssocID="{B6520D2E-4D54-47BA-870E-6515363C102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72D8C90-9465-438D-B8AA-8843CAC2DB0B}" type="pres">
      <dgm:prSet presAssocID="{FA47FFCF-226D-4B92-8B5C-4BEC45812687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59082C-3AA6-4FC3-B61D-0C301F34D695}" type="pres">
      <dgm:prSet presAssocID="{12909197-F4B6-425A-BF0A-9A34C1E026F8}" presName="spacer" presStyleCnt="0"/>
      <dgm:spPr/>
      <dgm:t>
        <a:bodyPr/>
        <a:lstStyle/>
        <a:p>
          <a:endParaRPr lang="en-US"/>
        </a:p>
      </dgm:t>
    </dgm:pt>
    <dgm:pt modelId="{911ED2C6-AF87-48A1-8CBB-C969CACCE496}" type="pres">
      <dgm:prSet presAssocID="{38C7380F-D17C-40A3-B1EA-C14FD936D789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F51C27-80B3-46C8-A3BB-F11F6CC4A4A2}" type="pres">
      <dgm:prSet presAssocID="{C60ADB83-956D-4987-A65C-1AF4D47B680F}" presName="spacer" presStyleCnt="0"/>
      <dgm:spPr/>
      <dgm:t>
        <a:bodyPr/>
        <a:lstStyle/>
        <a:p>
          <a:endParaRPr lang="en-US"/>
        </a:p>
      </dgm:t>
    </dgm:pt>
    <dgm:pt modelId="{BDBB374B-3FE1-4E2E-A0BB-B47B74FC4609}" type="pres">
      <dgm:prSet presAssocID="{197F0550-AA50-427A-8AB7-C510EFE9F132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FBD09F-EDFF-4D93-B703-D0A1EDE2CD56}" type="pres">
      <dgm:prSet presAssocID="{FD740679-EA43-457E-9520-E541CF675C7D}" presName="spacer" presStyleCnt="0"/>
      <dgm:spPr/>
      <dgm:t>
        <a:bodyPr/>
        <a:lstStyle/>
        <a:p>
          <a:endParaRPr lang="en-US"/>
        </a:p>
      </dgm:t>
    </dgm:pt>
    <dgm:pt modelId="{FA1FF3A0-3B72-4D06-BAE0-3CBE4286396E}" type="pres">
      <dgm:prSet presAssocID="{D3B03800-8C6E-48A3-ABD7-2525756A04CF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B2B6F0-9D6E-41A4-97BB-5A608C839C54}" type="pres">
      <dgm:prSet presAssocID="{0CF72515-250B-47D0-B0EB-720D52D82E5B}" presName="spacer" presStyleCnt="0"/>
      <dgm:spPr/>
      <dgm:t>
        <a:bodyPr/>
        <a:lstStyle/>
        <a:p>
          <a:endParaRPr lang="en-US"/>
        </a:p>
      </dgm:t>
    </dgm:pt>
    <dgm:pt modelId="{E28AAB8C-5916-4412-9890-FA23F85F2103}" type="pres">
      <dgm:prSet presAssocID="{0EE1B8A1-28A6-4A6E-9336-C7C6A639881A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546F84-ACAD-4A7C-AED5-951FBFE21A33}" type="pres">
      <dgm:prSet presAssocID="{F1529A03-DAB1-4BDE-816A-D77D4882D102}" presName="spacer" presStyleCnt="0"/>
      <dgm:spPr/>
      <dgm:t>
        <a:bodyPr/>
        <a:lstStyle/>
        <a:p>
          <a:endParaRPr lang="en-US"/>
        </a:p>
      </dgm:t>
    </dgm:pt>
    <dgm:pt modelId="{C7FAD9D0-DB35-4182-B2C3-A9D154C1FD08}" type="pres">
      <dgm:prSet presAssocID="{2004915D-2264-457F-ADD0-B54CC2988349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1E8172-21D7-4522-9248-36DFE8849A2D}" type="pres">
      <dgm:prSet presAssocID="{600C5A2A-87D8-439B-9E60-2FC98CFD86FF}" presName="spacer" presStyleCnt="0"/>
      <dgm:spPr/>
      <dgm:t>
        <a:bodyPr/>
        <a:lstStyle/>
        <a:p>
          <a:endParaRPr lang="en-US"/>
        </a:p>
      </dgm:t>
    </dgm:pt>
    <dgm:pt modelId="{85A1D014-AE1B-4957-8BCB-1CF6AE6A6A98}" type="pres">
      <dgm:prSet presAssocID="{BEBA1C46-E4E5-47F0-A9D6-527D0E9EE112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6411B2-65A2-4D85-A7EC-350C3D1057FD}" type="pres">
      <dgm:prSet presAssocID="{A73AA287-9A20-44E0-901C-0F877A81D78F}" presName="spacer" presStyleCnt="0"/>
      <dgm:spPr/>
      <dgm:t>
        <a:bodyPr/>
        <a:lstStyle/>
        <a:p>
          <a:endParaRPr lang="en-US"/>
        </a:p>
      </dgm:t>
    </dgm:pt>
    <dgm:pt modelId="{09C84C00-71DF-41B3-899C-A4FD84731AB0}" type="pres">
      <dgm:prSet presAssocID="{C45ABF17-38A2-4FA1-9EC9-30BD8306CCAB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549EB0-F673-4B61-A359-F216CB429117}" type="pres">
      <dgm:prSet presAssocID="{934E2B80-CE28-44EA-A263-34ACE4314656}" presName="spacer" presStyleCnt="0"/>
      <dgm:spPr/>
      <dgm:t>
        <a:bodyPr/>
        <a:lstStyle/>
        <a:p>
          <a:endParaRPr lang="en-US"/>
        </a:p>
      </dgm:t>
    </dgm:pt>
    <dgm:pt modelId="{278EE711-5559-4D7F-9124-14FB1B39DE9E}" type="pres">
      <dgm:prSet presAssocID="{F6D36D7F-22B9-43F6-B395-80AE9B893FD5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9E4B13-5E1C-4904-808D-1B1E352A7C4A}" srcId="{B6520D2E-4D54-47BA-870E-6515363C1020}" destId="{F6D36D7F-22B9-43F6-B395-80AE9B893FD5}" srcOrd="8" destOrd="0" parTransId="{F24F8221-8870-4F4C-9CF6-CF5573CC3B18}" sibTransId="{34C39FEE-C36F-4CFD-9F49-75436C20D33A}"/>
    <dgm:cxn modelId="{E327BC23-1EE1-427E-96F6-BE5E4F9B4944}" srcId="{B6520D2E-4D54-47BA-870E-6515363C1020}" destId="{38C7380F-D17C-40A3-B1EA-C14FD936D789}" srcOrd="1" destOrd="0" parTransId="{06918546-EE9E-4E14-BB6A-2645A0B3F93D}" sibTransId="{C60ADB83-956D-4987-A65C-1AF4D47B680F}"/>
    <dgm:cxn modelId="{95506DC6-7B29-44AC-8F73-B27EC60BC868}" type="presOf" srcId="{0EE1B8A1-28A6-4A6E-9336-C7C6A639881A}" destId="{E28AAB8C-5916-4412-9890-FA23F85F2103}" srcOrd="0" destOrd="0" presId="urn:microsoft.com/office/officeart/2005/8/layout/vList2"/>
    <dgm:cxn modelId="{62F00E21-E29B-41A8-8FA0-5EE5D7B6F3D5}" srcId="{B6520D2E-4D54-47BA-870E-6515363C1020}" destId="{FA47FFCF-226D-4B92-8B5C-4BEC45812687}" srcOrd="0" destOrd="0" parTransId="{94CE205A-FE22-4E98-9ADA-C644AF17FAA3}" sibTransId="{12909197-F4B6-425A-BF0A-9A34C1E026F8}"/>
    <dgm:cxn modelId="{7A52BF0F-7A0C-4CF5-8758-272E14307455}" srcId="{B6520D2E-4D54-47BA-870E-6515363C1020}" destId="{D3B03800-8C6E-48A3-ABD7-2525756A04CF}" srcOrd="3" destOrd="0" parTransId="{9E2E5225-F6ED-4213-B659-909C8725C1C8}" sibTransId="{0CF72515-250B-47D0-B0EB-720D52D82E5B}"/>
    <dgm:cxn modelId="{8D9EBCD8-B093-42D6-9E2F-C2157FCECEAD}" srcId="{B6520D2E-4D54-47BA-870E-6515363C1020}" destId="{C45ABF17-38A2-4FA1-9EC9-30BD8306CCAB}" srcOrd="7" destOrd="0" parTransId="{21668C57-5190-44C9-89E7-BBD8617B3032}" sibTransId="{934E2B80-CE28-44EA-A263-34ACE4314656}"/>
    <dgm:cxn modelId="{D243219C-5F49-4A18-9EF2-7B550AF12E66}" type="presOf" srcId="{38C7380F-D17C-40A3-B1EA-C14FD936D789}" destId="{911ED2C6-AF87-48A1-8CBB-C969CACCE496}" srcOrd="0" destOrd="0" presId="urn:microsoft.com/office/officeart/2005/8/layout/vList2"/>
    <dgm:cxn modelId="{968B6BAC-3DD9-4BFE-8160-24C605E7F8C4}" srcId="{B6520D2E-4D54-47BA-870E-6515363C1020}" destId="{197F0550-AA50-427A-8AB7-C510EFE9F132}" srcOrd="2" destOrd="0" parTransId="{328D0229-319C-4892-98EB-655963C4FE6C}" sibTransId="{FD740679-EA43-457E-9520-E541CF675C7D}"/>
    <dgm:cxn modelId="{0AFFF9EE-E079-4991-AC00-9A1E62460D08}" type="presOf" srcId="{197F0550-AA50-427A-8AB7-C510EFE9F132}" destId="{BDBB374B-3FE1-4E2E-A0BB-B47B74FC4609}" srcOrd="0" destOrd="0" presId="urn:microsoft.com/office/officeart/2005/8/layout/vList2"/>
    <dgm:cxn modelId="{DF0ABF30-7558-4D2B-ADE6-F28AE91D0008}" type="presOf" srcId="{B6520D2E-4D54-47BA-870E-6515363C1020}" destId="{8F923235-AFCA-4D11-98BC-5F71014034B2}" srcOrd="0" destOrd="0" presId="urn:microsoft.com/office/officeart/2005/8/layout/vList2"/>
    <dgm:cxn modelId="{6B6C41A9-D6A5-493A-BDE1-CD04D063733B}" type="presOf" srcId="{C45ABF17-38A2-4FA1-9EC9-30BD8306CCAB}" destId="{09C84C00-71DF-41B3-899C-A4FD84731AB0}" srcOrd="0" destOrd="0" presId="urn:microsoft.com/office/officeart/2005/8/layout/vList2"/>
    <dgm:cxn modelId="{347891D1-EA7D-4237-BF23-46807CBC0DC3}" type="presOf" srcId="{2004915D-2264-457F-ADD0-B54CC2988349}" destId="{C7FAD9D0-DB35-4182-B2C3-A9D154C1FD08}" srcOrd="0" destOrd="0" presId="urn:microsoft.com/office/officeart/2005/8/layout/vList2"/>
    <dgm:cxn modelId="{5A347CDC-E9DF-4825-8F69-95A40D17CC2C}" type="presOf" srcId="{BEBA1C46-E4E5-47F0-A9D6-527D0E9EE112}" destId="{85A1D014-AE1B-4957-8BCB-1CF6AE6A6A98}" srcOrd="0" destOrd="0" presId="urn:microsoft.com/office/officeart/2005/8/layout/vList2"/>
    <dgm:cxn modelId="{891DAC6B-286D-4803-B7D8-D62094DF35A2}" srcId="{B6520D2E-4D54-47BA-870E-6515363C1020}" destId="{0EE1B8A1-28A6-4A6E-9336-C7C6A639881A}" srcOrd="4" destOrd="0" parTransId="{5A0CC6B3-373C-4EA1-B5EF-B90E68468F3D}" sibTransId="{F1529A03-DAB1-4BDE-816A-D77D4882D102}"/>
    <dgm:cxn modelId="{5426C3AB-9BA9-46DE-934C-79006DFD2619}" srcId="{B6520D2E-4D54-47BA-870E-6515363C1020}" destId="{2004915D-2264-457F-ADD0-B54CC2988349}" srcOrd="5" destOrd="0" parTransId="{C9E7A376-6920-4AE3-A6FE-51E76E6D1888}" sibTransId="{600C5A2A-87D8-439B-9E60-2FC98CFD86FF}"/>
    <dgm:cxn modelId="{42AC3879-3766-4C5B-8856-1BC056D9456D}" type="presOf" srcId="{F6D36D7F-22B9-43F6-B395-80AE9B893FD5}" destId="{278EE711-5559-4D7F-9124-14FB1B39DE9E}" srcOrd="0" destOrd="0" presId="urn:microsoft.com/office/officeart/2005/8/layout/vList2"/>
    <dgm:cxn modelId="{47DEF0D0-74BA-429A-8CD4-DCF5F4EA7130}" type="presOf" srcId="{D3B03800-8C6E-48A3-ABD7-2525756A04CF}" destId="{FA1FF3A0-3B72-4D06-BAE0-3CBE4286396E}" srcOrd="0" destOrd="0" presId="urn:microsoft.com/office/officeart/2005/8/layout/vList2"/>
    <dgm:cxn modelId="{10227EEC-6CA5-4472-A657-59429FACC923}" srcId="{B6520D2E-4D54-47BA-870E-6515363C1020}" destId="{BEBA1C46-E4E5-47F0-A9D6-527D0E9EE112}" srcOrd="6" destOrd="0" parTransId="{F002B00E-C5E8-4F33-A433-0EF2B251E0CC}" sibTransId="{A73AA287-9A20-44E0-901C-0F877A81D78F}"/>
    <dgm:cxn modelId="{32DADD39-CBB5-4A2F-A2C6-BC60D9C4002D}" type="presOf" srcId="{FA47FFCF-226D-4B92-8B5C-4BEC45812687}" destId="{572D8C90-9465-438D-B8AA-8843CAC2DB0B}" srcOrd="0" destOrd="0" presId="urn:microsoft.com/office/officeart/2005/8/layout/vList2"/>
    <dgm:cxn modelId="{A8D8B4D2-3E02-4F2C-A404-DFA50A370A6D}" type="presParOf" srcId="{8F923235-AFCA-4D11-98BC-5F71014034B2}" destId="{572D8C90-9465-438D-B8AA-8843CAC2DB0B}" srcOrd="0" destOrd="0" presId="urn:microsoft.com/office/officeart/2005/8/layout/vList2"/>
    <dgm:cxn modelId="{5A40B74B-3031-4BB4-A1C2-DC65113F749B}" type="presParOf" srcId="{8F923235-AFCA-4D11-98BC-5F71014034B2}" destId="{B759082C-3AA6-4FC3-B61D-0C301F34D695}" srcOrd="1" destOrd="0" presId="urn:microsoft.com/office/officeart/2005/8/layout/vList2"/>
    <dgm:cxn modelId="{F88B5089-46F8-4CE6-B913-23B056F7BFA4}" type="presParOf" srcId="{8F923235-AFCA-4D11-98BC-5F71014034B2}" destId="{911ED2C6-AF87-48A1-8CBB-C969CACCE496}" srcOrd="2" destOrd="0" presId="urn:microsoft.com/office/officeart/2005/8/layout/vList2"/>
    <dgm:cxn modelId="{9D7A6A3E-3AB4-4645-AA28-150BF79A9552}" type="presParOf" srcId="{8F923235-AFCA-4D11-98BC-5F71014034B2}" destId="{E3F51C27-80B3-46C8-A3BB-F11F6CC4A4A2}" srcOrd="3" destOrd="0" presId="urn:microsoft.com/office/officeart/2005/8/layout/vList2"/>
    <dgm:cxn modelId="{3F8E0208-8ADF-4265-9857-D3066DC57127}" type="presParOf" srcId="{8F923235-AFCA-4D11-98BC-5F71014034B2}" destId="{BDBB374B-3FE1-4E2E-A0BB-B47B74FC4609}" srcOrd="4" destOrd="0" presId="urn:microsoft.com/office/officeart/2005/8/layout/vList2"/>
    <dgm:cxn modelId="{F96A738C-2861-4F90-A98B-322165E16E5B}" type="presParOf" srcId="{8F923235-AFCA-4D11-98BC-5F71014034B2}" destId="{DFFBD09F-EDFF-4D93-B703-D0A1EDE2CD56}" srcOrd="5" destOrd="0" presId="urn:microsoft.com/office/officeart/2005/8/layout/vList2"/>
    <dgm:cxn modelId="{A67A7358-DF03-44A2-BF68-641BF480F3D0}" type="presParOf" srcId="{8F923235-AFCA-4D11-98BC-5F71014034B2}" destId="{FA1FF3A0-3B72-4D06-BAE0-3CBE4286396E}" srcOrd="6" destOrd="0" presId="urn:microsoft.com/office/officeart/2005/8/layout/vList2"/>
    <dgm:cxn modelId="{49656F1D-AC1B-49A9-9CD9-AB3C07BAC1B7}" type="presParOf" srcId="{8F923235-AFCA-4D11-98BC-5F71014034B2}" destId="{F8B2B6F0-9D6E-41A4-97BB-5A608C839C54}" srcOrd="7" destOrd="0" presId="urn:microsoft.com/office/officeart/2005/8/layout/vList2"/>
    <dgm:cxn modelId="{26D64C57-9D6E-427E-A3FC-0E2CF83D9D94}" type="presParOf" srcId="{8F923235-AFCA-4D11-98BC-5F71014034B2}" destId="{E28AAB8C-5916-4412-9890-FA23F85F2103}" srcOrd="8" destOrd="0" presId="urn:microsoft.com/office/officeart/2005/8/layout/vList2"/>
    <dgm:cxn modelId="{AF1D937C-171E-4C6D-969D-2F21B4845BA5}" type="presParOf" srcId="{8F923235-AFCA-4D11-98BC-5F71014034B2}" destId="{29546F84-ACAD-4A7C-AED5-951FBFE21A33}" srcOrd="9" destOrd="0" presId="urn:microsoft.com/office/officeart/2005/8/layout/vList2"/>
    <dgm:cxn modelId="{9BF0C1AD-CD28-4B1B-A268-C0CFA72ED12E}" type="presParOf" srcId="{8F923235-AFCA-4D11-98BC-5F71014034B2}" destId="{C7FAD9D0-DB35-4182-B2C3-A9D154C1FD08}" srcOrd="10" destOrd="0" presId="urn:microsoft.com/office/officeart/2005/8/layout/vList2"/>
    <dgm:cxn modelId="{5FAEB65C-91BE-4D4C-9CB2-88F017E77805}" type="presParOf" srcId="{8F923235-AFCA-4D11-98BC-5F71014034B2}" destId="{F71E8172-21D7-4522-9248-36DFE8849A2D}" srcOrd="11" destOrd="0" presId="urn:microsoft.com/office/officeart/2005/8/layout/vList2"/>
    <dgm:cxn modelId="{24EA914B-1601-49E8-80FF-4B3EE57F5D43}" type="presParOf" srcId="{8F923235-AFCA-4D11-98BC-5F71014034B2}" destId="{85A1D014-AE1B-4957-8BCB-1CF6AE6A6A98}" srcOrd="12" destOrd="0" presId="urn:microsoft.com/office/officeart/2005/8/layout/vList2"/>
    <dgm:cxn modelId="{281DA5DA-0587-46AF-B443-E45C11EE4C56}" type="presParOf" srcId="{8F923235-AFCA-4D11-98BC-5F71014034B2}" destId="{136411B2-65A2-4D85-A7EC-350C3D1057FD}" srcOrd="13" destOrd="0" presId="urn:microsoft.com/office/officeart/2005/8/layout/vList2"/>
    <dgm:cxn modelId="{B55F7959-07FB-46F9-AC52-5564C97C368F}" type="presParOf" srcId="{8F923235-AFCA-4D11-98BC-5F71014034B2}" destId="{09C84C00-71DF-41B3-899C-A4FD84731AB0}" srcOrd="14" destOrd="0" presId="urn:microsoft.com/office/officeart/2005/8/layout/vList2"/>
    <dgm:cxn modelId="{E301E981-619D-49E1-8DAA-FFE8C53EB109}" type="presParOf" srcId="{8F923235-AFCA-4D11-98BC-5F71014034B2}" destId="{2D549EB0-F673-4B61-A359-F216CB429117}" srcOrd="15" destOrd="0" presId="urn:microsoft.com/office/officeart/2005/8/layout/vList2"/>
    <dgm:cxn modelId="{72FA779D-32A1-4AF1-A57D-8C397D69B188}" type="presParOf" srcId="{8F923235-AFCA-4D11-98BC-5F71014034B2}" destId="{278EE711-5559-4D7F-9124-14FB1B39DE9E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A4EA1F4-3334-4A9B-B779-3ACC675514E1}" type="doc">
      <dgm:prSet loTypeId="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0DDDD5C9-9E87-4814-86BA-11BED0D3FAEF}">
      <dgm:prSet phldrT="[Text]" custT="1"/>
      <dgm:spPr/>
      <dgm:t>
        <a:bodyPr/>
        <a:lstStyle/>
        <a:p>
          <a:r>
            <a:rPr lang="en-US" sz="3200" dirty="0" err="1" smtClean="0"/>
            <a:t>Konsultan</a:t>
          </a:r>
          <a:endParaRPr lang="en-US" sz="3200" dirty="0"/>
        </a:p>
      </dgm:t>
    </dgm:pt>
    <dgm:pt modelId="{7E982B8A-787E-4039-852B-9BA7EA8627E6}" cxnId="{75FC9DE3-C2C1-4D04-A5BF-9EBBF0774D8F}" type="parTrans">
      <dgm:prSet/>
      <dgm:spPr/>
      <dgm:t>
        <a:bodyPr/>
        <a:lstStyle/>
        <a:p>
          <a:endParaRPr lang="en-US" sz="1600"/>
        </a:p>
      </dgm:t>
    </dgm:pt>
    <dgm:pt modelId="{251AE526-AB34-4497-942D-742ACBF5FF90}" cxnId="{75FC9DE3-C2C1-4D04-A5BF-9EBBF0774D8F}" type="sibTrans">
      <dgm:prSet/>
      <dgm:spPr/>
      <dgm:t>
        <a:bodyPr/>
        <a:lstStyle/>
        <a:p>
          <a:endParaRPr lang="en-US" sz="1600"/>
        </a:p>
      </dgm:t>
    </dgm:pt>
    <dgm:pt modelId="{30D4346C-8038-41AE-8AD1-2F593E69D028}">
      <dgm:prSet phldrT="[Text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000" dirty="0" err="1" smtClean="0"/>
            <a:t>Ahli</a:t>
          </a:r>
          <a:r>
            <a:rPr lang="en-US" sz="2000" dirty="0" smtClean="0"/>
            <a:t> Internal </a:t>
          </a:r>
          <a:r>
            <a:rPr lang="en-US" sz="2000" dirty="0" err="1" smtClean="0"/>
            <a:t>Organisasi</a:t>
          </a:r>
          <a:r>
            <a:rPr lang="en-US" sz="2000" dirty="0" smtClean="0"/>
            <a:t>   (In house specialist)</a:t>
          </a:r>
          <a:r>
            <a:rPr lang="en-US" sz="2000" dirty="0"/>
            <a:t/>
          </a:r>
          <a:endParaRPr lang="en-US" sz="2000" dirty="0"/>
        </a:p>
      </dgm:t>
    </dgm:pt>
    <dgm:pt modelId="{FC8C56EA-3183-4D99-BED5-F83E0CB87B14}" cxnId="{641FCC80-FBEC-464B-8FD2-15B5BF43C23F}" type="parTrans">
      <dgm:prSet/>
      <dgm:spPr/>
      <dgm:t>
        <a:bodyPr/>
        <a:lstStyle/>
        <a:p>
          <a:endParaRPr lang="en-US" sz="1600"/>
        </a:p>
      </dgm:t>
    </dgm:pt>
    <dgm:pt modelId="{5DBBCB7E-27DA-4CBA-8D2F-F04E111E863C}" cxnId="{641FCC80-FBEC-464B-8FD2-15B5BF43C23F}" type="sibTrans">
      <dgm:prSet/>
      <dgm:spPr/>
      <dgm:t>
        <a:bodyPr/>
        <a:lstStyle/>
        <a:p>
          <a:endParaRPr lang="en-US" sz="1600"/>
        </a:p>
      </dgm:t>
    </dgm:pt>
    <dgm:pt modelId="{B3B419A7-CF5E-483B-939B-3A5834F31C8E}">
      <dgm:prSet phldrT="[Text]" custT="1"/>
      <dgm:spPr/>
      <dgm:t>
        <a:bodyPr/>
        <a:lstStyle/>
        <a:p>
          <a:r>
            <a:rPr lang="en-US" sz="3200" dirty="0" err="1" smtClean="0"/>
            <a:t>Gugus</a:t>
          </a:r>
          <a:r>
            <a:rPr lang="en-US" sz="3200" dirty="0" smtClean="0"/>
            <a:t> </a:t>
          </a:r>
          <a:r>
            <a:rPr lang="en-US" sz="3200" dirty="0" err="1" smtClean="0"/>
            <a:t>Tugas</a:t>
          </a:r>
          <a:endParaRPr lang="en-US" sz="3200" dirty="0"/>
        </a:p>
      </dgm:t>
    </dgm:pt>
    <dgm:pt modelId="{6FACAB82-8355-4402-A20F-3554F5982A1C}" cxnId="{2D29610F-C3B1-49B6-B367-9D525C27F57C}" type="parTrans">
      <dgm:prSet/>
      <dgm:spPr/>
      <dgm:t>
        <a:bodyPr/>
        <a:lstStyle/>
        <a:p>
          <a:endParaRPr lang="en-US" sz="1600"/>
        </a:p>
      </dgm:t>
    </dgm:pt>
    <dgm:pt modelId="{F0DBEC11-B555-406D-BF47-FBE8406E8C8A}" cxnId="{2D29610F-C3B1-49B6-B367-9D525C27F57C}" type="sibTrans">
      <dgm:prSet/>
      <dgm:spPr/>
      <dgm:t>
        <a:bodyPr/>
        <a:lstStyle/>
        <a:p>
          <a:endParaRPr lang="en-US" sz="1600"/>
        </a:p>
      </dgm:t>
    </dgm:pt>
    <dgm:pt modelId="{5BA3CE19-3135-443A-9B49-542077098800}" type="pres">
      <dgm:prSet presAssocID="{BA4EA1F4-3334-4A9B-B779-3ACC675514E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774E1A-5DD7-41B5-A952-CB2774814BC1}" type="pres">
      <dgm:prSet presAssocID="{0DDDD5C9-9E87-4814-86BA-11BED0D3FAEF}" presName="parentLin" presStyleCnt="0"/>
      <dgm:spPr/>
    </dgm:pt>
    <dgm:pt modelId="{769E0AAD-3322-4480-8D55-982BF6270EF2}" type="pres">
      <dgm:prSet presAssocID="{0DDDD5C9-9E87-4814-86BA-11BED0D3FAEF}" presName="parentLeftMargin" presStyleCnt="0"/>
      <dgm:spPr/>
      <dgm:t>
        <a:bodyPr/>
        <a:lstStyle/>
        <a:p>
          <a:endParaRPr lang="en-US"/>
        </a:p>
      </dgm:t>
    </dgm:pt>
    <dgm:pt modelId="{0B695A39-17E1-44AE-9A37-4CC88D953A16}" type="pres">
      <dgm:prSet presAssocID="{0DDDD5C9-9E87-4814-86BA-11BED0D3FAE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58A49C-FC7E-4165-BCE4-D8B42551970F}" type="pres">
      <dgm:prSet presAssocID="{0DDDD5C9-9E87-4814-86BA-11BED0D3FAEF}" presName="negativeSpace" presStyleCnt="0"/>
      <dgm:spPr/>
    </dgm:pt>
    <dgm:pt modelId="{1FA8EE10-E750-4E21-B18D-308B009E7D0A}" type="pres">
      <dgm:prSet presAssocID="{0DDDD5C9-9E87-4814-86BA-11BED0D3FAEF}" presName="childText" presStyleLbl="conFgAcc1" presStyleIdx="0" presStyleCnt="3">
        <dgm:presLayoutVars>
          <dgm:bulletEnabled val="1"/>
        </dgm:presLayoutVars>
      </dgm:prSet>
      <dgm:spPr/>
    </dgm:pt>
    <dgm:pt modelId="{ABB988A7-FB6B-4BC0-A748-1529DE2A5104}" type="pres">
      <dgm:prSet presAssocID="{251AE526-AB34-4497-942D-742ACBF5FF90}" presName="spaceBetweenRectangles" presStyleCnt="0"/>
      <dgm:spPr/>
    </dgm:pt>
    <dgm:pt modelId="{74E278E3-639A-4A41-B4B2-C4ED5F572BAD}" type="pres">
      <dgm:prSet presAssocID="{30D4346C-8038-41AE-8AD1-2F593E69D028}" presName="parentLin" presStyleCnt="0"/>
      <dgm:spPr/>
    </dgm:pt>
    <dgm:pt modelId="{F955BD28-AB1B-4328-9F93-6116A5C70A80}" type="pres">
      <dgm:prSet presAssocID="{30D4346C-8038-41AE-8AD1-2F593E69D028}" presName="parentLeftMargin" presStyleCnt="0"/>
      <dgm:spPr/>
      <dgm:t>
        <a:bodyPr/>
        <a:lstStyle/>
        <a:p>
          <a:endParaRPr lang="en-US"/>
        </a:p>
      </dgm:t>
    </dgm:pt>
    <dgm:pt modelId="{3C038F2A-FC65-40AD-832B-ECA3F392030D}" type="pres">
      <dgm:prSet presAssocID="{30D4346C-8038-41AE-8AD1-2F593E69D02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E37CCC-CC2D-47D9-A79C-C797E7AE26A5}" type="pres">
      <dgm:prSet presAssocID="{30D4346C-8038-41AE-8AD1-2F593E69D028}" presName="negativeSpace" presStyleCnt="0"/>
      <dgm:spPr/>
    </dgm:pt>
    <dgm:pt modelId="{BE4F930A-C836-4983-99DF-AED8965625D3}" type="pres">
      <dgm:prSet presAssocID="{30D4346C-8038-41AE-8AD1-2F593E69D028}" presName="childText" presStyleLbl="conFgAcc1" presStyleIdx="1" presStyleCnt="3">
        <dgm:presLayoutVars>
          <dgm:bulletEnabled val="1"/>
        </dgm:presLayoutVars>
      </dgm:prSet>
      <dgm:spPr/>
    </dgm:pt>
    <dgm:pt modelId="{1C915586-EA6B-4672-8795-15A35C83912F}" type="pres">
      <dgm:prSet presAssocID="{5DBBCB7E-27DA-4CBA-8D2F-F04E111E863C}" presName="spaceBetweenRectangles" presStyleCnt="0"/>
      <dgm:spPr/>
    </dgm:pt>
    <dgm:pt modelId="{E8A9D08F-27D9-425E-AA7D-641B4041CFFB}" type="pres">
      <dgm:prSet presAssocID="{B3B419A7-CF5E-483B-939B-3A5834F31C8E}" presName="parentLin" presStyleCnt="0"/>
      <dgm:spPr/>
    </dgm:pt>
    <dgm:pt modelId="{ACD30DFD-220C-4B5F-987A-664EFEFBD433}" type="pres">
      <dgm:prSet presAssocID="{B3B419A7-CF5E-483B-939B-3A5834F31C8E}" presName="parentLeftMargin" presStyleCnt="0"/>
      <dgm:spPr/>
      <dgm:t>
        <a:bodyPr/>
        <a:lstStyle/>
        <a:p>
          <a:endParaRPr lang="en-US"/>
        </a:p>
      </dgm:t>
    </dgm:pt>
    <dgm:pt modelId="{C83623FE-686B-4D1D-A974-CF04F697AAD0}" type="pres">
      <dgm:prSet presAssocID="{B3B419A7-CF5E-483B-939B-3A5834F31C8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92BA5D-9F03-40DF-9436-1A2D208CE105}" type="pres">
      <dgm:prSet presAssocID="{B3B419A7-CF5E-483B-939B-3A5834F31C8E}" presName="negativeSpace" presStyleCnt="0"/>
      <dgm:spPr/>
    </dgm:pt>
    <dgm:pt modelId="{CCCEB095-89B9-4F33-96FC-A3B7B84B74C9}" type="pres">
      <dgm:prSet presAssocID="{B3B419A7-CF5E-483B-939B-3A5834F31C8E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FC9DE3-C2C1-4D04-A5BF-9EBBF0774D8F}" srcId="{BA4EA1F4-3334-4A9B-B779-3ACC675514E1}" destId="{0DDDD5C9-9E87-4814-86BA-11BED0D3FAEF}" srcOrd="0" destOrd="0" parTransId="{7E982B8A-787E-4039-852B-9BA7EA8627E6}" sibTransId="{251AE526-AB34-4497-942D-742ACBF5FF90}"/>
    <dgm:cxn modelId="{641FCC80-FBEC-464B-8FD2-15B5BF43C23F}" srcId="{BA4EA1F4-3334-4A9B-B779-3ACC675514E1}" destId="{30D4346C-8038-41AE-8AD1-2F593E69D028}" srcOrd="1" destOrd="0" parTransId="{FC8C56EA-3183-4D99-BED5-F83E0CB87B14}" sibTransId="{5DBBCB7E-27DA-4CBA-8D2F-F04E111E863C}"/>
    <dgm:cxn modelId="{2D29610F-C3B1-49B6-B367-9D525C27F57C}" srcId="{BA4EA1F4-3334-4A9B-B779-3ACC675514E1}" destId="{B3B419A7-CF5E-483B-939B-3A5834F31C8E}" srcOrd="2" destOrd="0" parTransId="{6FACAB82-8355-4402-A20F-3554F5982A1C}" sibTransId="{F0DBEC11-B555-406D-BF47-FBE8406E8C8A}"/>
    <dgm:cxn modelId="{4A06C3BC-0448-4882-8742-3183DC2E6781}" type="presOf" srcId="{BA4EA1F4-3334-4A9B-B779-3ACC675514E1}" destId="{5BA3CE19-3135-443A-9B49-542077098800}" srcOrd="0" destOrd="0" presId="urn:microsoft.com/office/officeart/2005/8/layout/list1"/>
    <dgm:cxn modelId="{17D8EBF3-E7CC-4B1B-B737-31A26F87C78C}" type="presParOf" srcId="{5BA3CE19-3135-443A-9B49-542077098800}" destId="{DD774E1A-5DD7-41B5-A952-CB2774814BC1}" srcOrd="0" destOrd="0" presId="urn:microsoft.com/office/officeart/2005/8/layout/list1"/>
    <dgm:cxn modelId="{8A99AFB2-DBBA-4288-A0E7-EFA83F92AEB1}" type="presParOf" srcId="{DD774E1A-5DD7-41B5-A952-CB2774814BC1}" destId="{769E0AAD-3322-4480-8D55-982BF6270EF2}" srcOrd="0" destOrd="0" presId="urn:microsoft.com/office/officeart/2005/8/layout/list1"/>
    <dgm:cxn modelId="{2BA2959E-63DE-4ED5-BEE4-6CEF43A5F72C}" type="presOf" srcId="{0DDDD5C9-9E87-4814-86BA-11BED0D3FAEF}" destId="{769E0AAD-3322-4480-8D55-982BF6270EF2}" srcOrd="0" destOrd="0" presId="urn:microsoft.com/office/officeart/2005/8/layout/list1"/>
    <dgm:cxn modelId="{5998B474-55DB-4BD5-8348-01417EAA64D2}" type="presParOf" srcId="{DD774E1A-5DD7-41B5-A952-CB2774814BC1}" destId="{0B695A39-17E1-44AE-9A37-4CC88D953A16}" srcOrd="1" destOrd="0" presId="urn:microsoft.com/office/officeart/2005/8/layout/list1"/>
    <dgm:cxn modelId="{122F1F57-6C75-4207-AE2F-EA4989A7DAB6}" type="presOf" srcId="{0DDDD5C9-9E87-4814-86BA-11BED0D3FAEF}" destId="{0B695A39-17E1-44AE-9A37-4CC88D953A16}" srcOrd="0" destOrd="0" presId="urn:microsoft.com/office/officeart/2005/8/layout/list1"/>
    <dgm:cxn modelId="{8125CE32-F40D-4752-AC73-2439FB46215B}" type="presParOf" srcId="{5BA3CE19-3135-443A-9B49-542077098800}" destId="{4B58A49C-FC7E-4165-BCE4-D8B42551970F}" srcOrd="1" destOrd="0" presId="urn:microsoft.com/office/officeart/2005/8/layout/list1"/>
    <dgm:cxn modelId="{511E18D3-6E6A-47C3-9242-C73AC7080A31}" type="presParOf" srcId="{5BA3CE19-3135-443A-9B49-542077098800}" destId="{1FA8EE10-E750-4E21-B18D-308B009E7D0A}" srcOrd="2" destOrd="0" presId="urn:microsoft.com/office/officeart/2005/8/layout/list1"/>
    <dgm:cxn modelId="{A0E68B88-F5DB-4894-A6F3-0B992935A954}" type="presParOf" srcId="{5BA3CE19-3135-443A-9B49-542077098800}" destId="{ABB988A7-FB6B-4BC0-A748-1529DE2A5104}" srcOrd="3" destOrd="0" presId="urn:microsoft.com/office/officeart/2005/8/layout/list1"/>
    <dgm:cxn modelId="{912D4B96-ED87-42EF-9C3D-6299BCFF36C6}" type="presParOf" srcId="{5BA3CE19-3135-443A-9B49-542077098800}" destId="{74E278E3-639A-4A41-B4B2-C4ED5F572BAD}" srcOrd="4" destOrd="0" presId="urn:microsoft.com/office/officeart/2005/8/layout/list1"/>
    <dgm:cxn modelId="{1C14DF5A-F325-4548-90BA-A50DE3A74D93}" type="presParOf" srcId="{74E278E3-639A-4A41-B4B2-C4ED5F572BAD}" destId="{F955BD28-AB1B-4328-9F93-6116A5C70A80}" srcOrd="0" destOrd="4" presId="urn:microsoft.com/office/officeart/2005/8/layout/list1"/>
    <dgm:cxn modelId="{B5C660E8-E299-42E6-911D-4DE7A126B79D}" type="presOf" srcId="{30D4346C-8038-41AE-8AD1-2F593E69D028}" destId="{F955BD28-AB1B-4328-9F93-6116A5C70A80}" srcOrd="0" destOrd="0" presId="urn:microsoft.com/office/officeart/2005/8/layout/list1"/>
    <dgm:cxn modelId="{881D6662-6C94-4DBD-A103-5A009A4C3F74}" type="presParOf" srcId="{74E278E3-639A-4A41-B4B2-C4ED5F572BAD}" destId="{3C038F2A-FC65-40AD-832B-ECA3F392030D}" srcOrd="1" destOrd="4" presId="urn:microsoft.com/office/officeart/2005/8/layout/list1"/>
    <dgm:cxn modelId="{CE658843-CB16-4B60-8CD5-1C3CB7F668DC}" type="presOf" srcId="{30D4346C-8038-41AE-8AD1-2F593E69D028}" destId="{3C038F2A-FC65-40AD-832B-ECA3F392030D}" srcOrd="0" destOrd="0" presId="urn:microsoft.com/office/officeart/2005/8/layout/list1"/>
    <dgm:cxn modelId="{9F9EE25C-8EB2-48EC-A7F6-FC663D0B081A}" type="presParOf" srcId="{5BA3CE19-3135-443A-9B49-542077098800}" destId="{79E37CCC-CC2D-47D9-A79C-C797E7AE26A5}" srcOrd="5" destOrd="0" presId="urn:microsoft.com/office/officeart/2005/8/layout/list1"/>
    <dgm:cxn modelId="{0742CA6E-6813-443E-8830-E5EB2BE7AA7D}" type="presParOf" srcId="{5BA3CE19-3135-443A-9B49-542077098800}" destId="{BE4F930A-C836-4983-99DF-AED8965625D3}" srcOrd="6" destOrd="0" presId="urn:microsoft.com/office/officeart/2005/8/layout/list1"/>
    <dgm:cxn modelId="{7F6145FE-CE72-4AD5-ACE0-69E9E687AB54}" type="presParOf" srcId="{5BA3CE19-3135-443A-9B49-542077098800}" destId="{1C915586-EA6B-4672-8795-15A35C83912F}" srcOrd="7" destOrd="0" presId="urn:microsoft.com/office/officeart/2005/8/layout/list1"/>
    <dgm:cxn modelId="{620F0A7A-17AE-45E8-A232-CFEEA3842C7B}" type="presParOf" srcId="{5BA3CE19-3135-443A-9B49-542077098800}" destId="{E8A9D08F-27D9-425E-AA7D-641B4041CFFB}" srcOrd="8" destOrd="0" presId="urn:microsoft.com/office/officeart/2005/8/layout/list1"/>
    <dgm:cxn modelId="{BB8C1118-4A7D-4683-ADBB-9A6E58914370}" type="presParOf" srcId="{E8A9D08F-27D9-425E-AA7D-641B4041CFFB}" destId="{ACD30DFD-220C-4B5F-987A-664EFEFBD433}" srcOrd="0" destOrd="8" presId="urn:microsoft.com/office/officeart/2005/8/layout/list1"/>
    <dgm:cxn modelId="{AC56B58E-E493-483A-B2C1-9BE00C77C2C0}" type="presOf" srcId="{B3B419A7-CF5E-483B-939B-3A5834F31C8E}" destId="{ACD30DFD-220C-4B5F-987A-664EFEFBD433}" srcOrd="0" destOrd="0" presId="urn:microsoft.com/office/officeart/2005/8/layout/list1"/>
    <dgm:cxn modelId="{D6AD01A1-9C3E-4DA3-82F9-D73FB74FA3D4}" type="presParOf" srcId="{E8A9D08F-27D9-425E-AA7D-641B4041CFFB}" destId="{C83623FE-686B-4D1D-A974-CF04F697AAD0}" srcOrd="1" destOrd="8" presId="urn:microsoft.com/office/officeart/2005/8/layout/list1"/>
    <dgm:cxn modelId="{B3F51365-1C7B-4331-8CFA-2FA49BCD7F0E}" type="presOf" srcId="{B3B419A7-CF5E-483B-939B-3A5834F31C8E}" destId="{C83623FE-686B-4D1D-A974-CF04F697AAD0}" srcOrd="0" destOrd="0" presId="urn:microsoft.com/office/officeart/2005/8/layout/list1"/>
    <dgm:cxn modelId="{89113BAC-85A9-4B8B-A16D-2747F5A61D81}" type="presParOf" srcId="{5BA3CE19-3135-443A-9B49-542077098800}" destId="{DD92BA5D-9F03-40DF-9436-1A2D208CE105}" srcOrd="9" destOrd="0" presId="urn:microsoft.com/office/officeart/2005/8/layout/list1"/>
    <dgm:cxn modelId="{535EE378-6B91-4F59-974B-942186593B8D}" type="presParOf" srcId="{5BA3CE19-3135-443A-9B49-542077098800}" destId="{CCCEB095-89B9-4F33-96FC-A3B7B84B74C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C95E4EE-C196-45A1-BE5A-366EDDC5465F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BB8E54C-8FE9-45B0-B5B0-B5939C0DAA9E}">
      <dgm:prSet phldrT="[Text]"/>
      <dgm:spPr/>
      <dgm:t>
        <a:bodyPr/>
        <a:lstStyle/>
        <a:p>
          <a:r>
            <a:rPr lang="en-US" dirty="0" err="1" smtClean="0"/>
            <a:t>Dimensi</a:t>
          </a:r>
          <a:r>
            <a:rPr lang="en-US" dirty="0" smtClean="0"/>
            <a:t> </a:t>
          </a:r>
          <a:r>
            <a:rPr lang="en-US" dirty="0" err="1" smtClean="0"/>
            <a:t>Informatif</a:t>
          </a:r>
          <a:endParaRPr lang="en-US" dirty="0"/>
        </a:p>
      </dgm:t>
    </dgm:pt>
    <dgm:pt modelId="{F9A3A0A4-FBBC-4A66-9F03-D4040214CA73}" cxnId="{1338A564-0F23-43B8-B532-8AABD6C8E18D}" type="parTrans">
      <dgm:prSet/>
      <dgm:spPr/>
      <dgm:t>
        <a:bodyPr/>
        <a:lstStyle/>
        <a:p>
          <a:endParaRPr lang="en-US"/>
        </a:p>
      </dgm:t>
    </dgm:pt>
    <dgm:pt modelId="{858BA373-EBF3-4B8C-8AB3-72A4CBC30EE6}" cxnId="{1338A564-0F23-43B8-B532-8AABD6C8E18D}" type="sibTrans">
      <dgm:prSet/>
      <dgm:spPr/>
      <dgm:t>
        <a:bodyPr/>
        <a:lstStyle/>
        <a:p>
          <a:endParaRPr lang="en-US"/>
        </a:p>
      </dgm:t>
    </dgm:pt>
    <dgm:pt modelId="{CFBA089A-DD32-4972-8A8D-7146B1A1D94D}">
      <dgm:prSet phldrT="[Text]"/>
      <dgm:spPr/>
      <dgm:t>
        <a:bodyPr/>
        <a:lstStyle/>
        <a:p>
          <a:r>
            <a:rPr lang="en-US" dirty="0" err="1" smtClean="0"/>
            <a:t>Keutuhan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endParaRPr lang="en-US" dirty="0"/>
        </a:p>
      </dgm:t>
    </dgm:pt>
    <dgm:pt modelId="{A7E5BA67-3891-4258-9768-592334D7DEDA}" cxnId="{C5F8030B-2A00-49FD-86EA-F24E42772162}" type="parTrans">
      <dgm:prSet/>
      <dgm:spPr/>
      <dgm:t>
        <a:bodyPr/>
        <a:lstStyle/>
        <a:p>
          <a:endParaRPr lang="en-US"/>
        </a:p>
      </dgm:t>
    </dgm:pt>
    <dgm:pt modelId="{4F15C8A7-5CEB-40F9-A028-D7A37B134B2D}" cxnId="{C5F8030B-2A00-49FD-86EA-F24E42772162}" type="sibTrans">
      <dgm:prSet/>
      <dgm:spPr/>
      <dgm:t>
        <a:bodyPr/>
        <a:lstStyle/>
        <a:p>
          <a:endParaRPr lang="en-US"/>
        </a:p>
      </dgm:t>
    </dgm:pt>
    <dgm:pt modelId="{BD44C983-FECC-40F3-922B-F29DB01D3B94}">
      <dgm:prSet phldrT="[Text]"/>
      <dgm:spPr/>
      <dgm:t>
        <a:bodyPr/>
        <a:lstStyle/>
        <a:p>
          <a:r>
            <a:rPr lang="en-US" dirty="0" err="1" smtClean="0"/>
            <a:t>Dimensi</a:t>
          </a:r>
          <a:r>
            <a:rPr lang="en-US" dirty="0" smtClean="0"/>
            <a:t> </a:t>
          </a:r>
          <a:r>
            <a:rPr lang="en-US" dirty="0" err="1" smtClean="0"/>
            <a:t>Hubungan</a:t>
          </a:r>
          <a:endParaRPr lang="en-US" dirty="0"/>
        </a:p>
      </dgm:t>
    </dgm:pt>
    <dgm:pt modelId="{FE6612DC-5571-4089-8231-3734DE7AAFF5}" cxnId="{B42BCD12-219A-44A4-9035-259B5387E56F}" type="parTrans">
      <dgm:prSet/>
      <dgm:spPr/>
      <dgm:t>
        <a:bodyPr/>
        <a:lstStyle/>
        <a:p>
          <a:endParaRPr lang="en-US"/>
        </a:p>
      </dgm:t>
    </dgm:pt>
    <dgm:pt modelId="{0A268D64-BAD1-489B-B9E5-4BDF97F5DC4E}" cxnId="{B42BCD12-219A-44A4-9035-259B5387E56F}" type="sibTrans">
      <dgm:prSet/>
      <dgm:spPr/>
      <dgm:t>
        <a:bodyPr/>
        <a:lstStyle/>
        <a:p>
          <a:endParaRPr lang="en-US"/>
        </a:p>
      </dgm:t>
    </dgm:pt>
    <dgm:pt modelId="{AD81D113-9B3E-444F-9CC9-B6D7A486AA9E}">
      <dgm:prSet phldrT="[Text]"/>
      <dgm:spPr/>
      <dgm:t>
        <a:bodyPr/>
        <a:lstStyle/>
        <a:p>
          <a:r>
            <a:rPr lang="en-US" dirty="0" err="1" smtClean="0"/>
            <a:t>Komunikasi</a:t>
          </a:r>
          <a:r>
            <a:rPr lang="en-US" dirty="0" smtClean="0"/>
            <a:t> </a:t>
          </a:r>
          <a:r>
            <a:rPr lang="en-US" dirty="0" err="1" smtClean="0"/>
            <a:t>Horisontal</a:t>
          </a:r>
          <a:r>
            <a:rPr lang="en-US" dirty="0" smtClean="0"/>
            <a:t> </a:t>
          </a:r>
          <a:r>
            <a:rPr lang="en-US" dirty="0" err="1" smtClean="0"/>
            <a:t>Antar</a:t>
          </a:r>
          <a:r>
            <a:rPr lang="en-US" dirty="0" smtClean="0"/>
            <a:t> </a:t>
          </a:r>
          <a:r>
            <a:rPr lang="en-US" dirty="0" err="1" smtClean="0"/>
            <a:t>Bagian</a:t>
          </a:r>
          <a:endParaRPr lang="en-US" dirty="0"/>
        </a:p>
      </dgm:t>
    </dgm:pt>
    <dgm:pt modelId="{43F7BEFD-7C0B-45DE-981E-29DD008C6CA0}" cxnId="{FE8391C1-F892-4E6E-A639-C293278DB2B3}" type="parTrans">
      <dgm:prSet/>
      <dgm:spPr/>
      <dgm:t>
        <a:bodyPr/>
        <a:lstStyle/>
        <a:p>
          <a:endParaRPr lang="en-US"/>
        </a:p>
      </dgm:t>
    </dgm:pt>
    <dgm:pt modelId="{9603BED0-1265-4EA7-8183-382F703B0A65}" cxnId="{FE8391C1-F892-4E6E-A639-C293278DB2B3}" type="sibTrans">
      <dgm:prSet/>
      <dgm:spPr/>
      <dgm:t>
        <a:bodyPr/>
        <a:lstStyle/>
        <a:p>
          <a:endParaRPr lang="en-US"/>
        </a:p>
      </dgm:t>
    </dgm:pt>
    <dgm:pt modelId="{AE4C9757-119C-4BFF-82D0-6A5644705B88}">
      <dgm:prSet phldrT="[Text]"/>
      <dgm:spPr/>
      <dgm:t>
        <a:bodyPr/>
        <a:lstStyle/>
        <a:p>
          <a:r>
            <a:rPr lang="en-US" dirty="0" err="1" smtClean="0"/>
            <a:t>Kualitas</a:t>
          </a:r>
          <a:r>
            <a:rPr lang="en-US" dirty="0" smtClean="0"/>
            <a:t> </a:t>
          </a:r>
          <a:r>
            <a:rPr lang="en-US" dirty="0" err="1" smtClean="0"/>
            <a:t>Informasi</a:t>
          </a:r>
          <a:endParaRPr lang="en-US" dirty="0"/>
        </a:p>
      </dgm:t>
    </dgm:pt>
    <dgm:pt modelId="{D7EF18BD-CDCE-4FCD-9B16-50B51B44E17D}" cxnId="{1401A741-91FC-46E6-9B54-39E3D52A6A3E}" type="parTrans">
      <dgm:prSet/>
      <dgm:spPr/>
    </dgm:pt>
    <dgm:pt modelId="{ACC8674C-1CE5-4CE5-9DF0-0DB9BF2EEB56}" cxnId="{1401A741-91FC-46E6-9B54-39E3D52A6A3E}" type="sibTrans">
      <dgm:prSet/>
      <dgm:spPr/>
    </dgm:pt>
    <dgm:pt modelId="{C29C23C8-8BDD-4986-A8E1-EF500F559F69}">
      <dgm:prSet phldrT="[Text]"/>
      <dgm:spPr/>
      <dgm:t>
        <a:bodyPr/>
        <a:lstStyle/>
        <a:p>
          <a:r>
            <a:rPr lang="en-US" dirty="0" err="1" smtClean="0"/>
            <a:t>Perspektif</a:t>
          </a:r>
          <a:r>
            <a:rPr lang="en-US" dirty="0" smtClean="0"/>
            <a:t> Perusahaan</a:t>
          </a:r>
          <a:endParaRPr lang="en-US" dirty="0"/>
        </a:p>
      </dgm:t>
    </dgm:pt>
    <dgm:pt modelId="{A16B0DB7-7A0F-463F-8E58-9CC55BAA3FFA}" cxnId="{267BB8EB-B6B4-4158-9B41-7E3E44B3E239}" type="parTrans">
      <dgm:prSet/>
      <dgm:spPr/>
    </dgm:pt>
    <dgm:pt modelId="{1E64D5F4-EE9C-4368-95C6-A59912871E28}" cxnId="{267BB8EB-B6B4-4158-9B41-7E3E44B3E239}" type="sibTrans">
      <dgm:prSet/>
      <dgm:spPr/>
    </dgm:pt>
    <dgm:pt modelId="{4AAB234B-4565-4EF6-8050-BF941B352FD5}">
      <dgm:prSet phldrT="[Text]"/>
      <dgm:spPr/>
      <dgm:t>
        <a:bodyPr/>
        <a:lstStyle/>
        <a:p>
          <a:r>
            <a:rPr lang="en-US" dirty="0" err="1" smtClean="0"/>
            <a:t>Komunikasi</a:t>
          </a:r>
          <a:r>
            <a:rPr lang="en-US" dirty="0" smtClean="0"/>
            <a:t> </a:t>
          </a:r>
          <a:r>
            <a:rPr lang="en-US" dirty="0" err="1" smtClean="0"/>
            <a:t>Subordinasi</a:t>
          </a:r>
          <a:endParaRPr lang="en-US" dirty="0"/>
        </a:p>
      </dgm:t>
    </dgm:pt>
    <dgm:pt modelId="{8D7E5853-801D-46DB-95E0-CDC20CCD0E53}" cxnId="{98BF2B67-4B0A-483B-8817-ECC992F79564}" type="parTrans">
      <dgm:prSet/>
      <dgm:spPr/>
    </dgm:pt>
    <dgm:pt modelId="{B24592F9-F05B-4C4D-A58F-0F87CD62B9BE}" cxnId="{98BF2B67-4B0A-483B-8817-ECC992F79564}" type="sibTrans">
      <dgm:prSet/>
      <dgm:spPr/>
    </dgm:pt>
    <dgm:pt modelId="{1EC2FDB3-F516-4F95-95AF-57595440EB49}">
      <dgm:prSet phldrT="[Text]"/>
      <dgm:spPr/>
      <dgm:t>
        <a:bodyPr/>
        <a:lstStyle/>
        <a:p>
          <a:r>
            <a:rPr lang="en-US" dirty="0" err="1" smtClean="0"/>
            <a:t>Komunikasi</a:t>
          </a:r>
          <a:r>
            <a:rPr lang="en-US" dirty="0" smtClean="0"/>
            <a:t> </a:t>
          </a:r>
          <a:r>
            <a:rPr lang="en-US" dirty="0" err="1" smtClean="0"/>
            <a:t>Manajemen</a:t>
          </a:r>
          <a:r>
            <a:rPr lang="en-US" dirty="0" smtClean="0"/>
            <a:t> </a:t>
          </a:r>
          <a:r>
            <a:rPr lang="en-US" dirty="0" err="1" smtClean="0"/>
            <a:t>Atasan</a:t>
          </a:r>
          <a:endParaRPr lang="en-US" dirty="0"/>
        </a:p>
      </dgm:t>
    </dgm:pt>
    <dgm:pt modelId="{E84F103F-77A0-4C00-A7EA-10ADAC7D5A80}" cxnId="{0D05257C-639E-4875-A04F-497EB1D2F64E}" type="parTrans">
      <dgm:prSet/>
      <dgm:spPr/>
    </dgm:pt>
    <dgm:pt modelId="{CF647BB3-8048-43EF-BEA4-F96F974F3E37}" cxnId="{0D05257C-639E-4875-A04F-497EB1D2F64E}" type="sibTrans">
      <dgm:prSet/>
      <dgm:spPr/>
    </dgm:pt>
    <dgm:pt modelId="{9E0A18A1-045D-4888-96B8-49AE5AF37988}">
      <dgm:prSet phldrT="[Text]"/>
      <dgm:spPr/>
      <dgm:t>
        <a:bodyPr/>
        <a:lstStyle/>
        <a:p>
          <a:r>
            <a:rPr lang="en-US" dirty="0" err="1" smtClean="0"/>
            <a:t>Dimensi</a:t>
          </a:r>
          <a:r>
            <a:rPr lang="en-US" dirty="0" smtClean="0"/>
            <a:t> </a:t>
          </a:r>
          <a:r>
            <a:rPr lang="en-US" dirty="0" err="1" smtClean="0"/>
            <a:t>Hubungan</a:t>
          </a:r>
          <a:r>
            <a:rPr lang="en-US" dirty="0" smtClean="0"/>
            <a:t> </a:t>
          </a:r>
          <a:r>
            <a:rPr lang="en-US" dirty="0" err="1" smtClean="0"/>
            <a:t>Informatif</a:t>
          </a:r>
          <a:endParaRPr lang="en-US" dirty="0"/>
        </a:p>
      </dgm:t>
    </dgm:pt>
    <dgm:pt modelId="{C78E6F3D-F72C-443C-A0B2-A2576922D70E}" cxnId="{2084738E-06A2-4DE8-B26B-3C6E8CF2CEFE}" type="parTrans">
      <dgm:prSet/>
      <dgm:spPr/>
    </dgm:pt>
    <dgm:pt modelId="{DB7BB9AC-84C4-42D1-9643-E02140C91895}" cxnId="{2084738E-06A2-4DE8-B26B-3C6E8CF2CEFE}" type="sibTrans">
      <dgm:prSet/>
      <dgm:spPr/>
    </dgm:pt>
    <dgm:pt modelId="{7314843E-CC53-49C2-B045-7EE6870F7B0E}">
      <dgm:prSet phldrT="[Text]"/>
      <dgm:spPr/>
      <dgm:t>
        <a:bodyPr/>
        <a:lstStyle/>
        <a:p>
          <a:r>
            <a:rPr lang="en-US" dirty="0" err="1" smtClean="0"/>
            <a:t>Lingkungan</a:t>
          </a:r>
          <a:r>
            <a:rPr lang="en-US" dirty="0" smtClean="0"/>
            <a:t> </a:t>
          </a:r>
          <a:r>
            <a:rPr lang="en-US" dirty="0" err="1" smtClean="0"/>
            <a:t>Komunikasi</a:t>
          </a:r>
          <a:endParaRPr lang="en-US" dirty="0"/>
        </a:p>
      </dgm:t>
    </dgm:pt>
    <dgm:pt modelId="{A6171306-FA78-4F72-94E6-4C8FB2659569}" cxnId="{5ADDFB6B-B1C3-4610-A95D-4061331E80CB}" type="parTrans">
      <dgm:prSet/>
      <dgm:spPr/>
    </dgm:pt>
    <dgm:pt modelId="{4AE383CB-CE43-4356-AC5D-154978A9B861}" cxnId="{5ADDFB6B-B1C3-4610-A95D-4061331E80CB}" type="sibTrans">
      <dgm:prSet/>
      <dgm:spPr/>
    </dgm:pt>
    <dgm:pt modelId="{E201507D-34CB-4748-B15E-FC16DC2BB76F}">
      <dgm:prSet phldrT="[Text]"/>
      <dgm:spPr/>
      <dgm:t>
        <a:bodyPr/>
        <a:lstStyle/>
        <a:p>
          <a:r>
            <a:rPr lang="en-US" dirty="0" err="1" smtClean="0"/>
            <a:t>Komunikasi</a:t>
          </a:r>
          <a:r>
            <a:rPr lang="en-US" dirty="0" smtClean="0"/>
            <a:t> </a:t>
          </a:r>
          <a:r>
            <a:rPr lang="en-US" dirty="0" err="1" smtClean="0"/>
            <a:t>Pengawasan</a:t>
          </a:r>
          <a:endParaRPr lang="en-US" dirty="0"/>
        </a:p>
      </dgm:t>
    </dgm:pt>
    <dgm:pt modelId="{F1DF64C5-ED5B-49FC-9BFF-7C19898F65F8}" cxnId="{688FEB49-1166-4142-A544-8013993515FB}" type="parTrans">
      <dgm:prSet/>
      <dgm:spPr/>
    </dgm:pt>
    <dgm:pt modelId="{EC68A153-5CE7-415E-982A-15E76EDE731B}" cxnId="{688FEB49-1166-4142-A544-8013993515FB}" type="sibTrans">
      <dgm:prSet/>
      <dgm:spPr/>
    </dgm:pt>
    <dgm:pt modelId="{463DB579-1D4D-4674-A45B-90358B43C682}">
      <dgm:prSet phldrT="[Text]"/>
      <dgm:spPr/>
      <dgm:t>
        <a:bodyPr/>
        <a:lstStyle/>
        <a:p>
          <a:r>
            <a:rPr lang="en-US" dirty="0" err="1" smtClean="0"/>
            <a:t>Umpan</a:t>
          </a:r>
          <a:r>
            <a:rPr lang="en-US" dirty="0" smtClean="0"/>
            <a:t> </a:t>
          </a:r>
          <a:r>
            <a:rPr lang="en-US" dirty="0" err="1" smtClean="0"/>
            <a:t>Balik</a:t>
          </a:r>
          <a:endParaRPr lang="en-US" dirty="0"/>
        </a:p>
      </dgm:t>
    </dgm:pt>
    <dgm:pt modelId="{819FC93D-D102-4862-A378-179660B040AA}" cxnId="{3BE5AE6E-7BAF-401C-BD62-2FA569B94957}" type="parTrans">
      <dgm:prSet/>
      <dgm:spPr/>
    </dgm:pt>
    <dgm:pt modelId="{F3C23C2A-76D6-4B45-9B9F-BFC6D1686EA9}" cxnId="{3BE5AE6E-7BAF-401C-BD62-2FA569B94957}" type="sibTrans">
      <dgm:prSet/>
      <dgm:spPr/>
    </dgm:pt>
    <dgm:pt modelId="{66430849-4F41-4DDE-9A2F-76E8970BBE10}" type="pres">
      <dgm:prSet presAssocID="{5C95E4EE-C196-45A1-BE5A-366EDDC5465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B9FE8C-D1A4-475D-9E79-EC200D40B612}" type="pres">
      <dgm:prSet presAssocID="{1BB8E54C-8FE9-45B0-B5B0-B5939C0DAA9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2CA3C0-4734-402A-ABB2-7DC6C4306E3A}" type="pres">
      <dgm:prSet presAssocID="{1BB8E54C-8FE9-45B0-B5B0-B5939C0DAA9E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C8B91B-33F8-4A52-80F3-04ABDF907E49}" type="pres">
      <dgm:prSet presAssocID="{BD44C983-FECC-40F3-922B-F29DB01D3B9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7F6B3A-F51A-4256-9D1E-E993E774FD49}" type="pres">
      <dgm:prSet presAssocID="{BD44C983-FECC-40F3-922B-F29DB01D3B94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6AB1F-E982-45C4-81D7-10F62CA07EFA}" type="pres">
      <dgm:prSet presAssocID="{9E0A18A1-045D-4888-96B8-49AE5AF3798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6C880B-562E-4329-A68B-46B158E7B999}" type="pres">
      <dgm:prSet presAssocID="{9E0A18A1-045D-4888-96B8-49AE5AF37988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B6E865-6052-4FFB-A698-790EED391FD7}" type="presOf" srcId="{4AAB234B-4565-4EF6-8050-BF941B352FD5}" destId="{C07F6B3A-F51A-4256-9D1E-E993E774FD49}" srcOrd="0" destOrd="1" presId="urn:microsoft.com/office/officeart/2005/8/layout/vList2"/>
    <dgm:cxn modelId="{BEB578DF-4751-4029-AFA8-23B540D2C022}" type="presOf" srcId="{C29C23C8-8BDD-4986-A8E1-EF500F559F69}" destId="{902CA3C0-4734-402A-ABB2-7DC6C4306E3A}" srcOrd="0" destOrd="2" presId="urn:microsoft.com/office/officeart/2005/8/layout/vList2"/>
    <dgm:cxn modelId="{1401A741-91FC-46E6-9B54-39E3D52A6A3E}" srcId="{1BB8E54C-8FE9-45B0-B5B0-B5939C0DAA9E}" destId="{AE4C9757-119C-4BFF-82D0-6A5644705B88}" srcOrd="1" destOrd="0" parTransId="{D7EF18BD-CDCE-4FCD-9B16-50B51B44E17D}" sibTransId="{ACC8674C-1CE5-4CE5-9DF0-0DB9BF2EEB56}"/>
    <dgm:cxn modelId="{0D05257C-639E-4875-A04F-497EB1D2F64E}" srcId="{BD44C983-FECC-40F3-922B-F29DB01D3B94}" destId="{1EC2FDB3-F516-4F95-95AF-57595440EB49}" srcOrd="2" destOrd="0" parTransId="{E84F103F-77A0-4C00-A7EA-10ADAC7D5A80}" sibTransId="{CF647BB3-8048-43EF-BEA4-F96F974F3E37}"/>
    <dgm:cxn modelId="{A795280D-0277-4493-93B7-A964A102DA82}" type="presOf" srcId="{9E0A18A1-045D-4888-96B8-49AE5AF37988}" destId="{9526AB1F-E982-45C4-81D7-10F62CA07EFA}" srcOrd="0" destOrd="0" presId="urn:microsoft.com/office/officeart/2005/8/layout/vList2"/>
    <dgm:cxn modelId="{BF177937-B2B9-4778-8A6C-2F6C26544DF4}" type="presOf" srcId="{1EC2FDB3-F516-4F95-95AF-57595440EB49}" destId="{C07F6B3A-F51A-4256-9D1E-E993E774FD49}" srcOrd="0" destOrd="2" presId="urn:microsoft.com/office/officeart/2005/8/layout/vList2"/>
    <dgm:cxn modelId="{267BB8EB-B6B4-4158-9B41-7E3E44B3E239}" srcId="{1BB8E54C-8FE9-45B0-B5B0-B5939C0DAA9E}" destId="{C29C23C8-8BDD-4986-A8E1-EF500F559F69}" srcOrd="2" destOrd="0" parTransId="{A16B0DB7-7A0F-463F-8E58-9CC55BAA3FFA}" sibTransId="{1E64D5F4-EE9C-4368-95C6-A59912871E28}"/>
    <dgm:cxn modelId="{2084738E-06A2-4DE8-B26B-3C6E8CF2CEFE}" srcId="{5C95E4EE-C196-45A1-BE5A-366EDDC5465F}" destId="{9E0A18A1-045D-4888-96B8-49AE5AF37988}" srcOrd="2" destOrd="0" parTransId="{C78E6F3D-F72C-443C-A0B2-A2576922D70E}" sibTransId="{DB7BB9AC-84C4-42D1-9643-E02140C91895}"/>
    <dgm:cxn modelId="{59620B61-2056-416F-9371-A70EB4F41C8A}" type="presOf" srcId="{BD44C983-FECC-40F3-922B-F29DB01D3B94}" destId="{95C8B91B-33F8-4A52-80F3-04ABDF907E49}" srcOrd="0" destOrd="0" presId="urn:microsoft.com/office/officeart/2005/8/layout/vList2"/>
    <dgm:cxn modelId="{1338A564-0F23-43B8-B532-8AABD6C8E18D}" srcId="{5C95E4EE-C196-45A1-BE5A-366EDDC5465F}" destId="{1BB8E54C-8FE9-45B0-B5B0-B5939C0DAA9E}" srcOrd="0" destOrd="0" parTransId="{F9A3A0A4-FBBC-4A66-9F03-D4040214CA73}" sibTransId="{858BA373-EBF3-4B8C-8AB3-72A4CBC30EE6}"/>
    <dgm:cxn modelId="{7071EDC9-4CB5-49EC-AD6C-63901EC95125}" type="presOf" srcId="{AD81D113-9B3E-444F-9CC9-B6D7A486AA9E}" destId="{C07F6B3A-F51A-4256-9D1E-E993E774FD49}" srcOrd="0" destOrd="0" presId="urn:microsoft.com/office/officeart/2005/8/layout/vList2"/>
    <dgm:cxn modelId="{4A320095-4DA3-4C9A-829D-C8B5B5EA05D3}" type="presOf" srcId="{7314843E-CC53-49C2-B045-7EE6870F7B0E}" destId="{7D6C880B-562E-4329-A68B-46B158E7B999}" srcOrd="0" destOrd="0" presId="urn:microsoft.com/office/officeart/2005/8/layout/vList2"/>
    <dgm:cxn modelId="{B42BCD12-219A-44A4-9035-259B5387E56F}" srcId="{5C95E4EE-C196-45A1-BE5A-366EDDC5465F}" destId="{BD44C983-FECC-40F3-922B-F29DB01D3B94}" srcOrd="1" destOrd="0" parTransId="{FE6612DC-5571-4089-8231-3734DE7AAFF5}" sibTransId="{0A268D64-BAD1-489B-B9E5-4BDF97F5DC4E}"/>
    <dgm:cxn modelId="{04F17EF1-614E-46CD-9D61-6F7CB2BDEB66}" type="presOf" srcId="{CFBA089A-DD32-4972-8A8D-7146B1A1D94D}" destId="{902CA3C0-4734-402A-ABB2-7DC6C4306E3A}" srcOrd="0" destOrd="0" presId="urn:microsoft.com/office/officeart/2005/8/layout/vList2"/>
    <dgm:cxn modelId="{F3CD673B-0EF4-4553-AAB7-1F14BB029F97}" type="presOf" srcId="{1BB8E54C-8FE9-45B0-B5B0-B5939C0DAA9E}" destId="{0BB9FE8C-D1A4-475D-9E79-EC200D40B612}" srcOrd="0" destOrd="0" presId="urn:microsoft.com/office/officeart/2005/8/layout/vList2"/>
    <dgm:cxn modelId="{C5F8030B-2A00-49FD-86EA-F24E42772162}" srcId="{1BB8E54C-8FE9-45B0-B5B0-B5939C0DAA9E}" destId="{CFBA089A-DD32-4972-8A8D-7146B1A1D94D}" srcOrd="0" destOrd="0" parTransId="{A7E5BA67-3891-4258-9768-592334D7DEDA}" sibTransId="{4F15C8A7-5CEB-40F9-A028-D7A37B134B2D}"/>
    <dgm:cxn modelId="{6BAE63D4-14A6-44B4-9A98-99B65465DEB0}" type="presOf" srcId="{463DB579-1D4D-4674-A45B-90358B43C682}" destId="{7D6C880B-562E-4329-A68B-46B158E7B999}" srcOrd="0" destOrd="2" presId="urn:microsoft.com/office/officeart/2005/8/layout/vList2"/>
    <dgm:cxn modelId="{5B6DA789-10AE-473A-9DC3-7FD01832BE8D}" type="presOf" srcId="{5C95E4EE-C196-45A1-BE5A-366EDDC5465F}" destId="{66430849-4F41-4DDE-9A2F-76E8970BBE10}" srcOrd="0" destOrd="0" presId="urn:microsoft.com/office/officeart/2005/8/layout/vList2"/>
    <dgm:cxn modelId="{5ADDFB6B-B1C3-4610-A95D-4061331E80CB}" srcId="{9E0A18A1-045D-4888-96B8-49AE5AF37988}" destId="{7314843E-CC53-49C2-B045-7EE6870F7B0E}" srcOrd="0" destOrd="0" parTransId="{A6171306-FA78-4F72-94E6-4C8FB2659569}" sibTransId="{4AE383CB-CE43-4356-AC5D-154978A9B861}"/>
    <dgm:cxn modelId="{FE8391C1-F892-4E6E-A639-C293278DB2B3}" srcId="{BD44C983-FECC-40F3-922B-F29DB01D3B94}" destId="{AD81D113-9B3E-444F-9CC9-B6D7A486AA9E}" srcOrd="0" destOrd="0" parTransId="{43F7BEFD-7C0B-45DE-981E-29DD008C6CA0}" sibTransId="{9603BED0-1265-4EA7-8183-382F703B0A65}"/>
    <dgm:cxn modelId="{688FEB49-1166-4142-A544-8013993515FB}" srcId="{9E0A18A1-045D-4888-96B8-49AE5AF37988}" destId="{E201507D-34CB-4748-B15E-FC16DC2BB76F}" srcOrd="1" destOrd="0" parTransId="{F1DF64C5-ED5B-49FC-9BFF-7C19898F65F8}" sibTransId="{EC68A153-5CE7-415E-982A-15E76EDE731B}"/>
    <dgm:cxn modelId="{9324676E-13FA-4E34-AA84-390E27647AA5}" type="presOf" srcId="{E201507D-34CB-4748-B15E-FC16DC2BB76F}" destId="{7D6C880B-562E-4329-A68B-46B158E7B999}" srcOrd="0" destOrd="1" presId="urn:microsoft.com/office/officeart/2005/8/layout/vList2"/>
    <dgm:cxn modelId="{3BE5AE6E-7BAF-401C-BD62-2FA569B94957}" srcId="{9E0A18A1-045D-4888-96B8-49AE5AF37988}" destId="{463DB579-1D4D-4674-A45B-90358B43C682}" srcOrd="2" destOrd="0" parTransId="{819FC93D-D102-4862-A378-179660B040AA}" sibTransId="{F3C23C2A-76D6-4B45-9B9F-BFC6D1686EA9}"/>
    <dgm:cxn modelId="{D4740520-AA5B-4939-A803-B450764687AE}" type="presOf" srcId="{AE4C9757-119C-4BFF-82D0-6A5644705B88}" destId="{902CA3C0-4734-402A-ABB2-7DC6C4306E3A}" srcOrd="0" destOrd="1" presId="urn:microsoft.com/office/officeart/2005/8/layout/vList2"/>
    <dgm:cxn modelId="{98BF2B67-4B0A-483B-8817-ECC992F79564}" srcId="{BD44C983-FECC-40F3-922B-F29DB01D3B94}" destId="{4AAB234B-4565-4EF6-8050-BF941B352FD5}" srcOrd="1" destOrd="0" parTransId="{8D7E5853-801D-46DB-95E0-CDC20CCD0E53}" sibTransId="{B24592F9-F05B-4C4D-A58F-0F87CD62B9BE}"/>
    <dgm:cxn modelId="{1E193D20-24D5-4BDC-BB66-4EBEA5595145}" type="presParOf" srcId="{66430849-4F41-4DDE-9A2F-76E8970BBE10}" destId="{0BB9FE8C-D1A4-475D-9E79-EC200D40B612}" srcOrd="0" destOrd="0" presId="urn:microsoft.com/office/officeart/2005/8/layout/vList2"/>
    <dgm:cxn modelId="{60C3DCE6-C080-484C-A5B6-FE17154C5D6A}" type="presParOf" srcId="{66430849-4F41-4DDE-9A2F-76E8970BBE10}" destId="{902CA3C0-4734-402A-ABB2-7DC6C4306E3A}" srcOrd="1" destOrd="0" presId="urn:microsoft.com/office/officeart/2005/8/layout/vList2"/>
    <dgm:cxn modelId="{4C4A712F-5B27-4135-9F26-7400159B2619}" type="presParOf" srcId="{66430849-4F41-4DDE-9A2F-76E8970BBE10}" destId="{95C8B91B-33F8-4A52-80F3-04ABDF907E49}" srcOrd="2" destOrd="0" presId="urn:microsoft.com/office/officeart/2005/8/layout/vList2"/>
    <dgm:cxn modelId="{A8012146-C85A-4572-8597-69908BCAF9B8}" type="presParOf" srcId="{66430849-4F41-4DDE-9A2F-76E8970BBE10}" destId="{C07F6B3A-F51A-4256-9D1E-E993E774FD49}" srcOrd="3" destOrd="0" presId="urn:microsoft.com/office/officeart/2005/8/layout/vList2"/>
    <dgm:cxn modelId="{A06142FB-DF2E-4F47-BFE1-A51136DA9FCA}" type="presParOf" srcId="{66430849-4F41-4DDE-9A2F-76E8970BBE10}" destId="{9526AB1F-E982-45C4-81D7-10F62CA07EFA}" srcOrd="4" destOrd="0" presId="urn:microsoft.com/office/officeart/2005/8/layout/vList2"/>
    <dgm:cxn modelId="{A270C15E-21DA-4AEA-A4FE-9C004E96E5D2}" type="presParOf" srcId="{66430849-4F41-4DDE-9A2F-76E8970BBE10}" destId="{7D6C880B-562E-4329-A68B-46B158E7B999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153400" cy="4495800"/>
        <a:chOff x="0" y="0"/>
        <a:chExt cx="8153400" cy="4495800"/>
      </a:xfrm>
    </dsp:grpSpPr>
    <dsp:sp modelId="{8E3132CD-C88C-453C-8EE8-90A26768CE0B}">
      <dsp:nvSpPr>
        <dsp:cNvPr id="3" name="Rectangles 2"/>
        <dsp:cNvSpPr/>
      </dsp:nvSpPr>
      <dsp:spPr bwMode="white">
        <a:xfrm>
          <a:off x="446188" y="92"/>
          <a:ext cx="3458626" cy="2075176"/>
        </a:xfrm>
        <a:prstGeom prst="rect">
          <a:avLst/>
        </a:prstGeom>
      </dsp:spPr>
      <dsp:style>
        <a:lnRef idx="2">
          <a:schemeClr val="lt1"/>
        </a:lnRef>
        <a:fillRef idx="1">
          <a:schemeClr val="accent4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7150" tIns="57150" rIns="57150" bIns="57150" anchor="ctr"/>
        <a:lstStyle>
          <a:lvl1pPr algn="ctr">
            <a:defRPr sz="1500"/>
          </a:lvl1pPr>
          <a:lvl2pPr marL="57150" indent="-57150" algn="ctr">
            <a:defRPr sz="1100"/>
          </a:lvl2pPr>
          <a:lvl3pPr marL="114300" indent="-57150" algn="ctr">
            <a:defRPr sz="1100"/>
          </a:lvl3pPr>
          <a:lvl4pPr marL="171450" indent="-57150" algn="ctr">
            <a:defRPr sz="1100"/>
          </a:lvl4pPr>
          <a:lvl5pPr marL="228600" indent="-57150" algn="ctr">
            <a:defRPr sz="1100"/>
          </a:lvl5pPr>
          <a:lvl6pPr marL="285750" indent="-57150" algn="ctr">
            <a:defRPr sz="1100"/>
          </a:lvl6pPr>
          <a:lvl7pPr marL="342900" indent="-57150" algn="ctr">
            <a:defRPr sz="1100"/>
          </a:lvl7pPr>
          <a:lvl8pPr marL="400050" indent="-57150" algn="ctr">
            <a:defRPr sz="1100"/>
          </a:lvl8pPr>
          <a:lvl9pPr marL="457200" indent="-57150" algn="ctr">
            <a:defRPr sz="1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err="1" smtClean="0"/>
            <a:t>Istilah</a:t>
          </a:r>
          <a:r>
            <a:rPr lang="en-US" dirty="0" smtClean="0"/>
            <a:t> </a:t>
          </a:r>
          <a:r>
            <a:rPr lang="en-US" dirty="0" err="1" smtClean="0"/>
            <a:t>ini</a:t>
          </a:r>
          <a:r>
            <a:rPr lang="en-US" dirty="0" smtClean="0"/>
            <a:t> </a:t>
          </a:r>
          <a:r>
            <a:rPr lang="en-US" dirty="0" err="1" smtClean="0"/>
            <a:t>mula-mula</a:t>
          </a:r>
          <a:r>
            <a:rPr lang="en-US" dirty="0" smtClean="0"/>
            <a:t> </a:t>
          </a:r>
          <a:r>
            <a:rPr lang="en-US" dirty="0" err="1" smtClean="0"/>
            <a:t>diperkenalkan</a:t>
          </a:r>
          <a:r>
            <a:rPr lang="en-US" dirty="0" smtClean="0"/>
            <a:t> </a:t>
          </a:r>
          <a:r>
            <a:rPr lang="en-US" dirty="0" err="1" smtClean="0"/>
            <a:t>oleh</a:t>
          </a:r>
          <a:r>
            <a:rPr lang="en-US" dirty="0" smtClean="0"/>
            <a:t> George </a:t>
          </a:r>
          <a:r>
            <a:rPr lang="en-US" dirty="0" err="1" smtClean="0"/>
            <a:t>Odiorne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karyanya</a:t>
          </a:r>
          <a:r>
            <a:rPr lang="en-US" dirty="0" smtClean="0"/>
            <a:t> “ An Application of Communication Audit” yang </a:t>
          </a:r>
          <a:r>
            <a:rPr lang="en-US" dirty="0" err="1" smtClean="0"/>
            <a:t>diterbitkan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jurnal</a:t>
          </a:r>
          <a:r>
            <a:rPr lang="en-US" dirty="0" smtClean="0"/>
            <a:t> </a:t>
          </a:r>
          <a:r>
            <a:rPr lang="en-US" dirty="0" err="1" smtClean="0"/>
            <a:t>Personel</a:t>
          </a:r>
          <a:r>
            <a:rPr lang="en-US" dirty="0" smtClean="0"/>
            <a:t> Psychology 7 (1954: 235-243)</a:t>
          </a:r>
          <a:endParaRPr lang="en-US" dirty="0"/>
        </a:p>
      </dsp:txBody>
      <dsp:txXfrm>
        <a:off x="446188" y="92"/>
        <a:ext cx="3458626" cy="2075176"/>
      </dsp:txXfrm>
    </dsp:sp>
    <dsp:sp modelId="{2208D740-BA9E-4B3B-ADA9-FBBD8B54854E}">
      <dsp:nvSpPr>
        <dsp:cNvPr id="4" name="Rectangles 3"/>
        <dsp:cNvSpPr/>
      </dsp:nvSpPr>
      <dsp:spPr bwMode="white">
        <a:xfrm>
          <a:off x="4250676" y="92"/>
          <a:ext cx="3458626" cy="2075176"/>
        </a:xfrm>
        <a:prstGeom prst="rect">
          <a:avLst/>
        </a:prstGeom>
      </dsp:spPr>
      <dsp:style>
        <a:lnRef idx="2">
          <a:schemeClr val="lt1"/>
        </a:lnRef>
        <a:fillRef idx="1">
          <a:schemeClr val="accent4">
            <a:hueOff val="3750000"/>
            <a:satOff val="-20783"/>
            <a:lumOff val="-1764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7150" tIns="57150" rIns="57150" bIns="57150" anchor="ctr"/>
        <a:lstStyle>
          <a:lvl1pPr algn="ctr">
            <a:defRPr sz="1500"/>
          </a:lvl1pPr>
          <a:lvl2pPr marL="57150" indent="-57150" algn="ctr">
            <a:defRPr sz="1100"/>
          </a:lvl2pPr>
          <a:lvl3pPr marL="114300" indent="-57150" algn="ctr">
            <a:defRPr sz="1100"/>
          </a:lvl3pPr>
          <a:lvl4pPr marL="171450" indent="-57150" algn="ctr">
            <a:defRPr sz="1100"/>
          </a:lvl4pPr>
          <a:lvl5pPr marL="228600" indent="-57150" algn="ctr">
            <a:defRPr sz="1100"/>
          </a:lvl5pPr>
          <a:lvl6pPr marL="285750" indent="-57150" algn="ctr">
            <a:defRPr sz="1100"/>
          </a:lvl6pPr>
          <a:lvl7pPr marL="342900" indent="-57150" algn="ctr">
            <a:defRPr sz="1100"/>
          </a:lvl7pPr>
          <a:lvl8pPr marL="400050" indent="-57150" algn="ctr">
            <a:defRPr sz="1100"/>
          </a:lvl8pPr>
          <a:lvl9pPr marL="457200" indent="-57150" algn="ctr">
            <a:defRPr sz="1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err="1" smtClean="0"/>
            <a:t>Odiorne</a:t>
          </a:r>
          <a:r>
            <a:rPr lang="en-US" dirty="0" smtClean="0"/>
            <a:t> </a:t>
          </a:r>
          <a:r>
            <a:rPr lang="en-US" dirty="0" err="1" smtClean="0"/>
            <a:t>ingin</a:t>
          </a:r>
          <a:r>
            <a:rPr lang="en-US" dirty="0" smtClean="0"/>
            <a:t> </a:t>
          </a:r>
          <a:r>
            <a:rPr lang="en-US" dirty="0" err="1" smtClean="0"/>
            <a:t>menunjukkan</a:t>
          </a:r>
          <a:r>
            <a:rPr lang="en-US" dirty="0" smtClean="0"/>
            <a:t> </a:t>
          </a:r>
          <a:r>
            <a:rPr lang="en-US" dirty="0" err="1" smtClean="0"/>
            <a:t>bahwa</a:t>
          </a:r>
          <a:r>
            <a:rPr lang="en-US" dirty="0" smtClean="0"/>
            <a:t> proses-proses </a:t>
          </a:r>
          <a:r>
            <a:rPr lang="en-US" dirty="0" err="1" smtClean="0"/>
            <a:t>komunikasi</a:t>
          </a:r>
          <a:r>
            <a:rPr lang="en-US" dirty="0" smtClean="0"/>
            <a:t> </a:t>
          </a:r>
          <a:r>
            <a:rPr lang="en-US" dirty="0" err="1" smtClean="0"/>
            <a:t>bagaimanapun</a:t>
          </a:r>
          <a:r>
            <a:rPr lang="en-US" dirty="0" smtClean="0"/>
            <a:t> </a:t>
          </a:r>
          <a:r>
            <a:rPr lang="en-US" dirty="0" err="1" smtClean="0"/>
            <a:t>dapat</a:t>
          </a:r>
          <a:r>
            <a:rPr lang="en-US" dirty="0" smtClean="0"/>
            <a:t> </a:t>
          </a:r>
          <a:r>
            <a:rPr lang="en-US" dirty="0" err="1" smtClean="0"/>
            <a:t>diperiksa</a:t>
          </a:r>
          <a:r>
            <a:rPr lang="en-US" dirty="0" smtClean="0"/>
            <a:t>, </a:t>
          </a:r>
          <a:r>
            <a:rPr lang="en-US" dirty="0" err="1" smtClean="0"/>
            <a:t>dievaluasi</a:t>
          </a:r>
          <a:r>
            <a:rPr lang="en-US" dirty="0" smtClean="0"/>
            <a:t>,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diukur</a:t>
          </a:r>
          <a:r>
            <a:rPr lang="en-US" dirty="0" smtClean="0"/>
            <a:t> </a:t>
          </a:r>
          <a:r>
            <a:rPr lang="en-US" dirty="0" err="1" smtClean="0"/>
            <a:t>secara</a:t>
          </a:r>
          <a:r>
            <a:rPr lang="en-US" dirty="0" smtClean="0"/>
            <a:t> </a:t>
          </a:r>
          <a:r>
            <a:rPr lang="en-US" dirty="0" err="1" smtClean="0"/>
            <a:t>cermat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sistematik</a:t>
          </a:r>
          <a:r>
            <a:rPr lang="en-US" dirty="0" smtClean="0"/>
            <a:t> </a:t>
          </a:r>
          <a:r>
            <a:rPr lang="en-US" dirty="0" err="1" smtClean="0"/>
            <a:t>sebagaimana</a:t>
          </a:r>
          <a:r>
            <a:rPr lang="en-US" dirty="0" smtClean="0"/>
            <a:t> </a:t>
          </a:r>
          <a:r>
            <a:rPr lang="en-US" dirty="0" err="1" smtClean="0"/>
            <a:t>halnya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catatan-catatan</a:t>
          </a:r>
          <a:r>
            <a:rPr lang="en-US" dirty="0" smtClean="0"/>
            <a:t> </a:t>
          </a:r>
          <a:r>
            <a:rPr lang="en-US" dirty="0" err="1" smtClean="0"/>
            <a:t>keuangan</a:t>
          </a:r>
          <a:r>
            <a:rPr lang="en-US" dirty="0" smtClean="0"/>
            <a:t>.</a:t>
          </a:r>
        </a:p>
      </dsp:txBody>
      <dsp:txXfrm>
        <a:off x="4250676" y="92"/>
        <a:ext cx="3458626" cy="2075176"/>
      </dsp:txXfrm>
    </dsp:sp>
    <dsp:sp modelId="{63FEB17B-C1FD-4A88-90E3-3D73D6F44727}">
      <dsp:nvSpPr>
        <dsp:cNvPr id="5" name="Rectangles 4"/>
        <dsp:cNvSpPr/>
      </dsp:nvSpPr>
      <dsp:spPr bwMode="white">
        <a:xfrm>
          <a:off x="2347885" y="2420533"/>
          <a:ext cx="3458626" cy="2075176"/>
        </a:xfrm>
        <a:prstGeom prst="rect">
          <a:avLst/>
        </a:prstGeom>
      </dsp:spPr>
      <dsp:style>
        <a:lnRef idx="2">
          <a:schemeClr val="lt1"/>
        </a:lnRef>
        <a:fillRef idx="1">
          <a:schemeClr val="accent4">
            <a:hueOff val="7500000"/>
            <a:satOff val="-41568"/>
            <a:lumOff val="-3528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7150" tIns="57150" rIns="57150" bIns="57150" anchor="ctr"/>
        <a:lstStyle>
          <a:lvl1pPr algn="ctr">
            <a:defRPr sz="1500"/>
          </a:lvl1pPr>
          <a:lvl2pPr marL="57150" indent="-57150" algn="ctr">
            <a:defRPr sz="1100"/>
          </a:lvl2pPr>
          <a:lvl3pPr marL="114300" indent="-57150" algn="ctr">
            <a:defRPr sz="1100"/>
          </a:lvl3pPr>
          <a:lvl4pPr marL="171450" indent="-57150" algn="ctr">
            <a:defRPr sz="1100"/>
          </a:lvl4pPr>
          <a:lvl5pPr marL="228600" indent="-57150" algn="ctr">
            <a:defRPr sz="1100"/>
          </a:lvl5pPr>
          <a:lvl6pPr marL="285750" indent="-57150" algn="ctr">
            <a:defRPr sz="1100"/>
          </a:lvl6pPr>
          <a:lvl7pPr marL="342900" indent="-57150" algn="ctr">
            <a:defRPr sz="1100"/>
          </a:lvl7pPr>
          <a:lvl8pPr marL="400050" indent="-57150" algn="ctr">
            <a:defRPr sz="1100"/>
          </a:lvl8pPr>
          <a:lvl9pPr marL="457200" indent="-57150" algn="ctr">
            <a:defRPr sz="1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mtClean="0"/>
            <a:t>Pengukuran bertujuan agar kualitas dan kinerja pihak-pihak yang terlibat dalam komunikasi tersebut dapat ditingkatkan.</a:t>
          </a:r>
          <a:endParaRPr lang="en-US" dirty="0" smtClean="0"/>
        </a:p>
      </dsp:txBody>
      <dsp:txXfrm>
        <a:off x="2347885" y="2420533"/>
        <a:ext cx="3458626" cy="20751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153400" cy="4495800"/>
        <a:chOff x="0" y="0"/>
        <a:chExt cx="8153400" cy="4495800"/>
      </a:xfrm>
    </dsp:grpSpPr>
    <dsp:sp modelId="{BCB3A1CD-9BAD-4348-A06E-83503265702F}">
      <dsp:nvSpPr>
        <dsp:cNvPr id="3" name="Rounded Rectangle 2"/>
        <dsp:cNvSpPr/>
      </dsp:nvSpPr>
      <dsp:spPr bwMode="white">
        <a:xfrm>
          <a:off x="0" y="378360"/>
          <a:ext cx="8153400" cy="183642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87630" tIns="87630" rIns="87630" bIns="87630" anchor="ctr"/>
        <a:lstStyle>
          <a:lvl1pPr algn="l">
            <a:defRPr sz="23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mtClean="0"/>
            <a:t>Proses komunikasi yang dilakukan oleh seorang manajer memakan 80% alokasi waktu kerja.</a:t>
          </a:r>
          <a:endParaRPr lang="en-US"/>
        </a:p>
      </dsp:txBody>
      <dsp:txXfrm>
        <a:off x="0" y="378360"/>
        <a:ext cx="8153400" cy="1836420"/>
      </dsp:txXfrm>
    </dsp:sp>
    <dsp:sp modelId="{A0D8FB2E-F553-4A9E-875D-FC8E6A26A41D}">
      <dsp:nvSpPr>
        <dsp:cNvPr id="4" name="Rounded Rectangle 3"/>
        <dsp:cNvSpPr/>
      </dsp:nvSpPr>
      <dsp:spPr bwMode="white">
        <a:xfrm>
          <a:off x="0" y="2281020"/>
          <a:ext cx="8153400" cy="183642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7500000"/>
            <a:satOff val="-41568"/>
            <a:lumOff val="-3528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87630" tIns="87630" rIns="87630" bIns="87630" anchor="ctr"/>
        <a:lstStyle>
          <a:lvl1pPr algn="l">
            <a:defRPr sz="2300"/>
          </a:lvl1pPr>
          <a:lvl2pPr marL="171450" indent="-171450" algn="l">
            <a:defRPr sz="1700"/>
          </a:lvl2pPr>
          <a:lvl3pPr marL="342900" indent="-171450" algn="l">
            <a:defRPr sz="1700"/>
          </a:lvl3pPr>
          <a:lvl4pPr marL="514350" indent="-171450" algn="l">
            <a:defRPr sz="1700"/>
          </a:lvl4pPr>
          <a:lvl5pPr marL="685800" indent="-171450" algn="l">
            <a:defRPr sz="1700"/>
          </a:lvl5pPr>
          <a:lvl6pPr marL="857250" indent="-171450" algn="l">
            <a:defRPr sz="1700"/>
          </a:lvl6pPr>
          <a:lvl7pPr marL="1028700" indent="-171450" algn="l">
            <a:defRPr sz="1700"/>
          </a:lvl7pPr>
          <a:lvl8pPr marL="1200150" indent="-171450" algn="l">
            <a:defRPr sz="1700"/>
          </a:lvl8pPr>
          <a:lvl9pPr marL="1371600" indent="-171450" algn="l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mtClean="0"/>
            <a:t>Informasi merupakan sumber daya berharga dalam manajemen organisasi. Informasi tersebut haruslah berkualitas, tepat, valid dan memenuhi persyaratan anggota kerja di semua tingkat organisasi.</a:t>
          </a:r>
          <a:endParaRPr lang="en-US" dirty="0"/>
        </a:p>
      </dsp:txBody>
      <dsp:txXfrm>
        <a:off x="0" y="2281020"/>
        <a:ext cx="8153400" cy="18364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229600" cy="5211763"/>
        <a:chOff x="0" y="0"/>
        <a:chExt cx="8229600" cy="5211763"/>
      </a:xfrm>
    </dsp:grpSpPr>
    <dsp:sp modelId="{E129B668-07EC-4A1D-AC28-254E966ACF23}">
      <dsp:nvSpPr>
        <dsp:cNvPr id="3" name="Rounded Rectangle 2"/>
        <dsp:cNvSpPr/>
      </dsp:nvSpPr>
      <dsp:spPr bwMode="white">
        <a:xfrm>
          <a:off x="3566160" y="0"/>
          <a:ext cx="1097280" cy="731524"/>
        </a:xfrm>
        <a:prstGeom prst="roundRect">
          <a:avLst>
            <a:gd name="adj" fmla="val 10000"/>
          </a:avLst>
        </a:prstGeom>
      </dsp:spPr>
      <dsp:style>
        <a:lnRef idx="3">
          <a:schemeClr val="lt1"/>
        </a:lnRef>
        <a:fillRef idx="1">
          <a:schemeClr val="accent1">
            <a:shade val="60000"/>
            <a:hueOff val="0"/>
            <a:satOff val="0"/>
            <a:lumOff val="0"/>
            <a:alpha val="100000"/>
          </a:schemeClr>
        </a:fillRef>
        <a:effectRef idx="1">
          <a:scrgbClr r="0" g="0" b="0"/>
        </a:effectRef>
        <a:fontRef idx="minor">
          <a:schemeClr val="lt1"/>
        </a:fontRef>
      </dsp:style>
      <dsp:txBody>
        <a:bodyPr lIns="45719" tIns="45719" rIns="45719" bIns="45719" anchor="ctr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err="1" smtClean="0"/>
            <a:t>Ketua</a:t>
          </a:r>
          <a:r>
            <a:rPr lang="en-US" dirty="0" smtClean="0"/>
            <a:t>/ </a:t>
          </a:r>
          <a:r>
            <a:rPr lang="en-US" dirty="0" err="1" smtClean="0"/>
            <a:t>Pimpinan</a:t>
          </a:r>
          <a:r>
            <a:rPr lang="en-US" dirty="0" smtClean="0"/>
            <a:t> </a:t>
          </a:r>
          <a:r>
            <a:rPr lang="en-US" dirty="0" err="1" smtClean="0"/>
            <a:t>Eksekutif</a:t>
          </a:r>
          <a:endParaRPr lang="en-US" dirty="0"/>
        </a:p>
      </dsp:txBody>
      <dsp:txXfrm>
        <a:off x="3566160" y="0"/>
        <a:ext cx="1097280" cy="731524"/>
      </dsp:txXfrm>
    </dsp:sp>
    <dsp:sp modelId="{1D4AD7C5-BA57-499E-AA22-159DBD8CDE6C}">
      <dsp:nvSpPr>
        <dsp:cNvPr id="4" name="Freeform 3"/>
        <dsp:cNvSpPr/>
      </dsp:nvSpPr>
      <dsp:spPr bwMode="white">
        <a:xfrm>
          <a:off x="1261872" y="731524"/>
          <a:ext cx="2852928" cy="292609"/>
        </a:xfrm>
        <a:custGeom>
          <a:avLst/>
          <a:gdLst/>
          <a:ahLst/>
          <a:cxnLst/>
          <a:pathLst>
            <a:path w="4493" h="461">
              <a:moveTo>
                <a:pt x="4493" y="0"/>
              </a:moveTo>
              <a:lnTo>
                <a:pt x="4493" y="230"/>
              </a:lnTo>
              <a:lnTo>
                <a:pt x="0" y="230"/>
              </a:lnTo>
              <a:lnTo>
                <a:pt x="0" y="461"/>
              </a:lnTo>
            </a:path>
          </a:pathLst>
        </a:custGeom>
      </dsp:spPr>
      <dsp:style>
        <a:lnRef idx="2">
          <a:schemeClr val="accent1">
            <a:tint val="90000"/>
          </a:schemeClr>
        </a:lnRef>
        <a:fillRef idx="0">
          <a:schemeClr val="accent1">
            <a:tint val="90000"/>
          </a:schemeClr>
        </a:fillRef>
        <a:effectRef idx="0">
          <a:scrgbClr r="0" g="0" b="0"/>
        </a:effectRef>
        <a:fontRef idx="minor"/>
      </dsp:style>
      <dsp:txXfrm>
        <a:off x="1261872" y="731524"/>
        <a:ext cx="2852928" cy="292609"/>
      </dsp:txXfrm>
    </dsp:sp>
    <dsp:sp modelId="{AD63845E-2E95-4D7E-AC82-E4865D764BAE}">
      <dsp:nvSpPr>
        <dsp:cNvPr id="5" name="Rounded Rectangle 4"/>
        <dsp:cNvSpPr/>
      </dsp:nvSpPr>
      <dsp:spPr bwMode="white">
        <a:xfrm>
          <a:off x="713232" y="1024133"/>
          <a:ext cx="1097280" cy="731524"/>
        </a:xfrm>
        <a:prstGeom prst="roundRect">
          <a:avLst>
            <a:gd name="adj" fmla="val 10000"/>
          </a:avLst>
        </a:prstGeom>
      </dsp:spPr>
      <dsp:style>
        <a:lnRef idx="3">
          <a:schemeClr val="lt1"/>
        </a:lnRef>
        <a:fillRef idx="1">
          <a:schemeClr val="accent1">
            <a:shade val="80000"/>
            <a:hueOff val="0"/>
            <a:satOff val="0"/>
            <a:lumOff val="0"/>
            <a:alpha val="100000"/>
          </a:schemeClr>
        </a:fillRef>
        <a:effectRef idx="1">
          <a:scrgbClr r="0" g="0" b="0"/>
        </a:effectRef>
        <a:fontRef idx="minor">
          <a:schemeClr val="lt1"/>
        </a:fontRef>
      </dsp:style>
      <dsp:txBody>
        <a:bodyPr lIns="45719" tIns="45719" rIns="45719" bIns="45719" anchor="ctr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err="1" smtClean="0"/>
            <a:t>Divisi</a:t>
          </a:r>
          <a:r>
            <a:rPr lang="en-US" dirty="0" smtClean="0"/>
            <a:t> SDM</a:t>
          </a:r>
          <a:endParaRPr lang="en-US" dirty="0"/>
        </a:p>
      </dsp:txBody>
      <dsp:txXfrm>
        <a:off x="713232" y="1024133"/>
        <a:ext cx="1097280" cy="731524"/>
      </dsp:txXfrm>
    </dsp:sp>
    <dsp:sp modelId="{E44BA28E-254B-44AB-9C6D-5319BA036508}">
      <dsp:nvSpPr>
        <dsp:cNvPr id="6" name="Freeform 5"/>
        <dsp:cNvSpPr/>
      </dsp:nvSpPr>
      <dsp:spPr bwMode="white">
        <a:xfrm>
          <a:off x="548640" y="1755657"/>
          <a:ext cx="713232" cy="292609"/>
        </a:xfrm>
        <a:custGeom>
          <a:avLst/>
          <a:gdLst/>
          <a:ahLst/>
          <a:cxnLst/>
          <a:pathLst>
            <a:path w="1123" h="461">
              <a:moveTo>
                <a:pt x="1123" y="0"/>
              </a:moveTo>
              <a:lnTo>
                <a:pt x="1123" y="230"/>
              </a:lnTo>
              <a:lnTo>
                <a:pt x="0" y="230"/>
              </a:lnTo>
              <a:lnTo>
                <a:pt x="0" y="461"/>
              </a:lnTo>
            </a:path>
          </a:pathLst>
        </a:custGeom>
      </dsp:spPr>
      <dsp:style>
        <a:lnRef idx="2">
          <a:schemeClr val="accent1">
            <a:tint val="70000"/>
          </a:schemeClr>
        </a:lnRef>
        <a:fillRef idx="0">
          <a:schemeClr val="accent1">
            <a:tint val="70000"/>
          </a:schemeClr>
        </a:fillRef>
        <a:effectRef idx="0">
          <a:scrgbClr r="0" g="0" b="0"/>
        </a:effectRef>
        <a:fontRef idx="minor"/>
      </dsp:style>
      <dsp:txXfrm>
        <a:off x="548640" y="1755657"/>
        <a:ext cx="713232" cy="292609"/>
      </dsp:txXfrm>
    </dsp:sp>
    <dsp:sp modelId="{85AB6D6C-AF63-41C7-9957-55C4B4E9C3A9}">
      <dsp:nvSpPr>
        <dsp:cNvPr id="7" name="Rounded Rectangle 6"/>
        <dsp:cNvSpPr/>
      </dsp:nvSpPr>
      <dsp:spPr bwMode="white">
        <a:xfrm>
          <a:off x="0" y="2048266"/>
          <a:ext cx="1097280" cy="731524"/>
        </a:xfrm>
        <a:prstGeom prst="roundRect">
          <a:avLst>
            <a:gd name="adj" fmla="val 10000"/>
          </a:avLst>
        </a:prstGeom>
      </dsp:spPr>
      <dsp:style>
        <a:lnRef idx="3">
          <a:schemeClr val="lt1"/>
        </a:lnRef>
        <a:fillRef idx="1">
          <a:schemeClr val="accent1">
            <a:tint val="99000"/>
            <a:hueOff val="0"/>
            <a:satOff val="0"/>
            <a:lumOff val="0"/>
            <a:alpha val="100000"/>
          </a:schemeClr>
        </a:fillRef>
        <a:effectRef idx="1">
          <a:scrgbClr r="0" g="0" b="0"/>
        </a:effectRef>
        <a:fontRef idx="minor">
          <a:schemeClr val="lt1"/>
        </a:fontRef>
      </dsp:style>
      <dsp:txBody>
        <a:bodyPr lIns="45719" tIns="45719" rIns="45719" bIns="45719" anchor="ctr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/>
            <a:t>a</a:t>
          </a:r>
          <a:endParaRPr lang="en-US" dirty="0"/>
        </a:p>
      </dsp:txBody>
      <dsp:txXfrm>
        <a:off x="0" y="2048266"/>
        <a:ext cx="1097280" cy="731524"/>
      </dsp:txXfrm>
    </dsp:sp>
    <dsp:sp modelId="{BE021D8B-44F8-4CC6-987B-224E4CF02538}">
      <dsp:nvSpPr>
        <dsp:cNvPr id="8" name="Freeform 7"/>
        <dsp:cNvSpPr/>
      </dsp:nvSpPr>
      <dsp:spPr bwMode="white">
        <a:xfrm>
          <a:off x="1261872" y="1755657"/>
          <a:ext cx="713232" cy="292609"/>
        </a:xfrm>
        <a:custGeom>
          <a:avLst/>
          <a:gdLst/>
          <a:ahLst/>
          <a:cxnLst/>
          <a:pathLst>
            <a:path w="1123" h="461">
              <a:moveTo>
                <a:pt x="0" y="0"/>
              </a:moveTo>
              <a:lnTo>
                <a:pt x="0" y="230"/>
              </a:lnTo>
              <a:lnTo>
                <a:pt x="1123" y="230"/>
              </a:lnTo>
              <a:lnTo>
                <a:pt x="1123" y="461"/>
              </a:lnTo>
            </a:path>
          </a:pathLst>
        </a:custGeom>
      </dsp:spPr>
      <dsp:style>
        <a:lnRef idx="2">
          <a:schemeClr val="accent1">
            <a:tint val="70000"/>
          </a:schemeClr>
        </a:lnRef>
        <a:fillRef idx="0">
          <a:schemeClr val="accent1">
            <a:tint val="70000"/>
          </a:schemeClr>
        </a:fillRef>
        <a:effectRef idx="0">
          <a:scrgbClr r="0" g="0" b="0"/>
        </a:effectRef>
        <a:fontRef idx="minor"/>
      </dsp:style>
      <dsp:txXfrm>
        <a:off x="1261872" y="1755657"/>
        <a:ext cx="713232" cy="292609"/>
      </dsp:txXfrm>
    </dsp:sp>
    <dsp:sp modelId="{EC7EB64D-123B-4929-8699-03999E8C0425}">
      <dsp:nvSpPr>
        <dsp:cNvPr id="9" name="Rounded Rectangle 8"/>
        <dsp:cNvSpPr/>
      </dsp:nvSpPr>
      <dsp:spPr bwMode="white">
        <a:xfrm>
          <a:off x="1426464" y="2048266"/>
          <a:ext cx="1097280" cy="731524"/>
        </a:xfrm>
        <a:prstGeom prst="roundRect">
          <a:avLst>
            <a:gd name="adj" fmla="val 10000"/>
          </a:avLst>
        </a:prstGeom>
      </dsp:spPr>
      <dsp:style>
        <a:lnRef idx="3">
          <a:schemeClr val="lt1"/>
        </a:lnRef>
        <a:fillRef idx="1">
          <a:schemeClr val="accent1">
            <a:tint val="99000"/>
            <a:hueOff val="0"/>
            <a:satOff val="0"/>
            <a:lumOff val="0"/>
            <a:alpha val="100000"/>
          </a:schemeClr>
        </a:fillRef>
        <a:effectRef idx="1">
          <a:scrgbClr r="0" g="0" b="0"/>
        </a:effectRef>
        <a:fontRef idx="minor">
          <a:schemeClr val="lt1"/>
        </a:fontRef>
      </dsp:style>
      <dsp:txBody>
        <a:bodyPr lIns="45719" tIns="45719" rIns="45719" bIns="45719" anchor="ctr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/>
            <a:t>b</a:t>
          </a:r>
          <a:endParaRPr lang="en-US" dirty="0"/>
        </a:p>
      </dsp:txBody>
      <dsp:txXfrm>
        <a:off x="1426464" y="2048266"/>
        <a:ext cx="1097280" cy="731524"/>
      </dsp:txXfrm>
    </dsp:sp>
    <dsp:sp modelId="{AD0692E0-BD4E-4BF9-914B-A30188F02EFE}">
      <dsp:nvSpPr>
        <dsp:cNvPr id="10" name="Freeform 9"/>
        <dsp:cNvSpPr/>
      </dsp:nvSpPr>
      <dsp:spPr bwMode="white">
        <a:xfrm>
          <a:off x="4114800" y="731524"/>
          <a:ext cx="0" cy="292609"/>
        </a:xfrm>
        <a:custGeom>
          <a:avLst/>
          <a:gdLst/>
          <a:ahLst/>
          <a:cxnLst/>
          <a:pathLst>
            <a:path h="461">
              <a:moveTo>
                <a:pt x="0" y="0"/>
              </a:moveTo>
              <a:lnTo>
                <a:pt x="0" y="461"/>
              </a:lnTo>
            </a:path>
          </a:pathLst>
        </a:custGeom>
      </dsp:spPr>
      <dsp:style>
        <a:lnRef idx="2">
          <a:schemeClr val="accent1">
            <a:tint val="90000"/>
          </a:schemeClr>
        </a:lnRef>
        <a:fillRef idx="0">
          <a:schemeClr val="accent1">
            <a:tint val="90000"/>
          </a:schemeClr>
        </a:fillRef>
        <a:effectRef idx="0">
          <a:scrgbClr r="0" g="0" b="0"/>
        </a:effectRef>
        <a:fontRef idx="minor"/>
      </dsp:style>
      <dsp:txXfrm>
        <a:off x="4114800" y="731524"/>
        <a:ext cx="0" cy="292609"/>
      </dsp:txXfrm>
    </dsp:sp>
    <dsp:sp modelId="{7B1C9EB3-6F5D-42B1-A9FB-4B38BBB94677}">
      <dsp:nvSpPr>
        <dsp:cNvPr id="11" name="Rounded Rectangle 10"/>
        <dsp:cNvSpPr/>
      </dsp:nvSpPr>
      <dsp:spPr bwMode="white">
        <a:xfrm>
          <a:off x="3566160" y="1024133"/>
          <a:ext cx="1097280" cy="731524"/>
        </a:xfrm>
        <a:prstGeom prst="roundRect">
          <a:avLst>
            <a:gd name="adj" fmla="val 10000"/>
          </a:avLst>
        </a:prstGeom>
      </dsp:spPr>
      <dsp:style>
        <a:lnRef idx="3">
          <a:schemeClr val="lt1"/>
        </a:lnRef>
        <a:fillRef idx="1">
          <a:schemeClr val="accent1">
            <a:shade val="80000"/>
            <a:hueOff val="0"/>
            <a:satOff val="0"/>
            <a:lumOff val="0"/>
            <a:alpha val="100000"/>
          </a:schemeClr>
        </a:fillRef>
        <a:effectRef idx="1">
          <a:scrgbClr r="0" g="0" b="0"/>
        </a:effectRef>
        <a:fontRef idx="minor">
          <a:schemeClr val="lt1"/>
        </a:fontRef>
      </dsp:style>
      <dsp:txBody>
        <a:bodyPr lIns="45719" tIns="45719" rIns="45719" bIns="45719" anchor="ctr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err="1" smtClean="0"/>
            <a:t>Divisi</a:t>
          </a:r>
          <a:r>
            <a:rPr lang="en-US" dirty="0" smtClean="0"/>
            <a:t> </a:t>
          </a:r>
          <a:r>
            <a:rPr lang="en-US" dirty="0" err="1" smtClean="0"/>
            <a:t>Rumah</a:t>
          </a:r>
          <a:r>
            <a:rPr lang="en-US" dirty="0" smtClean="0"/>
            <a:t> </a:t>
          </a:r>
          <a:r>
            <a:rPr lang="en-US" dirty="0" err="1" smtClean="0"/>
            <a:t>Tangga</a:t>
          </a:r>
          <a:endParaRPr lang="en-US" dirty="0"/>
        </a:p>
      </dsp:txBody>
      <dsp:txXfrm>
        <a:off x="3566160" y="1024133"/>
        <a:ext cx="1097280" cy="731524"/>
      </dsp:txXfrm>
    </dsp:sp>
    <dsp:sp modelId="{1C9CAF7D-D3C2-4A26-A96E-0F80D07DBEDB}">
      <dsp:nvSpPr>
        <dsp:cNvPr id="12" name="Freeform 11"/>
        <dsp:cNvSpPr/>
      </dsp:nvSpPr>
      <dsp:spPr bwMode="white">
        <a:xfrm>
          <a:off x="3401568" y="1755657"/>
          <a:ext cx="713232" cy="292609"/>
        </a:xfrm>
        <a:custGeom>
          <a:avLst/>
          <a:gdLst/>
          <a:ahLst/>
          <a:cxnLst/>
          <a:pathLst>
            <a:path w="1123" h="461">
              <a:moveTo>
                <a:pt x="1123" y="0"/>
              </a:moveTo>
              <a:lnTo>
                <a:pt x="1123" y="230"/>
              </a:lnTo>
              <a:lnTo>
                <a:pt x="0" y="230"/>
              </a:lnTo>
              <a:lnTo>
                <a:pt x="0" y="461"/>
              </a:lnTo>
            </a:path>
          </a:pathLst>
        </a:custGeom>
      </dsp:spPr>
      <dsp:style>
        <a:lnRef idx="2">
          <a:schemeClr val="accent1">
            <a:tint val="70000"/>
          </a:schemeClr>
        </a:lnRef>
        <a:fillRef idx="0">
          <a:schemeClr val="accent1">
            <a:tint val="70000"/>
          </a:schemeClr>
        </a:fillRef>
        <a:effectRef idx="0">
          <a:scrgbClr r="0" g="0" b="0"/>
        </a:effectRef>
        <a:fontRef idx="minor"/>
      </dsp:style>
      <dsp:txXfrm>
        <a:off x="3401568" y="1755657"/>
        <a:ext cx="713232" cy="292609"/>
      </dsp:txXfrm>
    </dsp:sp>
    <dsp:sp modelId="{BBC1E72A-C397-4878-AC62-12E080E815C7}">
      <dsp:nvSpPr>
        <dsp:cNvPr id="13" name="Rounded Rectangle 12"/>
        <dsp:cNvSpPr/>
      </dsp:nvSpPr>
      <dsp:spPr bwMode="white">
        <a:xfrm>
          <a:off x="2852928" y="2048266"/>
          <a:ext cx="1097280" cy="731524"/>
        </a:xfrm>
        <a:prstGeom prst="roundRect">
          <a:avLst>
            <a:gd name="adj" fmla="val 10000"/>
          </a:avLst>
        </a:prstGeom>
      </dsp:spPr>
      <dsp:style>
        <a:lnRef idx="3">
          <a:schemeClr val="lt1"/>
        </a:lnRef>
        <a:fillRef idx="1">
          <a:schemeClr val="accent1">
            <a:tint val="99000"/>
            <a:hueOff val="0"/>
            <a:satOff val="0"/>
            <a:lumOff val="0"/>
            <a:alpha val="100000"/>
          </a:schemeClr>
        </a:fillRef>
        <a:effectRef idx="1">
          <a:scrgbClr r="0" g="0" b="0"/>
        </a:effectRef>
        <a:fontRef idx="minor">
          <a:schemeClr val="lt1"/>
        </a:fontRef>
      </dsp:style>
      <dsp:txBody>
        <a:bodyPr lIns="45719" tIns="45719" rIns="45719" bIns="45719" anchor="ctr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/>
            <a:t>c</a:t>
          </a:r>
          <a:endParaRPr lang="en-US" dirty="0"/>
        </a:p>
      </dsp:txBody>
      <dsp:txXfrm>
        <a:off x="2852928" y="2048266"/>
        <a:ext cx="1097280" cy="731524"/>
      </dsp:txXfrm>
    </dsp:sp>
    <dsp:sp modelId="{2F71687E-FD8A-4805-A574-7D9A652AF7D8}">
      <dsp:nvSpPr>
        <dsp:cNvPr id="14" name="Freeform 13"/>
        <dsp:cNvSpPr/>
      </dsp:nvSpPr>
      <dsp:spPr bwMode="white">
        <a:xfrm>
          <a:off x="4114800" y="1755657"/>
          <a:ext cx="713232" cy="292609"/>
        </a:xfrm>
        <a:custGeom>
          <a:avLst/>
          <a:gdLst/>
          <a:ahLst/>
          <a:cxnLst/>
          <a:pathLst>
            <a:path w="1123" h="461">
              <a:moveTo>
                <a:pt x="0" y="0"/>
              </a:moveTo>
              <a:lnTo>
                <a:pt x="0" y="230"/>
              </a:lnTo>
              <a:lnTo>
                <a:pt x="1123" y="230"/>
              </a:lnTo>
              <a:lnTo>
                <a:pt x="1123" y="461"/>
              </a:lnTo>
            </a:path>
          </a:pathLst>
        </a:custGeom>
      </dsp:spPr>
      <dsp:style>
        <a:lnRef idx="2">
          <a:schemeClr val="accent1">
            <a:tint val="70000"/>
          </a:schemeClr>
        </a:lnRef>
        <a:fillRef idx="0">
          <a:schemeClr val="accent1">
            <a:tint val="70000"/>
          </a:schemeClr>
        </a:fillRef>
        <a:effectRef idx="0">
          <a:scrgbClr r="0" g="0" b="0"/>
        </a:effectRef>
        <a:fontRef idx="minor"/>
      </dsp:style>
      <dsp:txXfrm>
        <a:off x="4114800" y="1755657"/>
        <a:ext cx="713232" cy="292609"/>
      </dsp:txXfrm>
    </dsp:sp>
    <dsp:sp modelId="{0629BD8D-5794-4734-BA80-05236EAC95FA}">
      <dsp:nvSpPr>
        <dsp:cNvPr id="15" name="Rounded Rectangle 14"/>
        <dsp:cNvSpPr/>
      </dsp:nvSpPr>
      <dsp:spPr bwMode="white">
        <a:xfrm>
          <a:off x="4279392" y="2048266"/>
          <a:ext cx="1097280" cy="731524"/>
        </a:xfrm>
        <a:prstGeom prst="roundRect">
          <a:avLst>
            <a:gd name="adj" fmla="val 10000"/>
          </a:avLst>
        </a:prstGeom>
      </dsp:spPr>
      <dsp:style>
        <a:lnRef idx="3">
          <a:schemeClr val="lt1"/>
        </a:lnRef>
        <a:fillRef idx="1">
          <a:schemeClr val="accent1">
            <a:tint val="99000"/>
            <a:hueOff val="0"/>
            <a:satOff val="0"/>
            <a:lumOff val="0"/>
            <a:alpha val="100000"/>
          </a:schemeClr>
        </a:fillRef>
        <a:effectRef idx="1">
          <a:scrgbClr r="0" g="0" b="0"/>
        </a:effectRef>
        <a:fontRef idx="minor">
          <a:schemeClr val="lt1"/>
        </a:fontRef>
      </dsp:style>
      <dsp:txBody>
        <a:bodyPr lIns="45719" tIns="45719" rIns="45719" bIns="45719" anchor="ctr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/>
            <a:t>d</a:t>
          </a:r>
          <a:endParaRPr lang="en-US" dirty="0"/>
        </a:p>
      </dsp:txBody>
      <dsp:txXfrm>
        <a:off x="4279392" y="2048266"/>
        <a:ext cx="1097280" cy="731524"/>
      </dsp:txXfrm>
    </dsp:sp>
    <dsp:sp modelId="{7F812C6C-5E2D-4448-A757-68EAEF9A05A1}">
      <dsp:nvSpPr>
        <dsp:cNvPr id="16" name="Freeform 15"/>
        <dsp:cNvSpPr/>
      </dsp:nvSpPr>
      <dsp:spPr bwMode="white">
        <a:xfrm>
          <a:off x="4114800" y="731524"/>
          <a:ext cx="2852928" cy="292609"/>
        </a:xfrm>
        <a:custGeom>
          <a:avLst/>
          <a:gdLst/>
          <a:ahLst/>
          <a:cxnLst/>
          <a:pathLst>
            <a:path w="4493" h="461">
              <a:moveTo>
                <a:pt x="0" y="0"/>
              </a:moveTo>
              <a:lnTo>
                <a:pt x="0" y="230"/>
              </a:lnTo>
              <a:lnTo>
                <a:pt x="4493" y="230"/>
              </a:lnTo>
              <a:lnTo>
                <a:pt x="4493" y="461"/>
              </a:lnTo>
            </a:path>
          </a:pathLst>
        </a:custGeom>
      </dsp:spPr>
      <dsp:style>
        <a:lnRef idx="2">
          <a:schemeClr val="accent1">
            <a:tint val="90000"/>
          </a:schemeClr>
        </a:lnRef>
        <a:fillRef idx="0">
          <a:schemeClr val="accent1">
            <a:tint val="90000"/>
          </a:schemeClr>
        </a:fillRef>
        <a:effectRef idx="0">
          <a:scrgbClr r="0" g="0" b="0"/>
        </a:effectRef>
        <a:fontRef idx="minor"/>
      </dsp:style>
      <dsp:txXfrm>
        <a:off x="4114800" y="731524"/>
        <a:ext cx="2852928" cy="292609"/>
      </dsp:txXfrm>
    </dsp:sp>
    <dsp:sp modelId="{DEE2F4D2-82A5-441B-949D-5354E6FEDF03}">
      <dsp:nvSpPr>
        <dsp:cNvPr id="17" name="Rounded Rectangle 16"/>
        <dsp:cNvSpPr/>
      </dsp:nvSpPr>
      <dsp:spPr bwMode="white">
        <a:xfrm>
          <a:off x="6419088" y="1024133"/>
          <a:ext cx="1097280" cy="731524"/>
        </a:xfrm>
        <a:prstGeom prst="roundRect">
          <a:avLst>
            <a:gd name="adj" fmla="val 10000"/>
          </a:avLst>
        </a:prstGeom>
      </dsp:spPr>
      <dsp:style>
        <a:lnRef idx="3">
          <a:schemeClr val="lt1"/>
        </a:lnRef>
        <a:fillRef idx="1">
          <a:schemeClr val="accent1">
            <a:shade val="80000"/>
            <a:hueOff val="0"/>
            <a:satOff val="0"/>
            <a:lumOff val="0"/>
            <a:alpha val="100000"/>
          </a:schemeClr>
        </a:fillRef>
        <a:effectRef idx="1">
          <a:scrgbClr r="0" g="0" b="0"/>
        </a:effectRef>
        <a:fontRef idx="minor">
          <a:schemeClr val="lt1"/>
        </a:fontRef>
      </dsp:style>
      <dsp:txBody>
        <a:bodyPr lIns="45719" tIns="45719" rIns="45719" bIns="45719" anchor="ctr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err="1" smtClean="0"/>
            <a:t>Divisi</a:t>
          </a:r>
          <a:r>
            <a:rPr lang="en-US" dirty="0" smtClean="0"/>
            <a:t> </a:t>
          </a:r>
          <a:r>
            <a:rPr lang="en-US" dirty="0" err="1" smtClean="0"/>
            <a:t>Pemasaran</a:t>
          </a:r>
          <a:endParaRPr lang="en-US" dirty="0"/>
        </a:p>
      </dsp:txBody>
      <dsp:txXfrm>
        <a:off x="6419088" y="1024133"/>
        <a:ext cx="1097280" cy="731524"/>
      </dsp:txXfrm>
    </dsp:sp>
    <dsp:sp modelId="{F9021E74-8AEE-4A3A-9C38-A4244EB518AA}">
      <dsp:nvSpPr>
        <dsp:cNvPr id="18" name="Freeform 17"/>
        <dsp:cNvSpPr/>
      </dsp:nvSpPr>
      <dsp:spPr bwMode="white">
        <a:xfrm>
          <a:off x="6254496" y="1755657"/>
          <a:ext cx="713232" cy="292609"/>
        </a:xfrm>
        <a:custGeom>
          <a:avLst/>
          <a:gdLst/>
          <a:ahLst/>
          <a:cxnLst/>
          <a:pathLst>
            <a:path w="1123" h="461">
              <a:moveTo>
                <a:pt x="1123" y="0"/>
              </a:moveTo>
              <a:lnTo>
                <a:pt x="1123" y="230"/>
              </a:lnTo>
              <a:lnTo>
                <a:pt x="0" y="230"/>
              </a:lnTo>
              <a:lnTo>
                <a:pt x="0" y="461"/>
              </a:lnTo>
            </a:path>
          </a:pathLst>
        </a:custGeom>
      </dsp:spPr>
      <dsp:style>
        <a:lnRef idx="2">
          <a:schemeClr val="accent1">
            <a:tint val="70000"/>
          </a:schemeClr>
        </a:lnRef>
        <a:fillRef idx="0">
          <a:schemeClr val="accent1">
            <a:tint val="70000"/>
          </a:schemeClr>
        </a:fillRef>
        <a:effectRef idx="0">
          <a:scrgbClr r="0" g="0" b="0"/>
        </a:effectRef>
        <a:fontRef idx="minor"/>
      </dsp:style>
      <dsp:txXfrm>
        <a:off x="6254496" y="1755657"/>
        <a:ext cx="713232" cy="292609"/>
      </dsp:txXfrm>
    </dsp:sp>
    <dsp:sp modelId="{3C3612BD-B390-42E8-A082-CDFF488F6255}">
      <dsp:nvSpPr>
        <dsp:cNvPr id="19" name="Rounded Rectangle 18"/>
        <dsp:cNvSpPr/>
      </dsp:nvSpPr>
      <dsp:spPr bwMode="white">
        <a:xfrm>
          <a:off x="5705856" y="2048266"/>
          <a:ext cx="1097280" cy="731524"/>
        </a:xfrm>
        <a:prstGeom prst="roundRect">
          <a:avLst>
            <a:gd name="adj" fmla="val 10000"/>
          </a:avLst>
        </a:prstGeom>
      </dsp:spPr>
      <dsp:style>
        <a:lnRef idx="3">
          <a:schemeClr val="lt1"/>
        </a:lnRef>
        <a:fillRef idx="1">
          <a:schemeClr val="accent1">
            <a:tint val="99000"/>
            <a:hueOff val="0"/>
            <a:satOff val="0"/>
            <a:lumOff val="0"/>
            <a:alpha val="100000"/>
          </a:schemeClr>
        </a:fillRef>
        <a:effectRef idx="1">
          <a:scrgbClr r="0" g="0" b="0"/>
        </a:effectRef>
        <a:fontRef idx="minor">
          <a:schemeClr val="lt1"/>
        </a:fontRef>
      </dsp:style>
      <dsp:txBody>
        <a:bodyPr lIns="45719" tIns="45719" rIns="45719" bIns="45719" anchor="ctr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/>
            <a:t>f</a:t>
          </a:r>
          <a:endParaRPr lang="en-US" dirty="0"/>
        </a:p>
      </dsp:txBody>
      <dsp:txXfrm>
        <a:off x="5705856" y="2048266"/>
        <a:ext cx="1097280" cy="731524"/>
      </dsp:txXfrm>
    </dsp:sp>
    <dsp:sp modelId="{BCB3C6E2-883C-42B3-AF82-8EF698BD0B25}">
      <dsp:nvSpPr>
        <dsp:cNvPr id="20" name="Freeform 19"/>
        <dsp:cNvSpPr/>
      </dsp:nvSpPr>
      <dsp:spPr bwMode="white">
        <a:xfrm>
          <a:off x="6967728" y="1755657"/>
          <a:ext cx="713232" cy="292609"/>
        </a:xfrm>
        <a:custGeom>
          <a:avLst/>
          <a:gdLst/>
          <a:ahLst/>
          <a:cxnLst/>
          <a:pathLst>
            <a:path w="1123" h="461">
              <a:moveTo>
                <a:pt x="0" y="0"/>
              </a:moveTo>
              <a:lnTo>
                <a:pt x="0" y="230"/>
              </a:lnTo>
              <a:lnTo>
                <a:pt x="1123" y="230"/>
              </a:lnTo>
              <a:lnTo>
                <a:pt x="1123" y="461"/>
              </a:lnTo>
            </a:path>
          </a:pathLst>
        </a:custGeom>
      </dsp:spPr>
      <dsp:style>
        <a:lnRef idx="2">
          <a:schemeClr val="accent1">
            <a:tint val="70000"/>
          </a:schemeClr>
        </a:lnRef>
        <a:fillRef idx="0">
          <a:schemeClr val="accent1">
            <a:tint val="70000"/>
          </a:schemeClr>
        </a:fillRef>
        <a:effectRef idx="0">
          <a:scrgbClr r="0" g="0" b="0"/>
        </a:effectRef>
        <a:fontRef idx="minor"/>
      </dsp:style>
      <dsp:txXfrm>
        <a:off x="6967728" y="1755657"/>
        <a:ext cx="713232" cy="292609"/>
      </dsp:txXfrm>
    </dsp:sp>
    <dsp:sp modelId="{95110FB9-D32F-4A86-8C45-108E1B3920FF}">
      <dsp:nvSpPr>
        <dsp:cNvPr id="21" name="Rounded Rectangle 20"/>
        <dsp:cNvSpPr/>
      </dsp:nvSpPr>
      <dsp:spPr bwMode="white">
        <a:xfrm>
          <a:off x="7132320" y="2048266"/>
          <a:ext cx="1097280" cy="731524"/>
        </a:xfrm>
        <a:prstGeom prst="roundRect">
          <a:avLst>
            <a:gd name="adj" fmla="val 10000"/>
          </a:avLst>
        </a:prstGeom>
      </dsp:spPr>
      <dsp:style>
        <a:lnRef idx="3">
          <a:schemeClr val="lt1"/>
        </a:lnRef>
        <a:fillRef idx="1">
          <a:schemeClr val="accent1">
            <a:tint val="99000"/>
            <a:hueOff val="0"/>
            <a:satOff val="0"/>
            <a:lumOff val="0"/>
            <a:alpha val="100000"/>
          </a:schemeClr>
        </a:fillRef>
        <a:effectRef idx="1">
          <a:scrgbClr r="0" g="0" b="0"/>
        </a:effectRef>
        <a:fontRef idx="minor">
          <a:schemeClr val="lt1"/>
        </a:fontRef>
      </dsp:style>
      <dsp:txBody>
        <a:bodyPr lIns="45719" tIns="45719" rIns="45719" bIns="45719" anchor="ctr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smtClean="0"/>
            <a:t>g</a:t>
          </a:r>
          <a:endParaRPr lang="en-US" dirty="0"/>
        </a:p>
      </dsp:txBody>
      <dsp:txXfrm>
        <a:off x="7132320" y="2048266"/>
        <a:ext cx="1097280" cy="7315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991600" cy="6000750"/>
        <a:chOff x="0" y="0"/>
        <a:chExt cx="8991600" cy="6000750"/>
      </a:xfrm>
    </dsp:grpSpPr>
    <dsp:sp modelId="{1F0186E8-E1F7-4D0A-A83B-AC6B2F4EA9D3}">
      <dsp:nvSpPr>
        <dsp:cNvPr id="3" name="Rectangles 2"/>
        <dsp:cNvSpPr/>
      </dsp:nvSpPr>
      <dsp:spPr bwMode="white">
        <a:xfrm rot="21201241">
          <a:off x="668271" y="480241"/>
          <a:ext cx="2327692" cy="1884810"/>
        </a:xfrm>
        <a:prstGeom prst="rect">
          <a:avLst/>
        </a:prstGeom>
      </dsp:spPr>
      <dsp:style>
        <a:lnRef idx="2">
          <a:schemeClr val="lt1"/>
        </a:lnRef>
        <a:fillRef idx="1">
          <a:schemeClr val="accent4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53340" tIns="53340" rIns="53340" bIns="5334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dirty="0" err="1" smtClean="0"/>
            <a:t>Untuk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mengetahui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apakah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dan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dimana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terjadi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kelebihan</a:t>
          </a:r>
          <a:r>
            <a:rPr lang="en-US" sz="1400" b="0" i="0" dirty="0" smtClean="0"/>
            <a:t> (</a:t>
          </a:r>
          <a:r>
            <a:rPr lang="en-US" sz="1400" b="0" i="1" dirty="0" smtClean="0"/>
            <a:t>overload</a:t>
          </a:r>
          <a:r>
            <a:rPr lang="en-US" sz="1400" b="0" i="0" dirty="0" smtClean="0"/>
            <a:t>) </a:t>
          </a:r>
          <a:r>
            <a:rPr lang="en-US" sz="1400" b="0" i="0" dirty="0" err="1" smtClean="0"/>
            <a:t>atau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kekurangan</a:t>
          </a:r>
          <a:r>
            <a:rPr lang="en-US" sz="1400" b="0" i="0" dirty="0" smtClean="0"/>
            <a:t> (</a:t>
          </a:r>
          <a:r>
            <a:rPr lang="en-US" sz="1400" b="0" i="1" dirty="0" err="1" smtClean="0"/>
            <a:t>underload</a:t>
          </a:r>
          <a:r>
            <a:rPr lang="en-US" sz="1400" b="0" i="0" dirty="0" smtClean="0"/>
            <a:t>) </a:t>
          </a:r>
          <a:r>
            <a:rPr lang="en-US" sz="1400" b="0" i="0" dirty="0" err="1" smtClean="0"/>
            <a:t>muatan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komunikasi</a:t>
          </a:r>
          <a:r>
            <a:rPr lang="en-US" sz="1400" b="0" i="0" dirty="0" smtClean="0"/>
            <a:t>  </a:t>
          </a:r>
          <a:r>
            <a:rPr lang="en-US" sz="1400" b="0" i="0" dirty="0" err="1" smtClean="0"/>
            <a:t>berkaitan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dengan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topik</a:t>
          </a:r>
          <a:r>
            <a:rPr lang="en-US" sz="1400" b="0" i="0" dirty="0" smtClean="0"/>
            <a:t>, </a:t>
          </a:r>
          <a:r>
            <a:rPr lang="en-US" sz="1400" b="0" i="0" dirty="0" err="1" smtClean="0"/>
            <a:t>sumber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dan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saluran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komunikasi</a:t>
          </a:r>
          <a:r>
            <a:rPr lang="en-US" sz="1400" b="0" i="0" dirty="0" smtClean="0"/>
            <a:t>.</a:t>
          </a:r>
          <a:endParaRPr lang="en-US" sz="1400" b="0" i="0" dirty="0"/>
        </a:p>
      </dsp:txBody>
      <dsp:txXfrm rot="21201241">
        <a:off x="668271" y="480241"/>
        <a:ext cx="2327692" cy="1884810"/>
      </dsp:txXfrm>
    </dsp:sp>
    <dsp:sp modelId="{B279ECA4-4DC2-46D7-9113-8599B610673C}">
      <dsp:nvSpPr>
        <dsp:cNvPr id="4" name="Rectangles 3"/>
        <dsp:cNvSpPr/>
      </dsp:nvSpPr>
      <dsp:spPr bwMode="white">
        <a:xfrm rot="21307612">
          <a:off x="3479277" y="312419"/>
          <a:ext cx="2269140" cy="2364456"/>
        </a:xfrm>
        <a:prstGeom prst="rect">
          <a:avLst/>
        </a:prstGeom>
      </dsp:spPr>
      <dsp:style>
        <a:lnRef idx="2">
          <a:schemeClr val="lt1"/>
        </a:lnRef>
        <a:fillRef idx="1">
          <a:schemeClr val="accent4">
            <a:hueOff val="1250000"/>
            <a:satOff val="-6927"/>
            <a:lumOff val="-587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7150" tIns="57150" rIns="57150" bIns="5715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i="0" dirty="0" err="1" smtClean="0"/>
            <a:t>Untuk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menilai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kualitas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informasi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dan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mengukur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kualitas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hubungan-hubungan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komunikasi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secara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khusus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mengukur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kepercayaan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antar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pribadi</a:t>
          </a:r>
          <a:r>
            <a:rPr lang="en-US" sz="1500" b="0" i="0" dirty="0" smtClean="0"/>
            <a:t> (trust), </a:t>
          </a:r>
          <a:r>
            <a:rPr lang="en-US" sz="1500" b="0" i="0" dirty="0" err="1" smtClean="0"/>
            <a:t>dukungan</a:t>
          </a:r>
          <a:r>
            <a:rPr lang="en-US" sz="1500" b="0" i="0" dirty="0" smtClean="0"/>
            <a:t>, </a:t>
          </a:r>
          <a:r>
            <a:rPr lang="en-US" sz="1500" b="0" i="0" dirty="0" err="1" smtClean="0"/>
            <a:t>keramahan</a:t>
          </a:r>
          <a:r>
            <a:rPr lang="en-US" sz="1500" b="0" i="0" dirty="0" smtClean="0"/>
            <a:t>, </a:t>
          </a:r>
          <a:r>
            <a:rPr lang="en-US" sz="1500" b="0" i="0" dirty="0" err="1" smtClean="0"/>
            <a:t>dan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kepuasan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kerja</a:t>
          </a:r>
          <a:r>
            <a:rPr lang="en-US" sz="1500" b="0" i="0" dirty="0" smtClean="0"/>
            <a:t>.</a:t>
          </a:r>
          <a:endParaRPr lang="en-US" sz="1500" b="0" i="0" dirty="0"/>
        </a:p>
      </dsp:txBody>
      <dsp:txXfrm rot="21307612">
        <a:off x="3479277" y="312419"/>
        <a:ext cx="2269140" cy="2364456"/>
      </dsp:txXfrm>
    </dsp:sp>
    <dsp:sp modelId="{C088D491-37DC-4161-BAFC-D64CAD7DA42F}">
      <dsp:nvSpPr>
        <dsp:cNvPr id="5" name="Rectangles 4"/>
        <dsp:cNvSpPr/>
      </dsp:nvSpPr>
      <dsp:spPr bwMode="white">
        <a:xfrm rot="232930">
          <a:off x="6270439" y="595265"/>
          <a:ext cx="2220981" cy="2058586"/>
        </a:xfrm>
        <a:prstGeom prst="rect">
          <a:avLst/>
        </a:prstGeom>
      </dsp:spPr>
      <dsp:style>
        <a:lnRef idx="2">
          <a:schemeClr val="lt1"/>
        </a:lnRef>
        <a:fillRef idx="1">
          <a:schemeClr val="accent4">
            <a:hueOff val="2500000"/>
            <a:satOff val="-13855"/>
            <a:lumOff val="-1175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7150" tIns="57150" rIns="57150" bIns="5715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i="0" dirty="0" err="1" smtClean="0"/>
            <a:t>Untuk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mengenali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jaringan-jaringan</a:t>
          </a:r>
          <a:r>
            <a:rPr lang="en-US" sz="1500" b="0" i="0" dirty="0" smtClean="0"/>
            <a:t>  yang </a:t>
          </a:r>
          <a:r>
            <a:rPr lang="en-US" sz="1500" b="0" i="0" dirty="0" err="1" smtClean="0"/>
            <a:t>aktif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operasional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komunikasi</a:t>
          </a:r>
          <a:r>
            <a:rPr lang="en-US" sz="1500" b="0" i="0" dirty="0" smtClean="0"/>
            <a:t> non </a:t>
          </a:r>
          <a:r>
            <a:rPr lang="en-US" sz="1500" b="0" i="0" dirty="0" err="1" smtClean="0"/>
            <a:t>formasl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dan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membandingkannya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dengan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komunikasi</a:t>
          </a:r>
          <a:r>
            <a:rPr lang="en-US" sz="1500" b="0" i="0" dirty="0" smtClean="0"/>
            <a:t> formal.</a:t>
          </a:r>
          <a:endParaRPr lang="en-US" sz="1500" b="0" i="0" dirty="0"/>
        </a:p>
      </dsp:txBody>
      <dsp:txXfrm rot="232930">
        <a:off x="6270439" y="595265"/>
        <a:ext cx="2220981" cy="2058586"/>
      </dsp:txXfrm>
    </dsp:sp>
    <dsp:sp modelId="{F62CAE4D-50F0-4C62-83F2-F8F6E081B129}">
      <dsp:nvSpPr>
        <dsp:cNvPr id="6" name="Rectangles 5"/>
        <dsp:cNvSpPr/>
      </dsp:nvSpPr>
      <dsp:spPr bwMode="white">
        <a:xfrm rot="21160170">
          <a:off x="448621" y="2739393"/>
          <a:ext cx="2351699" cy="2189083"/>
        </a:xfrm>
        <a:prstGeom prst="rect">
          <a:avLst/>
        </a:prstGeom>
      </dsp:spPr>
      <dsp:style>
        <a:lnRef idx="2">
          <a:schemeClr val="lt1"/>
        </a:lnRef>
        <a:fillRef idx="1">
          <a:schemeClr val="accent4">
            <a:hueOff val="3750000"/>
            <a:satOff val="-20783"/>
            <a:lumOff val="-1764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7150" tIns="57150" rIns="57150" bIns="5715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i="0" dirty="0" err="1" smtClean="0"/>
            <a:t>Untuk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mengetahui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sumber-sumber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kemacetan</a:t>
          </a:r>
          <a:r>
            <a:rPr lang="en-US" sz="1500" b="0" i="0" dirty="0" smtClean="0"/>
            <a:t>  (</a:t>
          </a:r>
          <a:r>
            <a:rPr lang="en-US" sz="1500" b="0" i="1" dirty="0" smtClean="0"/>
            <a:t>bottleneck</a:t>
          </a:r>
          <a:r>
            <a:rPr lang="en-US" sz="1500" b="0" i="0" dirty="0" smtClean="0"/>
            <a:t>) </a:t>
          </a:r>
          <a:r>
            <a:rPr lang="en-US" sz="1500" b="0" i="0" dirty="0" err="1" smtClean="0"/>
            <a:t>arus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informasi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dan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para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penyaring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informasi</a:t>
          </a:r>
          <a:r>
            <a:rPr lang="en-US" sz="1500" b="0" i="0" dirty="0" smtClean="0"/>
            <a:t>(</a:t>
          </a:r>
          <a:r>
            <a:rPr lang="en-US" sz="1500" b="0" i="1" dirty="0" smtClean="0"/>
            <a:t>gatekeeper</a:t>
          </a:r>
          <a:r>
            <a:rPr lang="en-US" sz="1500" b="0" i="0" dirty="0" smtClean="0"/>
            <a:t>) </a:t>
          </a:r>
          <a:r>
            <a:rPr lang="en-US" sz="1500" b="0" i="0" dirty="0" err="1" smtClean="0"/>
            <a:t>dengan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memperbandingkannya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dgn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peran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masing-masing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dlm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jaringan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komunikasi</a:t>
          </a:r>
          <a:r>
            <a:rPr lang="en-US" sz="1500" b="0" i="0" dirty="0" smtClean="0"/>
            <a:t>.</a:t>
          </a:r>
          <a:endParaRPr lang="en-US" sz="1500" b="0" i="0" dirty="0"/>
        </a:p>
      </dsp:txBody>
      <dsp:txXfrm rot="21160170">
        <a:off x="448621" y="2739393"/>
        <a:ext cx="2351699" cy="2189083"/>
      </dsp:txXfrm>
    </dsp:sp>
    <dsp:sp modelId="{1533CF76-3ED4-4FAF-805A-714B84B73F00}">
      <dsp:nvSpPr>
        <dsp:cNvPr id="7" name="Rectangles 6"/>
        <dsp:cNvSpPr/>
      </dsp:nvSpPr>
      <dsp:spPr bwMode="white">
        <a:xfrm rot="21367335">
          <a:off x="3173736" y="2953921"/>
          <a:ext cx="2709473" cy="1457774"/>
        </a:xfrm>
        <a:prstGeom prst="rect">
          <a:avLst/>
        </a:prstGeom>
      </dsp:spPr>
      <dsp:style>
        <a:lnRef idx="2">
          <a:schemeClr val="lt1"/>
        </a:lnRef>
        <a:fillRef idx="1">
          <a:schemeClr val="accent4">
            <a:hueOff val="5000000"/>
            <a:satOff val="-27711"/>
            <a:lumOff val="-2352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7150" tIns="57150" rIns="57150" bIns="5715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i="0" dirty="0" err="1" smtClean="0"/>
            <a:t>Untuk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mengenali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kategori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dan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contoh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pengalaman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dan</a:t>
          </a:r>
          <a:r>
            <a:rPr lang="en-US" sz="1500" b="0" i="0" dirty="0" smtClean="0"/>
            <a:t> </a:t>
          </a:r>
          <a:r>
            <a:rPr lang="en-US" sz="1500" b="0" i="0" dirty="0" err="1" smtClean="0"/>
            <a:t>peristiwa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komunikasi</a:t>
          </a:r>
          <a:r>
            <a:rPr lang="en-US" sz="1500" b="0" i="0" dirty="0" smtClean="0"/>
            <a:t> yang </a:t>
          </a:r>
          <a:r>
            <a:rPr lang="en-US" sz="1500" b="0" i="0" dirty="0" err="1" smtClean="0"/>
            <a:t>positif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maupun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negatif</a:t>
          </a:r>
          <a:r>
            <a:rPr lang="en-US" sz="1500" b="0" i="0" dirty="0" smtClean="0"/>
            <a:t>.</a:t>
          </a:r>
          <a:endParaRPr lang="en-US" sz="1500" b="0" i="0" dirty="0"/>
        </a:p>
      </dsp:txBody>
      <dsp:txXfrm rot="21367335">
        <a:off x="3173736" y="2953921"/>
        <a:ext cx="2709473" cy="1457774"/>
      </dsp:txXfrm>
    </dsp:sp>
    <dsp:sp modelId="{20E14E74-B448-4F33-86E5-7AF853D30E59}">
      <dsp:nvSpPr>
        <dsp:cNvPr id="8" name="Rectangles 7"/>
        <dsp:cNvSpPr/>
      </dsp:nvSpPr>
      <dsp:spPr bwMode="white">
        <a:xfrm rot="625982">
          <a:off x="6602848" y="2922348"/>
          <a:ext cx="2057022" cy="2054208"/>
        </a:xfrm>
        <a:prstGeom prst="rect">
          <a:avLst/>
        </a:prstGeom>
      </dsp:spPr>
      <dsp:style>
        <a:lnRef idx="2">
          <a:schemeClr val="lt1"/>
        </a:lnRef>
        <a:fillRef idx="1">
          <a:schemeClr val="accent4">
            <a:hueOff val="6250000"/>
            <a:satOff val="-34640"/>
            <a:lumOff val="-294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7150" tIns="57150" rIns="57150" bIns="5715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i="0" dirty="0" err="1" smtClean="0"/>
            <a:t>Untuk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menggambarkan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pola-pola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komunikasi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pada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tingkat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pribadi</a:t>
          </a:r>
          <a:r>
            <a:rPr lang="en-US" sz="1500" b="0" i="0" dirty="0" smtClean="0"/>
            <a:t>, </a:t>
          </a:r>
          <a:r>
            <a:rPr lang="en-US" sz="1500" b="0" i="0" dirty="0" err="1" smtClean="0"/>
            <a:t>kelompok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maupun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organisasi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berkaitan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dengan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komponen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komunikasi</a:t>
          </a:r>
          <a:r>
            <a:rPr lang="en-US" sz="1500" b="0" i="0" dirty="0" smtClean="0"/>
            <a:t>, </a:t>
          </a:r>
          <a:r>
            <a:rPr lang="en-US" sz="1500" b="0" i="0" dirty="0" err="1" smtClean="0"/>
            <a:t>frekuensi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dan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kualitas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interaksi</a:t>
          </a:r>
          <a:r>
            <a:rPr lang="en-US" sz="1500" b="0" i="0" dirty="0" smtClean="0"/>
            <a:t>.</a:t>
          </a:r>
          <a:endParaRPr lang="en-US" sz="1500" b="0" i="0" dirty="0"/>
        </a:p>
      </dsp:txBody>
      <dsp:txXfrm rot="625982">
        <a:off x="6602848" y="2922348"/>
        <a:ext cx="2057022" cy="2054208"/>
      </dsp:txXfrm>
    </dsp:sp>
    <dsp:sp modelId="{AB875F69-A250-4C84-B710-E243DE145F62}">
      <dsp:nvSpPr>
        <dsp:cNvPr id="9" name="Rectangles 8"/>
        <dsp:cNvSpPr/>
      </dsp:nvSpPr>
      <dsp:spPr bwMode="white">
        <a:xfrm rot="20941727">
          <a:off x="3957680" y="4639280"/>
          <a:ext cx="2373027" cy="1086302"/>
        </a:xfrm>
        <a:prstGeom prst="rect">
          <a:avLst/>
        </a:prstGeom>
      </dsp:spPr>
      <dsp:style>
        <a:lnRef idx="2">
          <a:schemeClr val="lt1"/>
        </a:lnRef>
        <a:fillRef idx="1">
          <a:schemeClr val="accent4">
            <a:hueOff val="7500000"/>
            <a:satOff val="-41568"/>
            <a:lumOff val="-3528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7150" tIns="57150" rIns="57150" bIns="5715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i="0" dirty="0" err="1" smtClean="0"/>
            <a:t>Untuk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memberikan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rekomendasi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tentang</a:t>
          </a:r>
          <a:r>
            <a:rPr lang="en-US" sz="1500" b="0" i="0" dirty="0" smtClean="0"/>
            <a:t>  </a:t>
          </a:r>
          <a:r>
            <a:rPr lang="en-US" sz="1500" b="0" i="0" dirty="0" err="1" smtClean="0"/>
            <a:t>perubahan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atau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perbaikan</a:t>
          </a:r>
          <a:r>
            <a:rPr lang="en-US" sz="1500" b="0" i="0" dirty="0" smtClean="0"/>
            <a:t> yang </a:t>
          </a:r>
          <a:r>
            <a:rPr lang="en-US" sz="1500" b="0" i="0" dirty="0" err="1" smtClean="0"/>
            <a:t>perlu</a:t>
          </a:r>
          <a:r>
            <a:rPr lang="en-US" sz="1500" b="0" i="0" dirty="0" smtClean="0"/>
            <a:t> </a:t>
          </a:r>
          <a:r>
            <a:rPr lang="en-US" sz="1500" b="0" i="0" dirty="0" err="1" smtClean="0"/>
            <a:t>dilakukan</a:t>
          </a:r>
          <a:endParaRPr lang="en-US" sz="1500" b="0" i="0" dirty="0"/>
        </a:p>
      </dsp:txBody>
      <dsp:txXfrm rot="20941727">
        <a:off x="3957680" y="4639280"/>
        <a:ext cx="2373027" cy="10863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839200" cy="5334000"/>
        <a:chOff x="0" y="0"/>
        <a:chExt cx="8839200" cy="5334000"/>
      </a:xfrm>
    </dsp:grpSpPr>
    <dsp:sp modelId="{572D8C90-9465-438D-B8AA-8843CAC2DB0B}">
      <dsp:nvSpPr>
        <dsp:cNvPr id="3" name="Rounded Rectangle 2"/>
        <dsp:cNvSpPr/>
      </dsp:nvSpPr>
      <dsp:spPr bwMode="white">
        <a:xfrm>
          <a:off x="0" y="0"/>
          <a:ext cx="8839200" cy="579924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60960" tIns="60960" rIns="60960" bIns="6096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1600" smtClean="0"/>
            <a:t>Ingin mengetahui apakah program-program komunikasi berjalan dengan baik</a:t>
          </a:r>
          <a:endParaRPr lang="en-US" sz="1600"/>
        </a:p>
      </dsp:txBody>
      <dsp:txXfrm>
        <a:off x="0" y="0"/>
        <a:ext cx="8839200" cy="579924"/>
      </dsp:txXfrm>
    </dsp:sp>
    <dsp:sp modelId="{911ED2C6-AF87-48A1-8CBB-C969CACCE496}">
      <dsp:nvSpPr>
        <dsp:cNvPr id="4" name="Rounded Rectangle 3"/>
        <dsp:cNvSpPr/>
      </dsp:nvSpPr>
      <dsp:spPr bwMode="white">
        <a:xfrm>
          <a:off x="0" y="594259"/>
          <a:ext cx="8839200" cy="579924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937500"/>
            <a:satOff val="-5195"/>
            <a:lumOff val="-44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60960" tIns="60960" rIns="60960" bIns="6096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1600" dirty="0" smtClean="0"/>
            <a:t>Ingin membuat diagnosis tentang msalah-masalah yang terjadi ataupun yang potensial dapat terjadi, dan peluang-peluang apa yang terbuang percuma</a:t>
          </a:r>
        </a:p>
      </dsp:txBody>
      <dsp:txXfrm>
        <a:off x="0" y="594259"/>
        <a:ext cx="8839200" cy="579924"/>
      </dsp:txXfrm>
    </dsp:sp>
    <dsp:sp modelId="{BDBB374B-3FE1-4E2E-A0BB-B47B74FC4609}">
      <dsp:nvSpPr>
        <dsp:cNvPr id="5" name="Rounded Rectangle 4"/>
        <dsp:cNvSpPr/>
      </dsp:nvSpPr>
      <dsp:spPr bwMode="white">
        <a:xfrm>
          <a:off x="0" y="1188519"/>
          <a:ext cx="8839200" cy="579924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1875000"/>
            <a:satOff val="-10391"/>
            <a:lumOff val="-881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60960" tIns="60960" rIns="60960" bIns="6096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1600" dirty="0" smtClean="0"/>
            <a:t>Ingin melakukan evaluasi atas kebijakan-kebijakan baru dan praktek-praktek komunikasi yang terjadi</a:t>
          </a:r>
        </a:p>
      </dsp:txBody>
      <dsp:txXfrm>
        <a:off x="0" y="1188519"/>
        <a:ext cx="8839200" cy="579924"/>
      </dsp:txXfrm>
    </dsp:sp>
    <dsp:sp modelId="{FA1FF3A0-3B72-4D06-BAE0-3CBE4286396E}">
      <dsp:nvSpPr>
        <dsp:cNvPr id="6" name="Rounded Rectangle 5"/>
        <dsp:cNvSpPr/>
      </dsp:nvSpPr>
      <dsp:spPr bwMode="white">
        <a:xfrm>
          <a:off x="0" y="1782778"/>
          <a:ext cx="8839200" cy="579924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2812500"/>
            <a:satOff val="-15587"/>
            <a:lumOff val="-1323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60960" tIns="60960" rIns="60960" bIns="6096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1600" smtClean="0"/>
            <a:t>Ingin memeriksa hubungan antarakomunikasi dengan tindakan-tindakan operasional lainnya, baik pada tingkat organisasi maupun pada tingkat unit lokal</a:t>
          </a:r>
          <a:endParaRPr lang="id-ID" sz="1600" dirty="0" smtClean="0"/>
        </a:p>
      </dsp:txBody>
      <dsp:txXfrm>
        <a:off x="0" y="1782778"/>
        <a:ext cx="8839200" cy="579924"/>
      </dsp:txXfrm>
    </dsp:sp>
    <dsp:sp modelId="{E28AAB8C-5916-4412-9890-FA23F85F2103}">
      <dsp:nvSpPr>
        <dsp:cNvPr id="7" name="Rounded Rectangle 6"/>
        <dsp:cNvSpPr/>
      </dsp:nvSpPr>
      <dsp:spPr bwMode="white">
        <a:xfrm>
          <a:off x="0" y="2377038"/>
          <a:ext cx="8839200" cy="579924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3750000"/>
            <a:satOff val="-20783"/>
            <a:lumOff val="-1764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60960" tIns="60960" rIns="60960" bIns="6096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1600" dirty="0" smtClean="0"/>
            <a:t>Ingin menyusun anggaran belanja untuk kegiatan-kegiatan komunikasi</a:t>
          </a:r>
        </a:p>
      </dsp:txBody>
      <dsp:txXfrm>
        <a:off x="0" y="2377038"/>
        <a:ext cx="8839200" cy="579924"/>
      </dsp:txXfrm>
    </dsp:sp>
    <dsp:sp modelId="{C7FAD9D0-DB35-4182-B2C3-A9D154C1FD08}">
      <dsp:nvSpPr>
        <dsp:cNvPr id="8" name="Rounded Rectangle 7"/>
        <dsp:cNvSpPr/>
      </dsp:nvSpPr>
      <dsp:spPr bwMode="white">
        <a:xfrm>
          <a:off x="0" y="2971297"/>
          <a:ext cx="8839200" cy="579924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4687500"/>
            <a:satOff val="-25979"/>
            <a:lumOff val="-2205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60960" tIns="60960" rIns="60960" bIns="6096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1600" smtClean="0"/>
            <a:t>Ingin menetapkan sebuah patok banding (benchmark)</a:t>
          </a:r>
          <a:endParaRPr lang="id-ID" sz="1600" dirty="0" smtClean="0"/>
        </a:p>
      </dsp:txBody>
      <dsp:txXfrm>
        <a:off x="0" y="2971297"/>
        <a:ext cx="8839200" cy="579924"/>
      </dsp:txXfrm>
    </dsp:sp>
    <dsp:sp modelId="{85A1D014-AE1B-4957-8BCB-1CF6AE6A6A98}">
      <dsp:nvSpPr>
        <dsp:cNvPr id="9" name="Rounded Rectangle 8"/>
        <dsp:cNvSpPr/>
      </dsp:nvSpPr>
      <dsp:spPr bwMode="white">
        <a:xfrm>
          <a:off x="0" y="3565557"/>
          <a:ext cx="8839200" cy="579924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5625000"/>
            <a:satOff val="-31175"/>
            <a:lumOff val="-2646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60960" tIns="60960" rIns="60960" bIns="6096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1600" smtClean="0"/>
            <a:t>Ingin mengukur kemajuan atau perkembangan dengan menggunakan patok banding yang telah ditetapkan</a:t>
          </a:r>
          <a:endParaRPr lang="id-ID" sz="1600" dirty="0" smtClean="0"/>
        </a:p>
      </dsp:txBody>
      <dsp:txXfrm>
        <a:off x="0" y="3565557"/>
        <a:ext cx="8839200" cy="579924"/>
      </dsp:txXfrm>
    </dsp:sp>
    <dsp:sp modelId="{09C84C00-71DF-41B3-899C-A4FD84731AB0}">
      <dsp:nvSpPr>
        <dsp:cNvPr id="10" name="Rounded Rectangle 9"/>
        <dsp:cNvSpPr/>
      </dsp:nvSpPr>
      <dsp:spPr bwMode="white">
        <a:xfrm>
          <a:off x="0" y="4159816"/>
          <a:ext cx="8839200" cy="579924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6562500"/>
            <a:satOff val="-36372"/>
            <a:lumOff val="-3087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60960" tIns="60960" rIns="60960" bIns="6096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1600" smtClean="0"/>
            <a:t>Ingin mengembangkan atau melakukan restrukturisasi fungsi-fungsi komunikasi dalam organisasi</a:t>
          </a:r>
          <a:endParaRPr lang="id-ID" sz="1600" dirty="0" smtClean="0"/>
        </a:p>
      </dsp:txBody>
      <dsp:txXfrm>
        <a:off x="0" y="4159816"/>
        <a:ext cx="8839200" cy="579924"/>
      </dsp:txXfrm>
    </dsp:sp>
    <dsp:sp modelId="{278EE711-5559-4D7F-9124-14FB1B39DE9E}">
      <dsp:nvSpPr>
        <dsp:cNvPr id="11" name="Rounded Rectangle 10"/>
        <dsp:cNvSpPr/>
      </dsp:nvSpPr>
      <dsp:spPr bwMode="white">
        <a:xfrm>
          <a:off x="0" y="4754076"/>
          <a:ext cx="8839200" cy="579924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7500000"/>
            <a:satOff val="-41568"/>
            <a:lumOff val="-3528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60960" tIns="60960" rIns="60960" bIns="6096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1600" smtClean="0"/>
            <a:t>Ingin membangun landasan dan latar belakang guna pengembangan kebijakan dan perencanaan komunikasi baru </a:t>
          </a:r>
          <a:endParaRPr lang="id-ID" sz="1600" dirty="0"/>
        </a:p>
      </dsp:txBody>
      <dsp:txXfrm>
        <a:off x="0" y="4754076"/>
        <a:ext cx="8839200" cy="57992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7010400" cy="3733800"/>
        <a:chOff x="0" y="0"/>
        <a:chExt cx="7010400" cy="3733800"/>
      </a:xfrm>
    </dsp:grpSpPr>
    <dsp:sp modelId="{1FA8EE10-E750-4E21-B18D-308B009E7D0A}">
      <dsp:nvSpPr>
        <dsp:cNvPr id="5" name="Rectangles 4"/>
        <dsp:cNvSpPr/>
      </dsp:nvSpPr>
      <dsp:spPr bwMode="white">
        <a:xfrm>
          <a:off x="0" y="450660"/>
          <a:ext cx="7010400" cy="705600"/>
        </a:xfrm>
        <a:prstGeom prst="rect">
          <a:avLst/>
        </a:prstGeom>
      </dsp:spPr>
      <dsp:style>
        <a:lnRef idx="2">
          <a:schemeClr val="accent4">
            <a:hueOff val="0"/>
            <a:satOff val="0"/>
            <a:lumOff val="0"/>
            <a:alpha val="100000"/>
          </a:schemeClr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544084" tIns="583183" rIns="544084" bIns="199136" anchor="t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450660"/>
        <a:ext cx="7010400" cy="705600"/>
      </dsp:txXfrm>
    </dsp:sp>
    <dsp:sp modelId="{0B695A39-17E1-44AE-9A37-4CC88D953A16}">
      <dsp:nvSpPr>
        <dsp:cNvPr id="4" name="Rounded Rectangle 3"/>
        <dsp:cNvSpPr/>
      </dsp:nvSpPr>
      <dsp:spPr bwMode="white">
        <a:xfrm>
          <a:off x="350520" y="37380"/>
          <a:ext cx="4907280" cy="82656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85483" tIns="0" rIns="185483" bIns="0" anchor="ctr"/>
        <a:lstStyle>
          <a:lvl1pPr algn="l">
            <a:defRPr sz="28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200" dirty="0" err="1" smtClean="0"/>
            <a:t>Konsultan</a:t>
          </a:r>
          <a:endParaRPr lang="en-US" sz="3200" dirty="0"/>
        </a:p>
      </dsp:txBody>
      <dsp:txXfrm>
        <a:off x="350520" y="37380"/>
        <a:ext cx="4907280" cy="826560"/>
      </dsp:txXfrm>
    </dsp:sp>
    <dsp:sp modelId="{BE4F930A-C836-4983-99DF-AED8965625D3}">
      <dsp:nvSpPr>
        <dsp:cNvPr id="8" name="Rectangles 7"/>
        <dsp:cNvSpPr/>
      </dsp:nvSpPr>
      <dsp:spPr bwMode="white">
        <a:xfrm>
          <a:off x="0" y="1720740"/>
          <a:ext cx="7010400" cy="705600"/>
        </a:xfrm>
        <a:prstGeom prst="rect">
          <a:avLst/>
        </a:prstGeom>
      </dsp:spPr>
      <dsp:style>
        <a:lnRef idx="2">
          <a:schemeClr val="accent4">
            <a:hueOff val="3750000"/>
            <a:satOff val="-20783"/>
            <a:lumOff val="-1764"/>
            <a:alpha val="100000"/>
          </a:schemeClr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544084" tIns="583183" rIns="544084" bIns="199136" anchor="t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1720740"/>
        <a:ext cx="7010400" cy="705600"/>
      </dsp:txXfrm>
    </dsp:sp>
    <dsp:sp modelId="{3C038F2A-FC65-40AD-832B-ECA3F392030D}">
      <dsp:nvSpPr>
        <dsp:cNvPr id="7" name="Rounded Rectangle 6"/>
        <dsp:cNvSpPr/>
      </dsp:nvSpPr>
      <dsp:spPr bwMode="white">
        <a:xfrm>
          <a:off x="350520" y="1307460"/>
          <a:ext cx="4907280" cy="82656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3750000"/>
            <a:satOff val="-20783"/>
            <a:lumOff val="-1764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85483" tIns="0" rIns="185483" bIns="0" anchor="ctr"/>
        <a:lstStyle>
          <a:lvl1pPr algn="l">
            <a:defRPr sz="28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000" dirty="0" err="1" smtClean="0"/>
            <a:t>Ahli</a:t>
          </a:r>
          <a:r>
            <a:rPr lang="en-US" sz="2000" dirty="0" smtClean="0"/>
            <a:t> Internal </a:t>
          </a:r>
          <a:r>
            <a:rPr lang="en-US" sz="2000" dirty="0" err="1" smtClean="0"/>
            <a:t>Organisasi</a:t>
          </a:r>
          <a:r>
            <a:rPr lang="en-US" sz="2000" dirty="0" smtClean="0"/>
            <a:t>   (In house specialist)</a:t>
          </a:r>
          <a:endParaRPr lang="en-US" sz="2000" dirty="0"/>
        </a:p>
      </dsp:txBody>
      <dsp:txXfrm>
        <a:off x="350520" y="1307460"/>
        <a:ext cx="4907280" cy="826560"/>
      </dsp:txXfrm>
    </dsp:sp>
    <dsp:sp modelId="{CCCEB095-89B9-4F33-96FC-A3B7B84B74C9}">
      <dsp:nvSpPr>
        <dsp:cNvPr id="11" name="Rectangles 10"/>
        <dsp:cNvSpPr/>
      </dsp:nvSpPr>
      <dsp:spPr bwMode="white">
        <a:xfrm>
          <a:off x="0" y="2990820"/>
          <a:ext cx="7010400" cy="705600"/>
        </a:xfrm>
        <a:prstGeom prst="rect">
          <a:avLst/>
        </a:prstGeom>
      </dsp:spPr>
      <dsp:style>
        <a:lnRef idx="2">
          <a:schemeClr val="accent4">
            <a:hueOff val="7500000"/>
            <a:satOff val="-41568"/>
            <a:lumOff val="-3528"/>
            <a:alpha val="100000"/>
          </a:schemeClr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544084" tIns="583183" rIns="544084" bIns="199136" anchor="t"/>
        <a:lstStyle>
          <a:lvl1pPr algn="l">
            <a:defRPr sz="2800"/>
          </a:lvl1pPr>
          <a:lvl2pPr marL="285750" indent="-285750" algn="l">
            <a:defRPr sz="2800"/>
          </a:lvl2pPr>
          <a:lvl3pPr marL="571500" indent="-285750" algn="l">
            <a:defRPr sz="2800"/>
          </a:lvl3pPr>
          <a:lvl4pPr marL="857250" indent="-285750" algn="l">
            <a:defRPr sz="2800"/>
          </a:lvl4pPr>
          <a:lvl5pPr marL="1143000" indent="-285750" algn="l">
            <a:defRPr sz="2800"/>
          </a:lvl5pPr>
          <a:lvl6pPr marL="1428750" indent="-285750" algn="l">
            <a:defRPr sz="2800"/>
          </a:lvl6pPr>
          <a:lvl7pPr marL="1714500" indent="-285750" algn="l">
            <a:defRPr sz="2800"/>
          </a:lvl7pPr>
          <a:lvl8pPr marL="2000250" indent="-285750" algn="l">
            <a:defRPr sz="2800"/>
          </a:lvl8pPr>
          <a:lvl9pPr marL="2286000" indent="-285750" algn="l">
            <a:defRPr sz="28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2990820"/>
        <a:ext cx="7010400" cy="705600"/>
      </dsp:txXfrm>
    </dsp:sp>
    <dsp:sp modelId="{C83623FE-686B-4D1D-A974-CF04F697AAD0}">
      <dsp:nvSpPr>
        <dsp:cNvPr id="10" name="Rounded Rectangle 9"/>
        <dsp:cNvSpPr/>
      </dsp:nvSpPr>
      <dsp:spPr bwMode="white">
        <a:xfrm>
          <a:off x="350520" y="2577540"/>
          <a:ext cx="4907280" cy="826560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7500000"/>
            <a:satOff val="-41568"/>
            <a:lumOff val="-3528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85483" tIns="0" rIns="185483" bIns="0" anchor="ctr"/>
        <a:lstStyle>
          <a:lvl1pPr algn="l">
            <a:defRPr sz="28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200" dirty="0" err="1" smtClean="0"/>
            <a:t>Gugus</a:t>
          </a:r>
          <a:r>
            <a:rPr lang="en-US" sz="3200" dirty="0" smtClean="0"/>
            <a:t> </a:t>
          </a:r>
          <a:r>
            <a:rPr lang="en-US" sz="3200" dirty="0" err="1" smtClean="0"/>
            <a:t>Tugas</a:t>
          </a:r>
          <a:endParaRPr lang="en-US" sz="3200" dirty="0"/>
        </a:p>
      </dsp:txBody>
      <dsp:txXfrm>
        <a:off x="350520" y="2577540"/>
        <a:ext cx="4907280" cy="826560"/>
      </dsp:txXfrm>
    </dsp:sp>
    <dsp:sp modelId="{769E0AAD-3322-4480-8D55-982BF6270EF2}">
      <dsp:nvSpPr>
        <dsp:cNvPr id="3" name="Rectangles 2" hidden="1"/>
        <dsp:cNvSpPr/>
      </dsp:nvSpPr>
      <dsp:spPr>
        <a:xfrm>
          <a:off x="0" y="37380"/>
          <a:ext cx="350520" cy="826560"/>
        </a:xfrm>
        <a:prstGeom prst="rect">
          <a:avLst/>
        </a:prstGeom>
      </dsp:spPr>
      <dsp:txXfrm>
        <a:off x="0" y="37380"/>
        <a:ext cx="350520" cy="826560"/>
      </dsp:txXfrm>
    </dsp:sp>
    <dsp:sp modelId="{F955BD28-AB1B-4328-9F93-6116A5C70A80}">
      <dsp:nvSpPr>
        <dsp:cNvPr id="6" name="Rectangles 5" hidden="1"/>
        <dsp:cNvSpPr/>
      </dsp:nvSpPr>
      <dsp:spPr>
        <a:xfrm>
          <a:off x="0" y="1307460"/>
          <a:ext cx="350520" cy="826560"/>
        </a:xfrm>
        <a:prstGeom prst="rect">
          <a:avLst/>
        </a:prstGeom>
      </dsp:spPr>
      <dsp:txXfrm>
        <a:off x="0" y="1307460"/>
        <a:ext cx="350520" cy="826560"/>
      </dsp:txXfrm>
    </dsp:sp>
    <dsp:sp modelId="{ACD30DFD-220C-4B5F-987A-664EFEFBD433}">
      <dsp:nvSpPr>
        <dsp:cNvPr id="9" name="Rectangles 8" hidden="1"/>
        <dsp:cNvSpPr/>
      </dsp:nvSpPr>
      <dsp:spPr>
        <a:xfrm>
          <a:off x="0" y="2577540"/>
          <a:ext cx="350520" cy="826560"/>
        </a:xfrm>
        <a:prstGeom prst="rect">
          <a:avLst/>
        </a:prstGeom>
      </dsp:spPr>
      <dsp:txXfrm>
        <a:off x="0" y="2577540"/>
        <a:ext cx="350520" cy="82656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153400" cy="4495800"/>
        <a:chOff x="0" y="0"/>
        <a:chExt cx="8153400" cy="4495800"/>
      </a:xfrm>
    </dsp:grpSpPr>
    <dsp:sp modelId="{0BB9FE8C-D1A4-475D-9E79-EC200D40B612}">
      <dsp:nvSpPr>
        <dsp:cNvPr id="3" name="Rounded Rectangle 2"/>
        <dsp:cNvSpPr/>
      </dsp:nvSpPr>
      <dsp:spPr bwMode="white">
        <a:xfrm>
          <a:off x="0" y="87630"/>
          <a:ext cx="8153400" cy="554355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72390" tIns="72390" rIns="72390" bIns="72390" anchor="ctr"/>
        <a:lstStyle>
          <a:lvl1pPr algn="l">
            <a:defRPr sz="19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err="1" smtClean="0"/>
            <a:t>Dimensi</a:t>
          </a:r>
          <a:r>
            <a:rPr lang="en-US" dirty="0" smtClean="0"/>
            <a:t> </a:t>
          </a:r>
          <a:r>
            <a:rPr lang="en-US" dirty="0" err="1" smtClean="0"/>
            <a:t>Informatif</a:t>
          </a:r>
          <a:endParaRPr lang="en-US" dirty="0"/>
        </a:p>
      </dsp:txBody>
      <dsp:txXfrm>
        <a:off x="0" y="87630"/>
        <a:ext cx="8153400" cy="554355"/>
      </dsp:txXfrm>
    </dsp:sp>
    <dsp:sp modelId="{902CA3C0-4734-402A-ABB2-7DC6C4306E3A}">
      <dsp:nvSpPr>
        <dsp:cNvPr id="4" name="Rectangles 3"/>
        <dsp:cNvSpPr/>
      </dsp:nvSpPr>
      <dsp:spPr bwMode="white">
        <a:xfrm>
          <a:off x="0" y="641985"/>
          <a:ext cx="8153400" cy="885825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258870" tIns="24130" rIns="135128" bIns="24130" anchor="t"/>
        <a:lstStyle>
          <a:lvl1pPr algn="l">
            <a:defRPr sz="19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dirty="0" err="1" smtClean="0">
              <a:solidFill>
                <a:schemeClr val="tx1"/>
              </a:solidFill>
            </a:rPr>
            <a:t>Keutuhan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Organisasi</a:t>
          </a:r>
          <a:endParaRPr lang="en-US" dirty="0">
            <a:solidFill>
              <a:schemeClr val="tx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dirty="0" err="1" smtClean="0">
              <a:solidFill>
                <a:schemeClr val="tx1"/>
              </a:solidFill>
            </a:rPr>
            <a:t>Kualitas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Informasi</a:t>
          </a:r>
          <a:endParaRPr lang="en-US" dirty="0">
            <a:solidFill>
              <a:schemeClr val="tx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dirty="0" err="1" smtClean="0">
              <a:solidFill>
                <a:schemeClr val="tx1"/>
              </a:solidFill>
            </a:rPr>
            <a:t>Perspektif</a:t>
          </a:r>
          <a:r>
            <a:rPr lang="en-US" dirty="0" smtClean="0">
              <a:solidFill>
                <a:schemeClr val="tx1"/>
              </a:solidFill>
            </a:rPr>
            <a:t> Perusahaan</a:t>
          </a:r>
          <a:endParaRPr lang="en-US" dirty="0">
            <a:solidFill>
              <a:schemeClr val="tx1"/>
            </a:solidFill>
          </a:endParaRPr>
        </a:p>
      </dsp:txBody>
      <dsp:txXfrm>
        <a:off x="0" y="641985"/>
        <a:ext cx="8153400" cy="885825"/>
      </dsp:txXfrm>
    </dsp:sp>
    <dsp:sp modelId="{95C8B91B-33F8-4A52-80F3-04ABDF907E49}">
      <dsp:nvSpPr>
        <dsp:cNvPr id="5" name="Rounded Rectangle 4"/>
        <dsp:cNvSpPr/>
      </dsp:nvSpPr>
      <dsp:spPr bwMode="white">
        <a:xfrm>
          <a:off x="0" y="1527810"/>
          <a:ext cx="8153400" cy="554355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3750000"/>
            <a:satOff val="-20783"/>
            <a:lumOff val="-1764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72390" tIns="72390" rIns="72390" bIns="72390" anchor="ctr"/>
        <a:lstStyle>
          <a:lvl1pPr algn="l">
            <a:defRPr sz="19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err="1" smtClean="0"/>
            <a:t>Dimensi</a:t>
          </a:r>
          <a:r>
            <a:rPr lang="en-US" dirty="0" smtClean="0"/>
            <a:t> </a:t>
          </a:r>
          <a:r>
            <a:rPr lang="en-US" dirty="0" err="1" smtClean="0"/>
            <a:t>Hubungan</a:t>
          </a:r>
          <a:endParaRPr lang="en-US" dirty="0"/>
        </a:p>
      </dsp:txBody>
      <dsp:txXfrm>
        <a:off x="0" y="1527810"/>
        <a:ext cx="8153400" cy="554355"/>
      </dsp:txXfrm>
    </dsp:sp>
    <dsp:sp modelId="{C07F6B3A-F51A-4256-9D1E-E993E774FD49}">
      <dsp:nvSpPr>
        <dsp:cNvPr id="6" name="Rectangles 5"/>
        <dsp:cNvSpPr/>
      </dsp:nvSpPr>
      <dsp:spPr bwMode="white">
        <a:xfrm>
          <a:off x="0" y="2082165"/>
          <a:ext cx="8153400" cy="885825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258870" tIns="24130" rIns="135128" bIns="24130" anchor="t"/>
        <a:lstStyle>
          <a:lvl1pPr algn="l">
            <a:defRPr sz="19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dirty="0" err="1" smtClean="0">
              <a:solidFill>
                <a:schemeClr val="tx1"/>
              </a:solidFill>
            </a:rPr>
            <a:t>Komunikasi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Horisontal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Antar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Bagian</a:t>
          </a:r>
          <a:endParaRPr lang="en-US" dirty="0">
            <a:solidFill>
              <a:schemeClr val="tx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dirty="0" err="1" smtClean="0">
              <a:solidFill>
                <a:schemeClr val="tx1"/>
              </a:solidFill>
            </a:rPr>
            <a:t>Komunikasi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Subordinasi</a:t>
          </a:r>
          <a:endParaRPr lang="en-US" dirty="0">
            <a:solidFill>
              <a:schemeClr val="tx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dirty="0" err="1" smtClean="0">
              <a:solidFill>
                <a:schemeClr val="tx1"/>
              </a:solidFill>
            </a:rPr>
            <a:t>Komunikasi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Manajemen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Atasan</a:t>
          </a:r>
          <a:endParaRPr lang="en-US" dirty="0">
            <a:solidFill>
              <a:schemeClr val="tx1"/>
            </a:solidFill>
          </a:endParaRPr>
        </a:p>
      </dsp:txBody>
      <dsp:txXfrm>
        <a:off x="0" y="2082165"/>
        <a:ext cx="8153400" cy="885825"/>
      </dsp:txXfrm>
    </dsp:sp>
    <dsp:sp modelId="{9526AB1F-E982-45C4-81D7-10F62CA07EFA}">
      <dsp:nvSpPr>
        <dsp:cNvPr id="7" name="Rounded Rectangle 6"/>
        <dsp:cNvSpPr/>
      </dsp:nvSpPr>
      <dsp:spPr bwMode="white">
        <a:xfrm>
          <a:off x="0" y="2967990"/>
          <a:ext cx="8153400" cy="554355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4">
            <a:hueOff val="7500000"/>
            <a:satOff val="-41568"/>
            <a:lumOff val="-3528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72390" tIns="72390" rIns="72390" bIns="72390" anchor="ctr"/>
        <a:lstStyle>
          <a:lvl1pPr algn="l">
            <a:defRPr sz="19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err="1" smtClean="0"/>
            <a:t>Dimensi</a:t>
          </a:r>
          <a:r>
            <a:rPr lang="en-US" dirty="0" smtClean="0"/>
            <a:t> </a:t>
          </a:r>
          <a:r>
            <a:rPr lang="en-US" dirty="0" err="1" smtClean="0"/>
            <a:t>Hubungan</a:t>
          </a:r>
          <a:r>
            <a:rPr lang="en-US" dirty="0" smtClean="0"/>
            <a:t> </a:t>
          </a:r>
          <a:r>
            <a:rPr lang="en-US" dirty="0" err="1" smtClean="0"/>
            <a:t>Informatif</a:t>
          </a:r>
          <a:endParaRPr lang="en-US" dirty="0"/>
        </a:p>
      </dsp:txBody>
      <dsp:txXfrm>
        <a:off x="0" y="2967990"/>
        <a:ext cx="8153400" cy="554355"/>
      </dsp:txXfrm>
    </dsp:sp>
    <dsp:sp modelId="{7D6C880B-562E-4329-A68B-46B158E7B999}">
      <dsp:nvSpPr>
        <dsp:cNvPr id="8" name="Rectangles 7"/>
        <dsp:cNvSpPr/>
      </dsp:nvSpPr>
      <dsp:spPr bwMode="white">
        <a:xfrm>
          <a:off x="0" y="3522345"/>
          <a:ext cx="8153400" cy="885825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258870" tIns="24130" rIns="135128" bIns="24130" anchor="t"/>
        <a:lstStyle>
          <a:lvl1pPr algn="l">
            <a:defRPr sz="19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dirty="0" err="1" smtClean="0">
              <a:solidFill>
                <a:schemeClr val="tx1"/>
              </a:solidFill>
            </a:rPr>
            <a:t>Lingkungan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Komunikasi</a:t>
          </a:r>
          <a:endParaRPr lang="en-US" dirty="0">
            <a:solidFill>
              <a:schemeClr val="tx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dirty="0" err="1" smtClean="0">
              <a:solidFill>
                <a:schemeClr val="tx1"/>
              </a:solidFill>
            </a:rPr>
            <a:t>Komunikasi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Pengawasan</a:t>
          </a:r>
          <a:endParaRPr lang="en-US" dirty="0">
            <a:solidFill>
              <a:schemeClr val="tx1"/>
            </a:solidFill>
          </a:endParaRPr>
        </a:p>
        <a:p>
          <a:pPr lvl="1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dirty="0" err="1" smtClean="0">
              <a:solidFill>
                <a:schemeClr val="tx1"/>
              </a:solidFill>
            </a:rPr>
            <a:t>Umpan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Balik</a:t>
          </a:r>
          <a:endParaRPr lang="en-US" dirty="0">
            <a:solidFill>
              <a:schemeClr val="tx1"/>
            </a:solidFill>
          </a:endParaRPr>
        </a:p>
      </dsp:txBody>
      <dsp:txXfrm>
        <a:off x="0" y="3522345"/>
        <a:ext cx="8153400" cy="885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off" val="ctr"/>
          <dgm:param type="contDir" val="sameDir"/>
          <dgm:param type="grDir" val="tL"/>
          <dgm:param type="flowDir" val="row"/>
        </dgm:alg>
      </dgm:if>
      <dgm:else name="Name2">
        <dgm:alg type="snake">
          <dgm:param type="off" val="ctr"/>
          <dgm:param type="contDir" val="sameDir"/>
          <dgm:param type="grDir" val="tR"/>
          <dgm:param type="flowDir" val="row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off" val="ctr"/>
          <dgm:param type="contDir" val="sameDir"/>
          <dgm:param type="grDir" val="tL"/>
          <dgm:param type="flowDir" val="row"/>
        </dgm:alg>
      </dgm:if>
      <dgm:else name="Name2">
        <dgm:alg type="snake">
          <dgm:param type="off" val="ctr"/>
          <dgm:param type="contDir" val="sameDir"/>
          <dgm:param type="grDir" val="tR"/>
          <dgm:param type="flowDir" val="row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8760F23-ABAC-48C9-B494-2C603321B2F5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A7AC705-AD91-40B6-8CBE-7048CF587E6C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0F23-ABAC-48C9-B494-2C603321B2F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C705-AD91-40B6-8CBE-7048CF587E6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8760F23-ABAC-48C9-B494-2C603321B2F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A7AC705-AD91-40B6-8CBE-7048CF587E6C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0F23-ABAC-48C9-B494-2C603321B2F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7AC705-AD91-40B6-8CBE-7048CF587E6C}" type="slidenum">
              <a:rPr lang="en-US" smtClean="0"/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0F23-ABAC-48C9-B494-2C603321B2F5}" type="datetimeFigureOut">
              <a:rPr lang="en-US" smtClean="0"/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A7AC705-AD91-40B6-8CBE-7048CF587E6C}" type="slidenum">
              <a:rPr lang="en-US" smtClean="0"/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8760F23-ABAC-48C9-B494-2C603321B2F5}" type="datetimeFigureOut">
              <a:rPr lang="en-US" smtClean="0"/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A7AC705-AD91-40B6-8CBE-7048CF587E6C}" type="slidenum">
              <a:rPr lang="en-US" smtClean="0"/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8760F23-ABAC-48C9-B494-2C603321B2F5}" type="datetimeFigureOut">
              <a:rPr lang="en-US" smtClean="0"/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A7AC705-AD91-40B6-8CBE-7048CF587E6C}" type="slidenum">
              <a:rPr lang="en-US" smtClean="0"/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0F23-ABAC-48C9-B494-2C603321B2F5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7AC705-AD91-40B6-8CBE-7048CF587E6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0F23-ABAC-48C9-B494-2C603321B2F5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A7AC705-AD91-40B6-8CBE-7048CF587E6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0F23-ABAC-48C9-B494-2C603321B2F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7AC705-AD91-40B6-8CBE-7048CF587E6C}" type="slidenum">
              <a:rPr lang="en-US" smtClean="0"/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8760F23-ABAC-48C9-B494-2C603321B2F5}" type="datetimeFigureOut">
              <a:rPr lang="en-US" smtClean="0"/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A7AC705-AD91-40B6-8CBE-7048CF587E6C}" type="slidenum">
              <a:rPr lang="en-US" smtClean="0"/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8760F23-ABAC-48C9-B494-2C603321B2F5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A7AC705-AD91-40B6-8CBE-7048CF587E6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 panose="05000000000000000000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 panose="05000000000000000000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 panose="05000000000000000000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 panose="05000000000000000000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6.xml"/><Relationship Id="rId4" Type="http://schemas.openxmlformats.org/officeDocument/2006/relationships/diagramColors" Target="../diagrams/colors6.xml"/><Relationship Id="rId3" Type="http://schemas.openxmlformats.org/officeDocument/2006/relationships/diagramQuickStyle" Target="../diagrams/quickStyle6.xml"/><Relationship Id="rId2" Type="http://schemas.openxmlformats.org/officeDocument/2006/relationships/diagramLayout" Target="../diagrams/layout6.xml"/><Relationship Id="rId1" Type="http://schemas.openxmlformats.org/officeDocument/2006/relationships/diagramData" Target="../diagrams/data6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7.xml"/><Relationship Id="rId4" Type="http://schemas.openxmlformats.org/officeDocument/2006/relationships/diagramColors" Target="../diagrams/colors7.xml"/><Relationship Id="rId3" Type="http://schemas.openxmlformats.org/officeDocument/2006/relationships/diagramQuickStyle" Target="../diagrams/quickStyle7.xml"/><Relationship Id="rId2" Type="http://schemas.openxmlformats.org/officeDocument/2006/relationships/diagramLayout" Target="../diagrams/layout7.xml"/><Relationship Id="rId1" Type="http://schemas.openxmlformats.org/officeDocument/2006/relationships/diagramData" Target="../diagrams/data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5.xml"/><Relationship Id="rId4" Type="http://schemas.openxmlformats.org/officeDocument/2006/relationships/diagramColors" Target="../diagrams/colors5.xml"/><Relationship Id="rId3" Type="http://schemas.openxmlformats.org/officeDocument/2006/relationships/diagramQuickStyle" Target="../diagrams/quickStyle5.xml"/><Relationship Id="rId2" Type="http://schemas.openxmlformats.org/officeDocument/2006/relationships/diagramLayout" Target="../diagrams/layout5.xml"/><Relationship Id="rId1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981200"/>
            <a:ext cx="6477000" cy="1828800"/>
          </a:xfrm>
        </p:spPr>
        <p:txBody>
          <a:bodyPr/>
          <a:lstStyle/>
          <a:p>
            <a:pPr algn="ctr"/>
            <a:r>
              <a:rPr lang="en-US" dirty="0" smtClean="0"/>
              <a:t>Audit </a:t>
            </a:r>
            <a:r>
              <a:rPr lang="en-US" dirty="0" err="1" smtClean="0"/>
              <a:t>Komunikasi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sz="3600" dirty="0" err="1" smtClean="0"/>
              <a:t>Pengantar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Pengendalian</a:t>
            </a:r>
            <a:r>
              <a:rPr lang="en-US" sz="3600" dirty="0" smtClean="0"/>
              <a:t> Audit </a:t>
            </a:r>
            <a:r>
              <a:rPr lang="en-US" sz="3600" dirty="0" err="1" smtClean="0"/>
              <a:t>Komunikasi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85800" y="2057400"/>
          <a:ext cx="70104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Fokus</a:t>
            </a:r>
            <a:r>
              <a:rPr lang="en-US" sz="3600" dirty="0" smtClean="0"/>
              <a:t> </a:t>
            </a:r>
            <a:r>
              <a:rPr lang="en-US" sz="3600" dirty="0" err="1" smtClean="0"/>
              <a:t>Utama</a:t>
            </a:r>
            <a:r>
              <a:rPr lang="en-US" sz="3600" dirty="0" smtClean="0"/>
              <a:t> Audit </a:t>
            </a:r>
            <a:r>
              <a:rPr lang="en-US" sz="3600" dirty="0" err="1" smtClean="0"/>
              <a:t>Komunikasi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Bungin</a:t>
            </a:r>
            <a:r>
              <a:rPr lang="en-US" sz="2400" dirty="0"/>
              <a:t>, </a:t>
            </a:r>
            <a:r>
              <a:rPr lang="en-US" sz="2400" dirty="0" err="1"/>
              <a:t>Burhan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Mohammed, </a:t>
            </a:r>
            <a:r>
              <a:rPr lang="en-US" sz="2400" dirty="0" err="1"/>
              <a:t>Rusli</a:t>
            </a:r>
            <a:r>
              <a:rPr lang="en-US" sz="2400" dirty="0"/>
              <a:t>. 2015. Audit </a:t>
            </a:r>
            <a:r>
              <a:rPr lang="en-US" sz="2400" dirty="0" err="1"/>
              <a:t>Komunikasi</a:t>
            </a:r>
            <a:r>
              <a:rPr lang="en-US" sz="2400" dirty="0"/>
              <a:t>: </a:t>
            </a:r>
            <a:r>
              <a:rPr lang="en-US" sz="2400" dirty="0" err="1"/>
              <a:t>Pendekatan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Asesmen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: </a:t>
            </a:r>
            <a:r>
              <a:rPr lang="en-US" sz="2400" dirty="0" err="1"/>
              <a:t>Kencana</a:t>
            </a:r>
            <a:r>
              <a:rPr lang="en-US" sz="2400" dirty="0"/>
              <a:t>, Jakarta.</a:t>
            </a:r>
            <a:endParaRPr lang="en-US" sz="2400" dirty="0"/>
          </a:p>
          <a:p>
            <a:r>
              <a:rPr lang="en-US" sz="2400" dirty="0" err="1" smtClean="0"/>
              <a:t>Goldhaber</a:t>
            </a:r>
            <a:r>
              <a:rPr lang="en-US" sz="2400" dirty="0" smtClean="0"/>
              <a:t>,</a:t>
            </a:r>
            <a:r>
              <a:rPr lang="en-US" sz="2400" dirty="0"/>
              <a:t> </a:t>
            </a:r>
            <a:r>
              <a:rPr lang="en-US" sz="2400" dirty="0" smtClean="0"/>
              <a:t>Gerald</a:t>
            </a:r>
            <a:r>
              <a:rPr lang="en-US" sz="2400" dirty="0"/>
              <a:t> </a:t>
            </a:r>
            <a:r>
              <a:rPr lang="en-US" sz="2400" dirty="0" smtClean="0"/>
              <a:t>M. 1993.</a:t>
            </a:r>
            <a:r>
              <a:rPr lang="en-US" sz="2400" dirty="0"/>
              <a:t> </a:t>
            </a:r>
            <a:r>
              <a:rPr lang="en-US" sz="2400" i="1" dirty="0" smtClean="0"/>
              <a:t>Organizational</a:t>
            </a:r>
            <a:r>
              <a:rPr lang="en-US" sz="2400" i="1" dirty="0"/>
              <a:t> </a:t>
            </a:r>
            <a:r>
              <a:rPr lang="en-US" sz="2400" i="1" dirty="0" smtClean="0"/>
              <a:t>Communication 6</a:t>
            </a:r>
            <a:r>
              <a:rPr lang="en-US" sz="2400" i="1" baseline="30000" dirty="0" smtClean="0"/>
              <a:t>th</a:t>
            </a:r>
            <a:r>
              <a:rPr lang="en-US" sz="2400" i="1" dirty="0" smtClean="0"/>
              <a:t> Edition</a:t>
            </a:r>
            <a:r>
              <a:rPr lang="en-US" sz="2400" dirty="0" smtClean="0"/>
              <a:t>: MC. </a:t>
            </a:r>
            <a:r>
              <a:rPr lang="en-US" sz="2400" dirty="0" err="1" smtClean="0"/>
              <a:t>Graw</a:t>
            </a:r>
            <a:r>
              <a:rPr lang="en-US" sz="2400" dirty="0"/>
              <a:t> </a:t>
            </a:r>
            <a:r>
              <a:rPr lang="en-US" sz="2400" dirty="0" smtClean="0"/>
              <a:t>Hill, USA.</a:t>
            </a:r>
            <a:endParaRPr lang="en-US" sz="2400" dirty="0"/>
          </a:p>
          <a:p>
            <a:r>
              <a:rPr lang="en-US" sz="2400" dirty="0" err="1" smtClean="0"/>
              <a:t>Hardjana</a:t>
            </a:r>
            <a:r>
              <a:rPr lang="en-US" sz="2400" dirty="0" smtClean="0"/>
              <a:t>,</a:t>
            </a:r>
            <a:r>
              <a:rPr lang="en-US" sz="2400" dirty="0"/>
              <a:t> </a:t>
            </a:r>
            <a:r>
              <a:rPr lang="en-US" sz="2400" dirty="0" smtClean="0"/>
              <a:t>Andre.</a:t>
            </a:r>
            <a:r>
              <a:rPr lang="en-US" sz="2400" dirty="0"/>
              <a:t> </a:t>
            </a:r>
            <a:r>
              <a:rPr lang="en-US" sz="2400" dirty="0" smtClean="0"/>
              <a:t>2000.</a:t>
            </a:r>
            <a:r>
              <a:rPr lang="en-US" sz="2400" dirty="0"/>
              <a:t> </a:t>
            </a:r>
            <a:r>
              <a:rPr lang="en-US" sz="2400" i="1" dirty="0" smtClean="0"/>
              <a:t>Audit</a:t>
            </a:r>
            <a:r>
              <a:rPr lang="en-US" sz="2400" i="1" dirty="0"/>
              <a:t>  </a:t>
            </a:r>
            <a:r>
              <a:rPr lang="en-US" sz="2400" i="1" dirty="0" err="1"/>
              <a:t>Komunikasi</a:t>
            </a:r>
            <a:r>
              <a:rPr lang="en-US" sz="2400" i="1" dirty="0"/>
              <a:t> </a:t>
            </a:r>
            <a:r>
              <a:rPr lang="en-US" sz="2400" i="1" dirty="0" smtClean="0"/>
              <a:t>:</a:t>
            </a:r>
            <a:r>
              <a:rPr lang="en-US" sz="2400" i="1" dirty="0"/>
              <a:t> </a:t>
            </a:r>
            <a:r>
              <a:rPr lang="en-US" sz="2400" i="1" dirty="0" err="1" smtClean="0"/>
              <a:t>Teori</a:t>
            </a:r>
            <a:r>
              <a:rPr lang="en-US" sz="2400" i="1" dirty="0"/>
              <a:t> </a:t>
            </a:r>
            <a:r>
              <a:rPr lang="en-US" sz="2400" i="1" dirty="0" err="1" smtClean="0"/>
              <a:t>dan</a:t>
            </a:r>
            <a:r>
              <a:rPr lang="en-US" sz="2400" i="1" dirty="0"/>
              <a:t> </a:t>
            </a:r>
            <a:r>
              <a:rPr lang="en-US" sz="2400" i="1" dirty="0" err="1" smtClean="0"/>
              <a:t>Praktek</a:t>
            </a:r>
            <a:r>
              <a:rPr lang="en-US" sz="2400" dirty="0" smtClean="0"/>
              <a:t>:</a:t>
            </a:r>
            <a:r>
              <a:rPr lang="en-US" sz="2400" dirty="0"/>
              <a:t> </a:t>
            </a:r>
            <a:r>
              <a:rPr lang="en-US" sz="2400" dirty="0" smtClean="0"/>
              <a:t>PT</a:t>
            </a:r>
            <a:r>
              <a:rPr lang="en-US" sz="2400" dirty="0"/>
              <a:t>. </a:t>
            </a:r>
            <a:r>
              <a:rPr lang="en-US" sz="2400" dirty="0" err="1" smtClean="0"/>
              <a:t>Grasindo</a:t>
            </a:r>
            <a:r>
              <a:rPr lang="en-US" sz="2400" dirty="0" smtClean="0"/>
              <a:t>, Jakarta</a:t>
            </a:r>
            <a:r>
              <a:rPr lang="en-US" sz="2400" dirty="0"/>
              <a:t>.</a:t>
            </a:r>
            <a:endParaRPr lang="en-US" sz="2400" dirty="0"/>
          </a:p>
          <a:p>
            <a:r>
              <a:rPr lang="en-US" sz="2400" dirty="0" err="1"/>
              <a:t>Ngurah</a:t>
            </a:r>
            <a:r>
              <a:rPr lang="en-US" sz="2400" dirty="0"/>
              <a:t> Putra, I </a:t>
            </a:r>
            <a:r>
              <a:rPr lang="en-US" sz="2400" dirty="0" err="1"/>
              <a:t>Gusti</a:t>
            </a:r>
            <a:r>
              <a:rPr lang="en-US" sz="2400" dirty="0"/>
              <a:t>. 1998. </a:t>
            </a:r>
            <a:r>
              <a:rPr lang="en-US" sz="2400" i="1" dirty="0" err="1"/>
              <a:t>Manajemen</a:t>
            </a:r>
            <a:r>
              <a:rPr lang="en-US" sz="2400" i="1" dirty="0"/>
              <a:t> </a:t>
            </a:r>
            <a:r>
              <a:rPr lang="en-US" sz="2400" i="1" dirty="0" err="1"/>
              <a:t>Hubungan</a:t>
            </a:r>
            <a:r>
              <a:rPr lang="en-US" sz="2400" i="1" dirty="0"/>
              <a:t> </a:t>
            </a:r>
            <a:r>
              <a:rPr lang="en-US" sz="2400" i="1" dirty="0" err="1" smtClean="0"/>
              <a:t>Masyarakat</a:t>
            </a:r>
            <a:r>
              <a:rPr lang="en-US" sz="2400" dirty="0"/>
              <a:t>:</a:t>
            </a:r>
            <a:r>
              <a:rPr lang="en-US" sz="2400" dirty="0" smtClean="0"/>
              <a:t> </a:t>
            </a:r>
            <a:r>
              <a:rPr lang="en-US" sz="2400" dirty="0" err="1"/>
              <a:t>Universitas</a:t>
            </a:r>
            <a:r>
              <a:rPr lang="en-US" sz="2400" dirty="0"/>
              <a:t> </a:t>
            </a:r>
            <a:r>
              <a:rPr lang="en-US" sz="2400" dirty="0" err="1" smtClean="0"/>
              <a:t>Atmajaya</a:t>
            </a:r>
            <a:r>
              <a:rPr lang="en-US" sz="2400" dirty="0" smtClean="0"/>
              <a:t>, Yogyakarta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91380" y="1490980"/>
            <a:ext cx="4074795" cy="4605020"/>
          </a:xfrm>
        </p:spPr>
        <p:txBody>
          <a:bodyPr>
            <a:noAutofit/>
          </a:bodyPr>
          <a:lstStyle/>
          <a:p>
            <a:r>
              <a:rPr lang="en-US" sz="2400" dirty="0" smtClean="0"/>
              <a:t>Audit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kosa</a:t>
            </a:r>
            <a:r>
              <a:rPr lang="en-US" sz="2400" dirty="0" smtClean="0"/>
              <a:t> kata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Indonesia </a:t>
            </a:r>
            <a:r>
              <a:rPr lang="en-US" sz="2400" dirty="0" err="1" smtClean="0"/>
              <a:t>diartikan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pemeriksaan</a:t>
            </a:r>
            <a:r>
              <a:rPr lang="en-US" sz="2400" dirty="0" smtClean="0"/>
              <a:t> </a:t>
            </a:r>
            <a:r>
              <a:rPr lang="en-US" sz="2400" dirty="0" err="1" smtClean="0"/>
              <a:t>pembukuan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endParaRPr lang="en-US" sz="2400" dirty="0" smtClean="0"/>
          </a:p>
          <a:p>
            <a:r>
              <a:rPr lang="en-US" sz="2400" dirty="0" err="1" smtClean="0"/>
              <a:t>Namun</a:t>
            </a:r>
            <a:r>
              <a:rPr lang="en-US" sz="2400" dirty="0" smtClean="0"/>
              <a:t>,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i="1" dirty="0"/>
              <a:t>W</a:t>
            </a:r>
            <a:r>
              <a:rPr lang="en-US" sz="2400" i="1" dirty="0" smtClean="0"/>
              <a:t>ebster dictionary audit </a:t>
            </a:r>
            <a:r>
              <a:rPr lang="en-US" sz="2400" i="1" dirty="0" err="1" smtClean="0"/>
              <a:t>dapat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diartikan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sebagai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setiap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pengujian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dan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evaluasi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seksama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atas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sebuah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persoalan</a:t>
            </a:r>
            <a:endParaRPr lang="en-US" sz="2400" i="1" dirty="0" err="1" smtClean="0"/>
          </a:p>
        </p:txBody>
      </p:sp>
      <p:pic>
        <p:nvPicPr>
          <p:cNvPr id="4" name="Picture 2" descr="https://pharma.elsevier.com/wp-content/uploads/2017/03/Audit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14400"/>
            <a:ext cx="3962400" cy="4103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Audit </a:t>
            </a:r>
            <a:r>
              <a:rPr lang="en-US" dirty="0" err="1" smtClean="0"/>
              <a:t>Komunikasi</a:t>
            </a:r>
            <a:r>
              <a:rPr lang="en-US" dirty="0" smtClean="0"/>
              <a:t>??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Audit </a:t>
            </a:r>
            <a:r>
              <a:rPr lang="en-US" dirty="0" err="1" smtClean="0"/>
              <a:t>Komunikasi</a:t>
            </a:r>
            <a:r>
              <a:rPr lang="en-US" dirty="0" smtClean="0"/>
              <a:t>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err="1"/>
              <a:t>Menurut</a:t>
            </a:r>
            <a:r>
              <a:rPr lang="en-US" sz="2400" dirty="0"/>
              <a:t> Howard H. </a:t>
            </a:r>
            <a:r>
              <a:rPr lang="en-US" sz="2400" dirty="0" err="1"/>
              <a:t>Greenbaum</a:t>
            </a:r>
            <a:r>
              <a:rPr lang="en-US" sz="2400" dirty="0"/>
              <a:t> (1974:374;1976:5)                               Audit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konseptual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metodologis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pemeriksaan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smtClean="0"/>
              <a:t>Audit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menjamin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pemeriksaan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monitoring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dini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membantu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</a:t>
            </a:r>
            <a:r>
              <a:rPr lang="en-US" sz="2400" dirty="0" err="1"/>
              <a:t>pencegahan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daripada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</a:t>
            </a:r>
            <a:r>
              <a:rPr lang="en-US" sz="2400" dirty="0" err="1"/>
              <a:t>perbaikan</a:t>
            </a:r>
            <a:r>
              <a:rPr lang="en-US" sz="2400" dirty="0"/>
              <a:t> </a:t>
            </a:r>
            <a:r>
              <a:rPr lang="en-US" sz="2400" dirty="0" err="1"/>
              <a:t>khusus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persoalan-persoalan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Pentingnya</a:t>
            </a:r>
            <a:r>
              <a:rPr lang="en-US" dirty="0" smtClean="0"/>
              <a:t> Audit </a:t>
            </a:r>
            <a:r>
              <a:rPr lang="en-US" dirty="0" err="1" smtClean="0"/>
              <a:t>Komunikasi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sz="quarter" idx="1"/>
          </p:nvPr>
        </p:nvGraphicFramePr>
        <p:xfrm>
          <a:off x="685800" y="2133600"/>
          <a:ext cx="8229600" cy="5211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1440180"/>
          </a:xfrm>
        </p:spPr>
        <p:txBody>
          <a:bodyPr/>
          <a:lstStyle/>
          <a:p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334000" y="2743200"/>
            <a:ext cx="0" cy="685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472660" y="3048000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horisontal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438400" y="3429000"/>
            <a:ext cx="12192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34000" y="2678668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vertikal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791817" y="3613666"/>
            <a:ext cx="989983" cy="50113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 rot="19964833">
            <a:off x="5664713" y="3600226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diagonal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Tujuan</a:t>
            </a:r>
            <a:r>
              <a:rPr lang="en-US" dirty="0" smtClean="0"/>
              <a:t> Audit </a:t>
            </a:r>
            <a:r>
              <a:rPr lang="en-US" dirty="0" err="1" smtClean="0"/>
              <a:t>Komunikasi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76200" y="1009650"/>
          <a:ext cx="8991600" cy="6000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167036" y="685800"/>
            <a:ext cx="2978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(Andre </a:t>
            </a:r>
            <a:r>
              <a:rPr lang="en-US" dirty="0" err="1"/>
              <a:t>Hardjana</a:t>
            </a:r>
            <a:r>
              <a:rPr lang="en-US" dirty="0"/>
              <a:t>, 2000:16-17)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Mengapa</a:t>
            </a:r>
            <a:r>
              <a:rPr lang="en-US" sz="3200" dirty="0" smtClean="0"/>
              <a:t> </a:t>
            </a:r>
            <a:r>
              <a:rPr lang="en-US" sz="3200" dirty="0" err="1" smtClean="0"/>
              <a:t>Organisasi</a:t>
            </a:r>
            <a:r>
              <a:rPr lang="en-US" sz="3200" dirty="0" smtClean="0"/>
              <a:t> </a:t>
            </a:r>
            <a:r>
              <a:rPr lang="en-US" sz="3200" dirty="0" err="1" smtClean="0"/>
              <a:t>Perlu</a:t>
            </a:r>
            <a:r>
              <a:rPr lang="en-US" sz="3200" dirty="0" smtClean="0"/>
              <a:t> </a:t>
            </a:r>
            <a:r>
              <a:rPr lang="en-US" sz="3200" dirty="0" err="1" smtClean="0"/>
              <a:t>Melakukan</a:t>
            </a:r>
            <a:r>
              <a:rPr lang="en-US" sz="3200" dirty="0" smtClean="0"/>
              <a:t> Audit </a:t>
            </a:r>
            <a:r>
              <a:rPr lang="en-US" sz="3200" dirty="0" err="1" smtClean="0"/>
              <a:t>Komunikasi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152400" y="1371600"/>
          <a:ext cx="88392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943600" y="6488668"/>
            <a:ext cx="28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/>
              <a:t>Myron Emmanuel (1985:54)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Kapan</a:t>
            </a:r>
            <a:r>
              <a:rPr lang="en-US" sz="3200" dirty="0" smtClean="0"/>
              <a:t> </a:t>
            </a:r>
            <a:r>
              <a:rPr lang="en-US" sz="3200" dirty="0" err="1" smtClean="0"/>
              <a:t>Waktu</a:t>
            </a:r>
            <a:r>
              <a:rPr lang="en-US" sz="3200" dirty="0" smtClean="0"/>
              <a:t> Yang </a:t>
            </a:r>
            <a:r>
              <a:rPr lang="en-US" sz="3200" dirty="0" err="1" smtClean="0"/>
              <a:t>Tepat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Menyelenggarakan</a:t>
            </a:r>
            <a:r>
              <a:rPr lang="en-US" sz="3200" dirty="0" smtClean="0"/>
              <a:t> Audit </a:t>
            </a:r>
            <a:r>
              <a:rPr lang="en-US" sz="3200" dirty="0" err="1" smtClean="0"/>
              <a:t>Komunikasi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752600"/>
            <a:ext cx="8153400" cy="44958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/>
              <a:t>Audit </a:t>
            </a:r>
            <a:r>
              <a:rPr lang="en-US" sz="2400" dirty="0" err="1" smtClean="0"/>
              <a:t>komunikasi</a:t>
            </a:r>
            <a:r>
              <a:rPr lang="en-US" sz="2400" dirty="0" smtClean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kapan</a:t>
            </a:r>
            <a:r>
              <a:rPr lang="en-US" sz="2400" dirty="0"/>
              <a:t> </a:t>
            </a:r>
            <a:r>
              <a:rPr lang="en-US" sz="2400" dirty="0" err="1" smtClean="0"/>
              <a:t>saja</a:t>
            </a:r>
            <a:r>
              <a:rPr lang="en-US" sz="2400" dirty="0" smtClean="0"/>
              <a:t>. </a:t>
            </a:r>
            <a:r>
              <a:rPr lang="en-US" sz="2400" dirty="0" err="1" smtClean="0"/>
              <a:t>Terutama</a:t>
            </a:r>
            <a:r>
              <a:rPr lang="en-US" sz="2400" dirty="0" smtClean="0"/>
              <a:t> </a:t>
            </a:r>
            <a:r>
              <a:rPr lang="en-US" sz="2400" dirty="0" err="1"/>
              <a:t>ketika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dipecahkan,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audit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 smtClean="0"/>
              <a:t>untuk</a:t>
            </a:r>
            <a:r>
              <a:rPr lang="en-US" sz="2400" dirty="0"/>
              <a:t> </a:t>
            </a:r>
            <a:r>
              <a:rPr lang="en-US" sz="2400" dirty="0" err="1" smtClean="0"/>
              <a:t>mengetahui</a:t>
            </a:r>
            <a:r>
              <a:rPr lang="en-US" sz="2400" dirty="0"/>
              <a:t> </a:t>
            </a:r>
            <a:r>
              <a:rPr lang="en-US" sz="2400" dirty="0" err="1" smtClean="0"/>
              <a:t>gambaran</a:t>
            </a:r>
            <a:r>
              <a:rPr lang="en-US" sz="2400" dirty="0"/>
              <a:t> </a:t>
            </a:r>
            <a:r>
              <a:rPr lang="en-US" sz="2400" dirty="0" smtClean="0"/>
              <a:t>yang</a:t>
            </a:r>
            <a:r>
              <a:rPr lang="en-US" sz="2400" dirty="0"/>
              <a:t> </a:t>
            </a:r>
            <a:r>
              <a:rPr lang="en-US" sz="2400" dirty="0" err="1" smtClean="0"/>
              <a:t>ada</a:t>
            </a:r>
            <a:r>
              <a:rPr lang="en-US" sz="2400" dirty="0"/>
              <a:t> </a:t>
            </a:r>
            <a:r>
              <a:rPr lang="en-US" sz="2400" dirty="0" err="1" smtClean="0"/>
              <a:t>saat</a:t>
            </a:r>
            <a:r>
              <a:rPr lang="en-US" sz="2400" dirty="0"/>
              <a:t> </a:t>
            </a:r>
            <a:r>
              <a:rPr lang="en-US" sz="2400" dirty="0" err="1" smtClean="0"/>
              <a:t>itu</a:t>
            </a:r>
            <a:r>
              <a:rPr lang="en-US" sz="2400" dirty="0"/>
              <a:t> </a:t>
            </a:r>
            <a:r>
              <a:rPr lang="en-US" sz="2400" dirty="0" err="1" smtClean="0"/>
              <a:t>untuk</a:t>
            </a:r>
            <a:r>
              <a:rPr lang="en-US" sz="2400" dirty="0"/>
              <a:t> </a:t>
            </a:r>
            <a:r>
              <a:rPr lang="en-US" sz="2400" dirty="0" err="1" smtClean="0"/>
              <a:t>dijadikan</a:t>
            </a:r>
            <a:r>
              <a:rPr lang="en-US" sz="2400" dirty="0"/>
              <a:t>  </a:t>
            </a:r>
            <a:r>
              <a:rPr lang="en-US" sz="2400" dirty="0" err="1"/>
              <a:t>pangkal</a:t>
            </a:r>
            <a:r>
              <a:rPr lang="en-US" sz="2400" dirty="0"/>
              <a:t> 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 program </a:t>
            </a:r>
            <a:r>
              <a:rPr lang="en-US" sz="2400" dirty="0" err="1"/>
              <a:t>komunikasi</a:t>
            </a:r>
            <a:r>
              <a:rPr lang="en-US" sz="2400" dirty="0"/>
              <a:t>,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ketika</a:t>
            </a:r>
            <a:r>
              <a:rPr lang="en-US" sz="2400" dirty="0"/>
              <a:t> program- program  </a:t>
            </a:r>
            <a:r>
              <a:rPr lang="en-US" sz="2400" dirty="0" err="1" smtClean="0"/>
              <a:t>komunikasi</a:t>
            </a:r>
            <a:r>
              <a:rPr lang="en-US" sz="2400" dirty="0"/>
              <a:t> </a:t>
            </a:r>
            <a:r>
              <a:rPr lang="en-US" sz="2400" dirty="0" smtClean="0"/>
              <a:t>yang</a:t>
            </a:r>
            <a:r>
              <a:rPr lang="en-US" sz="2400" dirty="0"/>
              <a:t> </a:t>
            </a:r>
            <a:r>
              <a:rPr lang="en-US" sz="2400" dirty="0" err="1" smtClean="0"/>
              <a:t>dijalankan</a:t>
            </a:r>
            <a:r>
              <a:rPr lang="en-US" sz="2400" dirty="0"/>
              <a:t> </a:t>
            </a:r>
            <a:r>
              <a:rPr lang="en-US" sz="2400" dirty="0" err="1" smtClean="0"/>
              <a:t>kehilangan</a:t>
            </a:r>
            <a:r>
              <a:rPr lang="en-US" sz="2400" dirty="0"/>
              <a:t> </a:t>
            </a:r>
            <a:r>
              <a:rPr lang="en-US" sz="2400" dirty="0" err="1" smtClean="0"/>
              <a:t>kredibilitas</a:t>
            </a:r>
            <a:r>
              <a:rPr lang="en-US" sz="2400" dirty="0"/>
              <a:t> </a:t>
            </a:r>
            <a:r>
              <a:rPr lang="en-US" sz="2400" dirty="0" err="1" smtClean="0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ketika</a:t>
            </a:r>
            <a:r>
              <a:rPr lang="en-US" sz="2400" dirty="0" smtClean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terpojok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pemangkasan</a:t>
            </a:r>
            <a:r>
              <a:rPr lang="en-US" sz="2400" dirty="0"/>
              <a:t> program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anggaran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dirty="0"/>
              <a:t>Andre Hardjana,2000 :18-20).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1906</Words>
  <Application>WPS Presentation</Application>
  <PresentationFormat>On-screen Show (4:3)</PresentationFormat>
  <Paragraphs>49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SimSun</vt:lpstr>
      <vt:lpstr>Wingdings</vt:lpstr>
      <vt:lpstr>Wingdings</vt:lpstr>
      <vt:lpstr>Wingdings 2</vt:lpstr>
      <vt:lpstr>Wingdings</vt:lpstr>
      <vt:lpstr>Tw Cen MT</vt:lpstr>
      <vt:lpstr>Segoe Print</vt:lpstr>
      <vt:lpstr>Microsoft YaHei</vt:lpstr>
      <vt:lpstr>Arial Unicode MS</vt:lpstr>
      <vt:lpstr>Calibri</vt:lpstr>
      <vt:lpstr>Median</vt:lpstr>
      <vt:lpstr>Audit Komunikasi: Pengantar</vt:lpstr>
      <vt:lpstr>.</vt:lpstr>
      <vt:lpstr>Audit Komunikasi??</vt:lpstr>
      <vt:lpstr>Audit Komunikasi??</vt:lpstr>
      <vt:lpstr>Pentingnya Audit Komunikasi</vt:lpstr>
      <vt:lpstr>Aliran Informasi Organisasi</vt:lpstr>
      <vt:lpstr>Tujuan Audit Komunikasi</vt:lpstr>
      <vt:lpstr>Mengapa Organisasi Perlu Melakukan Audit Komunikasi?</vt:lpstr>
      <vt:lpstr>Kapan Waktu Yang Tepat Untuk Menyelenggarakan Audit Komunikasi?</vt:lpstr>
      <vt:lpstr>Pengendalian Audit Komunikasi</vt:lpstr>
      <vt:lpstr>Fokus Utama Audit Komunikasi</vt:lpstr>
      <vt:lpstr>Bibliography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Brekele</dc:creator>
  <cp:lastModifiedBy>Dewi Setyarini</cp:lastModifiedBy>
  <cp:revision>54</cp:revision>
  <dcterms:created xsi:type="dcterms:W3CDTF">2017-05-29T05:12:00Z</dcterms:created>
  <dcterms:modified xsi:type="dcterms:W3CDTF">2026-01-05T02:24:00Z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88B4C1A2A09D4532B213F520956848C2_12</vt:lpwstr>
  </property>
  <property fmtid="{D5CDD505-2E9C-101B-9397-08002B2CF9AE}" pid="3" name="KSOProductBuildVer">
    <vt:lpwstr>1033-12.2.0.23196</vt:lpwstr>
  </property>
</Properties>
</file>