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98" r:id="rId5"/>
    <p:sldId id="300" r:id="rId6"/>
    <p:sldId id="301" r:id="rId7"/>
    <p:sldId id="302" r:id="rId8"/>
    <p:sldId id="304" r:id="rId9"/>
    <p:sldId id="305" r:id="rId10"/>
    <p:sldId id="306" r:id="rId11"/>
    <p:sldId id="307" r:id="rId12"/>
    <p:sldId id="308" r:id="rId13"/>
    <p:sldId id="30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6" d="100"/>
          <a:sy n="66" d="100"/>
        </p:scale>
        <p:origin x="668"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CC3F1-DE33-48A8-BBF6-313A013247B7}" type="doc">
      <dgm:prSet loTypeId="urn:microsoft.com/office/officeart/2005/8/layout/radial3" loCatId="cycle" qsTypeId="urn:microsoft.com/office/officeart/2005/8/quickstyle/simple1" qsCatId="simple" csTypeId="urn:microsoft.com/office/officeart/2005/8/colors/accent6_2" csCatId="accent6" phldr="1"/>
      <dgm:spPr/>
      <dgm:t>
        <a:bodyPr/>
        <a:lstStyle/>
        <a:p>
          <a:endParaRPr lang="en-ID"/>
        </a:p>
      </dgm:t>
    </dgm:pt>
    <dgm:pt modelId="{B6C06525-6F60-4A7D-A356-257BD11371CD}">
      <dgm:prSet phldrT="[Text]"/>
      <dgm:spPr/>
      <dgm:t>
        <a:bodyPr/>
        <a:lstStyle/>
        <a:p>
          <a:r>
            <a:rPr lang="en-US" dirty="0" err="1"/>
            <a:t>Argumen</a:t>
          </a:r>
          <a:r>
            <a:rPr lang="en-US" dirty="0"/>
            <a:t> </a:t>
          </a:r>
          <a:r>
            <a:rPr lang="en-US" dirty="0" err="1"/>
            <a:t>tentang</a:t>
          </a:r>
          <a:r>
            <a:rPr lang="en-US" dirty="0"/>
            <a:t> </a:t>
          </a:r>
          <a:r>
            <a:rPr lang="en-US" dirty="0" err="1"/>
            <a:t>Tantangan</a:t>
          </a:r>
          <a:r>
            <a:rPr lang="en-US" dirty="0"/>
            <a:t> Pancasila </a:t>
          </a:r>
          <a:r>
            <a:rPr lang="en-US" dirty="0" err="1"/>
            <a:t>sebagai</a:t>
          </a:r>
          <a:r>
            <a:rPr lang="en-US" dirty="0"/>
            <a:t> Dasar </a:t>
          </a:r>
          <a:r>
            <a:rPr lang="en-US" dirty="0" err="1"/>
            <a:t>Pengembangan</a:t>
          </a:r>
          <a:r>
            <a:rPr lang="en-US" dirty="0"/>
            <a:t> </a:t>
          </a:r>
          <a:r>
            <a:rPr lang="en-US" dirty="0" err="1"/>
            <a:t>Ilmu</a:t>
          </a:r>
          <a:endParaRPr lang="en-ID" dirty="0"/>
        </a:p>
      </dgm:t>
    </dgm:pt>
    <dgm:pt modelId="{7F94D2B5-3B45-42A9-A613-CDB87F83C461}" type="parTrans" cxnId="{6785476E-9178-4EA4-8A05-3F99D82FF7E4}">
      <dgm:prSet/>
      <dgm:spPr/>
      <dgm:t>
        <a:bodyPr/>
        <a:lstStyle/>
        <a:p>
          <a:endParaRPr lang="en-ID"/>
        </a:p>
      </dgm:t>
    </dgm:pt>
    <dgm:pt modelId="{5BFB486C-3FD3-45CB-B949-3FCBD397BC7A}" type="sibTrans" cxnId="{6785476E-9178-4EA4-8A05-3F99D82FF7E4}">
      <dgm:prSet/>
      <dgm:spPr/>
      <dgm:t>
        <a:bodyPr/>
        <a:lstStyle/>
        <a:p>
          <a:endParaRPr lang="en-ID"/>
        </a:p>
      </dgm:t>
    </dgm:pt>
    <dgm:pt modelId="{BBDF0381-3C06-4881-8D1D-B9A4607C6052}">
      <dgm:prSet phldrT="[Text]" custT="1"/>
      <dgm:spPr/>
      <dgm:t>
        <a:bodyPr/>
        <a:lstStyle/>
        <a:p>
          <a:r>
            <a:rPr lang="en-US" sz="2000" b="1" dirty="0" err="1"/>
            <a:t>Kapitalisme</a:t>
          </a:r>
          <a:endParaRPr lang="en-ID" sz="1500" b="1" dirty="0"/>
        </a:p>
      </dgm:t>
    </dgm:pt>
    <dgm:pt modelId="{9E86A444-3280-496B-B4E5-5195A57B3E4A}" type="parTrans" cxnId="{DA6158C4-081E-4E63-8CE9-8BA0B796B5C6}">
      <dgm:prSet/>
      <dgm:spPr/>
      <dgm:t>
        <a:bodyPr/>
        <a:lstStyle/>
        <a:p>
          <a:endParaRPr lang="en-ID"/>
        </a:p>
      </dgm:t>
    </dgm:pt>
    <dgm:pt modelId="{BE95743B-E4C1-4FF8-99DC-6BD5D9D8FD57}" type="sibTrans" cxnId="{DA6158C4-081E-4E63-8CE9-8BA0B796B5C6}">
      <dgm:prSet/>
      <dgm:spPr/>
      <dgm:t>
        <a:bodyPr/>
        <a:lstStyle/>
        <a:p>
          <a:endParaRPr lang="en-ID"/>
        </a:p>
      </dgm:t>
    </dgm:pt>
    <dgm:pt modelId="{1B6FB20A-DCB1-4CCC-9ACA-752D2FF06713}">
      <dgm:prSet phldrT="[Text]" custT="1"/>
      <dgm:spPr/>
      <dgm:t>
        <a:bodyPr/>
        <a:lstStyle/>
        <a:p>
          <a:r>
            <a:rPr lang="en-US" sz="2000" b="1" dirty="0" err="1">
              <a:latin typeface="Times New Roman" panose="02020603050405020304" pitchFamily="18" charset="0"/>
              <a:cs typeface="Times New Roman" panose="02020603050405020304" pitchFamily="18" charset="0"/>
            </a:rPr>
            <a:t>Globalisasi</a:t>
          </a:r>
          <a:endParaRPr lang="en-ID" sz="1500" b="1" dirty="0">
            <a:latin typeface="Times New Roman" panose="02020603050405020304" pitchFamily="18" charset="0"/>
            <a:cs typeface="Times New Roman" panose="02020603050405020304" pitchFamily="18" charset="0"/>
          </a:endParaRPr>
        </a:p>
      </dgm:t>
    </dgm:pt>
    <dgm:pt modelId="{23889E4F-276B-4042-818F-DDF5980422AE}" type="parTrans" cxnId="{8E2E2A43-4B70-4DCE-9488-4323261CC4E0}">
      <dgm:prSet/>
      <dgm:spPr/>
      <dgm:t>
        <a:bodyPr/>
        <a:lstStyle/>
        <a:p>
          <a:endParaRPr lang="en-ID"/>
        </a:p>
      </dgm:t>
    </dgm:pt>
    <dgm:pt modelId="{67BFC192-AD23-45A1-893D-87BBE13E3759}" type="sibTrans" cxnId="{8E2E2A43-4B70-4DCE-9488-4323261CC4E0}">
      <dgm:prSet/>
      <dgm:spPr/>
      <dgm:t>
        <a:bodyPr/>
        <a:lstStyle/>
        <a:p>
          <a:endParaRPr lang="en-ID"/>
        </a:p>
      </dgm:t>
    </dgm:pt>
    <dgm:pt modelId="{557D9BF9-0186-4A29-BFA2-77F47B536F7D}">
      <dgm:prSet phldrT="[Text]" custT="1"/>
      <dgm:spPr/>
      <dgm:t>
        <a:bodyPr/>
        <a:lstStyle/>
        <a:p>
          <a:r>
            <a:rPr lang="en-US" sz="2000" b="1" dirty="0" err="1">
              <a:latin typeface="Times New Roman" panose="02020603050405020304" pitchFamily="18" charset="0"/>
              <a:cs typeface="Times New Roman" panose="02020603050405020304" pitchFamily="18" charset="0"/>
            </a:rPr>
            <a:t>Konsumerisme</a:t>
          </a:r>
          <a:endParaRPr lang="en-ID" sz="2000" b="1" dirty="0">
            <a:latin typeface="Times New Roman" panose="02020603050405020304" pitchFamily="18" charset="0"/>
            <a:cs typeface="Times New Roman" panose="02020603050405020304" pitchFamily="18" charset="0"/>
          </a:endParaRPr>
        </a:p>
      </dgm:t>
    </dgm:pt>
    <dgm:pt modelId="{0F17743F-7127-4923-96C5-B1310E84534C}" type="parTrans" cxnId="{8ADD254B-701B-4E9B-BEC4-4F9365500B76}">
      <dgm:prSet/>
      <dgm:spPr/>
      <dgm:t>
        <a:bodyPr/>
        <a:lstStyle/>
        <a:p>
          <a:endParaRPr lang="en-ID"/>
        </a:p>
      </dgm:t>
    </dgm:pt>
    <dgm:pt modelId="{8592D125-BF06-41B2-BC67-D1B2266B25A2}" type="sibTrans" cxnId="{8ADD254B-701B-4E9B-BEC4-4F9365500B76}">
      <dgm:prSet/>
      <dgm:spPr/>
      <dgm:t>
        <a:bodyPr/>
        <a:lstStyle/>
        <a:p>
          <a:endParaRPr lang="en-ID"/>
        </a:p>
      </dgm:t>
    </dgm:pt>
    <dgm:pt modelId="{57C11B52-E489-43B2-BA09-477FCB06EBAD}">
      <dgm:prSet phldrT="[Text]" custT="1"/>
      <dgm:spPr/>
      <dgm:t>
        <a:bodyPr/>
        <a:lstStyle/>
        <a:p>
          <a:r>
            <a:rPr lang="en-US" sz="2000" b="1" dirty="0" err="1">
              <a:latin typeface="Times New Roman" panose="02020603050405020304" pitchFamily="18" charset="0"/>
              <a:cs typeface="Times New Roman" panose="02020603050405020304" pitchFamily="18" charset="0"/>
            </a:rPr>
            <a:t>Pragmatisme</a:t>
          </a:r>
          <a:endParaRPr lang="en-ID" sz="2000" b="1" dirty="0">
            <a:latin typeface="Times New Roman" panose="02020603050405020304" pitchFamily="18" charset="0"/>
            <a:cs typeface="Times New Roman" panose="02020603050405020304" pitchFamily="18" charset="0"/>
          </a:endParaRPr>
        </a:p>
      </dgm:t>
    </dgm:pt>
    <dgm:pt modelId="{B6CA8174-551A-4FC1-82D9-F9D07FE01C96}" type="parTrans" cxnId="{E33B5E05-8596-488A-A084-9197BF69C335}">
      <dgm:prSet/>
      <dgm:spPr/>
      <dgm:t>
        <a:bodyPr/>
        <a:lstStyle/>
        <a:p>
          <a:endParaRPr lang="en-ID"/>
        </a:p>
      </dgm:t>
    </dgm:pt>
    <dgm:pt modelId="{5CC3EE69-98E4-4227-A4F0-80705BC8B2E1}" type="sibTrans" cxnId="{E33B5E05-8596-488A-A084-9197BF69C335}">
      <dgm:prSet/>
      <dgm:spPr/>
      <dgm:t>
        <a:bodyPr/>
        <a:lstStyle/>
        <a:p>
          <a:endParaRPr lang="en-ID"/>
        </a:p>
      </dgm:t>
    </dgm:pt>
    <dgm:pt modelId="{A080E92B-4D7F-4F36-846C-7E12F1041779}" type="pres">
      <dgm:prSet presAssocID="{845CC3F1-DE33-48A8-BBF6-313A013247B7}" presName="composite" presStyleCnt="0">
        <dgm:presLayoutVars>
          <dgm:chMax val="1"/>
          <dgm:dir/>
          <dgm:resizeHandles val="exact"/>
        </dgm:presLayoutVars>
      </dgm:prSet>
      <dgm:spPr/>
    </dgm:pt>
    <dgm:pt modelId="{B64EA27B-1148-495B-A4A0-E18EF18236CF}" type="pres">
      <dgm:prSet presAssocID="{845CC3F1-DE33-48A8-BBF6-313A013247B7}" presName="radial" presStyleCnt="0">
        <dgm:presLayoutVars>
          <dgm:animLvl val="ctr"/>
        </dgm:presLayoutVars>
      </dgm:prSet>
      <dgm:spPr/>
    </dgm:pt>
    <dgm:pt modelId="{836D5D2E-A186-4211-9DAF-6C639BED30AF}" type="pres">
      <dgm:prSet presAssocID="{B6C06525-6F60-4A7D-A356-257BD11371CD}" presName="centerShape" presStyleLbl="vennNode1" presStyleIdx="0" presStyleCnt="5"/>
      <dgm:spPr/>
    </dgm:pt>
    <dgm:pt modelId="{EBF650D9-5B09-46D5-9BE7-C17B79FD484D}" type="pres">
      <dgm:prSet presAssocID="{BBDF0381-3C06-4881-8D1D-B9A4607C6052}" presName="node" presStyleLbl="vennNode1" presStyleIdx="1" presStyleCnt="5" custScaleX="132875" custScaleY="125546">
        <dgm:presLayoutVars>
          <dgm:bulletEnabled val="1"/>
        </dgm:presLayoutVars>
      </dgm:prSet>
      <dgm:spPr/>
    </dgm:pt>
    <dgm:pt modelId="{72E07414-BD58-4FDC-AFFD-E007CB2BCE90}" type="pres">
      <dgm:prSet presAssocID="{1B6FB20A-DCB1-4CCC-9ACA-752D2FF06713}" presName="node" presStyleLbl="vennNode1" presStyleIdx="2" presStyleCnt="5" custScaleX="120410" custScaleY="129803">
        <dgm:presLayoutVars>
          <dgm:bulletEnabled val="1"/>
        </dgm:presLayoutVars>
      </dgm:prSet>
      <dgm:spPr/>
    </dgm:pt>
    <dgm:pt modelId="{AEB99A89-73CD-4DF0-A4EC-727914D9ABB9}" type="pres">
      <dgm:prSet presAssocID="{557D9BF9-0186-4A29-BFA2-77F47B536F7D}" presName="node" presStyleLbl="vennNode1" presStyleIdx="3" presStyleCnt="5" custScaleX="154861" custScaleY="117798">
        <dgm:presLayoutVars>
          <dgm:bulletEnabled val="1"/>
        </dgm:presLayoutVars>
      </dgm:prSet>
      <dgm:spPr/>
    </dgm:pt>
    <dgm:pt modelId="{55A72492-AB0D-474E-A48D-DA8845636B11}" type="pres">
      <dgm:prSet presAssocID="{57C11B52-E489-43B2-BA09-477FCB06EBAD}" presName="node" presStyleLbl="vennNode1" presStyleIdx="4" presStyleCnt="5" custScaleX="130274" custScaleY="125244">
        <dgm:presLayoutVars>
          <dgm:bulletEnabled val="1"/>
        </dgm:presLayoutVars>
      </dgm:prSet>
      <dgm:spPr/>
    </dgm:pt>
  </dgm:ptLst>
  <dgm:cxnLst>
    <dgm:cxn modelId="{E33B5E05-8596-488A-A084-9197BF69C335}" srcId="{B6C06525-6F60-4A7D-A356-257BD11371CD}" destId="{57C11B52-E489-43B2-BA09-477FCB06EBAD}" srcOrd="3" destOrd="0" parTransId="{B6CA8174-551A-4FC1-82D9-F9D07FE01C96}" sibTransId="{5CC3EE69-98E4-4227-A4F0-80705BC8B2E1}"/>
    <dgm:cxn modelId="{AB457417-AB92-4614-AF22-A44DFD008437}" type="presOf" srcId="{B6C06525-6F60-4A7D-A356-257BD11371CD}" destId="{836D5D2E-A186-4211-9DAF-6C639BED30AF}" srcOrd="0" destOrd="0" presId="urn:microsoft.com/office/officeart/2005/8/layout/radial3"/>
    <dgm:cxn modelId="{8E2E2A43-4B70-4DCE-9488-4323261CC4E0}" srcId="{B6C06525-6F60-4A7D-A356-257BD11371CD}" destId="{1B6FB20A-DCB1-4CCC-9ACA-752D2FF06713}" srcOrd="1" destOrd="0" parTransId="{23889E4F-276B-4042-818F-DDF5980422AE}" sibTransId="{67BFC192-AD23-45A1-893D-87BBE13E3759}"/>
    <dgm:cxn modelId="{4D456748-F51F-470C-9A0B-9716E1EDDEDB}" type="presOf" srcId="{557D9BF9-0186-4A29-BFA2-77F47B536F7D}" destId="{AEB99A89-73CD-4DF0-A4EC-727914D9ABB9}" srcOrd="0" destOrd="0" presId="urn:microsoft.com/office/officeart/2005/8/layout/radial3"/>
    <dgm:cxn modelId="{8ADD254B-701B-4E9B-BEC4-4F9365500B76}" srcId="{B6C06525-6F60-4A7D-A356-257BD11371CD}" destId="{557D9BF9-0186-4A29-BFA2-77F47B536F7D}" srcOrd="2" destOrd="0" parTransId="{0F17743F-7127-4923-96C5-B1310E84534C}" sibTransId="{8592D125-BF06-41B2-BC67-D1B2266B25A2}"/>
    <dgm:cxn modelId="{6785476E-9178-4EA4-8A05-3F99D82FF7E4}" srcId="{845CC3F1-DE33-48A8-BBF6-313A013247B7}" destId="{B6C06525-6F60-4A7D-A356-257BD11371CD}" srcOrd="0" destOrd="0" parTransId="{7F94D2B5-3B45-42A9-A613-CDB87F83C461}" sibTransId="{5BFB486C-3FD3-45CB-B949-3FCBD397BC7A}"/>
    <dgm:cxn modelId="{0804F6AE-FF86-4832-8437-EFAD237D11F7}" type="presOf" srcId="{57C11B52-E489-43B2-BA09-477FCB06EBAD}" destId="{55A72492-AB0D-474E-A48D-DA8845636B11}" srcOrd="0" destOrd="0" presId="urn:microsoft.com/office/officeart/2005/8/layout/radial3"/>
    <dgm:cxn modelId="{DA6158C4-081E-4E63-8CE9-8BA0B796B5C6}" srcId="{B6C06525-6F60-4A7D-A356-257BD11371CD}" destId="{BBDF0381-3C06-4881-8D1D-B9A4607C6052}" srcOrd="0" destOrd="0" parTransId="{9E86A444-3280-496B-B4E5-5195A57B3E4A}" sibTransId="{BE95743B-E4C1-4FF8-99DC-6BD5D9D8FD57}"/>
    <dgm:cxn modelId="{AFEF73CC-E372-4492-89EC-49EDC03E1FAD}" type="presOf" srcId="{BBDF0381-3C06-4881-8D1D-B9A4607C6052}" destId="{EBF650D9-5B09-46D5-9BE7-C17B79FD484D}" srcOrd="0" destOrd="0" presId="urn:microsoft.com/office/officeart/2005/8/layout/radial3"/>
    <dgm:cxn modelId="{EB8BB9F0-94CC-4246-81FC-7F305C842A02}" type="presOf" srcId="{845CC3F1-DE33-48A8-BBF6-313A013247B7}" destId="{A080E92B-4D7F-4F36-846C-7E12F1041779}" srcOrd="0" destOrd="0" presId="urn:microsoft.com/office/officeart/2005/8/layout/radial3"/>
    <dgm:cxn modelId="{C39061FE-DC37-4BB3-96D4-83F327520A8C}" type="presOf" srcId="{1B6FB20A-DCB1-4CCC-9ACA-752D2FF06713}" destId="{72E07414-BD58-4FDC-AFFD-E007CB2BCE90}" srcOrd="0" destOrd="0" presId="urn:microsoft.com/office/officeart/2005/8/layout/radial3"/>
    <dgm:cxn modelId="{F572A3F1-0B9D-4A50-9BB0-98B01EB08633}" type="presParOf" srcId="{A080E92B-4D7F-4F36-846C-7E12F1041779}" destId="{B64EA27B-1148-495B-A4A0-E18EF18236CF}" srcOrd="0" destOrd="0" presId="urn:microsoft.com/office/officeart/2005/8/layout/radial3"/>
    <dgm:cxn modelId="{2FCF0554-AEDA-4CD8-BEA2-6FCE02567F5C}" type="presParOf" srcId="{B64EA27B-1148-495B-A4A0-E18EF18236CF}" destId="{836D5D2E-A186-4211-9DAF-6C639BED30AF}" srcOrd="0" destOrd="0" presId="urn:microsoft.com/office/officeart/2005/8/layout/radial3"/>
    <dgm:cxn modelId="{5BC2BA2F-4D74-4D32-94B1-F6885E2CB8BA}" type="presParOf" srcId="{B64EA27B-1148-495B-A4A0-E18EF18236CF}" destId="{EBF650D9-5B09-46D5-9BE7-C17B79FD484D}" srcOrd="1" destOrd="0" presId="urn:microsoft.com/office/officeart/2005/8/layout/radial3"/>
    <dgm:cxn modelId="{D7F55B4A-DDE9-4742-AEB5-DD85E3BB48CB}" type="presParOf" srcId="{B64EA27B-1148-495B-A4A0-E18EF18236CF}" destId="{72E07414-BD58-4FDC-AFFD-E007CB2BCE90}" srcOrd="2" destOrd="0" presId="urn:microsoft.com/office/officeart/2005/8/layout/radial3"/>
    <dgm:cxn modelId="{6FE4F9D6-FCE6-468E-8C16-6AE8D10D4183}" type="presParOf" srcId="{B64EA27B-1148-495B-A4A0-E18EF18236CF}" destId="{AEB99A89-73CD-4DF0-A4EC-727914D9ABB9}" srcOrd="3" destOrd="0" presId="urn:microsoft.com/office/officeart/2005/8/layout/radial3"/>
    <dgm:cxn modelId="{2C246E9A-9A04-4D13-AACC-34775696367A}" type="presParOf" srcId="{B64EA27B-1148-495B-A4A0-E18EF18236CF}" destId="{55A72492-AB0D-474E-A48D-DA8845636B1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E26C2-365D-49F3-BCF3-D9E907363654}"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ID"/>
        </a:p>
      </dgm:t>
    </dgm:pt>
    <dgm:pt modelId="{EC8F012F-4C52-4823-8453-3FD315615B0E}">
      <dgm:prSet phldrT="[Text]" custT="1"/>
      <dgm:spPr>
        <a:solidFill>
          <a:schemeClr val="bg1">
            <a:lumMod val="75000"/>
          </a:schemeClr>
        </a:solidFill>
      </dgm:spPr>
      <dgm:t>
        <a:bodyPr/>
        <a:lstStyle/>
        <a:p>
          <a:r>
            <a:rPr lang="en-US" sz="1800" b="0" dirty="0" err="1">
              <a:solidFill>
                <a:schemeClr val="tx1"/>
              </a:solidFill>
            </a:rPr>
            <a:t>Ilmu</a:t>
          </a:r>
          <a:r>
            <a:rPr lang="en-US" sz="1800" b="0" dirty="0">
              <a:solidFill>
                <a:schemeClr val="tx1"/>
              </a:solidFill>
            </a:rPr>
            <a:t> </a:t>
          </a:r>
          <a:r>
            <a:rPr lang="en-US" sz="1800" b="0" dirty="0" err="1">
              <a:solidFill>
                <a:schemeClr val="tx1"/>
              </a:solidFill>
            </a:rPr>
            <a:t>pengetahuan</a:t>
          </a:r>
          <a:r>
            <a:rPr lang="en-US" sz="1800" b="0" dirty="0">
              <a:solidFill>
                <a:schemeClr val="tx1"/>
              </a:solidFill>
            </a:rPr>
            <a:t> yang </a:t>
          </a:r>
          <a:r>
            <a:rPr lang="en-US" sz="1800" b="0" dirty="0" err="1">
              <a:solidFill>
                <a:schemeClr val="tx1"/>
              </a:solidFill>
            </a:rPr>
            <a:t>dikembangkan</a:t>
          </a:r>
          <a:r>
            <a:rPr lang="en-US" sz="1800" b="0" dirty="0">
              <a:solidFill>
                <a:schemeClr val="tx1"/>
              </a:solidFill>
            </a:rPr>
            <a:t> di Indonesia </a:t>
          </a:r>
          <a:r>
            <a:rPr lang="en-US" sz="1800" b="0" dirty="0" err="1">
              <a:solidFill>
                <a:schemeClr val="tx1"/>
              </a:solidFill>
            </a:rPr>
            <a:t>masih</a:t>
          </a:r>
          <a:r>
            <a:rPr lang="en-US" sz="1800" b="0" dirty="0">
              <a:solidFill>
                <a:schemeClr val="tx1"/>
              </a:solidFill>
            </a:rPr>
            <a:t> </a:t>
          </a:r>
          <a:r>
            <a:rPr lang="en-US" sz="1800" b="0" dirty="0" err="1">
              <a:solidFill>
                <a:schemeClr val="tx1"/>
              </a:solidFill>
            </a:rPr>
            <a:t>berorientasi</a:t>
          </a:r>
          <a:r>
            <a:rPr lang="en-US" sz="1800" b="0" dirty="0">
              <a:solidFill>
                <a:schemeClr val="tx1"/>
              </a:solidFill>
            </a:rPr>
            <a:t> pada barat (western orientated).</a:t>
          </a:r>
          <a:endParaRPr lang="en-ID" sz="1800" b="0" dirty="0">
            <a:solidFill>
              <a:schemeClr val="tx1"/>
            </a:solidFill>
          </a:endParaRPr>
        </a:p>
      </dgm:t>
    </dgm:pt>
    <dgm:pt modelId="{195A43B8-3483-42F0-92F0-53DF0BF924FC}" type="parTrans" cxnId="{C15EF42F-3E81-457C-9ACC-14821D014F05}">
      <dgm:prSet/>
      <dgm:spPr/>
      <dgm:t>
        <a:bodyPr/>
        <a:lstStyle/>
        <a:p>
          <a:endParaRPr lang="en-ID">
            <a:solidFill>
              <a:schemeClr val="tx1"/>
            </a:solidFill>
          </a:endParaRPr>
        </a:p>
      </dgm:t>
    </dgm:pt>
    <dgm:pt modelId="{58763D35-1C23-4E6B-A87C-A2F3768BAAF2}" type="sibTrans" cxnId="{C15EF42F-3E81-457C-9ACC-14821D014F05}">
      <dgm:prSet/>
      <dgm:spPr/>
      <dgm:t>
        <a:bodyPr/>
        <a:lstStyle/>
        <a:p>
          <a:endParaRPr lang="en-ID">
            <a:solidFill>
              <a:schemeClr val="tx1"/>
            </a:solidFill>
          </a:endParaRPr>
        </a:p>
      </dgm:t>
    </dgm:pt>
    <dgm:pt modelId="{1171433D-9807-4AD0-9C2D-6E65B1F7116E}">
      <dgm:prSet phldrT="[Text]" custT="1"/>
      <dgm:spPr>
        <a:solidFill>
          <a:schemeClr val="bg1">
            <a:lumMod val="75000"/>
          </a:schemeClr>
        </a:solidFill>
      </dgm:spPr>
      <dgm:t>
        <a:bodyPr/>
        <a:lstStyle/>
        <a:p>
          <a:r>
            <a:rPr lang="en-US" sz="1800" b="0" dirty="0" err="1">
              <a:solidFill>
                <a:schemeClr val="tx1"/>
              </a:solidFill>
            </a:rPr>
            <a:t>Perkembangan</a:t>
          </a:r>
          <a:r>
            <a:rPr lang="en-US" sz="1800" b="0" dirty="0">
              <a:solidFill>
                <a:schemeClr val="tx1"/>
              </a:solidFill>
            </a:rPr>
            <a:t> </a:t>
          </a:r>
          <a:r>
            <a:rPr lang="en-US" sz="1800" b="0" dirty="0" err="1">
              <a:solidFill>
                <a:schemeClr val="tx1"/>
              </a:solidFill>
            </a:rPr>
            <a:t>ilmu</a:t>
          </a:r>
          <a:r>
            <a:rPr lang="en-US" sz="1800" b="0" dirty="0">
              <a:solidFill>
                <a:schemeClr val="tx1"/>
              </a:solidFill>
            </a:rPr>
            <a:t> </a:t>
          </a:r>
          <a:r>
            <a:rPr lang="en-US" sz="1800" b="0" dirty="0" err="1">
              <a:solidFill>
                <a:schemeClr val="tx1"/>
              </a:solidFill>
            </a:rPr>
            <a:t>pengetahuan</a:t>
          </a:r>
          <a:r>
            <a:rPr lang="en-US" sz="1800" b="0" dirty="0">
              <a:solidFill>
                <a:schemeClr val="tx1"/>
              </a:solidFill>
            </a:rPr>
            <a:t> di Indonesia </a:t>
          </a:r>
          <a:r>
            <a:rPr lang="en-US" sz="1800" b="0" dirty="0" err="1">
              <a:solidFill>
                <a:schemeClr val="tx1"/>
              </a:solidFill>
            </a:rPr>
            <a:t>lebih</a:t>
          </a:r>
          <a:r>
            <a:rPr lang="en-US" sz="1800" b="0" dirty="0">
              <a:solidFill>
                <a:schemeClr val="tx1"/>
              </a:solidFill>
            </a:rPr>
            <a:t> </a:t>
          </a:r>
          <a:r>
            <a:rPr lang="en-US" sz="1800" b="0" dirty="0" err="1">
              <a:solidFill>
                <a:schemeClr val="tx1"/>
              </a:solidFill>
            </a:rPr>
            <a:t>berorientasi</a:t>
          </a:r>
          <a:r>
            <a:rPr lang="en-US" sz="1800" b="0" dirty="0">
              <a:solidFill>
                <a:schemeClr val="tx1"/>
              </a:solidFill>
            </a:rPr>
            <a:t> pada </a:t>
          </a:r>
          <a:r>
            <a:rPr lang="en-US" sz="1800" b="0" dirty="0" err="1">
              <a:solidFill>
                <a:schemeClr val="tx1"/>
              </a:solidFill>
            </a:rPr>
            <a:t>kebutuhan</a:t>
          </a:r>
          <a:r>
            <a:rPr lang="en-US" sz="1800" b="0" dirty="0">
              <a:solidFill>
                <a:schemeClr val="tx1"/>
              </a:solidFill>
            </a:rPr>
            <a:t> pasar.</a:t>
          </a:r>
          <a:endParaRPr lang="en-ID" sz="1800" b="0" dirty="0">
            <a:solidFill>
              <a:schemeClr val="tx1"/>
            </a:solidFill>
          </a:endParaRPr>
        </a:p>
      </dgm:t>
    </dgm:pt>
    <dgm:pt modelId="{B267998E-30C4-43EB-864B-B9673C50CD08}" type="parTrans" cxnId="{5D481243-237E-4519-B029-B9EF4193B188}">
      <dgm:prSet/>
      <dgm:spPr/>
      <dgm:t>
        <a:bodyPr/>
        <a:lstStyle/>
        <a:p>
          <a:endParaRPr lang="en-ID">
            <a:solidFill>
              <a:schemeClr val="tx1"/>
            </a:solidFill>
          </a:endParaRPr>
        </a:p>
      </dgm:t>
    </dgm:pt>
    <dgm:pt modelId="{82998061-C141-40AD-9E19-12F910698E6F}" type="sibTrans" cxnId="{5D481243-237E-4519-B029-B9EF4193B188}">
      <dgm:prSet/>
      <dgm:spPr/>
      <dgm:t>
        <a:bodyPr/>
        <a:lstStyle/>
        <a:p>
          <a:endParaRPr lang="en-ID">
            <a:solidFill>
              <a:schemeClr val="tx1"/>
            </a:solidFill>
          </a:endParaRPr>
        </a:p>
      </dgm:t>
    </dgm:pt>
    <dgm:pt modelId="{A19E3506-4C32-47ED-A5DF-A7578730B7A8}">
      <dgm:prSet phldrT="[Text]" custT="1"/>
      <dgm:spPr>
        <a:solidFill>
          <a:schemeClr val="bg1">
            <a:lumMod val="75000"/>
          </a:schemeClr>
        </a:solidFill>
      </dgm:spPr>
      <dgm:t>
        <a:bodyPr/>
        <a:lstStyle/>
        <a:p>
          <a:r>
            <a:rPr lang="en-US" sz="1800" dirty="0" err="1">
              <a:solidFill>
                <a:schemeClr val="tx1"/>
              </a:solidFill>
            </a:rPr>
            <a:t>Pengembangan</a:t>
          </a:r>
          <a:r>
            <a:rPr lang="en-US" sz="1800" dirty="0">
              <a:solidFill>
                <a:schemeClr val="tx1"/>
              </a:solidFill>
            </a:rPr>
            <a:t> </a:t>
          </a:r>
          <a:r>
            <a:rPr lang="en-US" sz="1800" dirty="0" err="1">
              <a:solidFill>
                <a:schemeClr val="tx1"/>
              </a:solidFill>
            </a:rPr>
            <a:t>ilmu</a:t>
          </a:r>
          <a:r>
            <a:rPr lang="en-US" sz="1800" dirty="0">
              <a:solidFill>
                <a:schemeClr val="tx1"/>
              </a:solidFill>
            </a:rPr>
            <a:t> </a:t>
          </a:r>
          <a:r>
            <a:rPr lang="en-US" sz="1800" dirty="0" err="1">
              <a:solidFill>
                <a:schemeClr val="tx1"/>
              </a:solidFill>
            </a:rPr>
            <a:t>pengetahuan</a:t>
          </a:r>
          <a:r>
            <a:rPr lang="en-US" sz="1800" dirty="0">
              <a:solidFill>
                <a:schemeClr val="tx1"/>
              </a:solidFill>
            </a:rPr>
            <a:t> dan </a:t>
          </a:r>
          <a:r>
            <a:rPr lang="en-US" sz="1800" dirty="0" err="1">
              <a:solidFill>
                <a:schemeClr val="tx1"/>
              </a:solidFill>
            </a:rPr>
            <a:t>teknologi</a:t>
          </a:r>
          <a:r>
            <a:rPr lang="en-US" sz="1800" dirty="0">
              <a:solidFill>
                <a:schemeClr val="tx1"/>
              </a:solidFill>
            </a:rPr>
            <a:t> di Indonesia </a:t>
          </a:r>
          <a:r>
            <a:rPr lang="en-US" sz="1800" dirty="0" err="1">
              <a:solidFill>
                <a:schemeClr val="tx1"/>
              </a:solidFill>
            </a:rPr>
            <a:t>belum</a:t>
          </a:r>
          <a:r>
            <a:rPr lang="en-US" sz="1800" dirty="0">
              <a:solidFill>
                <a:schemeClr val="tx1"/>
              </a:solidFill>
            </a:rPr>
            <a:t> </a:t>
          </a:r>
          <a:r>
            <a:rPr lang="en-US" sz="1800" dirty="0" err="1">
              <a:solidFill>
                <a:schemeClr val="tx1"/>
              </a:solidFill>
            </a:rPr>
            <a:t>melibatkan</a:t>
          </a:r>
          <a:r>
            <a:rPr lang="en-US" sz="1800" dirty="0">
              <a:solidFill>
                <a:schemeClr val="tx1"/>
              </a:solidFill>
            </a:rPr>
            <a:t> </a:t>
          </a:r>
          <a:r>
            <a:rPr lang="en-US" sz="1800" dirty="0" err="1">
              <a:solidFill>
                <a:schemeClr val="tx1"/>
              </a:solidFill>
            </a:rPr>
            <a:t>masyarakat</a:t>
          </a:r>
          <a:r>
            <a:rPr lang="en-US" sz="1800" dirty="0">
              <a:solidFill>
                <a:schemeClr val="tx1"/>
              </a:solidFill>
            </a:rPr>
            <a:t> </a:t>
          </a:r>
          <a:r>
            <a:rPr lang="en-US" sz="1800" dirty="0" err="1">
              <a:solidFill>
                <a:schemeClr val="tx1"/>
              </a:solidFill>
            </a:rPr>
            <a:t>luas</a:t>
          </a:r>
          <a:r>
            <a:rPr lang="en-US" sz="1800" dirty="0">
              <a:solidFill>
                <a:schemeClr val="tx1"/>
              </a:solidFill>
            </a:rPr>
            <a:t>.</a:t>
          </a:r>
          <a:endParaRPr lang="en-ID" sz="1800" dirty="0">
            <a:solidFill>
              <a:schemeClr val="tx1"/>
            </a:solidFill>
          </a:endParaRPr>
        </a:p>
      </dgm:t>
    </dgm:pt>
    <dgm:pt modelId="{82A5B167-6B3F-4107-B85F-1713DA8D7C25}" type="parTrans" cxnId="{472C5CFD-F7CB-42C3-A705-36C978893E22}">
      <dgm:prSet/>
      <dgm:spPr/>
      <dgm:t>
        <a:bodyPr/>
        <a:lstStyle/>
        <a:p>
          <a:endParaRPr lang="en-ID">
            <a:solidFill>
              <a:schemeClr val="tx1"/>
            </a:solidFill>
          </a:endParaRPr>
        </a:p>
      </dgm:t>
    </dgm:pt>
    <dgm:pt modelId="{169F86BE-879C-413B-A700-C5BC57BA7762}" type="sibTrans" cxnId="{472C5CFD-F7CB-42C3-A705-36C978893E22}">
      <dgm:prSet/>
      <dgm:spPr/>
      <dgm:t>
        <a:bodyPr/>
        <a:lstStyle/>
        <a:p>
          <a:endParaRPr lang="en-ID">
            <a:solidFill>
              <a:schemeClr val="tx1"/>
            </a:solidFill>
          </a:endParaRPr>
        </a:p>
      </dgm:t>
    </dgm:pt>
    <dgm:pt modelId="{E1DBBCA9-0BBF-4164-B7DA-05DFAFA05391}" type="pres">
      <dgm:prSet presAssocID="{9B2E26C2-365D-49F3-BCF3-D9E907363654}" presName="outerComposite" presStyleCnt="0">
        <dgm:presLayoutVars>
          <dgm:chMax val="5"/>
          <dgm:dir/>
          <dgm:resizeHandles val="exact"/>
        </dgm:presLayoutVars>
      </dgm:prSet>
      <dgm:spPr/>
    </dgm:pt>
    <dgm:pt modelId="{C277E007-2027-4224-96BA-8AFBB10B6AA3}" type="pres">
      <dgm:prSet presAssocID="{9B2E26C2-365D-49F3-BCF3-D9E907363654}" presName="dummyMaxCanvas" presStyleCnt="0">
        <dgm:presLayoutVars/>
      </dgm:prSet>
      <dgm:spPr/>
    </dgm:pt>
    <dgm:pt modelId="{BA02C42D-A095-44FD-A10F-661D1B4CB9CF}" type="pres">
      <dgm:prSet presAssocID="{9B2E26C2-365D-49F3-BCF3-D9E907363654}" presName="ThreeNodes_1" presStyleLbl="node1" presStyleIdx="0" presStyleCnt="3">
        <dgm:presLayoutVars>
          <dgm:bulletEnabled val="1"/>
        </dgm:presLayoutVars>
      </dgm:prSet>
      <dgm:spPr/>
    </dgm:pt>
    <dgm:pt modelId="{ACF84A53-6CC6-4D97-B372-7B04EFC9EE48}" type="pres">
      <dgm:prSet presAssocID="{9B2E26C2-365D-49F3-BCF3-D9E907363654}" presName="ThreeNodes_2" presStyleLbl="node1" presStyleIdx="1" presStyleCnt="3">
        <dgm:presLayoutVars>
          <dgm:bulletEnabled val="1"/>
        </dgm:presLayoutVars>
      </dgm:prSet>
      <dgm:spPr/>
    </dgm:pt>
    <dgm:pt modelId="{F6D710BB-9613-4DF9-824A-FA088397AD6E}" type="pres">
      <dgm:prSet presAssocID="{9B2E26C2-365D-49F3-BCF3-D9E907363654}" presName="ThreeNodes_3" presStyleLbl="node1" presStyleIdx="2" presStyleCnt="3">
        <dgm:presLayoutVars>
          <dgm:bulletEnabled val="1"/>
        </dgm:presLayoutVars>
      </dgm:prSet>
      <dgm:spPr/>
    </dgm:pt>
    <dgm:pt modelId="{01C975FD-E6F9-40BC-B4B4-1E851F6DF764}" type="pres">
      <dgm:prSet presAssocID="{9B2E26C2-365D-49F3-BCF3-D9E907363654}" presName="ThreeConn_1-2" presStyleLbl="fgAccFollowNode1" presStyleIdx="0" presStyleCnt="2">
        <dgm:presLayoutVars>
          <dgm:bulletEnabled val="1"/>
        </dgm:presLayoutVars>
      </dgm:prSet>
      <dgm:spPr/>
    </dgm:pt>
    <dgm:pt modelId="{226EA8BD-ED77-419A-8CB1-7745A9836F0D}" type="pres">
      <dgm:prSet presAssocID="{9B2E26C2-365D-49F3-BCF3-D9E907363654}" presName="ThreeConn_2-3" presStyleLbl="fgAccFollowNode1" presStyleIdx="1" presStyleCnt="2">
        <dgm:presLayoutVars>
          <dgm:bulletEnabled val="1"/>
        </dgm:presLayoutVars>
      </dgm:prSet>
      <dgm:spPr/>
    </dgm:pt>
    <dgm:pt modelId="{035E540E-5297-4743-86CA-66257C18065B}" type="pres">
      <dgm:prSet presAssocID="{9B2E26C2-365D-49F3-BCF3-D9E907363654}" presName="ThreeNodes_1_text" presStyleLbl="node1" presStyleIdx="2" presStyleCnt="3">
        <dgm:presLayoutVars>
          <dgm:bulletEnabled val="1"/>
        </dgm:presLayoutVars>
      </dgm:prSet>
      <dgm:spPr/>
    </dgm:pt>
    <dgm:pt modelId="{7B665AEC-58BE-45AB-A06D-DA77C90F4FAF}" type="pres">
      <dgm:prSet presAssocID="{9B2E26C2-365D-49F3-BCF3-D9E907363654}" presName="ThreeNodes_2_text" presStyleLbl="node1" presStyleIdx="2" presStyleCnt="3">
        <dgm:presLayoutVars>
          <dgm:bulletEnabled val="1"/>
        </dgm:presLayoutVars>
      </dgm:prSet>
      <dgm:spPr/>
    </dgm:pt>
    <dgm:pt modelId="{6F3C4786-B98F-4ED7-8662-5FDA74AECE7C}" type="pres">
      <dgm:prSet presAssocID="{9B2E26C2-365D-49F3-BCF3-D9E907363654}" presName="ThreeNodes_3_text" presStyleLbl="node1" presStyleIdx="2" presStyleCnt="3">
        <dgm:presLayoutVars>
          <dgm:bulletEnabled val="1"/>
        </dgm:presLayoutVars>
      </dgm:prSet>
      <dgm:spPr/>
    </dgm:pt>
  </dgm:ptLst>
  <dgm:cxnLst>
    <dgm:cxn modelId="{1E53CC1B-47B6-449F-A985-49C38EA6561C}" type="presOf" srcId="{1171433D-9807-4AD0-9C2D-6E65B1F7116E}" destId="{ACF84A53-6CC6-4D97-B372-7B04EFC9EE48}" srcOrd="0" destOrd="0" presId="urn:microsoft.com/office/officeart/2005/8/layout/vProcess5"/>
    <dgm:cxn modelId="{30651626-01DD-46DA-B704-C28604B68C6F}" type="presOf" srcId="{82998061-C141-40AD-9E19-12F910698E6F}" destId="{226EA8BD-ED77-419A-8CB1-7745A9836F0D}" srcOrd="0" destOrd="0" presId="urn:microsoft.com/office/officeart/2005/8/layout/vProcess5"/>
    <dgm:cxn modelId="{C15EF42F-3E81-457C-9ACC-14821D014F05}" srcId="{9B2E26C2-365D-49F3-BCF3-D9E907363654}" destId="{EC8F012F-4C52-4823-8453-3FD315615B0E}" srcOrd="0" destOrd="0" parTransId="{195A43B8-3483-42F0-92F0-53DF0BF924FC}" sibTransId="{58763D35-1C23-4E6B-A87C-A2F3768BAAF2}"/>
    <dgm:cxn modelId="{B1641033-84C4-4534-B331-AD97B778DCA4}" type="presOf" srcId="{EC8F012F-4C52-4823-8453-3FD315615B0E}" destId="{BA02C42D-A095-44FD-A10F-661D1B4CB9CF}" srcOrd="0" destOrd="0" presId="urn:microsoft.com/office/officeart/2005/8/layout/vProcess5"/>
    <dgm:cxn modelId="{864C2134-6675-4764-958B-76384BF600E7}" type="presOf" srcId="{58763D35-1C23-4E6B-A87C-A2F3768BAAF2}" destId="{01C975FD-E6F9-40BC-B4B4-1E851F6DF764}" srcOrd="0" destOrd="0" presId="urn:microsoft.com/office/officeart/2005/8/layout/vProcess5"/>
    <dgm:cxn modelId="{5D481243-237E-4519-B029-B9EF4193B188}" srcId="{9B2E26C2-365D-49F3-BCF3-D9E907363654}" destId="{1171433D-9807-4AD0-9C2D-6E65B1F7116E}" srcOrd="1" destOrd="0" parTransId="{B267998E-30C4-43EB-864B-B9673C50CD08}" sibTransId="{82998061-C141-40AD-9E19-12F910698E6F}"/>
    <dgm:cxn modelId="{20127A49-7409-4B14-B47D-7CBEF0A01C8D}" type="presOf" srcId="{A19E3506-4C32-47ED-A5DF-A7578730B7A8}" destId="{6F3C4786-B98F-4ED7-8662-5FDA74AECE7C}" srcOrd="1" destOrd="0" presId="urn:microsoft.com/office/officeart/2005/8/layout/vProcess5"/>
    <dgm:cxn modelId="{1577B77A-01EE-4ADF-B9BE-1122F7D41017}" type="presOf" srcId="{A19E3506-4C32-47ED-A5DF-A7578730B7A8}" destId="{F6D710BB-9613-4DF9-824A-FA088397AD6E}" srcOrd="0" destOrd="0" presId="urn:microsoft.com/office/officeart/2005/8/layout/vProcess5"/>
    <dgm:cxn modelId="{2AD5368A-BC1D-4810-8DC0-2D09DACCDEEC}" type="presOf" srcId="{EC8F012F-4C52-4823-8453-3FD315615B0E}" destId="{035E540E-5297-4743-86CA-66257C18065B}" srcOrd="1" destOrd="0" presId="urn:microsoft.com/office/officeart/2005/8/layout/vProcess5"/>
    <dgm:cxn modelId="{FA99E4DB-2E1A-4CF4-9B1B-9869DFF1F64E}" type="presOf" srcId="{1171433D-9807-4AD0-9C2D-6E65B1F7116E}" destId="{7B665AEC-58BE-45AB-A06D-DA77C90F4FAF}" srcOrd="1" destOrd="0" presId="urn:microsoft.com/office/officeart/2005/8/layout/vProcess5"/>
    <dgm:cxn modelId="{02AEEEEA-AD55-4EAE-B0B1-B24F53FED66A}" type="presOf" srcId="{9B2E26C2-365D-49F3-BCF3-D9E907363654}" destId="{E1DBBCA9-0BBF-4164-B7DA-05DFAFA05391}" srcOrd="0" destOrd="0" presId="urn:microsoft.com/office/officeart/2005/8/layout/vProcess5"/>
    <dgm:cxn modelId="{472C5CFD-F7CB-42C3-A705-36C978893E22}" srcId="{9B2E26C2-365D-49F3-BCF3-D9E907363654}" destId="{A19E3506-4C32-47ED-A5DF-A7578730B7A8}" srcOrd="2" destOrd="0" parTransId="{82A5B167-6B3F-4107-B85F-1713DA8D7C25}" sibTransId="{169F86BE-879C-413B-A700-C5BC57BA7762}"/>
    <dgm:cxn modelId="{7F3FF450-94F7-4721-8CF8-5231606249A6}" type="presParOf" srcId="{E1DBBCA9-0BBF-4164-B7DA-05DFAFA05391}" destId="{C277E007-2027-4224-96BA-8AFBB10B6AA3}" srcOrd="0" destOrd="0" presId="urn:microsoft.com/office/officeart/2005/8/layout/vProcess5"/>
    <dgm:cxn modelId="{53569541-1642-4C52-A514-897429D65D74}" type="presParOf" srcId="{E1DBBCA9-0BBF-4164-B7DA-05DFAFA05391}" destId="{BA02C42D-A095-44FD-A10F-661D1B4CB9CF}" srcOrd="1" destOrd="0" presId="urn:microsoft.com/office/officeart/2005/8/layout/vProcess5"/>
    <dgm:cxn modelId="{D81E17CD-0811-43D1-A2FA-A5BD405E5B00}" type="presParOf" srcId="{E1DBBCA9-0BBF-4164-B7DA-05DFAFA05391}" destId="{ACF84A53-6CC6-4D97-B372-7B04EFC9EE48}" srcOrd="2" destOrd="0" presId="urn:microsoft.com/office/officeart/2005/8/layout/vProcess5"/>
    <dgm:cxn modelId="{4FADD258-8762-4E59-BD73-98014B43234B}" type="presParOf" srcId="{E1DBBCA9-0BBF-4164-B7DA-05DFAFA05391}" destId="{F6D710BB-9613-4DF9-824A-FA088397AD6E}" srcOrd="3" destOrd="0" presId="urn:microsoft.com/office/officeart/2005/8/layout/vProcess5"/>
    <dgm:cxn modelId="{F3964845-5CE0-42A7-8A53-B132788DFF94}" type="presParOf" srcId="{E1DBBCA9-0BBF-4164-B7DA-05DFAFA05391}" destId="{01C975FD-E6F9-40BC-B4B4-1E851F6DF764}" srcOrd="4" destOrd="0" presId="urn:microsoft.com/office/officeart/2005/8/layout/vProcess5"/>
    <dgm:cxn modelId="{A6323CA7-DFFF-41FD-A968-4B40596AAFBF}" type="presParOf" srcId="{E1DBBCA9-0BBF-4164-B7DA-05DFAFA05391}" destId="{226EA8BD-ED77-419A-8CB1-7745A9836F0D}" srcOrd="5" destOrd="0" presId="urn:microsoft.com/office/officeart/2005/8/layout/vProcess5"/>
    <dgm:cxn modelId="{C8F6F83A-D3AA-4B27-8A0E-B5373830FCEB}" type="presParOf" srcId="{E1DBBCA9-0BBF-4164-B7DA-05DFAFA05391}" destId="{035E540E-5297-4743-86CA-66257C18065B}" srcOrd="6" destOrd="0" presId="urn:microsoft.com/office/officeart/2005/8/layout/vProcess5"/>
    <dgm:cxn modelId="{E039EC3B-3490-4309-BA8D-0D78CC5309FB}" type="presParOf" srcId="{E1DBBCA9-0BBF-4164-B7DA-05DFAFA05391}" destId="{7B665AEC-58BE-45AB-A06D-DA77C90F4FAF}" srcOrd="7" destOrd="0" presId="urn:microsoft.com/office/officeart/2005/8/layout/vProcess5"/>
    <dgm:cxn modelId="{E775D4BE-8711-438A-87AE-E4931034212C}" type="presParOf" srcId="{E1DBBCA9-0BBF-4164-B7DA-05DFAFA05391}" destId="{6F3C4786-B98F-4ED7-8662-5FDA74AECE7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D5D2E-A186-4211-9DAF-6C639BED30AF}">
      <dsp:nvSpPr>
        <dsp:cNvPr id="0" name=""/>
        <dsp:cNvSpPr/>
      </dsp:nvSpPr>
      <dsp:spPr>
        <a:xfrm>
          <a:off x="2736220" y="1334966"/>
          <a:ext cx="3247356" cy="324735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err="1"/>
            <a:t>Argumen</a:t>
          </a:r>
          <a:r>
            <a:rPr lang="en-US" sz="2100" kern="1200" dirty="0"/>
            <a:t> </a:t>
          </a:r>
          <a:r>
            <a:rPr lang="en-US" sz="2100" kern="1200" dirty="0" err="1"/>
            <a:t>tentang</a:t>
          </a:r>
          <a:r>
            <a:rPr lang="en-US" sz="2100" kern="1200" dirty="0"/>
            <a:t> </a:t>
          </a:r>
          <a:r>
            <a:rPr lang="en-US" sz="2100" kern="1200" dirty="0" err="1"/>
            <a:t>Tantangan</a:t>
          </a:r>
          <a:r>
            <a:rPr lang="en-US" sz="2100" kern="1200" dirty="0"/>
            <a:t> Pancasila </a:t>
          </a:r>
          <a:r>
            <a:rPr lang="en-US" sz="2100" kern="1200" dirty="0" err="1"/>
            <a:t>sebagai</a:t>
          </a:r>
          <a:r>
            <a:rPr lang="en-US" sz="2100" kern="1200" dirty="0"/>
            <a:t> Dasar </a:t>
          </a:r>
          <a:r>
            <a:rPr lang="en-US" sz="2100" kern="1200" dirty="0" err="1"/>
            <a:t>Pengembangan</a:t>
          </a:r>
          <a:r>
            <a:rPr lang="en-US" sz="2100" kern="1200" dirty="0"/>
            <a:t> </a:t>
          </a:r>
          <a:r>
            <a:rPr lang="en-US" sz="2100" kern="1200" dirty="0" err="1"/>
            <a:t>Ilmu</a:t>
          </a:r>
          <a:endParaRPr lang="en-ID" sz="2100" kern="1200" dirty="0"/>
        </a:p>
      </dsp:txBody>
      <dsp:txXfrm>
        <a:off x="3211784" y="1810530"/>
        <a:ext cx="2296228" cy="2296228"/>
      </dsp:txXfrm>
    </dsp:sp>
    <dsp:sp modelId="{EBF650D9-5B09-46D5-9BE7-C17B79FD484D}">
      <dsp:nvSpPr>
        <dsp:cNvPr id="0" name=""/>
        <dsp:cNvSpPr/>
      </dsp:nvSpPr>
      <dsp:spPr>
        <a:xfrm>
          <a:off x="3281167" y="-175362"/>
          <a:ext cx="2157462" cy="203846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t>Kapitalisme</a:t>
          </a:r>
          <a:endParaRPr lang="en-ID" sz="1500" b="1" kern="1200" dirty="0"/>
        </a:p>
      </dsp:txBody>
      <dsp:txXfrm>
        <a:off x="3597120" y="123164"/>
        <a:ext cx="1525556" cy="1441411"/>
      </dsp:txXfrm>
    </dsp:sp>
    <dsp:sp modelId="{72E07414-BD58-4FDC-AFFD-E007CB2BCE90}">
      <dsp:nvSpPr>
        <dsp:cNvPr id="0" name=""/>
        <dsp:cNvSpPr/>
      </dsp:nvSpPr>
      <dsp:spPr>
        <a:xfrm>
          <a:off x="5497139" y="1904853"/>
          <a:ext cx="1955070" cy="210758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Globalisasi</a:t>
          </a:r>
          <a:endParaRPr lang="en-ID" sz="1500" b="1" kern="1200" dirty="0">
            <a:latin typeface="Times New Roman" panose="02020603050405020304" pitchFamily="18" charset="0"/>
            <a:cs typeface="Times New Roman" panose="02020603050405020304" pitchFamily="18" charset="0"/>
          </a:endParaRPr>
        </a:p>
      </dsp:txBody>
      <dsp:txXfrm>
        <a:off x="5783452" y="2213501"/>
        <a:ext cx="1382444" cy="1490287"/>
      </dsp:txXfrm>
    </dsp:sp>
    <dsp:sp modelId="{AEB99A89-73CD-4DF0-A4EC-727914D9ABB9}">
      <dsp:nvSpPr>
        <dsp:cNvPr id="0" name=""/>
        <dsp:cNvSpPr/>
      </dsp:nvSpPr>
      <dsp:spPr>
        <a:xfrm>
          <a:off x="3102676" y="4117090"/>
          <a:ext cx="2514444" cy="191266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Konsumerisme</a:t>
          </a:r>
          <a:endParaRPr lang="en-ID" sz="2000" b="1" kern="1200" dirty="0">
            <a:latin typeface="Times New Roman" panose="02020603050405020304" pitchFamily="18" charset="0"/>
            <a:cs typeface="Times New Roman" panose="02020603050405020304" pitchFamily="18" charset="0"/>
          </a:endParaRPr>
        </a:p>
      </dsp:txBody>
      <dsp:txXfrm>
        <a:off x="3470908" y="4397193"/>
        <a:ext cx="1777980" cy="1352454"/>
      </dsp:txXfrm>
    </dsp:sp>
    <dsp:sp modelId="{55A72492-AB0D-474E-A48D-DA8845636B11}">
      <dsp:nvSpPr>
        <dsp:cNvPr id="0" name=""/>
        <dsp:cNvSpPr/>
      </dsp:nvSpPr>
      <dsp:spPr>
        <a:xfrm>
          <a:off x="1187507" y="1941865"/>
          <a:ext cx="2115230" cy="2033559"/>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Pragmatisme</a:t>
          </a:r>
          <a:endParaRPr lang="en-ID" sz="2000" b="1" kern="1200" dirty="0">
            <a:latin typeface="Times New Roman" panose="02020603050405020304" pitchFamily="18" charset="0"/>
            <a:cs typeface="Times New Roman" panose="02020603050405020304" pitchFamily="18" charset="0"/>
          </a:endParaRPr>
        </a:p>
      </dsp:txBody>
      <dsp:txXfrm>
        <a:off x="1497275" y="2239673"/>
        <a:ext cx="1495694" cy="1437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2C42D-A095-44FD-A10F-661D1B4CB9CF}">
      <dsp:nvSpPr>
        <dsp:cNvPr id="0" name=""/>
        <dsp:cNvSpPr/>
      </dsp:nvSpPr>
      <dsp:spPr>
        <a:xfrm>
          <a:off x="0" y="0"/>
          <a:ext cx="8549640" cy="117967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err="1">
              <a:solidFill>
                <a:schemeClr val="tx1"/>
              </a:solidFill>
            </a:rPr>
            <a:t>Ilmu</a:t>
          </a:r>
          <a:r>
            <a:rPr lang="en-US" sz="1800" b="0" kern="1200" dirty="0">
              <a:solidFill>
                <a:schemeClr val="tx1"/>
              </a:solidFill>
            </a:rPr>
            <a:t> </a:t>
          </a:r>
          <a:r>
            <a:rPr lang="en-US" sz="1800" b="0" kern="1200" dirty="0" err="1">
              <a:solidFill>
                <a:schemeClr val="tx1"/>
              </a:solidFill>
            </a:rPr>
            <a:t>pengetahuan</a:t>
          </a:r>
          <a:r>
            <a:rPr lang="en-US" sz="1800" b="0" kern="1200" dirty="0">
              <a:solidFill>
                <a:schemeClr val="tx1"/>
              </a:solidFill>
            </a:rPr>
            <a:t> yang </a:t>
          </a:r>
          <a:r>
            <a:rPr lang="en-US" sz="1800" b="0" kern="1200" dirty="0" err="1">
              <a:solidFill>
                <a:schemeClr val="tx1"/>
              </a:solidFill>
            </a:rPr>
            <a:t>dikembangkan</a:t>
          </a:r>
          <a:r>
            <a:rPr lang="en-US" sz="1800" b="0" kern="1200" dirty="0">
              <a:solidFill>
                <a:schemeClr val="tx1"/>
              </a:solidFill>
            </a:rPr>
            <a:t> di Indonesia </a:t>
          </a:r>
          <a:r>
            <a:rPr lang="en-US" sz="1800" b="0" kern="1200" dirty="0" err="1">
              <a:solidFill>
                <a:schemeClr val="tx1"/>
              </a:solidFill>
            </a:rPr>
            <a:t>masih</a:t>
          </a:r>
          <a:r>
            <a:rPr lang="en-US" sz="1800" b="0" kern="1200" dirty="0">
              <a:solidFill>
                <a:schemeClr val="tx1"/>
              </a:solidFill>
            </a:rPr>
            <a:t> </a:t>
          </a:r>
          <a:r>
            <a:rPr lang="en-US" sz="1800" b="0" kern="1200" dirty="0" err="1">
              <a:solidFill>
                <a:schemeClr val="tx1"/>
              </a:solidFill>
            </a:rPr>
            <a:t>berorientasi</a:t>
          </a:r>
          <a:r>
            <a:rPr lang="en-US" sz="1800" b="0" kern="1200" dirty="0">
              <a:solidFill>
                <a:schemeClr val="tx1"/>
              </a:solidFill>
            </a:rPr>
            <a:t> pada barat (western orientated).</a:t>
          </a:r>
          <a:endParaRPr lang="en-ID" sz="1800" b="0" kern="1200" dirty="0">
            <a:solidFill>
              <a:schemeClr val="tx1"/>
            </a:solidFill>
          </a:endParaRPr>
        </a:p>
      </dsp:txBody>
      <dsp:txXfrm>
        <a:off x="34551" y="34551"/>
        <a:ext cx="7276683" cy="1110569"/>
      </dsp:txXfrm>
    </dsp:sp>
    <dsp:sp modelId="{ACF84A53-6CC6-4D97-B372-7B04EFC9EE48}">
      <dsp:nvSpPr>
        <dsp:cNvPr id="0" name=""/>
        <dsp:cNvSpPr/>
      </dsp:nvSpPr>
      <dsp:spPr>
        <a:xfrm>
          <a:off x="754379" y="1376282"/>
          <a:ext cx="8549640" cy="117967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err="1">
              <a:solidFill>
                <a:schemeClr val="tx1"/>
              </a:solidFill>
            </a:rPr>
            <a:t>Perkembangan</a:t>
          </a:r>
          <a:r>
            <a:rPr lang="en-US" sz="1800" b="0" kern="1200" dirty="0">
              <a:solidFill>
                <a:schemeClr val="tx1"/>
              </a:solidFill>
            </a:rPr>
            <a:t> </a:t>
          </a:r>
          <a:r>
            <a:rPr lang="en-US" sz="1800" b="0" kern="1200" dirty="0" err="1">
              <a:solidFill>
                <a:schemeClr val="tx1"/>
              </a:solidFill>
            </a:rPr>
            <a:t>ilmu</a:t>
          </a:r>
          <a:r>
            <a:rPr lang="en-US" sz="1800" b="0" kern="1200" dirty="0">
              <a:solidFill>
                <a:schemeClr val="tx1"/>
              </a:solidFill>
            </a:rPr>
            <a:t> </a:t>
          </a:r>
          <a:r>
            <a:rPr lang="en-US" sz="1800" b="0" kern="1200" dirty="0" err="1">
              <a:solidFill>
                <a:schemeClr val="tx1"/>
              </a:solidFill>
            </a:rPr>
            <a:t>pengetahuan</a:t>
          </a:r>
          <a:r>
            <a:rPr lang="en-US" sz="1800" b="0" kern="1200" dirty="0">
              <a:solidFill>
                <a:schemeClr val="tx1"/>
              </a:solidFill>
            </a:rPr>
            <a:t> di Indonesia </a:t>
          </a:r>
          <a:r>
            <a:rPr lang="en-US" sz="1800" b="0" kern="1200" dirty="0" err="1">
              <a:solidFill>
                <a:schemeClr val="tx1"/>
              </a:solidFill>
            </a:rPr>
            <a:t>lebih</a:t>
          </a:r>
          <a:r>
            <a:rPr lang="en-US" sz="1800" b="0" kern="1200" dirty="0">
              <a:solidFill>
                <a:schemeClr val="tx1"/>
              </a:solidFill>
            </a:rPr>
            <a:t> </a:t>
          </a:r>
          <a:r>
            <a:rPr lang="en-US" sz="1800" b="0" kern="1200" dirty="0" err="1">
              <a:solidFill>
                <a:schemeClr val="tx1"/>
              </a:solidFill>
            </a:rPr>
            <a:t>berorientasi</a:t>
          </a:r>
          <a:r>
            <a:rPr lang="en-US" sz="1800" b="0" kern="1200" dirty="0">
              <a:solidFill>
                <a:schemeClr val="tx1"/>
              </a:solidFill>
            </a:rPr>
            <a:t> pada </a:t>
          </a:r>
          <a:r>
            <a:rPr lang="en-US" sz="1800" b="0" kern="1200" dirty="0" err="1">
              <a:solidFill>
                <a:schemeClr val="tx1"/>
              </a:solidFill>
            </a:rPr>
            <a:t>kebutuhan</a:t>
          </a:r>
          <a:r>
            <a:rPr lang="en-US" sz="1800" b="0" kern="1200" dirty="0">
              <a:solidFill>
                <a:schemeClr val="tx1"/>
              </a:solidFill>
            </a:rPr>
            <a:t> pasar.</a:t>
          </a:r>
          <a:endParaRPr lang="en-ID" sz="1800" b="0" kern="1200" dirty="0">
            <a:solidFill>
              <a:schemeClr val="tx1"/>
            </a:solidFill>
          </a:endParaRPr>
        </a:p>
      </dsp:txBody>
      <dsp:txXfrm>
        <a:off x="788930" y="1410833"/>
        <a:ext cx="6959371" cy="1110569"/>
      </dsp:txXfrm>
    </dsp:sp>
    <dsp:sp modelId="{F6D710BB-9613-4DF9-824A-FA088397AD6E}">
      <dsp:nvSpPr>
        <dsp:cNvPr id="0" name=""/>
        <dsp:cNvSpPr/>
      </dsp:nvSpPr>
      <dsp:spPr>
        <a:xfrm>
          <a:off x="1508759" y="2752565"/>
          <a:ext cx="8549640" cy="117967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solidFill>
                <a:schemeClr val="tx1"/>
              </a:solidFill>
            </a:rPr>
            <a:t>Pengembangan</a:t>
          </a:r>
          <a:r>
            <a:rPr lang="en-US" sz="1800" kern="1200" dirty="0">
              <a:solidFill>
                <a:schemeClr val="tx1"/>
              </a:solidFill>
            </a:rPr>
            <a:t> </a:t>
          </a:r>
          <a:r>
            <a:rPr lang="en-US" sz="1800" kern="1200" dirty="0" err="1">
              <a:solidFill>
                <a:schemeClr val="tx1"/>
              </a:solidFill>
            </a:rPr>
            <a:t>ilmu</a:t>
          </a:r>
          <a:r>
            <a:rPr lang="en-US" sz="1800" kern="1200" dirty="0">
              <a:solidFill>
                <a:schemeClr val="tx1"/>
              </a:solidFill>
            </a:rPr>
            <a:t> </a:t>
          </a:r>
          <a:r>
            <a:rPr lang="en-US" sz="1800" kern="1200" dirty="0" err="1">
              <a:solidFill>
                <a:schemeClr val="tx1"/>
              </a:solidFill>
            </a:rPr>
            <a:t>pengetahuan</a:t>
          </a:r>
          <a:r>
            <a:rPr lang="en-US" sz="1800" kern="1200" dirty="0">
              <a:solidFill>
                <a:schemeClr val="tx1"/>
              </a:solidFill>
            </a:rPr>
            <a:t> dan </a:t>
          </a:r>
          <a:r>
            <a:rPr lang="en-US" sz="1800" kern="1200" dirty="0" err="1">
              <a:solidFill>
                <a:schemeClr val="tx1"/>
              </a:solidFill>
            </a:rPr>
            <a:t>teknologi</a:t>
          </a:r>
          <a:r>
            <a:rPr lang="en-US" sz="1800" kern="1200" dirty="0">
              <a:solidFill>
                <a:schemeClr val="tx1"/>
              </a:solidFill>
            </a:rPr>
            <a:t> di Indonesia </a:t>
          </a:r>
          <a:r>
            <a:rPr lang="en-US" sz="1800" kern="1200" dirty="0" err="1">
              <a:solidFill>
                <a:schemeClr val="tx1"/>
              </a:solidFill>
            </a:rPr>
            <a:t>belum</a:t>
          </a:r>
          <a:r>
            <a:rPr lang="en-US" sz="1800" kern="1200" dirty="0">
              <a:solidFill>
                <a:schemeClr val="tx1"/>
              </a:solidFill>
            </a:rPr>
            <a:t> </a:t>
          </a:r>
          <a:r>
            <a:rPr lang="en-US" sz="1800" kern="1200" dirty="0" err="1">
              <a:solidFill>
                <a:schemeClr val="tx1"/>
              </a:solidFill>
            </a:rPr>
            <a:t>melibatkan</a:t>
          </a:r>
          <a:r>
            <a:rPr lang="en-US" sz="1800" kern="1200" dirty="0">
              <a:solidFill>
                <a:schemeClr val="tx1"/>
              </a:solidFill>
            </a:rPr>
            <a:t> </a:t>
          </a:r>
          <a:r>
            <a:rPr lang="en-US" sz="1800" kern="1200" dirty="0" err="1">
              <a:solidFill>
                <a:schemeClr val="tx1"/>
              </a:solidFill>
            </a:rPr>
            <a:t>masyarakat</a:t>
          </a:r>
          <a:r>
            <a:rPr lang="en-US" sz="1800" kern="1200" dirty="0">
              <a:solidFill>
                <a:schemeClr val="tx1"/>
              </a:solidFill>
            </a:rPr>
            <a:t> </a:t>
          </a:r>
          <a:r>
            <a:rPr lang="en-US" sz="1800" kern="1200" dirty="0" err="1">
              <a:solidFill>
                <a:schemeClr val="tx1"/>
              </a:solidFill>
            </a:rPr>
            <a:t>luas</a:t>
          </a:r>
          <a:r>
            <a:rPr lang="en-US" sz="1800" kern="1200" dirty="0">
              <a:solidFill>
                <a:schemeClr val="tx1"/>
              </a:solidFill>
            </a:rPr>
            <a:t>.</a:t>
          </a:r>
          <a:endParaRPr lang="en-ID" sz="1800" kern="1200" dirty="0">
            <a:solidFill>
              <a:schemeClr val="tx1"/>
            </a:solidFill>
          </a:endParaRPr>
        </a:p>
      </dsp:txBody>
      <dsp:txXfrm>
        <a:off x="1543310" y="2787116"/>
        <a:ext cx="6959371" cy="1110569"/>
      </dsp:txXfrm>
    </dsp:sp>
    <dsp:sp modelId="{01C975FD-E6F9-40BC-B4B4-1E851F6DF764}">
      <dsp:nvSpPr>
        <dsp:cNvPr id="0" name=""/>
        <dsp:cNvSpPr/>
      </dsp:nvSpPr>
      <dsp:spPr>
        <a:xfrm>
          <a:off x="7782853" y="894583"/>
          <a:ext cx="766786" cy="76678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ID" sz="3400" kern="1200">
            <a:solidFill>
              <a:schemeClr val="tx1"/>
            </a:solidFill>
          </a:endParaRPr>
        </a:p>
      </dsp:txBody>
      <dsp:txXfrm>
        <a:off x="7955380" y="894583"/>
        <a:ext cx="421732" cy="577006"/>
      </dsp:txXfrm>
    </dsp:sp>
    <dsp:sp modelId="{226EA8BD-ED77-419A-8CB1-7745A9836F0D}">
      <dsp:nvSpPr>
        <dsp:cNvPr id="0" name=""/>
        <dsp:cNvSpPr/>
      </dsp:nvSpPr>
      <dsp:spPr>
        <a:xfrm>
          <a:off x="8537233" y="2263002"/>
          <a:ext cx="766786" cy="76678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ID" sz="3400" kern="1200">
            <a:solidFill>
              <a:schemeClr val="tx1"/>
            </a:solidFill>
          </a:endParaRPr>
        </a:p>
      </dsp:txBody>
      <dsp:txXfrm>
        <a:off x="8709760" y="2263002"/>
        <a:ext cx="421732" cy="57700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d-ID"/>
              <a:t>Klik untuk mengedit gaya judul Master</a:t>
            </a:r>
            <a:endParaRPr lang="en-US" dirty="0"/>
          </a:p>
        </p:txBody>
      </p:sp>
      <p:sp>
        <p:nvSpPr>
          <p:cNvPr id="3" name="Subtitle 2"/>
          <p:cNvSpPr>
            <a:spLocks noGrp="1"/>
          </p:cNvSpPr>
          <p:nvPr>
            <p:ph type="subTitle" idx="1" hasCustomPrompt="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184DA70-C731-4C70-880D-CCD4705E623C}" type="datetime1">
              <a:rPr lang="en-US" smtClean="0"/>
              <a:t>12/11/2023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A98EE3D-8CD1-4C3F-BD1C-C98C959646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d-ID"/>
              <a:t>Klik untuk mengedit gaya judul Master</a:t>
            </a:r>
            <a:endParaRPr lang="en-US" dirty="0"/>
          </a:p>
        </p:txBody>
      </p:sp>
      <p:sp>
        <p:nvSpPr>
          <p:cNvPr id="3" name="Vertical Text Placeholder 2"/>
          <p:cNvSpPr>
            <a:spLocks noGrp="1"/>
          </p:cNvSpPr>
          <p:nvPr>
            <p:ph type="body" orient="vert" idx="1" hasCustomPrompt="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1600" y="762000"/>
            <a:ext cx="2362200" cy="5257800"/>
          </a:xfrm>
        </p:spPr>
        <p:txBody>
          <a:bodyPr vert="eaVert"/>
          <a:lstStyle/>
          <a:p>
            <a:r>
              <a:rPr lang="id-ID"/>
              <a:t>Klik untuk mengedit gaya judul Master</a:t>
            </a:r>
            <a:endParaRPr lang="en-US" dirty="0"/>
          </a:p>
        </p:txBody>
      </p:sp>
      <p:sp>
        <p:nvSpPr>
          <p:cNvPr id="3" name="Vertical Text Placeholder 2"/>
          <p:cNvSpPr>
            <a:spLocks noGrp="1"/>
          </p:cNvSpPr>
          <p:nvPr>
            <p:ph type="body" orient="vert" idx="1" hasCustomPrompt="1"/>
          </p:nvPr>
        </p:nvSpPr>
        <p:spPr>
          <a:xfrm>
            <a:off x="838200" y="762000"/>
            <a:ext cx="8077200" cy="5257800"/>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d-ID"/>
              <a:t>Klik untuk mengedit gaya judul Master</a:t>
            </a:r>
            <a:endParaRPr lang="en-US" dirty="0"/>
          </a:p>
        </p:txBody>
      </p:sp>
      <p:sp>
        <p:nvSpPr>
          <p:cNvPr id="3" name="Content Placeholder 2"/>
          <p:cNvSpPr>
            <a:spLocks noGrp="1"/>
          </p:cNvSpPr>
          <p:nvPr>
            <p:ph idx="1" hasCustomPrompt="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4BE1D723-8F53-4F53-90B0-1982A396982E}" type="datetime1">
              <a:rPr lang="en-US" smtClean="0"/>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eader Bagia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d-ID"/>
              <a:t>Klik untuk mengedit gaya judul Master</a:t>
            </a:r>
            <a:endParaRPr lang="en-US" dirty="0"/>
          </a:p>
        </p:txBody>
      </p:sp>
      <p:sp>
        <p:nvSpPr>
          <p:cNvPr id="3" name="Text Placeholder 2"/>
          <p:cNvSpPr>
            <a:spLocks noGrp="1"/>
          </p:cNvSpPr>
          <p:nvPr>
            <p:ph type="body" idx="1" hasCustomPrompt="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a:t>Klik untuk edit gaya teks Master</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7669AF7-7BEB-44E4-9852-375E34362B5B}" type="datetime1">
              <a:rPr lang="en-US" smtClean="0"/>
              <a:t>12/11/2023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3A98EE3D-8CD1-4C3F-BD1C-C98C959646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id-ID"/>
              <a:t>Klik untuk mengedit gaya judul Master</a:t>
            </a:r>
            <a:endParaRPr lang="en-US" dirty="0"/>
          </a:p>
        </p:txBody>
      </p:sp>
      <p:sp>
        <p:nvSpPr>
          <p:cNvPr id="3" name="Content Placeholder 2"/>
          <p:cNvSpPr>
            <a:spLocks noGrp="1"/>
          </p:cNvSpPr>
          <p:nvPr>
            <p:ph sz="half" idx="1" hasCustomPrompt="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Content Placeholder 3"/>
          <p:cNvSpPr>
            <a:spLocks noGrp="1"/>
          </p:cNvSpPr>
          <p:nvPr>
            <p:ph sz="half" idx="2" hasCustomPrompt="1"/>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d-ID"/>
              <a:t>Klik untuk mengedit gaya judul Master</a:t>
            </a:r>
            <a:endParaRPr lang="en-US" dirty="0"/>
          </a:p>
        </p:txBody>
      </p:sp>
      <p:sp>
        <p:nvSpPr>
          <p:cNvPr id="3" name="Text Placeholder 2"/>
          <p:cNvSpPr>
            <a:spLocks noGrp="1"/>
          </p:cNvSpPr>
          <p:nvPr>
            <p:ph type="body" idx="1" hasCustomPrompt="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Content Placeholder 3"/>
          <p:cNvSpPr>
            <a:spLocks noGrp="1"/>
          </p:cNvSpPr>
          <p:nvPr>
            <p:ph sz="half" idx="2" hasCustomPrompt="1"/>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Text Placeholder 4"/>
          <p:cNvSpPr>
            <a:spLocks noGrp="1"/>
          </p:cNvSpPr>
          <p:nvPr>
            <p:ph type="body" sz="quarter" idx="3" hasCustomPrompt="1"/>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Content Placeholder 5"/>
          <p:cNvSpPr>
            <a:spLocks noGrp="1"/>
          </p:cNvSpPr>
          <p:nvPr>
            <p:ph sz="quarter" idx="4" hasCustomPrompt="1"/>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d-ID"/>
              <a:t>Klik untuk mengedit gaya judul Master</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onten dengan Keteranga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d-ID"/>
              <a:t>Klik untuk mengedit gaya judul Master</a:t>
            </a:r>
            <a:endParaRPr lang="en-US" dirty="0"/>
          </a:p>
        </p:txBody>
      </p:sp>
      <p:sp>
        <p:nvSpPr>
          <p:cNvPr id="3" name="Content Placeholder 2"/>
          <p:cNvSpPr>
            <a:spLocks noGrp="1"/>
          </p:cNvSpPr>
          <p:nvPr>
            <p:ph idx="1" hasCustomPrompt="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Text Placeholder 3"/>
          <p:cNvSpPr>
            <a:spLocks noGrp="1"/>
          </p:cNvSpPr>
          <p:nvPr>
            <p:ph type="body" sz="half" idx="2" hasCustomPrompt="1"/>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8" name="Date Placeholder 7"/>
          <p:cNvSpPr>
            <a:spLocks noGrp="1"/>
          </p:cNvSpPr>
          <p:nvPr>
            <p:ph type="dt" sz="half" idx="10"/>
          </p:nvPr>
        </p:nvSpPr>
        <p:spPr/>
        <p:txBody>
          <a:bodyPr/>
          <a:lstStyle/>
          <a:p>
            <a:fld id="{92BEA474-078D-4E9B-9B14-09A87B19DC46}" type="datetime1">
              <a:rPr lang="en-US" smtClean="0"/>
              <a:t>12/11/2023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A98EE3D-8CD1-4C3F-BD1C-C98C9596463C}"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Gambar dengan Keteranga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9296400" y="603504"/>
            <a:ext cx="2432304" cy="1645920"/>
          </a:xfrm>
        </p:spPr>
        <p:txBody>
          <a:bodyPr anchor="b">
            <a:noAutofit/>
          </a:bodyPr>
          <a:lstStyle>
            <a:lvl1pPr algn="l">
              <a:defRPr sz="2800" b="0">
                <a:solidFill>
                  <a:srgbClr val="FFFFFF"/>
                </a:solidFill>
                <a:latin typeface="+mj-lt"/>
              </a:defRPr>
            </a:lvl1pPr>
          </a:lstStyle>
          <a:p>
            <a:r>
              <a:rPr lang="id-ID"/>
              <a:t>Klik untuk mengedit gaya judul Master</a:t>
            </a:r>
            <a:endParaRPr lang="en-US" dirty="0"/>
          </a:p>
        </p:txBody>
      </p:sp>
      <p:sp>
        <p:nvSpPr>
          <p:cNvPr id="3" name="Picture Placeholder 2"/>
          <p:cNvSpPr>
            <a:spLocks noGrp="1" noChangeAspect="1"/>
          </p:cNvSpPr>
          <p:nvPr>
            <p:ph type="pic" idx="1" hasCustomPrompt="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d-ID"/>
              <a:t>Klik ikon untuk menambahkan gambar</a:t>
            </a:r>
            <a:endParaRPr lang="en-US" dirty="0"/>
          </a:p>
        </p:txBody>
      </p:sp>
      <p:sp>
        <p:nvSpPr>
          <p:cNvPr id="4" name="Text Placeholder 3"/>
          <p:cNvSpPr>
            <a:spLocks noGrp="1"/>
          </p:cNvSpPr>
          <p:nvPr>
            <p:ph type="body" sz="half" idx="2" hasCustomPrompt="1"/>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907D986-8816-4272-A432-0437A28A9828}" type="datetime1">
              <a:rPr lang="en-US" smtClean="0"/>
              <a:t>12/11/2023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A98EE3D-8CD1-4C3F-BD1C-C98C9596463C}"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d-ID"/>
              <a:t>Klik untuk mengedit gaya judul Master</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2D6E202-B606-4609-B914-27C9371A1F6D}" type="datetime1">
              <a:rPr lang="en-US" smtClean="0"/>
              <a:t>12/11/2023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A98EE3D-8CD1-4C3F-BD1C-C98C959646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anose="02020404030301010803"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piece of paper with a pencil laying on top"/>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0" y="975"/>
            <a:ext cx="12191980" cy="6858000"/>
          </a:xfrm>
          <a:prstGeom prst="rect">
            <a:avLst/>
          </a:prstGeom>
        </p:spPr>
      </p:pic>
      <p:sp>
        <p:nvSpPr>
          <p:cNvPr id="2" name="Title 1"/>
          <p:cNvSpPr>
            <a:spLocks noGrp="1"/>
          </p:cNvSpPr>
          <p:nvPr>
            <p:ph type="ctrTitle"/>
          </p:nvPr>
        </p:nvSpPr>
        <p:spPr>
          <a:xfrm>
            <a:off x="3587115" y="0"/>
            <a:ext cx="8707755" cy="2901950"/>
          </a:xfrm>
        </p:spPr>
        <p:txBody>
          <a:bodyPr anchor="b">
            <a:noAutofit/>
          </a:bodyPr>
          <a:lstStyle/>
          <a:p>
            <a:pPr algn="ctr"/>
            <a:r>
              <a:rPr lang="en-US" sz="5400" b="1" dirty="0">
                <a:solidFill>
                  <a:schemeClr val="bg1"/>
                </a:solidFill>
              </a:rPr>
              <a:t>Pancasila </a:t>
            </a:r>
            <a:r>
              <a:rPr lang="en-US" sz="5400" b="1" dirty="0" err="1">
                <a:solidFill>
                  <a:schemeClr val="bg1"/>
                </a:solidFill>
              </a:rPr>
              <a:t>sebagai</a:t>
            </a:r>
            <a:r>
              <a:rPr lang="en-US" sz="5400" b="1" dirty="0">
                <a:solidFill>
                  <a:schemeClr val="bg1"/>
                </a:solidFill>
              </a:rPr>
              <a:t> </a:t>
            </a:r>
            <a:r>
              <a:rPr lang="en-US" sz="5400" b="1" dirty="0" err="1">
                <a:solidFill>
                  <a:schemeClr val="bg1"/>
                </a:solidFill>
              </a:rPr>
              <a:t>dasar</a:t>
            </a:r>
            <a:r>
              <a:rPr lang="en-US" sz="5400" b="1" dirty="0">
                <a:solidFill>
                  <a:schemeClr val="bg1"/>
                </a:solidFill>
              </a:rPr>
              <a:t> </a:t>
            </a:r>
            <a:r>
              <a:rPr lang="en-US" sz="5400" b="1" dirty="0" err="1">
                <a:solidFill>
                  <a:schemeClr val="bg1"/>
                </a:solidFill>
              </a:rPr>
              <a:t>pengembangan</a:t>
            </a:r>
            <a:r>
              <a:rPr lang="en-US" sz="5400" b="1" dirty="0">
                <a:solidFill>
                  <a:schemeClr val="bg1"/>
                </a:solidFill>
              </a:rPr>
              <a:t> </a:t>
            </a:r>
            <a:r>
              <a:rPr lang="en-US" sz="5400" b="1" dirty="0" err="1">
                <a:solidFill>
                  <a:schemeClr val="bg1"/>
                </a:solidFill>
              </a:rPr>
              <a:t>ilmu</a:t>
            </a:r>
          </a:p>
        </p:txBody>
      </p:sp>
      <p:sp>
        <p:nvSpPr>
          <p:cNvPr id="3" name="TextBox 2">
            <a:extLst>
              <a:ext uri="{FF2B5EF4-FFF2-40B4-BE49-F238E27FC236}">
                <a16:creationId xmlns:a16="http://schemas.microsoft.com/office/drawing/2014/main" id="{335FBFEC-0591-62D8-ADC8-2535DE804367}"/>
              </a:ext>
            </a:extLst>
          </p:cNvPr>
          <p:cNvSpPr txBox="1"/>
          <p:nvPr/>
        </p:nvSpPr>
        <p:spPr>
          <a:xfrm>
            <a:off x="329680" y="4915286"/>
            <a:ext cx="5766319" cy="369332"/>
          </a:xfrm>
          <a:prstGeom prst="rect">
            <a:avLst/>
          </a:prstGeom>
          <a:noFill/>
        </p:spPr>
        <p:txBody>
          <a:bodyPr wrap="square" rtlCol="0">
            <a:spAutoFit/>
          </a:bodyPr>
          <a:lstStyle/>
          <a:p>
            <a:endParaRPr lang="en-US"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E06E-76D3-29C9-DF0D-C84EC4D06DE5}"/>
              </a:ext>
            </a:extLst>
          </p:cNvPr>
          <p:cNvSpPr>
            <a:spLocks noGrp="1"/>
          </p:cNvSpPr>
          <p:nvPr>
            <p:ph type="title"/>
          </p:nvPr>
        </p:nvSpPr>
        <p:spPr/>
        <p:txBody>
          <a:bodyPr>
            <a:noAutofit/>
          </a:bodyPr>
          <a:lstStyle/>
          <a:p>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Rangkuman</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Pengertian</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Pentingnya</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Nilai</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endParaRPr lang="en-ID" sz="3600" b="1" dirty="0"/>
          </a:p>
        </p:txBody>
      </p:sp>
      <p:sp>
        <p:nvSpPr>
          <p:cNvPr id="5" name="Rectangle 4">
            <a:extLst>
              <a:ext uri="{FF2B5EF4-FFF2-40B4-BE49-F238E27FC236}">
                <a16:creationId xmlns:a16="http://schemas.microsoft.com/office/drawing/2014/main" id="{B0AD523B-96B0-FC7A-D0DF-00C553F3DA20}"/>
              </a:ext>
            </a:extLst>
          </p:cNvPr>
          <p:cNvSpPr/>
          <p:nvPr/>
        </p:nvSpPr>
        <p:spPr>
          <a:xfrm>
            <a:off x="1066800" y="2442116"/>
            <a:ext cx="6828263" cy="150541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kern="0" dirty="0">
                <a:effectLst/>
                <a:latin typeface="Times New Roman" panose="02020603050405020304" pitchFamily="18" charset="0"/>
                <a:ea typeface="Calibri" panose="020F0502020204030204" pitchFamily="34" charset="0"/>
              </a:rPr>
              <a:t>Pancasila </a:t>
            </a:r>
            <a:r>
              <a:rPr lang="en-US" sz="2000" kern="0" dirty="0" err="1">
                <a:effectLst/>
                <a:latin typeface="Times New Roman" panose="02020603050405020304" pitchFamily="18" charset="0"/>
                <a:ea typeface="Calibri" panose="020F0502020204030204" pitchFamily="34" charset="0"/>
              </a:rPr>
              <a:t>sebagai</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dasar</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nilai</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pengembangan</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ilmu</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artinya</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kelima</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sila</a:t>
            </a:r>
            <a:r>
              <a:rPr lang="en-US" sz="2000" kern="0" dirty="0">
                <a:effectLst/>
                <a:latin typeface="Times New Roman" panose="02020603050405020304" pitchFamily="18" charset="0"/>
                <a:ea typeface="Calibri" panose="020F0502020204030204" pitchFamily="34" charset="0"/>
              </a:rPr>
              <a:t> Pancasila </a:t>
            </a:r>
            <a:r>
              <a:rPr lang="en-US" sz="2000" kern="0" dirty="0" err="1">
                <a:effectLst/>
                <a:latin typeface="Times New Roman" panose="02020603050405020304" pitchFamily="18" charset="0"/>
                <a:ea typeface="Calibri" panose="020F0502020204030204" pitchFamily="34" charset="0"/>
              </a:rPr>
              <a:t>merupakan</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pegangan</a:t>
            </a:r>
            <a:r>
              <a:rPr lang="en-US" sz="2000" kern="0" dirty="0">
                <a:effectLst/>
                <a:latin typeface="Times New Roman" panose="02020603050405020304" pitchFamily="18" charset="0"/>
                <a:ea typeface="Calibri" panose="020F0502020204030204" pitchFamily="34" charset="0"/>
              </a:rPr>
              <a:t> dan </a:t>
            </a:r>
            <a:r>
              <a:rPr lang="en-US" sz="2000" kern="0" dirty="0" err="1">
                <a:effectLst/>
                <a:latin typeface="Times New Roman" panose="02020603050405020304" pitchFamily="18" charset="0"/>
                <a:ea typeface="Calibri" panose="020F0502020204030204" pitchFamily="34" charset="0"/>
              </a:rPr>
              <a:t>pedoman</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dalam</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pengembangan</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ilmu</a:t>
            </a:r>
            <a:r>
              <a:rPr lang="en-US" sz="2000" kern="0" dirty="0">
                <a:effectLst/>
                <a:latin typeface="Times New Roman" panose="02020603050405020304" pitchFamily="18" charset="0"/>
                <a:ea typeface="Calibri" panose="020F0502020204030204" pitchFamily="34" charset="0"/>
              </a:rPr>
              <a:t> </a:t>
            </a:r>
            <a:r>
              <a:rPr lang="en-US" sz="2000" kern="0" dirty="0" err="1">
                <a:effectLst/>
                <a:latin typeface="Times New Roman" panose="02020603050405020304" pitchFamily="18" charset="0"/>
                <a:ea typeface="Calibri" panose="020F0502020204030204" pitchFamily="34" charset="0"/>
              </a:rPr>
              <a:t>pengetahuan</a:t>
            </a:r>
            <a:r>
              <a:rPr lang="en-US" sz="2000" kern="0" dirty="0">
                <a:effectLst/>
                <a:latin typeface="Times New Roman" panose="02020603050405020304" pitchFamily="18" charset="0"/>
                <a:ea typeface="Calibri" panose="020F0502020204030204" pitchFamily="34" charset="0"/>
              </a:rPr>
              <a:t> dan </a:t>
            </a:r>
            <a:r>
              <a:rPr lang="en-US" sz="2000" kern="0" dirty="0" err="1">
                <a:effectLst/>
                <a:latin typeface="Times New Roman" panose="02020603050405020304" pitchFamily="18" charset="0"/>
                <a:ea typeface="Calibri" panose="020F0502020204030204" pitchFamily="34" charset="0"/>
              </a:rPr>
              <a:t>teknologi</a:t>
            </a:r>
            <a:r>
              <a:rPr lang="en-US" sz="2000" kern="0" dirty="0">
                <a:effectLst/>
                <a:latin typeface="Times New Roman" panose="02020603050405020304" pitchFamily="18" charset="0"/>
                <a:ea typeface="Calibri" panose="020F0502020204030204" pitchFamily="34" charset="0"/>
              </a:rPr>
              <a:t>.</a:t>
            </a:r>
            <a:endParaRPr lang="en-ID" sz="2000" dirty="0"/>
          </a:p>
        </p:txBody>
      </p:sp>
      <p:sp>
        <p:nvSpPr>
          <p:cNvPr id="6" name="Rectangle 5">
            <a:extLst>
              <a:ext uri="{FF2B5EF4-FFF2-40B4-BE49-F238E27FC236}">
                <a16:creationId xmlns:a16="http://schemas.microsoft.com/office/drawing/2014/main" id="{F7384DF7-78AF-EFCF-15F9-F6CFC3977005}"/>
              </a:ext>
            </a:extLst>
          </p:cNvPr>
          <p:cNvSpPr/>
          <p:nvPr/>
        </p:nvSpPr>
        <p:spPr>
          <a:xfrm>
            <a:off x="1066800" y="4560849"/>
            <a:ext cx="6828263" cy="150541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kern="0" dirty="0" err="1">
                <a:solidFill>
                  <a:schemeClr val="tx1"/>
                </a:solidFill>
                <a:effectLst/>
                <a:latin typeface="Times New Roman" panose="02020603050405020304" pitchFamily="18" charset="0"/>
                <a:ea typeface="Calibri" panose="020F0502020204030204" pitchFamily="34" charset="0"/>
              </a:rPr>
              <a:t>Pentingnya</a:t>
            </a:r>
            <a:r>
              <a:rPr lang="en-US" sz="2000" kern="0" dirty="0">
                <a:solidFill>
                  <a:schemeClr val="tx1"/>
                </a:solidFill>
                <a:effectLst/>
                <a:latin typeface="Times New Roman" panose="02020603050405020304" pitchFamily="18" charset="0"/>
                <a:ea typeface="Calibri" panose="020F0502020204030204" pitchFamily="34" charset="0"/>
              </a:rPr>
              <a:t> Pancasila </a:t>
            </a:r>
            <a:r>
              <a:rPr lang="en-US" sz="2000" kern="0" dirty="0" err="1">
                <a:solidFill>
                  <a:schemeClr val="tx1"/>
                </a:solidFill>
                <a:effectLst/>
                <a:latin typeface="Times New Roman" panose="02020603050405020304" pitchFamily="18" charset="0"/>
                <a:ea typeface="Calibri" panose="020F0502020204030204" pitchFamily="34" charset="0"/>
              </a:rPr>
              <a:t>sebagai</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dasar</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nilai</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pengembangan</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ilmu</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bagi</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mahasiswa</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adalah</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untuk</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memperlihatkan</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peran</a:t>
            </a:r>
            <a:r>
              <a:rPr lang="en-US" sz="2000" kern="0" dirty="0">
                <a:solidFill>
                  <a:schemeClr val="tx1"/>
                </a:solidFill>
                <a:effectLst/>
                <a:latin typeface="Times New Roman" panose="02020603050405020304" pitchFamily="18" charset="0"/>
                <a:ea typeface="Calibri" panose="020F0502020204030204" pitchFamily="34" charset="0"/>
              </a:rPr>
              <a:t> Pancasila </a:t>
            </a:r>
            <a:r>
              <a:rPr lang="en-US" sz="2000" kern="0" dirty="0" err="1">
                <a:solidFill>
                  <a:schemeClr val="tx1"/>
                </a:solidFill>
                <a:effectLst/>
                <a:latin typeface="Times New Roman" panose="02020603050405020304" pitchFamily="18" charset="0"/>
                <a:ea typeface="Calibri" panose="020F0502020204030204" pitchFamily="34" charset="0"/>
              </a:rPr>
              <a:t>sebagai</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rambu</a:t>
            </a:r>
            <a:r>
              <a:rPr lang="en-US" sz="2000" kern="0" dirty="0">
                <a:solidFill>
                  <a:schemeClr val="tx1"/>
                </a:solidFill>
                <a:effectLst/>
                <a:latin typeface="Times New Roman" panose="02020603050405020304" pitchFamily="18" charset="0"/>
                <a:ea typeface="Calibri" panose="020F0502020204030204" pitchFamily="34" charset="0"/>
              </a:rPr>
              <a:t> - </a:t>
            </a:r>
            <a:r>
              <a:rPr lang="en-US" sz="2000" kern="0" dirty="0" err="1">
                <a:solidFill>
                  <a:schemeClr val="tx1"/>
                </a:solidFill>
                <a:effectLst/>
                <a:latin typeface="Times New Roman" panose="02020603050405020304" pitchFamily="18" charset="0"/>
                <a:ea typeface="Calibri" panose="020F0502020204030204" pitchFamily="34" charset="0"/>
              </a:rPr>
              <a:t>rambu</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normatif</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bagi</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pengembangan</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ilmu</a:t>
            </a:r>
            <a:r>
              <a:rPr lang="en-US" sz="2000" kern="0" dirty="0">
                <a:solidFill>
                  <a:schemeClr val="tx1"/>
                </a:solidFill>
                <a:effectLst/>
                <a:latin typeface="Times New Roman" panose="02020603050405020304" pitchFamily="18" charset="0"/>
                <a:ea typeface="Calibri" panose="020F0502020204030204" pitchFamily="34" charset="0"/>
              </a:rPr>
              <a:t> </a:t>
            </a:r>
            <a:r>
              <a:rPr lang="en-US" sz="2000" kern="0" dirty="0" err="1">
                <a:solidFill>
                  <a:schemeClr val="tx1"/>
                </a:solidFill>
                <a:effectLst/>
                <a:latin typeface="Times New Roman" panose="02020603050405020304" pitchFamily="18" charset="0"/>
                <a:ea typeface="Calibri" panose="020F0502020204030204" pitchFamily="34" charset="0"/>
              </a:rPr>
              <a:t>pengetahuan</a:t>
            </a:r>
            <a:r>
              <a:rPr lang="en-US" sz="2000" kern="0" dirty="0">
                <a:solidFill>
                  <a:schemeClr val="tx1"/>
                </a:solidFill>
                <a:effectLst/>
                <a:latin typeface="Times New Roman" panose="02020603050405020304" pitchFamily="18" charset="0"/>
                <a:ea typeface="Calibri" panose="020F0502020204030204" pitchFamily="34" charset="0"/>
              </a:rPr>
              <a:t> di Indonesia.</a:t>
            </a:r>
            <a:endParaRPr lang="en-ID" sz="2000" dirty="0">
              <a:solidFill>
                <a:schemeClr val="tx1"/>
              </a:solidFill>
            </a:endParaRPr>
          </a:p>
        </p:txBody>
      </p:sp>
    </p:spTree>
    <p:extLst>
      <p:ext uri="{BB962C8B-B14F-4D97-AF65-F5344CB8AC3E}">
        <p14:creationId xmlns:p14="http://schemas.microsoft.com/office/powerpoint/2010/main" val="4831140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rmAutofit/>
          </a:bodyPr>
          <a:lstStyle/>
          <a:p>
            <a:pPr algn="ctr"/>
            <a:r>
              <a:rPr lang="en-US" sz="4300" b="1" dirty="0" err="1"/>
              <a:t>Pembahasan</a:t>
            </a:r>
            <a:r>
              <a:rPr lang="en-US" sz="4300" b="1" dirty="0"/>
              <a:t> </a:t>
            </a:r>
          </a:p>
        </p:txBody>
      </p:sp>
      <p:sp>
        <p:nvSpPr>
          <p:cNvPr id="5" name="Tampungan Konten 4"/>
          <p:cNvSpPr>
            <a:spLocks noGrp="1"/>
          </p:cNvSpPr>
          <p:nvPr>
            <p:ph idx="1"/>
          </p:nvPr>
        </p:nvSpPr>
        <p:spPr/>
        <p:txBody>
          <a:bodyPr>
            <a:normAutofit fontScale="92500" lnSpcReduction="20000"/>
          </a:bodyPr>
          <a:lstStyle/>
          <a:p>
            <a:pPr marL="0" indent="0">
              <a:lnSpc>
                <a:spcPct val="160000"/>
              </a:lnSpc>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Pancasila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Nilai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Diperlukannya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Nilai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Menggali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Sumber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Historis</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Sosiologis</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Politis</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Nilai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Indonesia</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Membangun</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Argumen</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Dinamika</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Tantangan</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Nilai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Mendeskripsikan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Esensi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Urgensi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NilaiPengembangan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Masa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60000"/>
              </a:lnSpc>
              <a:buNone/>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Rangkuman</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Pengertian</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Pentingnya</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2000"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a:t>
            </a:r>
            <a:r>
              <a:rPr lang="en-US" sz="2000"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Nilai</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p:txBody>
          <a:bodyPr>
            <a:normAutofit fontScale="90000"/>
          </a:bodyPr>
          <a:lstStyle/>
          <a:p>
            <a:pPr algn="ct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4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Nilai </a:t>
            </a:r>
            <a:r>
              <a:rPr lang="en-US" sz="4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endParaRPr lang="en-US" dirty="0"/>
          </a:p>
        </p:txBody>
      </p:sp>
      <p:sp>
        <p:nvSpPr>
          <p:cNvPr id="3" name="Tampungan Konten 2"/>
          <p:cNvSpPr>
            <a:spLocks noGrp="1"/>
          </p:cNvSpPr>
          <p:nvPr>
            <p:ph idx="1"/>
          </p:nvPr>
        </p:nvSpPr>
        <p:spPr/>
        <p:txBody>
          <a:bodyPr>
            <a:normAutofit fontScale="92500"/>
          </a:bodyPr>
          <a:lstStyle/>
          <a:p>
            <a:pPr algn="just">
              <a:lnSpc>
                <a:spcPct val="160000"/>
              </a:lnSpc>
            </a:pPr>
            <a:r>
              <a:rPr lang="en-US" sz="1800" dirty="0" err="1">
                <a:solidFill>
                  <a:srgbClr val="000000"/>
                </a:solidFill>
                <a:effectLst/>
                <a:latin typeface="Times New Roman" panose="02020603050405020304" pitchFamily="18" charset="0"/>
                <a:ea typeface="Times New Roman" panose="02020603050405020304" pitchFamily="18" charset="0"/>
              </a:rPr>
              <a:t>Pertama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bahwa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setiap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ilmu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pengetahuan</a:t>
            </a:r>
            <a:r>
              <a:rPr lang="en-US" sz="1800" dirty="0">
                <a:solidFill>
                  <a:srgbClr val="000000"/>
                </a:solidFill>
                <a:effectLst/>
                <a:latin typeface="Times New Roman" panose="02020603050405020304" pitchFamily="18" charset="0"/>
                <a:ea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rPr>
              <a:t>teknologi</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iptek</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dikembangkan</a:t>
            </a:r>
            <a:r>
              <a:rPr lang="en-US" sz="1800" dirty="0">
                <a:solidFill>
                  <a:srgbClr val="000000"/>
                </a:solidFill>
                <a:effectLst/>
                <a:latin typeface="Times New Roman" panose="02020603050405020304" pitchFamily="18" charset="0"/>
                <a:ea typeface="Times New Roman" panose="02020603050405020304" pitchFamily="18" charset="0"/>
              </a:rPr>
              <a:t> di Indonesia </a:t>
            </a:r>
            <a:r>
              <a:rPr lang="en-US" sz="1800" dirty="0" err="1">
                <a:solidFill>
                  <a:srgbClr val="000000"/>
                </a:solidFill>
                <a:effectLst/>
                <a:latin typeface="Times New Roman" panose="02020603050405020304" pitchFamily="18" charset="0"/>
                <a:ea typeface="Times New Roman" panose="02020603050405020304" pitchFamily="18" charset="0"/>
              </a:rPr>
              <a:t>haruslah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tidak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bertentangan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dengan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nilai-nilai</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terkandung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dalam</a:t>
            </a:r>
            <a:r>
              <a:rPr lang="en-US" sz="1800" dirty="0">
                <a:solidFill>
                  <a:srgbClr val="000000"/>
                </a:solidFill>
                <a:effectLst/>
                <a:latin typeface="Times New Roman" panose="02020603050405020304" pitchFamily="18" charset="0"/>
                <a:ea typeface="Times New Roman" panose="02020603050405020304" pitchFamily="18" charset="0"/>
              </a:rPr>
              <a:t> Pancasila.</a:t>
            </a:r>
          </a:p>
          <a:p>
            <a:pPr algn="just">
              <a:lnSpc>
                <a:spcPct val="160000"/>
              </a:lnSpc>
            </a:pPr>
            <a:r>
              <a:rPr lang="en-US" sz="1800" dirty="0" err="1">
                <a:solidFill>
                  <a:srgbClr val="000000"/>
                </a:solidFill>
                <a:effectLst/>
                <a:latin typeface="Times New Roman" panose="02020603050405020304" pitchFamily="18" charset="0"/>
                <a:ea typeface="Times New Roman" panose="02020603050405020304" pitchFamily="18" charset="0"/>
              </a:rPr>
              <a:t>Kedua,bahwa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setiap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iptek</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dikembangkan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diIndonesia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harus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menyertakan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nilai-nilai</a:t>
            </a:r>
            <a:r>
              <a:rPr lang="en-US" sz="1800" dirty="0">
                <a:solidFill>
                  <a:srgbClr val="000000"/>
                </a:solidFill>
                <a:effectLst/>
                <a:latin typeface="Times New Roman" panose="02020603050405020304" pitchFamily="18" charset="0"/>
                <a:ea typeface="Times New Roman" panose="02020603050405020304" pitchFamily="18" charset="0"/>
              </a:rPr>
              <a:t> Pancasila </a:t>
            </a:r>
            <a:r>
              <a:rPr lang="en-US" sz="1800" dirty="0" err="1">
                <a:solidFill>
                  <a:srgbClr val="000000"/>
                </a:solidFill>
                <a:effectLst/>
                <a:latin typeface="Times New Roman" panose="02020603050405020304" pitchFamily="18" charset="0"/>
                <a:ea typeface="Times New Roman" panose="02020603050405020304" pitchFamily="18" charset="0"/>
              </a:rPr>
              <a:t>sebagai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faktor</a:t>
            </a:r>
            <a:r>
              <a:rPr lang="en-US" sz="1800" dirty="0">
                <a:solidFill>
                  <a:srgbClr val="000000"/>
                </a:solidFill>
                <a:effectLst/>
                <a:latin typeface="Times New Roman" panose="02020603050405020304" pitchFamily="18" charset="0"/>
                <a:ea typeface="Times New Roman" panose="02020603050405020304" pitchFamily="18" charset="0"/>
              </a:rPr>
              <a:t> internal </a:t>
            </a:r>
            <a:r>
              <a:rPr lang="en-US" sz="1800" dirty="0" err="1">
                <a:solidFill>
                  <a:srgbClr val="000000"/>
                </a:solidFill>
                <a:effectLst/>
                <a:latin typeface="Times New Roman" panose="02020603050405020304" pitchFamily="18" charset="0"/>
                <a:ea typeface="Times New Roman" panose="02020603050405020304" pitchFamily="18" charset="0"/>
              </a:rPr>
              <a:t>pengembangan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iptek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itu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sendiri</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endParaRPr>
          </a:p>
          <a:p>
            <a:pPr algn="just">
              <a:lnSpc>
                <a:spcPct val="160000"/>
              </a:lnSpc>
            </a:pPr>
            <a:r>
              <a:rPr lang="en-US" sz="1800" dirty="0" err="1">
                <a:solidFill>
                  <a:srgbClr val="000000"/>
                </a:solidFill>
                <a:effectLst/>
                <a:latin typeface="Times New Roman" panose="02020603050405020304" pitchFamily="18" charset="0"/>
                <a:ea typeface="Times New Roman" panose="02020603050405020304" pitchFamily="18" charset="0"/>
              </a:rPr>
              <a:t>Ketiga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bahwa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nilai-nilai</a:t>
            </a:r>
            <a:r>
              <a:rPr lang="en-US" sz="1800" dirty="0">
                <a:solidFill>
                  <a:srgbClr val="000000"/>
                </a:solidFill>
                <a:effectLst/>
                <a:latin typeface="Times New Roman" panose="02020603050405020304" pitchFamily="18" charset="0"/>
                <a:ea typeface="Times New Roman" panose="02020603050405020304" pitchFamily="18" charset="0"/>
              </a:rPr>
              <a:t> Pancasila </a:t>
            </a:r>
            <a:r>
              <a:rPr lang="en-US" sz="1800" dirty="0" err="1">
                <a:solidFill>
                  <a:srgbClr val="000000"/>
                </a:solidFill>
                <a:effectLst/>
                <a:latin typeface="Times New Roman" panose="02020603050405020304" pitchFamily="18" charset="0"/>
                <a:ea typeface="Times New Roman" panose="02020603050405020304" pitchFamily="18" charset="0"/>
              </a:rPr>
              <a:t>berperan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sebagai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rambu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normatif</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bagi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pengembangan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iptek</a:t>
            </a:r>
            <a:r>
              <a:rPr lang="en-US" sz="1800" dirty="0">
                <a:solidFill>
                  <a:srgbClr val="000000"/>
                </a:solidFill>
                <a:effectLst/>
                <a:latin typeface="Times New Roman" panose="02020603050405020304" pitchFamily="18" charset="0"/>
                <a:ea typeface="Times New Roman" panose="02020603050405020304" pitchFamily="18" charset="0"/>
              </a:rPr>
              <a:t> di Indonesia, </a:t>
            </a:r>
            <a:r>
              <a:rPr lang="en-US" sz="1800" dirty="0" err="1">
                <a:solidFill>
                  <a:srgbClr val="000000"/>
                </a:solidFill>
                <a:effectLst/>
                <a:latin typeface="Times New Roman" panose="02020603050405020304" pitchFamily="18" charset="0"/>
                <a:ea typeface="Times New Roman" panose="02020603050405020304" pitchFamily="18" charset="0"/>
              </a:rPr>
              <a:t>artinya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mampu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mengendalikan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iptek</a:t>
            </a:r>
            <a:r>
              <a:rPr lang="en-US" sz="1800" dirty="0">
                <a:solidFill>
                  <a:srgbClr val="000000"/>
                </a:solidFill>
                <a:effectLst/>
                <a:latin typeface="Times New Roman" panose="02020603050405020304" pitchFamily="18" charset="0"/>
                <a:ea typeface="Times New Roman" panose="02020603050405020304" pitchFamily="18" charset="0"/>
              </a:rPr>
              <a:t> agar </a:t>
            </a:r>
            <a:r>
              <a:rPr lang="en-US" sz="1800" dirty="0" err="1">
                <a:solidFill>
                  <a:srgbClr val="000000"/>
                </a:solidFill>
                <a:effectLst/>
                <a:latin typeface="Times New Roman" panose="02020603050405020304" pitchFamily="18" charset="0"/>
                <a:ea typeface="Times New Roman" panose="02020603050405020304" pitchFamily="18" charset="0"/>
              </a:rPr>
              <a:t>tidak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keluar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cara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berpikir</a:t>
            </a:r>
            <a:r>
              <a:rPr lang="en-US" sz="1800" dirty="0">
                <a:solidFill>
                  <a:srgbClr val="000000"/>
                </a:solidFill>
                <a:effectLst/>
                <a:latin typeface="Times New Roman" panose="02020603050405020304" pitchFamily="18" charset="0"/>
                <a:ea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rPr>
              <a:t>cara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bertindak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bangsa</a:t>
            </a:r>
            <a:r>
              <a:rPr lang="en-US" sz="1800" dirty="0">
                <a:solidFill>
                  <a:srgbClr val="000000"/>
                </a:solidFill>
                <a:effectLst/>
                <a:latin typeface="Times New Roman" panose="02020603050405020304" pitchFamily="18" charset="0"/>
                <a:ea typeface="Times New Roman" panose="02020603050405020304" pitchFamily="18" charset="0"/>
              </a:rPr>
              <a:t> Indonesia.</a:t>
            </a:r>
          </a:p>
          <a:p>
            <a:pPr algn="just">
              <a:lnSpc>
                <a:spcPct val="16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Keempat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setiap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iptek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harus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berakar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budaya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ideologi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bangsa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Indonesia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dikenal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istilah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indegenisasi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mempribumian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p:txBody>
          <a:bodyPr>
            <a:normAutofit fontScale="90000"/>
          </a:bodyPr>
          <a:lstStyle/>
          <a:p>
            <a:pPr algn="ctr"/>
            <a:r>
              <a:rPr lang="en-US" sz="4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Diperlukannya</a:t>
            </a: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4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Nilai </a:t>
            </a:r>
            <a:r>
              <a:rPr lang="en-US" sz="4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endParaRPr lang="en-US" dirty="0"/>
          </a:p>
        </p:txBody>
      </p:sp>
      <p:sp>
        <p:nvSpPr>
          <p:cNvPr id="3" name="Tampungan Konten 2"/>
          <p:cNvSpPr>
            <a:spLocks noGrp="1"/>
          </p:cNvSpPr>
          <p:nvPr>
            <p:ph idx="1"/>
          </p:nvPr>
        </p:nvSpPr>
        <p:spPr/>
        <p:txBody>
          <a:bodyPr/>
          <a:lstStyle/>
          <a:p>
            <a:pPr marL="0" indent="0" algn="just">
              <a:lnSpc>
                <a:spcPct val="200000"/>
              </a:lnSpc>
              <a:buNone/>
            </a:pPr>
            <a:r>
              <a:rPr lang="en-US" dirty="0" err="1">
                <a:solidFill>
                  <a:srgbClr val="000000"/>
                </a:solidFill>
                <a:latin typeface="Times New Roman" panose="02020603050405020304" pitchFamily="18" charset="0"/>
                <a:ea typeface="Times New Roman" panose="02020603050405020304" pitchFamily="18" charset="0"/>
              </a:rPr>
              <a:t>P</a:t>
            </a:r>
            <a:r>
              <a:rPr lang="en-US" sz="1800" dirty="0" err="1">
                <a:solidFill>
                  <a:srgbClr val="000000"/>
                </a:solidFill>
                <a:effectLst/>
                <a:latin typeface="Times New Roman" panose="02020603050405020304" pitchFamily="18" charset="0"/>
                <a:ea typeface="Times New Roman" panose="02020603050405020304" pitchFamily="18" charset="0"/>
              </a:rPr>
              <a:t>enjabaran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sila-sila</a:t>
            </a:r>
            <a:r>
              <a:rPr lang="en-US" sz="1800" dirty="0">
                <a:solidFill>
                  <a:srgbClr val="000000"/>
                </a:solidFill>
                <a:effectLst/>
                <a:latin typeface="Times New Roman" panose="02020603050405020304" pitchFamily="18" charset="0"/>
                <a:ea typeface="Times New Roman" panose="02020603050405020304" pitchFamily="18" charset="0"/>
              </a:rPr>
              <a:t> Pancasila </a:t>
            </a:r>
            <a:r>
              <a:rPr lang="en-US" sz="1800" dirty="0" err="1">
                <a:solidFill>
                  <a:srgbClr val="000000"/>
                </a:solidFill>
                <a:effectLst/>
                <a:latin typeface="Times New Roman" panose="02020603050405020304" pitchFamily="18" charset="0"/>
                <a:ea typeface="Times New Roman" panose="02020603050405020304" pitchFamily="18" charset="0"/>
              </a:rPr>
              <a:t>sebagai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dasar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nilai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pengembangan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iptek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dapat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menjadi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sarana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untuk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mengontrol</a:t>
            </a:r>
            <a:r>
              <a:rPr lang="en-US" sz="1800" dirty="0">
                <a:solidFill>
                  <a:srgbClr val="000000"/>
                </a:solidFill>
                <a:effectLst/>
                <a:latin typeface="Times New Roman" panose="02020603050405020304" pitchFamily="18" charset="0"/>
                <a:ea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rPr>
              <a:t>mengendalikan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kemajuan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iptek</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berpengaruh</a:t>
            </a:r>
            <a:r>
              <a:rPr lang="en-US" sz="1800" dirty="0">
                <a:solidFill>
                  <a:srgbClr val="000000"/>
                </a:solidFill>
                <a:effectLst/>
                <a:latin typeface="Times New Roman" panose="02020603050405020304" pitchFamily="18" charset="0"/>
                <a:ea typeface="Times New Roman" panose="02020603050405020304" pitchFamily="18" charset="0"/>
              </a:rPr>
              <a:t> pada </a:t>
            </a:r>
            <a:r>
              <a:rPr lang="en-US" sz="1800" dirty="0" err="1">
                <a:solidFill>
                  <a:srgbClr val="000000"/>
                </a:solidFill>
                <a:effectLst/>
                <a:latin typeface="Times New Roman" panose="02020603050405020304" pitchFamily="18" charset="0"/>
                <a:ea typeface="Times New Roman" panose="02020603050405020304" pitchFamily="18" charset="0"/>
              </a:rPr>
              <a:t>cara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berpikir</a:t>
            </a:r>
            <a:r>
              <a:rPr lang="en-US" sz="1800" dirty="0">
                <a:solidFill>
                  <a:srgbClr val="000000"/>
                </a:solidFill>
                <a:effectLst/>
                <a:latin typeface="Times New Roman" panose="02020603050405020304" pitchFamily="18" charset="0"/>
                <a:ea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rPr>
              <a:t>bertindak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masyarakat</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cenderung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pragmatis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Artinya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penggunaan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benda-benda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teknologi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dalam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kehidupan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masyarakat</a:t>
            </a:r>
            <a:r>
              <a:rPr lang="en-US" sz="1800" dirty="0">
                <a:solidFill>
                  <a:srgbClr val="000000"/>
                </a:solidFill>
                <a:effectLst/>
                <a:latin typeface="Times New Roman" panose="02020603050405020304" pitchFamily="18" charset="0"/>
                <a:ea typeface="Times New Roman" panose="02020603050405020304" pitchFamily="18" charset="0"/>
              </a:rPr>
              <a:t> Indonesia </a:t>
            </a:r>
            <a:r>
              <a:rPr lang="en-US" sz="1800" dirty="0" err="1">
                <a:solidFill>
                  <a:srgbClr val="000000"/>
                </a:solidFill>
                <a:effectLst/>
                <a:latin typeface="Times New Roman" panose="02020603050405020304" pitchFamily="18" charset="0"/>
                <a:ea typeface="Times New Roman" panose="02020603050405020304" pitchFamily="18" charset="0"/>
              </a:rPr>
              <a:t>dewasa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telah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menggantikan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nilai-nilai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luhur</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diyakini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dapat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menciptakan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kepribadian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manusia</a:t>
            </a:r>
            <a:r>
              <a:rPr lang="en-US" sz="1800" dirty="0">
                <a:solidFill>
                  <a:srgbClr val="000000"/>
                </a:solidFill>
                <a:effectLst/>
                <a:latin typeface="Times New Roman" panose="02020603050405020304" pitchFamily="18" charset="0"/>
                <a:ea typeface="Times New Roman" panose="02020603050405020304" pitchFamily="18" charset="0"/>
              </a:rPr>
              <a:t> Indonesia yang </a:t>
            </a:r>
            <a:r>
              <a:rPr lang="en-US" sz="1800" dirty="0" err="1">
                <a:solidFill>
                  <a:srgbClr val="000000"/>
                </a:solidFill>
                <a:effectLst/>
                <a:latin typeface="Times New Roman" panose="02020603050405020304" pitchFamily="18" charset="0"/>
                <a:ea typeface="Times New Roman" panose="02020603050405020304" pitchFamily="18" charset="0"/>
              </a:rPr>
              <a:t>memiliki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sifat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sosial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humanis</a:t>
            </a:r>
            <a:r>
              <a:rPr lang="en-US" sz="1800" dirty="0">
                <a:solidFill>
                  <a:srgbClr val="000000"/>
                </a:solidFill>
                <a:effectLst/>
                <a:latin typeface="Times New Roman" panose="02020603050405020304" pitchFamily="18" charset="0"/>
                <a:ea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rPr>
              <a:t>religius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Selain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itu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sifat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tersebut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kini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sudah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mulai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tergerus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dan digantikan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sifat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individualistis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dehumanis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pragmatis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bahkan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cenderung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sekuler</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lnSpc>
                <a:spcPct val="90000"/>
              </a:lnSpc>
            </a:pPr>
            <a:r>
              <a:rPr lang="en-US" sz="3600" b="1" dirty="0" err="1"/>
              <a:t>Menggali</a:t>
            </a:r>
            <a:r>
              <a:rPr lang="en-US" sz="3600" b="1" dirty="0"/>
              <a:t> </a:t>
            </a:r>
            <a:r>
              <a:rPr lang="en-US" sz="3600" b="1" dirty="0" err="1"/>
              <a:t>Sumber</a:t>
            </a:r>
            <a:r>
              <a:rPr lang="en-US" sz="3600" b="1" dirty="0"/>
              <a:t> </a:t>
            </a:r>
            <a:r>
              <a:rPr lang="en-US" sz="3600" b="1" dirty="0" err="1"/>
              <a:t>Historis</a:t>
            </a:r>
            <a:r>
              <a:rPr lang="en-US" sz="3600" b="1" dirty="0"/>
              <a:t>, </a:t>
            </a:r>
            <a:r>
              <a:rPr lang="en-US" sz="3600" b="1" dirty="0" err="1"/>
              <a:t>Sosiologis</a:t>
            </a:r>
            <a:r>
              <a:rPr lang="en-US" sz="3600" b="1" dirty="0"/>
              <a:t>, </a:t>
            </a:r>
            <a:r>
              <a:rPr lang="en-US" sz="3600" b="1" dirty="0" err="1"/>
              <a:t>Politis</a:t>
            </a:r>
            <a:r>
              <a:rPr lang="en-US" sz="3600" b="1" dirty="0"/>
              <a:t> </a:t>
            </a:r>
            <a:r>
              <a:rPr lang="en-US" sz="3600" b="1" dirty="0" err="1"/>
              <a:t>tentang</a:t>
            </a:r>
            <a:r>
              <a:rPr lang="en-US" sz="3600" b="1" dirty="0"/>
              <a:t> Pancasila </a:t>
            </a:r>
            <a:r>
              <a:rPr lang="en-US" sz="3600" b="1" dirty="0" err="1"/>
              <a:t>sebagai</a:t>
            </a:r>
            <a:r>
              <a:rPr lang="en-US" sz="3600" b="1" dirty="0"/>
              <a:t> Dasar Nilai </a:t>
            </a:r>
            <a:r>
              <a:rPr lang="en-US" sz="3600" b="1" dirty="0" err="1"/>
              <a:t>Pengembangan</a:t>
            </a:r>
            <a:r>
              <a:rPr lang="en-US" sz="3600" b="1" dirty="0"/>
              <a:t> </a:t>
            </a:r>
            <a:r>
              <a:rPr lang="en-US" sz="3600" b="1" dirty="0" err="1"/>
              <a:t>Ilmu</a:t>
            </a:r>
            <a:r>
              <a:rPr lang="en-US" sz="3600" b="1" dirty="0"/>
              <a:t> di Indonesia </a:t>
            </a:r>
          </a:p>
        </p:txBody>
      </p:sp>
      <p:sp>
        <p:nvSpPr>
          <p:cNvPr id="3" name="Content Placeholder 2"/>
          <p:cNvSpPr>
            <a:spLocks noGrp="1"/>
          </p:cNvSpPr>
          <p:nvPr>
            <p:ph idx="1"/>
          </p:nvPr>
        </p:nvSpPr>
        <p:spPr/>
        <p:txBody>
          <a:bodyPr>
            <a:normAutofit/>
          </a:bodyPr>
          <a:lstStyle/>
          <a:p>
            <a:r>
              <a:rPr lang="id-ID" b="1" dirty="0">
                <a:latin typeface="Times New Roman" panose="02020603050405020304" pitchFamily="18" charset="0"/>
                <a:cs typeface="Times New Roman" panose="02020603050405020304" pitchFamily="18" charset="0"/>
              </a:rPr>
              <a:t>Sumber historis</a:t>
            </a:r>
            <a:r>
              <a:rPr lang="id-ID" dirty="0">
                <a:latin typeface="Times New Roman" panose="02020603050405020304" pitchFamily="18" charset="0"/>
                <a:cs typeface="Times New Roman" panose="02020603050405020304" pitchFamily="18" charset="0"/>
              </a:rPr>
              <a:t> Pancasila sebagai dasar nilai pengembangan ilmu di Indonesia dapat ditelusuri pada awalnya dalam dokumen negara, yaitu Pembukaan Undang-Undang Dasar 1945. Alinea keempat Pembukaan UUD 1945 </a:t>
            </a:r>
          </a:p>
          <a:p>
            <a:r>
              <a:rPr lang="id-ID" b="1" dirty="0">
                <a:latin typeface="Times New Roman" panose="02020603050405020304" pitchFamily="18" charset="0"/>
                <a:cs typeface="Times New Roman" panose="02020603050405020304" pitchFamily="18" charset="0"/>
              </a:rPr>
              <a:t>Sumber sosiologis </a:t>
            </a:r>
            <a:r>
              <a:rPr lang="id-ID" dirty="0">
                <a:latin typeface="Times New Roman" panose="02020603050405020304" pitchFamily="18" charset="0"/>
                <a:cs typeface="Times New Roman" panose="02020603050405020304" pitchFamily="18" charset="0"/>
              </a:rPr>
              <a:t>Pancasila sebagai dasar nilai pengembangan iptek dapat ditemukan pada sikap masyarakat yang sangat memperhatikan dimensi ketuhanan dan kemanusiaan sehingga manakala iptek tidak sejalan dengan nilai ketuhanan dan kemanusiaan, biasanya terjadi penolakan. Contohnya, penolakan masyarakat atas rencana pembangunan pusat pembangkit listrik tenaga nuklir di semenanjung Muria beberapa tahun yang lalu.</a:t>
            </a:r>
            <a:endParaRPr lang="en-US" dirty="0">
              <a:latin typeface="Times New Roman" panose="02020603050405020304" pitchFamily="18" charset="0"/>
              <a:cs typeface="Times New Roman" panose="02020603050405020304" pitchFamily="18" charset="0"/>
            </a:endParaRPr>
          </a:p>
          <a:p>
            <a:r>
              <a:rPr lang="id-ID" b="1" dirty="0">
                <a:latin typeface="Times New Roman" panose="02020603050405020304" pitchFamily="18" charset="0"/>
                <a:cs typeface="Times New Roman" panose="02020603050405020304" pitchFamily="18" charset="0"/>
              </a:rPr>
              <a:t>Sumber politis </a:t>
            </a:r>
            <a:r>
              <a:rPr lang="id-ID" dirty="0">
                <a:latin typeface="Times New Roman" panose="02020603050405020304" pitchFamily="18" charset="0"/>
                <a:cs typeface="Times New Roman" panose="02020603050405020304" pitchFamily="18" charset="0"/>
              </a:rPr>
              <a:t>Pancasila sebagai dasar nilai pengembangan ilmu di Indonesia dapat dirunut ke dalam berbagai kebijakan yang dilakukan oleh para penyelenggara negara. Dokumen pada masa Orde Lama yang meletakkan Pancasila sebagai dasar nilai pengembangan atau orientasi ilmu, antara lain dapat dilihat dari pidato Soekarno ketika menerima gelar </a:t>
            </a:r>
            <a:r>
              <a:rPr lang="id-ID" i="1" dirty="0">
                <a:latin typeface="Times New Roman" panose="02020603050405020304" pitchFamily="18" charset="0"/>
                <a:cs typeface="Times New Roman" panose="02020603050405020304" pitchFamily="18" charset="0"/>
              </a:rPr>
              <a:t>Doctor Honoris Causa</a:t>
            </a:r>
            <a:r>
              <a:rPr lang="id-ID" dirty="0">
                <a:latin typeface="Times New Roman" panose="02020603050405020304" pitchFamily="18" charset="0"/>
                <a:cs typeface="Times New Roman" panose="02020603050405020304" pitchFamily="18" charset="0"/>
              </a:rPr>
              <a:t> di UGM pada 19 September 1951, </a:t>
            </a: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F651-D434-331D-3779-3B64E9E72A0F}"/>
              </a:ext>
            </a:extLst>
          </p:cNvPr>
          <p:cNvSpPr>
            <a:spLocks noGrp="1"/>
          </p:cNvSpPr>
          <p:nvPr>
            <p:ph type="title"/>
          </p:nvPr>
        </p:nvSpPr>
        <p:spPr/>
        <p:txBody>
          <a:bodyPr>
            <a:noAutofit/>
          </a:bodyPr>
          <a:lstStyle/>
          <a:p>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Membangun</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Argumen</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Dinamika</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3600" b="1" spc="-7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Tantangan</a:t>
            </a:r>
            <a:r>
              <a:rPr lang="en-US" sz="3600" b="1" spc="-7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Nilai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endParaRPr lang="en-ID" sz="3600" b="1" dirty="0"/>
          </a:p>
        </p:txBody>
      </p:sp>
      <p:sp>
        <p:nvSpPr>
          <p:cNvPr id="5" name="Rectangle 4">
            <a:extLst>
              <a:ext uri="{FF2B5EF4-FFF2-40B4-BE49-F238E27FC236}">
                <a16:creationId xmlns:a16="http://schemas.microsoft.com/office/drawing/2014/main" id="{BE02DE72-67D2-ED9D-9E30-B34834CCFB12}"/>
              </a:ext>
            </a:extLst>
          </p:cNvPr>
          <p:cNvSpPr/>
          <p:nvPr/>
        </p:nvSpPr>
        <p:spPr>
          <a:xfrm>
            <a:off x="4521200" y="2194560"/>
            <a:ext cx="3139440" cy="10972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D" b="1" dirty="0" err="1"/>
              <a:t>Dinamika</a:t>
            </a:r>
            <a:r>
              <a:rPr lang="en-ID" b="1" dirty="0"/>
              <a:t> Pancasila </a:t>
            </a:r>
            <a:r>
              <a:rPr lang="en-ID" b="1" dirty="0" err="1"/>
              <a:t>sebagai</a:t>
            </a:r>
            <a:r>
              <a:rPr lang="en-ID" b="1" dirty="0"/>
              <a:t> Dasar Nilai </a:t>
            </a:r>
            <a:r>
              <a:rPr lang="en-ID" b="1" dirty="0" err="1"/>
              <a:t>Pengembangan</a:t>
            </a:r>
            <a:r>
              <a:rPr lang="en-ID" b="1" dirty="0"/>
              <a:t> </a:t>
            </a:r>
            <a:r>
              <a:rPr lang="en-ID" b="1" dirty="0" err="1"/>
              <a:t>Ilmu</a:t>
            </a:r>
            <a:endParaRPr lang="en-ID" b="1" dirty="0"/>
          </a:p>
        </p:txBody>
      </p:sp>
      <p:sp>
        <p:nvSpPr>
          <p:cNvPr id="8" name="Rectangle 7">
            <a:extLst>
              <a:ext uri="{FF2B5EF4-FFF2-40B4-BE49-F238E27FC236}">
                <a16:creationId xmlns:a16="http://schemas.microsoft.com/office/drawing/2014/main" id="{280D1A9C-F3B6-F88D-3F45-159B60B3AD4E}"/>
              </a:ext>
            </a:extLst>
          </p:cNvPr>
          <p:cNvSpPr/>
          <p:nvPr/>
        </p:nvSpPr>
        <p:spPr>
          <a:xfrm>
            <a:off x="1960880" y="4158006"/>
            <a:ext cx="3322320" cy="1602713"/>
          </a:xfrm>
          <a:prstGeom prst="rect">
            <a:avLst/>
          </a:prstGeom>
          <a:effectLst>
            <a:glow rad="101600">
              <a:schemeClr val="accent6">
                <a:satMod val="175000"/>
                <a:alpha val="40000"/>
              </a:schemeClr>
            </a:glow>
          </a:effectLst>
        </p:spPr>
        <p:style>
          <a:lnRef idx="1">
            <a:schemeClr val="dk1"/>
          </a:lnRef>
          <a:fillRef idx="2">
            <a:schemeClr val="dk1"/>
          </a:fillRef>
          <a:effectRef idx="1">
            <a:schemeClr val="dk1"/>
          </a:effectRef>
          <a:fontRef idx="minor">
            <a:schemeClr val="dk1"/>
          </a:fontRef>
        </p:style>
        <p:txBody>
          <a:bodyPr rtlCol="0" anchor="ctr"/>
          <a:lstStyle/>
          <a:p>
            <a:pPr algn="ctr"/>
            <a:r>
              <a:rPr lang="en-ID" dirty="0"/>
              <a:t>Seminar Nasional </a:t>
            </a:r>
            <a:r>
              <a:rPr lang="en-ID" dirty="0" err="1"/>
              <a:t>tentang</a:t>
            </a:r>
            <a:r>
              <a:rPr lang="en-ID" dirty="0"/>
              <a:t> Pancasila </a:t>
            </a:r>
            <a:r>
              <a:rPr lang="en-ID" dirty="0" err="1"/>
              <a:t>sebagai</a:t>
            </a:r>
            <a:r>
              <a:rPr lang="en-ID" dirty="0"/>
              <a:t> </a:t>
            </a:r>
            <a:r>
              <a:rPr lang="en-ID" dirty="0" err="1"/>
              <a:t>pengembangan</a:t>
            </a:r>
            <a:r>
              <a:rPr lang="en-ID" dirty="0"/>
              <a:t> </a:t>
            </a:r>
            <a:r>
              <a:rPr lang="en-ID" dirty="0" err="1"/>
              <a:t>ilmu</a:t>
            </a:r>
            <a:r>
              <a:rPr lang="en-ID" dirty="0"/>
              <a:t>, 1987</a:t>
            </a:r>
          </a:p>
        </p:txBody>
      </p:sp>
      <p:sp>
        <p:nvSpPr>
          <p:cNvPr id="9" name="Rectangle 8">
            <a:extLst>
              <a:ext uri="{FF2B5EF4-FFF2-40B4-BE49-F238E27FC236}">
                <a16:creationId xmlns:a16="http://schemas.microsoft.com/office/drawing/2014/main" id="{E74E6F64-A5C3-8B37-A759-AEB130541CF7}"/>
              </a:ext>
            </a:extLst>
          </p:cNvPr>
          <p:cNvSpPr/>
          <p:nvPr/>
        </p:nvSpPr>
        <p:spPr>
          <a:xfrm>
            <a:off x="7000240" y="4158006"/>
            <a:ext cx="3515360" cy="1602714"/>
          </a:xfrm>
          <a:prstGeom prst="rect">
            <a:avLst/>
          </a:prstGeom>
          <a:effectLst>
            <a:glow rad="101600">
              <a:schemeClr val="accent6">
                <a:satMod val="175000"/>
                <a:alpha val="40000"/>
              </a:schemeClr>
            </a:glow>
          </a:effectLst>
        </p:spPr>
        <p:style>
          <a:lnRef idx="1">
            <a:schemeClr val="dk1"/>
          </a:lnRef>
          <a:fillRef idx="2">
            <a:schemeClr val="dk1"/>
          </a:fillRef>
          <a:effectRef idx="1">
            <a:schemeClr val="dk1"/>
          </a:effectRef>
          <a:fontRef idx="minor">
            <a:schemeClr val="dk1"/>
          </a:fontRef>
        </p:style>
        <p:txBody>
          <a:bodyPr rtlCol="0" anchor="ctr"/>
          <a:lstStyle/>
          <a:p>
            <a:pPr algn="ctr"/>
            <a:r>
              <a:rPr lang="es-ES" dirty="0" err="1"/>
              <a:t>Simposium</a:t>
            </a:r>
            <a:r>
              <a:rPr lang="es-ES" dirty="0"/>
              <a:t> dan </a:t>
            </a:r>
            <a:r>
              <a:rPr lang="es-ES" dirty="0" err="1"/>
              <a:t>Sarasehan</a:t>
            </a:r>
            <a:r>
              <a:rPr lang="es-ES" dirty="0"/>
              <a:t> </a:t>
            </a:r>
            <a:r>
              <a:rPr lang="es-ES" dirty="0" err="1"/>
              <a:t>Nasional</a:t>
            </a:r>
            <a:r>
              <a:rPr lang="es-ES" dirty="0"/>
              <a:t> </a:t>
            </a:r>
            <a:r>
              <a:rPr lang="es-ES" dirty="0" err="1"/>
              <a:t>tentang</a:t>
            </a:r>
            <a:r>
              <a:rPr lang="es-ES" dirty="0"/>
              <a:t> </a:t>
            </a:r>
            <a:r>
              <a:rPr lang="es-ES" dirty="0" err="1"/>
              <a:t>Pancasila</a:t>
            </a:r>
            <a:r>
              <a:rPr lang="es-ES" dirty="0"/>
              <a:t> </a:t>
            </a:r>
            <a:r>
              <a:rPr lang="es-ES" dirty="0" err="1"/>
              <a:t>sebagai</a:t>
            </a:r>
            <a:r>
              <a:rPr lang="es-ES" dirty="0"/>
              <a:t> Paradigma </a:t>
            </a:r>
            <a:r>
              <a:rPr lang="es-ES" dirty="0" err="1"/>
              <a:t>Ilmu</a:t>
            </a:r>
            <a:r>
              <a:rPr lang="es-ES" dirty="0"/>
              <a:t> </a:t>
            </a:r>
            <a:r>
              <a:rPr lang="es-ES" dirty="0" err="1"/>
              <a:t>Pengetahuan</a:t>
            </a:r>
            <a:r>
              <a:rPr lang="es-ES" dirty="0"/>
              <a:t> dan </a:t>
            </a:r>
            <a:r>
              <a:rPr lang="es-ES" dirty="0" err="1"/>
              <a:t>Pembangunan</a:t>
            </a:r>
            <a:r>
              <a:rPr lang="es-ES" dirty="0"/>
              <a:t> </a:t>
            </a:r>
            <a:r>
              <a:rPr lang="es-ES" dirty="0" err="1"/>
              <a:t>Nasional</a:t>
            </a:r>
            <a:r>
              <a:rPr lang="es-ES" dirty="0"/>
              <a:t>, 2006</a:t>
            </a:r>
            <a:endParaRPr lang="en-ID" dirty="0"/>
          </a:p>
        </p:txBody>
      </p:sp>
      <p:cxnSp>
        <p:nvCxnSpPr>
          <p:cNvPr id="11" name="Straight Connector 10">
            <a:extLst>
              <a:ext uri="{FF2B5EF4-FFF2-40B4-BE49-F238E27FC236}">
                <a16:creationId xmlns:a16="http://schemas.microsoft.com/office/drawing/2014/main" id="{5D47F7ED-D555-43F7-559D-B1AB935AD8B3}"/>
              </a:ext>
            </a:extLst>
          </p:cNvPr>
          <p:cNvCxnSpPr>
            <a:cxnSpLocks/>
            <a:stCxn id="5" idx="2"/>
          </p:cNvCxnSpPr>
          <p:nvPr/>
        </p:nvCxnSpPr>
        <p:spPr>
          <a:xfrm>
            <a:off x="6090920" y="3291840"/>
            <a:ext cx="0" cy="62701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12D44E5-BC82-BBDA-02DA-605D94A854BC}"/>
              </a:ext>
            </a:extLst>
          </p:cNvPr>
          <p:cNvCxnSpPr>
            <a:cxnSpLocks/>
          </p:cNvCxnSpPr>
          <p:nvPr/>
        </p:nvCxnSpPr>
        <p:spPr>
          <a:xfrm>
            <a:off x="3593910" y="3921457"/>
            <a:ext cx="5267650" cy="2917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21B92D0-8186-D017-8CA7-E4765D5B871E}"/>
              </a:ext>
            </a:extLst>
          </p:cNvPr>
          <p:cNvCxnSpPr>
            <a:cxnSpLocks/>
          </p:cNvCxnSpPr>
          <p:nvPr/>
        </p:nvCxnSpPr>
        <p:spPr>
          <a:xfrm>
            <a:off x="3593910" y="3918857"/>
            <a:ext cx="0" cy="20997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D954B18-8C6F-C6D6-610E-D6F93E1EE2B6}"/>
              </a:ext>
            </a:extLst>
          </p:cNvPr>
          <p:cNvCxnSpPr/>
          <p:nvPr/>
        </p:nvCxnSpPr>
        <p:spPr>
          <a:xfrm>
            <a:off x="8861560" y="3950632"/>
            <a:ext cx="0" cy="17819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175727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B93174F-D253-C08B-22A7-68AD7A990801}"/>
              </a:ext>
            </a:extLst>
          </p:cNvPr>
          <p:cNvGraphicFramePr/>
          <p:nvPr>
            <p:extLst>
              <p:ext uri="{D42A27DB-BD31-4B8C-83A1-F6EECF244321}">
                <p14:modId xmlns:p14="http://schemas.microsoft.com/office/powerpoint/2010/main" val="4206165432"/>
              </p:ext>
            </p:extLst>
          </p:nvPr>
        </p:nvGraphicFramePr>
        <p:xfrm>
          <a:off x="1776141" y="501805"/>
          <a:ext cx="8639718" cy="585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1573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4D1C-5B2D-F145-595B-D609A905B2A9}"/>
              </a:ext>
            </a:extLst>
          </p:cNvPr>
          <p:cNvSpPr>
            <a:spLocks noGrp="1"/>
          </p:cNvSpPr>
          <p:nvPr>
            <p:ph type="title"/>
          </p:nvPr>
        </p:nvSpPr>
        <p:spPr/>
        <p:txBody>
          <a:bodyPr>
            <a:normAutofit fontScale="90000"/>
          </a:bodyPr>
          <a:lstStyle/>
          <a:p>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Mendeskripsikan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Esensi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Urgensi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Pancasila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Dasar </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NilaiPengembangan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Ilmu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Masa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Depan</a:t>
            </a:r>
            <a:br>
              <a:rPr lang="en-US" sz="4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ID" dirty="0"/>
          </a:p>
        </p:txBody>
      </p:sp>
      <p:sp>
        <p:nvSpPr>
          <p:cNvPr id="3" name="Content Placeholder 2">
            <a:extLst>
              <a:ext uri="{FF2B5EF4-FFF2-40B4-BE49-F238E27FC236}">
                <a16:creationId xmlns:a16="http://schemas.microsoft.com/office/drawing/2014/main" id="{22B6F975-A278-FB92-BDF0-F48C37F66D79}"/>
              </a:ext>
            </a:extLst>
          </p:cNvPr>
          <p:cNvSpPr>
            <a:spLocks noGrp="1"/>
          </p:cNvSpPr>
          <p:nvPr>
            <p:ph idx="1"/>
          </p:nvPr>
        </p:nvSpPr>
        <p:spPr>
          <a:xfrm>
            <a:off x="1066800" y="2230245"/>
            <a:ext cx="10058400" cy="3985162"/>
          </a:xfrm>
        </p:spPr>
        <p:txBody>
          <a:bodyPr>
            <a:normAutofit fontScale="92500"/>
          </a:bodyPr>
          <a:lstStyle/>
          <a:p>
            <a:pPr marL="0" indent="0">
              <a:buNone/>
            </a:pPr>
            <a:r>
              <a:rPr lang="en-US" sz="2200" b="1" dirty="0" err="1"/>
              <a:t>Esensi</a:t>
            </a:r>
            <a:endParaRPr lang="en-US" sz="2200" b="1" dirty="0"/>
          </a:p>
          <a:p>
            <a:r>
              <a:rPr lang="en-US" dirty="0"/>
              <a:t>Sila </a:t>
            </a:r>
            <a:r>
              <a:rPr lang="en-US" dirty="0" err="1"/>
              <a:t>pertama</a:t>
            </a:r>
            <a:r>
              <a:rPr lang="en-US" dirty="0"/>
              <a:t> : </a:t>
            </a:r>
            <a:r>
              <a:rPr lang="en-US" dirty="0" err="1"/>
              <a:t>manusia</a:t>
            </a:r>
            <a:r>
              <a:rPr lang="en-US" dirty="0"/>
              <a:t> </a:t>
            </a:r>
            <a:r>
              <a:rPr lang="en-US" dirty="0" err="1"/>
              <a:t>melakukan</a:t>
            </a:r>
            <a:r>
              <a:rPr lang="en-US" dirty="0"/>
              <a:t> </a:t>
            </a:r>
            <a:r>
              <a:rPr lang="en-US" dirty="0" err="1"/>
              <a:t>perbuatan</a:t>
            </a:r>
            <a:r>
              <a:rPr lang="en-US" dirty="0"/>
              <a:t> </a:t>
            </a:r>
            <a:r>
              <a:rPr lang="en-US" dirty="0" err="1"/>
              <a:t>untuk</a:t>
            </a:r>
            <a:r>
              <a:rPr lang="en-US" dirty="0"/>
              <a:t> </a:t>
            </a:r>
            <a:r>
              <a:rPr lang="en-US" dirty="0" err="1"/>
              <a:t>kebaikan</a:t>
            </a:r>
            <a:r>
              <a:rPr lang="en-US" dirty="0"/>
              <a:t> </a:t>
            </a:r>
            <a:r>
              <a:rPr lang="en-US" dirty="0" err="1"/>
              <a:t>demgan</a:t>
            </a:r>
            <a:r>
              <a:rPr lang="en-US" dirty="0"/>
              <a:t> </a:t>
            </a:r>
            <a:r>
              <a:rPr lang="en-US" dirty="0" err="1"/>
              <a:t>tuntutan</a:t>
            </a:r>
            <a:r>
              <a:rPr lang="en-US" dirty="0"/>
              <a:t> </a:t>
            </a:r>
            <a:r>
              <a:rPr lang="en-US" dirty="0" err="1"/>
              <a:t>sikap</a:t>
            </a:r>
            <a:r>
              <a:rPr lang="en-US" dirty="0"/>
              <a:t> </a:t>
            </a:r>
            <a:r>
              <a:rPr lang="en-US" dirty="0" err="1"/>
              <a:t>tersebut</a:t>
            </a:r>
            <a:r>
              <a:rPr lang="en-US" dirty="0"/>
              <a:t> </a:t>
            </a:r>
            <a:r>
              <a:rPr lang="en-US" dirty="0" err="1"/>
              <a:t>berarti</a:t>
            </a:r>
            <a:r>
              <a:rPr lang="en-US" dirty="0"/>
              <a:t> </a:t>
            </a:r>
            <a:r>
              <a:rPr lang="en-US" dirty="0" err="1"/>
              <a:t>mensyukuri</a:t>
            </a:r>
            <a:r>
              <a:rPr lang="en-US" dirty="0"/>
              <a:t> </a:t>
            </a:r>
            <a:r>
              <a:rPr lang="en-US" dirty="0" err="1"/>
              <a:t>anugerah</a:t>
            </a:r>
            <a:r>
              <a:rPr lang="en-US" dirty="0"/>
              <a:t> </a:t>
            </a:r>
            <a:r>
              <a:rPr lang="en-US" dirty="0" err="1"/>
              <a:t>tuhan</a:t>
            </a:r>
            <a:endParaRPr lang="en-US" dirty="0"/>
          </a:p>
          <a:p>
            <a:r>
              <a:rPr lang="en-US" dirty="0"/>
              <a:t>Sila </a:t>
            </a:r>
            <a:r>
              <a:rPr lang="en-US" dirty="0" err="1"/>
              <a:t>kedua</a:t>
            </a:r>
            <a:r>
              <a:rPr lang="en-US" dirty="0"/>
              <a:t> : </a:t>
            </a:r>
            <a:r>
              <a:rPr lang="en-ID" dirty="0" err="1"/>
              <a:t>Memiliki</a:t>
            </a:r>
            <a:r>
              <a:rPr lang="en-ID" dirty="0"/>
              <a:t> </a:t>
            </a:r>
            <a:r>
              <a:rPr lang="en-ID" dirty="0" err="1"/>
              <a:t>keinginan</a:t>
            </a:r>
            <a:r>
              <a:rPr lang="en-ID" dirty="0"/>
              <a:t>, </a:t>
            </a:r>
            <a:r>
              <a:rPr lang="en-ID" dirty="0" err="1"/>
              <a:t>seperti</a:t>
            </a:r>
            <a:r>
              <a:rPr lang="en-ID" dirty="0"/>
              <a:t> </a:t>
            </a:r>
            <a:r>
              <a:rPr lang="en-ID" dirty="0" err="1"/>
              <a:t>kecukupan</a:t>
            </a:r>
            <a:r>
              <a:rPr lang="en-ID" dirty="0"/>
              <a:t> </a:t>
            </a:r>
            <a:r>
              <a:rPr lang="en-ID" dirty="0" err="1"/>
              <a:t>materi</a:t>
            </a:r>
            <a:r>
              <a:rPr lang="en-ID" dirty="0"/>
              <a:t>, </a:t>
            </a:r>
            <a:r>
              <a:rPr lang="en-ID" dirty="0" err="1"/>
              <a:t>bersosialisasi</a:t>
            </a:r>
            <a:r>
              <a:rPr lang="en-ID" dirty="0"/>
              <a:t>, </a:t>
            </a:r>
            <a:r>
              <a:rPr lang="en-ID" dirty="0" err="1"/>
              <a:t>eksistensinya</a:t>
            </a:r>
            <a:r>
              <a:rPr lang="en-ID" dirty="0"/>
              <a:t> </a:t>
            </a:r>
            <a:r>
              <a:rPr lang="en-ID" dirty="0" err="1"/>
              <a:t>dihargai</a:t>
            </a:r>
            <a:r>
              <a:rPr lang="en-ID" dirty="0"/>
              <a:t>, </a:t>
            </a:r>
            <a:r>
              <a:rPr lang="en-ID" dirty="0" err="1"/>
              <a:t>mengeluarkan</a:t>
            </a:r>
            <a:r>
              <a:rPr lang="en-ID" dirty="0"/>
              <a:t> </a:t>
            </a:r>
            <a:r>
              <a:rPr lang="en-ID" dirty="0" err="1"/>
              <a:t>pendapat</a:t>
            </a:r>
            <a:r>
              <a:rPr lang="en-ID" dirty="0"/>
              <a:t>, </a:t>
            </a:r>
            <a:r>
              <a:rPr lang="en-ID" dirty="0" err="1"/>
              <a:t>berperan</a:t>
            </a:r>
            <a:r>
              <a:rPr lang="en-ID" dirty="0"/>
              <a:t> </a:t>
            </a:r>
            <a:r>
              <a:rPr lang="en-ID" dirty="0" err="1"/>
              <a:t>nyata</a:t>
            </a:r>
            <a:r>
              <a:rPr lang="en-ID" dirty="0"/>
              <a:t> </a:t>
            </a:r>
            <a:r>
              <a:rPr lang="en-ID" dirty="0" err="1"/>
              <a:t>dalam</a:t>
            </a:r>
            <a:r>
              <a:rPr lang="en-ID" dirty="0"/>
              <a:t> </a:t>
            </a:r>
            <a:r>
              <a:rPr lang="en-ID" dirty="0" err="1"/>
              <a:t>lingkungannya</a:t>
            </a:r>
            <a:r>
              <a:rPr lang="en-ID" dirty="0"/>
              <a:t>, </a:t>
            </a:r>
            <a:r>
              <a:rPr lang="en-ID" dirty="0" err="1"/>
              <a:t>bekerja</a:t>
            </a:r>
            <a:r>
              <a:rPr lang="en-ID" dirty="0"/>
              <a:t> </a:t>
            </a:r>
            <a:r>
              <a:rPr lang="en-ID" dirty="0" err="1"/>
              <a:t>sesuai</a:t>
            </a:r>
            <a:r>
              <a:rPr lang="en-ID" dirty="0"/>
              <a:t> </a:t>
            </a:r>
            <a:r>
              <a:rPr lang="en-ID" dirty="0" err="1"/>
              <a:t>kemampuannya</a:t>
            </a:r>
            <a:r>
              <a:rPr lang="en-ID" dirty="0"/>
              <a:t> yang </a:t>
            </a:r>
            <a:r>
              <a:rPr lang="en-ID" dirty="0" err="1"/>
              <a:t>tertinggi</a:t>
            </a:r>
            <a:endParaRPr lang="en-ID" dirty="0"/>
          </a:p>
          <a:p>
            <a:r>
              <a:rPr lang="en-ID" dirty="0"/>
              <a:t>Sila </a:t>
            </a:r>
            <a:r>
              <a:rPr lang="en-ID" dirty="0" err="1"/>
              <a:t>ketiga</a:t>
            </a:r>
            <a:r>
              <a:rPr lang="en-ID" dirty="0"/>
              <a:t> : </a:t>
            </a:r>
            <a:r>
              <a:rPr lang="en-ID" dirty="0" err="1"/>
              <a:t>Menjunjung</a:t>
            </a:r>
            <a:r>
              <a:rPr lang="en-ID" dirty="0"/>
              <a:t> </a:t>
            </a:r>
            <a:r>
              <a:rPr lang="en-ID" dirty="0" err="1"/>
              <a:t>tinggi</a:t>
            </a:r>
            <a:r>
              <a:rPr lang="en-ID" dirty="0"/>
              <a:t> </a:t>
            </a:r>
            <a:r>
              <a:rPr lang="en-ID" dirty="0" err="1"/>
              <a:t>asas</a:t>
            </a:r>
            <a:r>
              <a:rPr lang="en-ID" dirty="0"/>
              <a:t> </a:t>
            </a:r>
            <a:r>
              <a:rPr lang="en-ID" dirty="0" err="1"/>
              <a:t>Persatuan</a:t>
            </a:r>
            <a:r>
              <a:rPr lang="en-ID" dirty="0"/>
              <a:t> Indonesia </a:t>
            </a:r>
            <a:r>
              <a:rPr lang="en-ID" dirty="0" err="1"/>
              <a:t>ini</a:t>
            </a:r>
            <a:r>
              <a:rPr lang="en-ID" dirty="0"/>
              <a:t> </a:t>
            </a:r>
            <a:r>
              <a:rPr lang="en-ID" dirty="0" err="1"/>
              <a:t>dalam</a:t>
            </a:r>
            <a:r>
              <a:rPr lang="en-ID" dirty="0"/>
              <a:t> </a:t>
            </a:r>
            <a:r>
              <a:rPr lang="en-ID" dirty="0" err="1"/>
              <a:t>tugastugas</a:t>
            </a:r>
            <a:r>
              <a:rPr lang="en-ID" dirty="0"/>
              <a:t> </a:t>
            </a:r>
            <a:r>
              <a:rPr lang="en-ID" dirty="0" err="1"/>
              <a:t>profesionalnya</a:t>
            </a:r>
            <a:endParaRPr lang="en-ID" dirty="0"/>
          </a:p>
          <a:p>
            <a:r>
              <a:rPr lang="en-ID" dirty="0"/>
              <a:t>Sila </a:t>
            </a:r>
            <a:r>
              <a:rPr lang="en-ID" dirty="0" err="1"/>
              <a:t>keempat</a:t>
            </a:r>
            <a:r>
              <a:rPr lang="en-ID" dirty="0"/>
              <a:t> : </a:t>
            </a:r>
            <a:r>
              <a:rPr lang="en-ID" dirty="0" err="1"/>
              <a:t>Manajemen</a:t>
            </a:r>
            <a:r>
              <a:rPr lang="en-ID" dirty="0"/>
              <a:t> </a:t>
            </a:r>
            <a:r>
              <a:rPr lang="en-ID" dirty="0" err="1"/>
              <a:t>keputusan</a:t>
            </a:r>
            <a:r>
              <a:rPr lang="en-ID" dirty="0"/>
              <a:t> yang </a:t>
            </a:r>
            <a:r>
              <a:rPr lang="en-ID" dirty="0" err="1"/>
              <a:t>dilandasi</a:t>
            </a:r>
            <a:r>
              <a:rPr lang="en-ID" dirty="0"/>
              <a:t> </a:t>
            </a:r>
            <a:r>
              <a:rPr lang="en-ID" dirty="0" err="1"/>
              <a:t>semangat</a:t>
            </a:r>
            <a:r>
              <a:rPr lang="en-ID" dirty="0"/>
              <a:t> </a:t>
            </a:r>
            <a:r>
              <a:rPr lang="en-ID" dirty="0" err="1"/>
              <a:t>musyawarah</a:t>
            </a:r>
            <a:r>
              <a:rPr lang="en-ID" dirty="0"/>
              <a:t> </a:t>
            </a:r>
            <a:r>
              <a:rPr lang="en-ID" dirty="0" err="1"/>
              <a:t>akan</a:t>
            </a:r>
            <a:r>
              <a:rPr lang="en-ID" dirty="0"/>
              <a:t> </a:t>
            </a:r>
            <a:r>
              <a:rPr lang="en-ID" dirty="0" err="1"/>
              <a:t>mendatangkan</a:t>
            </a:r>
            <a:r>
              <a:rPr lang="en-ID" dirty="0"/>
              <a:t> </a:t>
            </a:r>
            <a:r>
              <a:rPr lang="en-ID" dirty="0" err="1"/>
              <a:t>hasil</a:t>
            </a:r>
            <a:r>
              <a:rPr lang="en-ID" dirty="0"/>
              <a:t> yang </a:t>
            </a:r>
            <a:r>
              <a:rPr lang="en-ID" dirty="0" err="1"/>
              <a:t>lebih</a:t>
            </a:r>
            <a:r>
              <a:rPr lang="en-ID" dirty="0"/>
              <a:t> </a:t>
            </a:r>
            <a:r>
              <a:rPr lang="en-ID" dirty="0" err="1"/>
              <a:t>baik</a:t>
            </a:r>
            <a:r>
              <a:rPr lang="en-ID" dirty="0"/>
              <a:t> </a:t>
            </a:r>
            <a:r>
              <a:rPr lang="en-ID" dirty="0" err="1"/>
              <a:t>karena</a:t>
            </a:r>
            <a:r>
              <a:rPr lang="en-ID" dirty="0"/>
              <a:t> </a:t>
            </a:r>
            <a:r>
              <a:rPr lang="en-ID" dirty="0" err="1"/>
              <a:t>dapat</a:t>
            </a:r>
            <a:r>
              <a:rPr lang="en-ID" dirty="0"/>
              <a:t> </a:t>
            </a:r>
            <a:r>
              <a:rPr lang="en-ID" dirty="0" err="1"/>
              <a:t>melibatkan</a:t>
            </a:r>
            <a:r>
              <a:rPr lang="en-ID" dirty="0"/>
              <a:t> </a:t>
            </a:r>
            <a:r>
              <a:rPr lang="en-ID" dirty="0" err="1"/>
              <a:t>semua</a:t>
            </a:r>
            <a:r>
              <a:rPr lang="en-ID" dirty="0"/>
              <a:t> </a:t>
            </a:r>
            <a:r>
              <a:rPr lang="en-ID" dirty="0" err="1"/>
              <a:t>pihak</a:t>
            </a:r>
            <a:r>
              <a:rPr lang="en-ID" dirty="0"/>
              <a:t> </a:t>
            </a:r>
            <a:r>
              <a:rPr lang="en-ID" dirty="0" err="1"/>
              <a:t>dengan</a:t>
            </a:r>
            <a:r>
              <a:rPr lang="en-ID" dirty="0"/>
              <a:t> </a:t>
            </a:r>
            <a:r>
              <a:rPr lang="en-ID" dirty="0" err="1"/>
              <a:t>penuh</a:t>
            </a:r>
            <a:r>
              <a:rPr lang="en-ID" dirty="0"/>
              <a:t> </a:t>
            </a:r>
            <a:r>
              <a:rPr lang="en-ID" dirty="0" err="1"/>
              <a:t>kerelaan</a:t>
            </a:r>
            <a:endParaRPr lang="en-ID" dirty="0"/>
          </a:p>
          <a:p>
            <a:r>
              <a:rPr lang="en-ID" dirty="0"/>
              <a:t>Sila </a:t>
            </a:r>
            <a:r>
              <a:rPr lang="en-ID" dirty="0" err="1"/>
              <a:t>kelima</a:t>
            </a:r>
            <a:r>
              <a:rPr lang="en-ID" dirty="0"/>
              <a:t> : </a:t>
            </a:r>
            <a:r>
              <a:rPr lang="en-ID" dirty="0" err="1"/>
              <a:t>Ilmuwan</a:t>
            </a:r>
            <a:r>
              <a:rPr lang="en-ID" dirty="0"/>
              <a:t> dan </a:t>
            </a:r>
            <a:r>
              <a:rPr lang="en-ID" dirty="0" err="1"/>
              <a:t>ahli</a:t>
            </a:r>
            <a:r>
              <a:rPr lang="en-ID" dirty="0"/>
              <a:t> </a:t>
            </a:r>
            <a:r>
              <a:rPr lang="en-ID" dirty="0" err="1"/>
              <a:t>teknik</a:t>
            </a:r>
            <a:r>
              <a:rPr lang="en-ID" dirty="0"/>
              <a:t> yang </a:t>
            </a:r>
            <a:r>
              <a:rPr lang="en-ID" dirty="0" err="1"/>
              <a:t>mengelola</a:t>
            </a:r>
            <a:r>
              <a:rPr lang="en-ID" dirty="0"/>
              <a:t> </a:t>
            </a:r>
            <a:r>
              <a:rPr lang="en-ID" dirty="0" err="1"/>
              <a:t>industri</a:t>
            </a:r>
            <a:r>
              <a:rPr lang="en-ID" dirty="0"/>
              <a:t> </a:t>
            </a:r>
            <a:r>
              <a:rPr lang="en-ID" dirty="0" err="1"/>
              <a:t>perlu</a:t>
            </a:r>
            <a:r>
              <a:rPr lang="en-ID" dirty="0"/>
              <a:t> </a:t>
            </a:r>
            <a:r>
              <a:rPr lang="en-ID" dirty="0" err="1"/>
              <a:t>selalu</a:t>
            </a:r>
            <a:r>
              <a:rPr lang="en-ID" dirty="0"/>
              <a:t> </a:t>
            </a:r>
            <a:r>
              <a:rPr lang="en-ID" dirty="0" err="1"/>
              <a:t>mengembangkan</a:t>
            </a:r>
            <a:r>
              <a:rPr lang="en-ID" dirty="0"/>
              <a:t> </a:t>
            </a:r>
            <a:r>
              <a:rPr lang="en-ID" dirty="0" err="1"/>
              <a:t>sistem</a:t>
            </a:r>
            <a:r>
              <a:rPr lang="en-ID" dirty="0"/>
              <a:t> yang </a:t>
            </a:r>
            <a:r>
              <a:rPr lang="en-ID" dirty="0" err="1"/>
              <a:t>memajukan</a:t>
            </a:r>
            <a:r>
              <a:rPr lang="en-ID" dirty="0"/>
              <a:t> </a:t>
            </a:r>
            <a:r>
              <a:rPr lang="en-ID" dirty="0" err="1"/>
              <a:t>perusahaan</a:t>
            </a:r>
            <a:r>
              <a:rPr lang="en-ID" dirty="0"/>
              <a:t>, </a:t>
            </a:r>
            <a:r>
              <a:rPr lang="en-ID" dirty="0" err="1"/>
              <a:t>sekaligus</a:t>
            </a:r>
            <a:r>
              <a:rPr lang="en-ID" dirty="0"/>
              <a:t> </a:t>
            </a:r>
            <a:r>
              <a:rPr lang="en-ID" dirty="0" err="1"/>
              <a:t>menjamin</a:t>
            </a:r>
            <a:r>
              <a:rPr lang="en-ID" dirty="0"/>
              <a:t> </a:t>
            </a:r>
            <a:r>
              <a:rPr lang="en-ID" dirty="0" err="1"/>
              <a:t>kesejahteraan</a:t>
            </a:r>
            <a:r>
              <a:rPr lang="en-ID" dirty="0"/>
              <a:t> </a:t>
            </a:r>
            <a:r>
              <a:rPr lang="en-ID" dirty="0" err="1"/>
              <a:t>karyawan</a:t>
            </a:r>
            <a:endParaRPr lang="en-ID" dirty="0"/>
          </a:p>
        </p:txBody>
      </p:sp>
    </p:spTree>
    <p:extLst>
      <p:ext uri="{BB962C8B-B14F-4D97-AF65-F5344CB8AC3E}">
        <p14:creationId xmlns:p14="http://schemas.microsoft.com/office/powerpoint/2010/main" val="18035196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3F9C-D060-BD1C-A072-953828867AA8}"/>
              </a:ext>
            </a:extLst>
          </p:cNvPr>
          <p:cNvSpPr>
            <a:spLocks noGrp="1"/>
          </p:cNvSpPr>
          <p:nvPr>
            <p:ph type="title"/>
          </p:nvPr>
        </p:nvSpPr>
        <p:spPr/>
        <p:txBody>
          <a:bodyPr>
            <a:normAutofit/>
          </a:bodyPr>
          <a:lstStyle/>
          <a:p>
            <a:r>
              <a:rPr lang="pt-BR" sz="2800" dirty="0"/>
              <a:t>Urgensi Pancasila sebagai Dasar Nilai Pengembangan Ilmu</a:t>
            </a:r>
            <a:endParaRPr lang="en-ID" sz="2800" dirty="0"/>
          </a:p>
        </p:txBody>
      </p:sp>
      <p:graphicFrame>
        <p:nvGraphicFramePr>
          <p:cNvPr id="4" name="Content Placeholder 3">
            <a:extLst>
              <a:ext uri="{FF2B5EF4-FFF2-40B4-BE49-F238E27FC236}">
                <a16:creationId xmlns:a16="http://schemas.microsoft.com/office/drawing/2014/main" id="{7B5CB952-0E5A-FB18-8D58-EFF6C9314529}"/>
              </a:ext>
            </a:extLst>
          </p:cNvPr>
          <p:cNvGraphicFramePr>
            <a:graphicFrameLocks noGrp="1"/>
          </p:cNvGraphicFramePr>
          <p:nvPr>
            <p:ph idx="1"/>
            <p:extLst>
              <p:ext uri="{D42A27DB-BD31-4B8C-83A1-F6EECF244321}">
                <p14:modId xmlns:p14="http://schemas.microsoft.com/office/powerpoint/2010/main" val="2718435822"/>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8044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datastoreItem>
</file>

<file path=customXml/itemProps2.xml><?xml version="1.0" encoding="utf-8"?>
<ds:datastoreItem xmlns:ds="http://schemas.openxmlformats.org/officeDocument/2006/customXml" ds:itemID="{D2957789-34B8-480C-AF9B-3EB54B9E5C96}">
  <ds:schemaRefs/>
</ds:datastoreItem>
</file>

<file path=customXml/itemProps3.xml><?xml version="1.0" encoding="utf-8"?>
<ds:datastoreItem xmlns:ds="http://schemas.openxmlformats.org/officeDocument/2006/customXml" ds:itemID="{AA3F7EDC-E5B4-4BBC-9D2A-CBE6D46C37AD}">
  <ds:schemaRefs/>
</ds:datastoreItem>
</file>

<file path=docProps/app.xml><?xml version="1.0" encoding="utf-8"?>
<Properties xmlns="http://schemas.openxmlformats.org/officeDocument/2006/extended-properties" xmlns:vt="http://schemas.openxmlformats.org/officeDocument/2006/docPropsVTypes">
  <Template>TM03457510[[fn=Savon]]</Template>
  <TotalTime>160</TotalTime>
  <Words>721</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Century Gothic</vt:lpstr>
      <vt:lpstr>Garamond</vt:lpstr>
      <vt:lpstr>Times New Roman</vt:lpstr>
      <vt:lpstr>Savon</vt:lpstr>
      <vt:lpstr>Pancasila sebagai dasar pengembangan ilmu</vt:lpstr>
      <vt:lpstr>Pembahasan </vt:lpstr>
      <vt:lpstr> Pancasila sebagai Dasar Nilai Pengembangan Ilmu</vt:lpstr>
      <vt:lpstr>Alasan Diperlukannya Pancasila sebagai Dasar Nilai Pengembangan Ilmu</vt:lpstr>
      <vt:lpstr>Menggali Sumber Historis, Sosiologis, Politis tentang Pancasila sebagai Dasar Nilai Pengembangan Ilmu di Indonesia </vt:lpstr>
      <vt:lpstr>Membangun Argumen tentang Dinamika dan Tantangan Pancasila sebagai Dasar Nilai Pengembangan Ilmu</vt:lpstr>
      <vt:lpstr>PowerPoint Presentation</vt:lpstr>
      <vt:lpstr>Mendeskripsikan Esensi dan Urgensi Pancasila sebagai Dasar  NilaiPengembangan Ilmu untuk Masa Depan </vt:lpstr>
      <vt:lpstr>Urgensi Pancasila sebagai Dasar Nilai Pengembangan Ilmu</vt:lpstr>
      <vt:lpstr>Rangkuman tentang Pengertian dan Pentingnya Pancasila sebagai Dasar NilaiPengembangan Ilmu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sebagai dasar pengembangan ilmu</dc:title>
  <dc:creator>Muhammad Adam Fauzan</dc:creator>
  <cp:lastModifiedBy>anisah fti</cp:lastModifiedBy>
  <cp:revision>8</cp:revision>
  <dcterms:created xsi:type="dcterms:W3CDTF">2023-10-21T11:51:00Z</dcterms:created>
  <dcterms:modified xsi:type="dcterms:W3CDTF">2023-12-11T07:41:31Z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CCF43BBCEA18443EB57E87C7F1769736_12</vt:lpwstr>
  </property>
  <property fmtid="{D5CDD505-2E9C-101B-9397-08002B2CF9AE}" pid="4" name="KSOProductBuildVer">
    <vt:lpwstr>1033-12.2.0.13266</vt:lpwstr>
  </property>
</Properties>
</file>