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Alegreya Bold" panose="020B0604020202020204" charset="0"/>
      <p:regular r:id="rId8"/>
    </p:embeddedFont>
    <p:embeddedFont>
      <p:font typeface="Alegreya Bold Italics" panose="020B0604020202020204" charset="0"/>
      <p:regular r:id="rId9"/>
    </p:embeddedFont>
    <p:embeddedFont>
      <p:font typeface="Alice Bold" panose="020B0604020202020204" charset="0"/>
      <p:regular r:id="rId10"/>
    </p:embeddedFont>
    <p:embeddedFont>
      <p:font typeface="Canva Sans Bold" panose="020B0604020202020204" charset="0"/>
      <p:regular r:id="rId11"/>
    </p:embeddedFont>
    <p:embeddedFont>
      <p:font typeface="Gagalin"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30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3.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5.svg"/><Relationship Id="rId1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4F8E"/>
        </a:solidFill>
        <a:effectLst/>
      </p:bgPr>
    </p:bg>
    <p:spTree>
      <p:nvGrpSpPr>
        <p:cNvPr id="1" name=""/>
        <p:cNvGrpSpPr/>
        <p:nvPr/>
      </p:nvGrpSpPr>
      <p:grpSpPr>
        <a:xfrm>
          <a:off x="0" y="0"/>
          <a:ext cx="0" cy="0"/>
          <a:chOff x="0" y="0"/>
          <a:chExt cx="0" cy="0"/>
        </a:xfrm>
      </p:grpSpPr>
      <p:sp>
        <p:nvSpPr>
          <p:cNvPr id="2" name="Freeform 2"/>
          <p:cNvSpPr/>
          <p:nvPr/>
        </p:nvSpPr>
        <p:spPr>
          <a:xfrm rot="-1124922">
            <a:off x="366359" y="1157923"/>
            <a:ext cx="2612336" cy="2070870"/>
          </a:xfrm>
          <a:custGeom>
            <a:avLst/>
            <a:gdLst/>
            <a:ahLst/>
            <a:cxnLst/>
            <a:rect l="l" t="t" r="r" b="b"/>
            <a:pathLst>
              <a:path w="2612336" h="2070870">
                <a:moveTo>
                  <a:pt x="0" y="0"/>
                </a:moveTo>
                <a:lnTo>
                  <a:pt x="2612335" y="0"/>
                </a:lnTo>
                <a:lnTo>
                  <a:pt x="2612335" y="2070870"/>
                </a:lnTo>
                <a:lnTo>
                  <a:pt x="0" y="20708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60" y="5636868"/>
            <a:ext cx="2330785" cy="2279931"/>
          </a:xfrm>
          <a:custGeom>
            <a:avLst/>
            <a:gdLst/>
            <a:ahLst/>
            <a:cxnLst/>
            <a:rect l="l" t="t" r="r" b="b"/>
            <a:pathLst>
              <a:path w="2330785" h="2279931">
                <a:moveTo>
                  <a:pt x="0" y="0"/>
                </a:moveTo>
                <a:lnTo>
                  <a:pt x="2330785" y="0"/>
                </a:lnTo>
                <a:lnTo>
                  <a:pt x="2330785" y="2279931"/>
                </a:lnTo>
                <a:lnTo>
                  <a:pt x="0" y="2279931"/>
                </a:lnTo>
                <a:lnTo>
                  <a:pt x="0" y="0"/>
                </a:lnTo>
                <a:close/>
              </a:path>
            </a:pathLst>
          </a:custGeom>
          <a:blipFill>
            <a:blip r:embed="rId4">
              <a:alphaModFix amt="78000"/>
              <a:extLst>
                <a:ext uri="{96DAC541-7B7A-43D3-8B79-37D633B846F1}">
                  <asvg:svgBlip xmlns:asvg="http://schemas.microsoft.com/office/drawing/2016/SVG/main" r:embed="rId5"/>
                </a:ext>
              </a:extLst>
            </a:blip>
            <a:stretch>
              <a:fillRect/>
            </a:stretch>
          </a:blipFill>
        </p:spPr>
      </p:sp>
      <p:sp>
        <p:nvSpPr>
          <p:cNvPr id="4" name="Freeform 4"/>
          <p:cNvSpPr/>
          <p:nvPr/>
        </p:nvSpPr>
        <p:spPr>
          <a:xfrm>
            <a:off x="-218453" y="6776834"/>
            <a:ext cx="2494306" cy="2826410"/>
          </a:xfrm>
          <a:custGeom>
            <a:avLst/>
            <a:gdLst/>
            <a:ahLst/>
            <a:cxnLst/>
            <a:rect l="l" t="t" r="r" b="b"/>
            <a:pathLst>
              <a:path w="2494306" h="2826410">
                <a:moveTo>
                  <a:pt x="0" y="0"/>
                </a:moveTo>
                <a:lnTo>
                  <a:pt x="2494306" y="0"/>
                </a:lnTo>
                <a:lnTo>
                  <a:pt x="2494306" y="2826409"/>
                </a:lnTo>
                <a:lnTo>
                  <a:pt x="0" y="2826409"/>
                </a:lnTo>
                <a:lnTo>
                  <a:pt x="0" y="0"/>
                </a:lnTo>
                <a:close/>
              </a:path>
            </a:pathLst>
          </a:custGeom>
          <a:blipFill>
            <a:blip r:embed="rId6"/>
            <a:stretch>
              <a:fillRect/>
            </a:stretch>
          </a:blipFill>
        </p:spPr>
      </p:sp>
      <p:sp>
        <p:nvSpPr>
          <p:cNvPr id="5" name="Freeform 5"/>
          <p:cNvSpPr/>
          <p:nvPr/>
        </p:nvSpPr>
        <p:spPr>
          <a:xfrm>
            <a:off x="6270847" y="2429018"/>
            <a:ext cx="5353440" cy="4122149"/>
          </a:xfrm>
          <a:custGeom>
            <a:avLst/>
            <a:gdLst/>
            <a:ahLst/>
            <a:cxnLst/>
            <a:rect l="l" t="t" r="r" b="b"/>
            <a:pathLst>
              <a:path w="5353440" h="4122149">
                <a:moveTo>
                  <a:pt x="0" y="0"/>
                </a:moveTo>
                <a:lnTo>
                  <a:pt x="5353440" y="0"/>
                </a:lnTo>
                <a:lnTo>
                  <a:pt x="5353440" y="4122149"/>
                </a:lnTo>
                <a:lnTo>
                  <a:pt x="0" y="4122149"/>
                </a:lnTo>
                <a:lnTo>
                  <a:pt x="0" y="0"/>
                </a:lnTo>
                <a:close/>
              </a:path>
            </a:pathLst>
          </a:custGeom>
          <a:blipFill>
            <a:blip r:embed="rId7">
              <a:alphaModFix amt="87000"/>
              <a:extLst>
                <a:ext uri="{96DAC541-7B7A-43D3-8B79-37D633B846F1}">
                  <asvg:svgBlip xmlns:asvg="http://schemas.microsoft.com/office/drawing/2016/SVG/main" r:embed="rId8"/>
                </a:ext>
              </a:extLst>
            </a:blip>
            <a:stretch>
              <a:fillRect/>
            </a:stretch>
          </a:blipFill>
        </p:spPr>
      </p:sp>
      <p:sp>
        <p:nvSpPr>
          <p:cNvPr id="6" name="Freeform 6"/>
          <p:cNvSpPr/>
          <p:nvPr/>
        </p:nvSpPr>
        <p:spPr>
          <a:xfrm rot="2407481">
            <a:off x="2817116" y="4282278"/>
            <a:ext cx="2967400" cy="2273770"/>
          </a:xfrm>
          <a:custGeom>
            <a:avLst/>
            <a:gdLst/>
            <a:ahLst/>
            <a:cxnLst/>
            <a:rect l="l" t="t" r="r" b="b"/>
            <a:pathLst>
              <a:path w="2967400" h="2273770">
                <a:moveTo>
                  <a:pt x="0" y="0"/>
                </a:moveTo>
                <a:lnTo>
                  <a:pt x="2967400" y="0"/>
                </a:lnTo>
                <a:lnTo>
                  <a:pt x="2967400" y="2273770"/>
                </a:lnTo>
                <a:lnTo>
                  <a:pt x="0" y="22737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rot="-6749493">
            <a:off x="13432177" y="3834193"/>
            <a:ext cx="2967400" cy="2273770"/>
          </a:xfrm>
          <a:custGeom>
            <a:avLst/>
            <a:gdLst/>
            <a:ahLst/>
            <a:cxnLst/>
            <a:rect l="l" t="t" r="r" b="b"/>
            <a:pathLst>
              <a:path w="2967400" h="2273770">
                <a:moveTo>
                  <a:pt x="0" y="0"/>
                </a:moveTo>
                <a:lnTo>
                  <a:pt x="2967400" y="0"/>
                </a:lnTo>
                <a:lnTo>
                  <a:pt x="2967400" y="2273770"/>
                </a:lnTo>
                <a:lnTo>
                  <a:pt x="0" y="22737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726586">
            <a:off x="15259400" y="552781"/>
            <a:ext cx="2767631" cy="2781539"/>
          </a:xfrm>
          <a:custGeom>
            <a:avLst/>
            <a:gdLst/>
            <a:ahLst/>
            <a:cxnLst/>
            <a:rect l="l" t="t" r="r" b="b"/>
            <a:pathLst>
              <a:path w="2767631" h="2781539">
                <a:moveTo>
                  <a:pt x="0" y="0"/>
                </a:moveTo>
                <a:lnTo>
                  <a:pt x="2767630" y="0"/>
                </a:lnTo>
                <a:lnTo>
                  <a:pt x="2767630" y="2781539"/>
                </a:lnTo>
                <a:lnTo>
                  <a:pt x="0" y="27815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rot="-739550">
            <a:off x="15777360" y="1187332"/>
            <a:ext cx="1915272" cy="1608828"/>
          </a:xfrm>
          <a:custGeom>
            <a:avLst/>
            <a:gdLst/>
            <a:ahLst/>
            <a:cxnLst/>
            <a:rect l="l" t="t" r="r" b="b"/>
            <a:pathLst>
              <a:path w="1915272" h="1608828">
                <a:moveTo>
                  <a:pt x="0" y="0"/>
                </a:moveTo>
                <a:lnTo>
                  <a:pt x="1915272" y="0"/>
                </a:lnTo>
                <a:lnTo>
                  <a:pt x="1915272" y="1608828"/>
                </a:lnTo>
                <a:lnTo>
                  <a:pt x="0" y="1608828"/>
                </a:lnTo>
                <a:lnTo>
                  <a:pt x="0" y="0"/>
                </a:lnTo>
                <a:close/>
              </a:path>
            </a:pathLst>
          </a:custGeom>
          <a:blipFill>
            <a:blip r:embed="rId13">
              <a:alphaModFix amt="68000"/>
              <a:extLst>
                <a:ext uri="{96DAC541-7B7A-43D3-8B79-37D633B846F1}">
                  <asvg:svgBlip xmlns:asvg="http://schemas.microsoft.com/office/drawing/2016/SVG/main" r:embed="rId14"/>
                </a:ext>
              </a:extLst>
            </a:blip>
            <a:stretch>
              <a:fillRect/>
            </a:stretch>
          </a:blipFill>
        </p:spPr>
      </p:sp>
      <p:grpSp>
        <p:nvGrpSpPr>
          <p:cNvPr id="10" name="Group 10"/>
          <p:cNvGrpSpPr/>
          <p:nvPr/>
        </p:nvGrpSpPr>
        <p:grpSpPr>
          <a:xfrm rot="-310126">
            <a:off x="1667152" y="190480"/>
            <a:ext cx="15632430" cy="9561195"/>
            <a:chOff x="0" y="0"/>
            <a:chExt cx="20843240" cy="12748260"/>
          </a:xfrm>
        </p:grpSpPr>
        <p:sp>
          <p:nvSpPr>
            <p:cNvPr id="11" name="Freeform 11"/>
            <p:cNvSpPr/>
            <p:nvPr/>
          </p:nvSpPr>
          <p:spPr>
            <a:xfrm>
              <a:off x="45720" y="44450"/>
              <a:ext cx="20747991" cy="12666980"/>
            </a:xfrm>
            <a:custGeom>
              <a:avLst/>
              <a:gdLst/>
              <a:ahLst/>
              <a:cxnLst/>
              <a:rect l="l" t="t" r="r" b="b"/>
              <a:pathLst>
                <a:path w="20747991" h="12666980">
                  <a:moveTo>
                    <a:pt x="5080" y="5708650"/>
                  </a:moveTo>
                  <a:cubicBezTo>
                    <a:pt x="845820" y="4759960"/>
                    <a:pt x="1141730" y="4423410"/>
                    <a:pt x="1492250" y="4066540"/>
                  </a:cubicBezTo>
                  <a:cubicBezTo>
                    <a:pt x="1931670" y="3619500"/>
                    <a:pt x="2553970" y="3022600"/>
                    <a:pt x="3025140" y="2603500"/>
                  </a:cubicBezTo>
                  <a:cubicBezTo>
                    <a:pt x="3406140" y="2264410"/>
                    <a:pt x="3707130" y="2015490"/>
                    <a:pt x="4088130" y="1719580"/>
                  </a:cubicBezTo>
                  <a:cubicBezTo>
                    <a:pt x="4504690" y="1395730"/>
                    <a:pt x="5073650" y="979170"/>
                    <a:pt x="5433060" y="745490"/>
                  </a:cubicBezTo>
                  <a:cubicBezTo>
                    <a:pt x="5660390" y="598170"/>
                    <a:pt x="5822950" y="509270"/>
                    <a:pt x="6009640" y="411480"/>
                  </a:cubicBezTo>
                  <a:cubicBezTo>
                    <a:pt x="6178550" y="322580"/>
                    <a:pt x="6369050" y="233680"/>
                    <a:pt x="6503670" y="180340"/>
                  </a:cubicBezTo>
                  <a:cubicBezTo>
                    <a:pt x="6592570" y="144780"/>
                    <a:pt x="6644640" y="128270"/>
                    <a:pt x="6731000" y="105410"/>
                  </a:cubicBezTo>
                  <a:cubicBezTo>
                    <a:pt x="6840220" y="76200"/>
                    <a:pt x="6991350" y="43180"/>
                    <a:pt x="7105650" y="26670"/>
                  </a:cubicBezTo>
                  <a:cubicBezTo>
                    <a:pt x="7202170" y="12700"/>
                    <a:pt x="7305040" y="0"/>
                    <a:pt x="7372350" y="6350"/>
                  </a:cubicBezTo>
                  <a:cubicBezTo>
                    <a:pt x="7414260" y="10160"/>
                    <a:pt x="7446010" y="16510"/>
                    <a:pt x="7473950" y="34290"/>
                  </a:cubicBezTo>
                  <a:cubicBezTo>
                    <a:pt x="7500620" y="50800"/>
                    <a:pt x="7522210" y="80010"/>
                    <a:pt x="7537450" y="107950"/>
                  </a:cubicBezTo>
                  <a:cubicBezTo>
                    <a:pt x="7552690" y="135890"/>
                    <a:pt x="7557770" y="161290"/>
                    <a:pt x="7564120" y="200660"/>
                  </a:cubicBezTo>
                  <a:cubicBezTo>
                    <a:pt x="7575550" y="264160"/>
                    <a:pt x="7586980" y="383540"/>
                    <a:pt x="7579360" y="458470"/>
                  </a:cubicBezTo>
                  <a:cubicBezTo>
                    <a:pt x="7574280" y="519430"/>
                    <a:pt x="7560310" y="556260"/>
                    <a:pt x="7538720" y="619760"/>
                  </a:cubicBezTo>
                  <a:cubicBezTo>
                    <a:pt x="7504430" y="718820"/>
                    <a:pt x="7452360" y="840740"/>
                    <a:pt x="7377430" y="986790"/>
                  </a:cubicBezTo>
                  <a:cubicBezTo>
                    <a:pt x="7259320" y="1219200"/>
                    <a:pt x="7019290" y="1607820"/>
                    <a:pt x="6863080" y="1861820"/>
                  </a:cubicBezTo>
                  <a:cubicBezTo>
                    <a:pt x="6739890" y="2062480"/>
                    <a:pt x="6624320" y="2246630"/>
                    <a:pt x="6521450" y="2395220"/>
                  </a:cubicBezTo>
                  <a:cubicBezTo>
                    <a:pt x="6443980" y="2506980"/>
                    <a:pt x="6390640" y="2565400"/>
                    <a:pt x="6308090" y="2680970"/>
                  </a:cubicBezTo>
                  <a:cubicBezTo>
                    <a:pt x="6183630" y="2854960"/>
                    <a:pt x="6003290" y="3117850"/>
                    <a:pt x="5858510" y="3342640"/>
                  </a:cubicBezTo>
                  <a:cubicBezTo>
                    <a:pt x="5712460" y="3568700"/>
                    <a:pt x="5582920" y="3783330"/>
                    <a:pt x="5435600" y="4036060"/>
                  </a:cubicBezTo>
                  <a:cubicBezTo>
                    <a:pt x="5261610" y="4333240"/>
                    <a:pt x="5012690" y="4781550"/>
                    <a:pt x="4885690" y="5019040"/>
                  </a:cubicBezTo>
                  <a:cubicBezTo>
                    <a:pt x="4814570" y="5152390"/>
                    <a:pt x="4792980" y="5199380"/>
                    <a:pt x="4726940" y="5334000"/>
                  </a:cubicBezTo>
                  <a:cubicBezTo>
                    <a:pt x="4611370" y="5571490"/>
                    <a:pt x="4395470" y="6028690"/>
                    <a:pt x="4263390" y="6328410"/>
                  </a:cubicBezTo>
                  <a:cubicBezTo>
                    <a:pt x="4155440" y="6570980"/>
                    <a:pt x="4050030" y="6812280"/>
                    <a:pt x="3983990" y="6991350"/>
                  </a:cubicBezTo>
                  <a:cubicBezTo>
                    <a:pt x="3939540" y="7110730"/>
                    <a:pt x="3915410" y="7194550"/>
                    <a:pt x="3887470" y="7293610"/>
                  </a:cubicBezTo>
                  <a:cubicBezTo>
                    <a:pt x="3860800" y="7388860"/>
                    <a:pt x="3839210" y="7482840"/>
                    <a:pt x="3817620" y="7574280"/>
                  </a:cubicBezTo>
                  <a:cubicBezTo>
                    <a:pt x="3797300" y="7661910"/>
                    <a:pt x="3774440" y="7748270"/>
                    <a:pt x="3760470" y="7832090"/>
                  </a:cubicBezTo>
                  <a:cubicBezTo>
                    <a:pt x="3747770" y="7910830"/>
                    <a:pt x="3743960" y="7970520"/>
                    <a:pt x="3737610" y="8064500"/>
                  </a:cubicBezTo>
                  <a:cubicBezTo>
                    <a:pt x="3728720" y="8210550"/>
                    <a:pt x="3717290" y="8498840"/>
                    <a:pt x="3721100" y="8622030"/>
                  </a:cubicBezTo>
                  <a:cubicBezTo>
                    <a:pt x="3723640" y="8682990"/>
                    <a:pt x="3722370" y="8718550"/>
                    <a:pt x="3733800" y="8757920"/>
                  </a:cubicBezTo>
                  <a:cubicBezTo>
                    <a:pt x="3743960" y="8792210"/>
                    <a:pt x="3759200" y="8822690"/>
                    <a:pt x="3778250" y="8849360"/>
                  </a:cubicBezTo>
                  <a:cubicBezTo>
                    <a:pt x="3797300" y="8874760"/>
                    <a:pt x="3821430" y="8893810"/>
                    <a:pt x="3848100" y="8912860"/>
                  </a:cubicBezTo>
                  <a:cubicBezTo>
                    <a:pt x="3876040" y="8933180"/>
                    <a:pt x="3909060" y="8952230"/>
                    <a:pt x="3944620" y="8967470"/>
                  </a:cubicBezTo>
                  <a:cubicBezTo>
                    <a:pt x="3981450" y="8982710"/>
                    <a:pt x="4017010" y="8994140"/>
                    <a:pt x="4066540" y="9003030"/>
                  </a:cubicBezTo>
                  <a:cubicBezTo>
                    <a:pt x="4141470" y="9017000"/>
                    <a:pt x="4267200" y="9030970"/>
                    <a:pt x="4352290" y="9025890"/>
                  </a:cubicBezTo>
                  <a:cubicBezTo>
                    <a:pt x="4420870" y="9022080"/>
                    <a:pt x="4476750" y="9008110"/>
                    <a:pt x="4537710" y="8987790"/>
                  </a:cubicBezTo>
                  <a:cubicBezTo>
                    <a:pt x="4601210" y="8967470"/>
                    <a:pt x="4660900" y="8936990"/>
                    <a:pt x="4724400" y="8902700"/>
                  </a:cubicBezTo>
                  <a:cubicBezTo>
                    <a:pt x="4795520" y="8864600"/>
                    <a:pt x="4850130" y="8832850"/>
                    <a:pt x="4941570" y="8770620"/>
                  </a:cubicBezTo>
                  <a:cubicBezTo>
                    <a:pt x="5116830" y="8652510"/>
                    <a:pt x="5450840" y="8404860"/>
                    <a:pt x="5678170" y="8219440"/>
                  </a:cubicBezTo>
                  <a:cubicBezTo>
                    <a:pt x="5886450" y="8050530"/>
                    <a:pt x="6022340" y="7926070"/>
                    <a:pt x="6256020" y="7708900"/>
                  </a:cubicBezTo>
                  <a:cubicBezTo>
                    <a:pt x="6638290" y="7353300"/>
                    <a:pt x="7235190" y="6741160"/>
                    <a:pt x="7734300" y="6259830"/>
                  </a:cubicBezTo>
                  <a:cubicBezTo>
                    <a:pt x="8238490" y="5774690"/>
                    <a:pt x="8860790" y="5179060"/>
                    <a:pt x="9265920" y="4810760"/>
                  </a:cubicBezTo>
                  <a:cubicBezTo>
                    <a:pt x="9523730" y="4575810"/>
                    <a:pt x="9732010" y="4395470"/>
                    <a:pt x="9911080" y="4244340"/>
                  </a:cubicBezTo>
                  <a:cubicBezTo>
                    <a:pt x="10034270" y="4140200"/>
                    <a:pt x="10104120" y="4083050"/>
                    <a:pt x="10228580" y="3986530"/>
                  </a:cubicBezTo>
                  <a:cubicBezTo>
                    <a:pt x="10397490" y="3855720"/>
                    <a:pt x="10642600" y="3666490"/>
                    <a:pt x="10835640" y="3535680"/>
                  </a:cubicBezTo>
                  <a:cubicBezTo>
                    <a:pt x="11002010" y="3422650"/>
                    <a:pt x="11164570" y="3322320"/>
                    <a:pt x="11315700" y="3238500"/>
                  </a:cubicBezTo>
                  <a:cubicBezTo>
                    <a:pt x="11445240" y="3167380"/>
                    <a:pt x="11590020" y="3097530"/>
                    <a:pt x="11686540" y="3058160"/>
                  </a:cubicBezTo>
                  <a:cubicBezTo>
                    <a:pt x="11746230" y="3034030"/>
                    <a:pt x="11775440" y="3021330"/>
                    <a:pt x="11835130" y="3008630"/>
                  </a:cubicBezTo>
                  <a:cubicBezTo>
                    <a:pt x="11921490" y="2989580"/>
                    <a:pt x="12089130" y="2960370"/>
                    <a:pt x="12161520" y="2974340"/>
                  </a:cubicBezTo>
                  <a:cubicBezTo>
                    <a:pt x="12200890" y="2981960"/>
                    <a:pt x="12225020" y="2997200"/>
                    <a:pt x="12247880" y="3018790"/>
                  </a:cubicBezTo>
                  <a:cubicBezTo>
                    <a:pt x="12272010" y="3041650"/>
                    <a:pt x="12287250" y="3072130"/>
                    <a:pt x="12301220" y="3114040"/>
                  </a:cubicBezTo>
                  <a:cubicBezTo>
                    <a:pt x="12322810" y="3181350"/>
                    <a:pt x="12332970" y="3309620"/>
                    <a:pt x="12331700" y="3393440"/>
                  </a:cubicBezTo>
                  <a:cubicBezTo>
                    <a:pt x="12331700" y="3463290"/>
                    <a:pt x="12321540" y="3520440"/>
                    <a:pt x="12307570" y="3585210"/>
                  </a:cubicBezTo>
                  <a:cubicBezTo>
                    <a:pt x="12292330" y="3653790"/>
                    <a:pt x="12272010" y="3712210"/>
                    <a:pt x="12240260" y="3794760"/>
                  </a:cubicBezTo>
                  <a:cubicBezTo>
                    <a:pt x="12192000" y="3919220"/>
                    <a:pt x="12110720" y="4098290"/>
                    <a:pt x="12030710" y="4251960"/>
                  </a:cubicBezTo>
                  <a:cubicBezTo>
                    <a:pt x="11945620" y="4417060"/>
                    <a:pt x="11855450" y="4569460"/>
                    <a:pt x="11741150" y="4751070"/>
                  </a:cubicBezTo>
                  <a:cubicBezTo>
                    <a:pt x="11595100" y="4983480"/>
                    <a:pt x="11424920" y="5233670"/>
                    <a:pt x="11212830" y="5524500"/>
                  </a:cubicBezTo>
                  <a:cubicBezTo>
                    <a:pt x="10925810" y="5918200"/>
                    <a:pt x="10459720" y="6478270"/>
                    <a:pt x="10154920" y="6885940"/>
                  </a:cubicBezTo>
                  <a:cubicBezTo>
                    <a:pt x="9913620" y="7208520"/>
                    <a:pt x="9706610" y="7498080"/>
                    <a:pt x="9522460" y="7767320"/>
                  </a:cubicBezTo>
                  <a:cubicBezTo>
                    <a:pt x="9371330" y="7988300"/>
                    <a:pt x="9251950" y="8180070"/>
                    <a:pt x="9123680" y="8382000"/>
                  </a:cubicBezTo>
                  <a:cubicBezTo>
                    <a:pt x="9000490" y="8576310"/>
                    <a:pt x="8862060" y="8799830"/>
                    <a:pt x="8769350" y="8959850"/>
                  </a:cubicBezTo>
                  <a:cubicBezTo>
                    <a:pt x="8704580" y="9070340"/>
                    <a:pt x="8666480" y="9133840"/>
                    <a:pt x="8611870" y="9244330"/>
                  </a:cubicBezTo>
                  <a:cubicBezTo>
                    <a:pt x="8539480" y="9390380"/>
                    <a:pt x="8453120" y="9592310"/>
                    <a:pt x="8383270" y="9765030"/>
                  </a:cubicBezTo>
                  <a:cubicBezTo>
                    <a:pt x="8315960" y="9932670"/>
                    <a:pt x="8242300" y="10133330"/>
                    <a:pt x="8197850" y="10265410"/>
                  </a:cubicBezTo>
                  <a:cubicBezTo>
                    <a:pt x="8169910" y="10350500"/>
                    <a:pt x="8152130" y="10396220"/>
                    <a:pt x="8134350" y="10476230"/>
                  </a:cubicBezTo>
                  <a:cubicBezTo>
                    <a:pt x="8110220" y="10580370"/>
                    <a:pt x="8088630" y="10727690"/>
                    <a:pt x="8077200" y="10840720"/>
                  </a:cubicBezTo>
                  <a:cubicBezTo>
                    <a:pt x="8068310" y="10937240"/>
                    <a:pt x="8064500" y="11037570"/>
                    <a:pt x="8067040" y="11109960"/>
                  </a:cubicBezTo>
                  <a:cubicBezTo>
                    <a:pt x="8068310" y="11158220"/>
                    <a:pt x="8069580" y="11195050"/>
                    <a:pt x="8079740" y="11230610"/>
                  </a:cubicBezTo>
                  <a:cubicBezTo>
                    <a:pt x="8088630" y="11262360"/>
                    <a:pt x="8098790" y="11287760"/>
                    <a:pt x="8122920" y="11315700"/>
                  </a:cubicBezTo>
                  <a:cubicBezTo>
                    <a:pt x="8158480" y="11356340"/>
                    <a:pt x="8242300" y="11408410"/>
                    <a:pt x="8296910" y="11430000"/>
                  </a:cubicBezTo>
                  <a:cubicBezTo>
                    <a:pt x="8337550" y="11446510"/>
                    <a:pt x="8364220" y="11446510"/>
                    <a:pt x="8412480" y="11451590"/>
                  </a:cubicBezTo>
                  <a:cubicBezTo>
                    <a:pt x="8492490" y="11460480"/>
                    <a:pt x="8641080" y="11476990"/>
                    <a:pt x="8731250" y="11465560"/>
                  </a:cubicBezTo>
                  <a:cubicBezTo>
                    <a:pt x="8799830" y="11456670"/>
                    <a:pt x="8848090" y="11435080"/>
                    <a:pt x="8909050" y="11413490"/>
                  </a:cubicBezTo>
                  <a:cubicBezTo>
                    <a:pt x="8977630" y="11389360"/>
                    <a:pt x="9052560" y="11357610"/>
                    <a:pt x="9123680" y="11322050"/>
                  </a:cubicBezTo>
                  <a:cubicBezTo>
                    <a:pt x="9199880" y="11283950"/>
                    <a:pt x="9262110" y="11243310"/>
                    <a:pt x="9352280" y="11187430"/>
                  </a:cubicBezTo>
                  <a:cubicBezTo>
                    <a:pt x="9489440" y="11102340"/>
                    <a:pt x="9669780" y="10986770"/>
                    <a:pt x="9861550" y="10855960"/>
                  </a:cubicBezTo>
                  <a:cubicBezTo>
                    <a:pt x="10119360" y="10680700"/>
                    <a:pt x="10431780" y="10453370"/>
                    <a:pt x="10756900" y="10218420"/>
                  </a:cubicBezTo>
                  <a:cubicBezTo>
                    <a:pt x="11150600" y="9932670"/>
                    <a:pt x="11601450" y="9607550"/>
                    <a:pt x="12056110" y="9262110"/>
                  </a:cubicBezTo>
                  <a:cubicBezTo>
                    <a:pt x="12571730" y="8869680"/>
                    <a:pt x="13206730" y="8361680"/>
                    <a:pt x="13684250" y="7980680"/>
                  </a:cubicBezTo>
                  <a:cubicBezTo>
                    <a:pt x="14062710" y="7678420"/>
                    <a:pt x="14391641" y="7396480"/>
                    <a:pt x="14698980" y="7161530"/>
                  </a:cubicBezTo>
                  <a:cubicBezTo>
                    <a:pt x="14945360" y="6973570"/>
                    <a:pt x="15194280" y="6800850"/>
                    <a:pt x="15378430" y="6672580"/>
                  </a:cubicBezTo>
                  <a:cubicBezTo>
                    <a:pt x="15501619" y="6587490"/>
                    <a:pt x="15568930" y="6540500"/>
                    <a:pt x="15689580" y="6463030"/>
                  </a:cubicBezTo>
                  <a:cubicBezTo>
                    <a:pt x="15854680" y="6356350"/>
                    <a:pt x="16087091" y="6211570"/>
                    <a:pt x="16282669" y="6098540"/>
                  </a:cubicBezTo>
                  <a:cubicBezTo>
                    <a:pt x="16468091" y="5991860"/>
                    <a:pt x="16650969" y="5887720"/>
                    <a:pt x="16832580" y="5802630"/>
                  </a:cubicBezTo>
                  <a:cubicBezTo>
                    <a:pt x="17002760" y="5722620"/>
                    <a:pt x="17180560" y="5647690"/>
                    <a:pt x="17341850" y="5598160"/>
                  </a:cubicBezTo>
                  <a:cubicBezTo>
                    <a:pt x="17482819" y="5554980"/>
                    <a:pt x="17619980" y="5528310"/>
                    <a:pt x="17745710" y="5509260"/>
                  </a:cubicBezTo>
                  <a:cubicBezTo>
                    <a:pt x="17853660" y="5494020"/>
                    <a:pt x="17971769" y="5481320"/>
                    <a:pt x="18050510" y="5486400"/>
                  </a:cubicBezTo>
                  <a:cubicBezTo>
                    <a:pt x="18100041" y="5490210"/>
                    <a:pt x="18136869" y="5497830"/>
                    <a:pt x="18172430" y="5513070"/>
                  </a:cubicBezTo>
                  <a:cubicBezTo>
                    <a:pt x="18205450" y="5527040"/>
                    <a:pt x="18235930" y="5539740"/>
                    <a:pt x="18258791" y="5571490"/>
                  </a:cubicBezTo>
                  <a:cubicBezTo>
                    <a:pt x="18294350" y="5619750"/>
                    <a:pt x="18314669" y="5730240"/>
                    <a:pt x="18327369" y="5797550"/>
                  </a:cubicBezTo>
                  <a:cubicBezTo>
                    <a:pt x="18337530" y="5848350"/>
                    <a:pt x="18338800" y="5887720"/>
                    <a:pt x="18340069" y="5935980"/>
                  </a:cubicBezTo>
                  <a:cubicBezTo>
                    <a:pt x="18341341" y="5986780"/>
                    <a:pt x="18340069" y="6040120"/>
                    <a:pt x="18331180" y="6094730"/>
                  </a:cubicBezTo>
                  <a:cubicBezTo>
                    <a:pt x="18322291" y="6153150"/>
                    <a:pt x="18305780" y="6215380"/>
                    <a:pt x="18285460" y="6276340"/>
                  </a:cubicBezTo>
                  <a:cubicBezTo>
                    <a:pt x="18265141" y="6339840"/>
                    <a:pt x="18246091" y="6391910"/>
                    <a:pt x="18209260" y="6465570"/>
                  </a:cubicBezTo>
                  <a:cubicBezTo>
                    <a:pt x="18153380" y="6577330"/>
                    <a:pt x="18060669" y="6727190"/>
                    <a:pt x="17959069" y="6871970"/>
                  </a:cubicBezTo>
                  <a:cubicBezTo>
                    <a:pt x="17832069" y="7052310"/>
                    <a:pt x="17639030" y="7282180"/>
                    <a:pt x="17495519" y="7456170"/>
                  </a:cubicBezTo>
                  <a:cubicBezTo>
                    <a:pt x="17377410" y="7599680"/>
                    <a:pt x="17278350" y="7713980"/>
                    <a:pt x="17162780" y="7843520"/>
                  </a:cubicBezTo>
                  <a:cubicBezTo>
                    <a:pt x="17043400" y="7976870"/>
                    <a:pt x="16921480" y="8108950"/>
                    <a:pt x="16791941" y="8244840"/>
                  </a:cubicBezTo>
                  <a:cubicBezTo>
                    <a:pt x="16654780" y="8389620"/>
                    <a:pt x="16527780" y="8510270"/>
                    <a:pt x="16360141" y="8686800"/>
                  </a:cubicBezTo>
                  <a:cubicBezTo>
                    <a:pt x="16117569" y="8940800"/>
                    <a:pt x="15737841" y="9339580"/>
                    <a:pt x="15485110" y="9630410"/>
                  </a:cubicBezTo>
                  <a:cubicBezTo>
                    <a:pt x="15279369" y="9866630"/>
                    <a:pt x="15100300" y="10091420"/>
                    <a:pt x="14946630" y="10293350"/>
                  </a:cubicBezTo>
                  <a:cubicBezTo>
                    <a:pt x="14823441" y="10454640"/>
                    <a:pt x="14725650" y="10591800"/>
                    <a:pt x="14626591" y="10741660"/>
                  </a:cubicBezTo>
                  <a:cubicBezTo>
                    <a:pt x="14531341" y="10886440"/>
                    <a:pt x="14443710" y="11018520"/>
                    <a:pt x="14359891" y="11177270"/>
                  </a:cubicBezTo>
                  <a:cubicBezTo>
                    <a:pt x="14265910" y="11356340"/>
                    <a:pt x="14150341" y="11602720"/>
                    <a:pt x="14098269" y="11766550"/>
                  </a:cubicBezTo>
                  <a:cubicBezTo>
                    <a:pt x="14062710" y="11875770"/>
                    <a:pt x="14051280" y="11959590"/>
                    <a:pt x="14039850" y="12049760"/>
                  </a:cubicBezTo>
                  <a:cubicBezTo>
                    <a:pt x="14029691" y="12131040"/>
                    <a:pt x="14027150" y="12225020"/>
                    <a:pt x="14029691" y="12283440"/>
                  </a:cubicBezTo>
                  <a:cubicBezTo>
                    <a:pt x="14030960" y="12317730"/>
                    <a:pt x="14033500" y="12340590"/>
                    <a:pt x="14042391" y="12365990"/>
                  </a:cubicBezTo>
                  <a:cubicBezTo>
                    <a:pt x="14051280" y="12391390"/>
                    <a:pt x="14063980" y="12412980"/>
                    <a:pt x="14085569" y="12435840"/>
                  </a:cubicBezTo>
                  <a:cubicBezTo>
                    <a:pt x="14119860" y="12471400"/>
                    <a:pt x="14192250" y="12519660"/>
                    <a:pt x="14240510" y="12543790"/>
                  </a:cubicBezTo>
                  <a:cubicBezTo>
                    <a:pt x="14276069" y="12561570"/>
                    <a:pt x="14300200" y="12569190"/>
                    <a:pt x="14342110" y="12578080"/>
                  </a:cubicBezTo>
                  <a:cubicBezTo>
                    <a:pt x="14408150" y="12592050"/>
                    <a:pt x="14509750" y="12594590"/>
                    <a:pt x="14601191" y="12598400"/>
                  </a:cubicBezTo>
                  <a:cubicBezTo>
                    <a:pt x="14705330" y="12603480"/>
                    <a:pt x="14819630" y="12616180"/>
                    <a:pt x="14933930" y="12602210"/>
                  </a:cubicBezTo>
                  <a:cubicBezTo>
                    <a:pt x="15058391" y="12586970"/>
                    <a:pt x="15209519" y="12539980"/>
                    <a:pt x="15316200" y="12503150"/>
                  </a:cubicBezTo>
                  <a:cubicBezTo>
                    <a:pt x="15397480" y="12475210"/>
                    <a:pt x="15443200" y="12449810"/>
                    <a:pt x="15525750" y="12410440"/>
                  </a:cubicBezTo>
                  <a:cubicBezTo>
                    <a:pt x="15650210" y="12350750"/>
                    <a:pt x="15819119" y="12266930"/>
                    <a:pt x="15988030" y="12171680"/>
                  </a:cubicBezTo>
                  <a:cubicBezTo>
                    <a:pt x="16203930" y="12049760"/>
                    <a:pt x="16466819" y="11884660"/>
                    <a:pt x="16708119" y="11725910"/>
                  </a:cubicBezTo>
                  <a:cubicBezTo>
                    <a:pt x="16959580" y="11560810"/>
                    <a:pt x="17194530" y="11393170"/>
                    <a:pt x="17466310" y="11198860"/>
                  </a:cubicBezTo>
                  <a:cubicBezTo>
                    <a:pt x="17787619" y="10967720"/>
                    <a:pt x="18190210" y="10648950"/>
                    <a:pt x="18508980" y="10427970"/>
                  </a:cubicBezTo>
                  <a:cubicBezTo>
                    <a:pt x="18769330" y="10247630"/>
                    <a:pt x="18982691" y="10102850"/>
                    <a:pt x="19235419" y="9956800"/>
                  </a:cubicBezTo>
                  <a:cubicBezTo>
                    <a:pt x="19495769" y="9806940"/>
                    <a:pt x="19813269" y="9658350"/>
                    <a:pt x="20052030" y="9542780"/>
                  </a:cubicBezTo>
                  <a:cubicBezTo>
                    <a:pt x="20234910" y="9453880"/>
                    <a:pt x="20434300" y="9359900"/>
                    <a:pt x="20542250" y="9317990"/>
                  </a:cubicBezTo>
                  <a:cubicBezTo>
                    <a:pt x="20594319" y="9297670"/>
                    <a:pt x="20631150" y="9301480"/>
                    <a:pt x="20660360" y="9281160"/>
                  </a:cubicBezTo>
                  <a:cubicBezTo>
                    <a:pt x="20683219" y="9264650"/>
                    <a:pt x="20693380" y="9225280"/>
                    <a:pt x="20709891" y="9218930"/>
                  </a:cubicBezTo>
                  <a:cubicBezTo>
                    <a:pt x="20720050" y="9215120"/>
                    <a:pt x="20734019" y="9218930"/>
                    <a:pt x="20740369" y="9224010"/>
                  </a:cubicBezTo>
                  <a:cubicBezTo>
                    <a:pt x="20745450" y="9229090"/>
                    <a:pt x="20747991" y="9240520"/>
                    <a:pt x="20746719" y="9248140"/>
                  </a:cubicBezTo>
                  <a:cubicBezTo>
                    <a:pt x="20745450" y="9254490"/>
                    <a:pt x="20736560" y="9263380"/>
                    <a:pt x="20730210" y="9265920"/>
                  </a:cubicBezTo>
                  <a:cubicBezTo>
                    <a:pt x="20723860" y="9268460"/>
                    <a:pt x="20712430" y="9267190"/>
                    <a:pt x="20707350" y="9263380"/>
                  </a:cubicBezTo>
                  <a:cubicBezTo>
                    <a:pt x="20701000" y="9259570"/>
                    <a:pt x="20695919" y="9249410"/>
                    <a:pt x="20695919" y="9241790"/>
                  </a:cubicBezTo>
                  <a:cubicBezTo>
                    <a:pt x="20695919" y="9235440"/>
                    <a:pt x="20701000" y="9225280"/>
                    <a:pt x="20707350" y="9221470"/>
                  </a:cubicBezTo>
                  <a:cubicBezTo>
                    <a:pt x="20714969" y="9217660"/>
                    <a:pt x="20732750" y="9217660"/>
                    <a:pt x="20737830" y="9222740"/>
                  </a:cubicBezTo>
                  <a:cubicBezTo>
                    <a:pt x="20744180" y="9229090"/>
                    <a:pt x="20746719" y="9246870"/>
                    <a:pt x="20740369" y="9259570"/>
                  </a:cubicBezTo>
                  <a:cubicBezTo>
                    <a:pt x="20728941" y="9286240"/>
                    <a:pt x="20657819" y="9333230"/>
                    <a:pt x="20623530" y="9349740"/>
                  </a:cubicBezTo>
                  <a:cubicBezTo>
                    <a:pt x="20601941" y="9359900"/>
                    <a:pt x="20593050" y="9353550"/>
                    <a:pt x="20563841" y="9363710"/>
                  </a:cubicBezTo>
                  <a:cubicBezTo>
                    <a:pt x="20478750" y="9392920"/>
                    <a:pt x="20257769" y="9499600"/>
                    <a:pt x="20074891" y="9587230"/>
                  </a:cubicBezTo>
                  <a:cubicBezTo>
                    <a:pt x="19837400" y="9701530"/>
                    <a:pt x="19522441" y="9851390"/>
                    <a:pt x="19263360" y="9999980"/>
                  </a:cubicBezTo>
                  <a:cubicBezTo>
                    <a:pt x="19010630" y="10144760"/>
                    <a:pt x="18782030" y="10299700"/>
                    <a:pt x="18539460" y="10468610"/>
                  </a:cubicBezTo>
                  <a:cubicBezTo>
                    <a:pt x="18281650" y="10648950"/>
                    <a:pt x="18037810" y="10849610"/>
                    <a:pt x="17758410" y="11051540"/>
                  </a:cubicBezTo>
                  <a:cubicBezTo>
                    <a:pt x="17442180" y="11280140"/>
                    <a:pt x="17048480" y="11562080"/>
                    <a:pt x="16733519" y="11769090"/>
                  </a:cubicBezTo>
                  <a:cubicBezTo>
                    <a:pt x="16474441" y="11939270"/>
                    <a:pt x="16188691" y="12113260"/>
                    <a:pt x="16012160" y="12216130"/>
                  </a:cubicBezTo>
                  <a:cubicBezTo>
                    <a:pt x="15913100" y="12274550"/>
                    <a:pt x="15867380" y="12299950"/>
                    <a:pt x="15775941" y="12346940"/>
                  </a:cubicBezTo>
                  <a:cubicBezTo>
                    <a:pt x="15651480" y="12410440"/>
                    <a:pt x="15477491" y="12500610"/>
                    <a:pt x="15331441" y="12552680"/>
                  </a:cubicBezTo>
                  <a:cubicBezTo>
                    <a:pt x="15198091" y="12599670"/>
                    <a:pt x="15062200" y="12637770"/>
                    <a:pt x="14933930" y="12653010"/>
                  </a:cubicBezTo>
                  <a:cubicBezTo>
                    <a:pt x="14818360" y="12666980"/>
                    <a:pt x="14704060" y="12654280"/>
                    <a:pt x="14598650" y="12649200"/>
                  </a:cubicBezTo>
                  <a:cubicBezTo>
                    <a:pt x="14503400" y="12644120"/>
                    <a:pt x="14395450" y="12641580"/>
                    <a:pt x="14325600" y="12626340"/>
                  </a:cubicBezTo>
                  <a:cubicBezTo>
                    <a:pt x="14279880" y="12616180"/>
                    <a:pt x="14253210" y="12607290"/>
                    <a:pt x="14213841" y="12586970"/>
                  </a:cubicBezTo>
                  <a:cubicBezTo>
                    <a:pt x="14160500" y="12559030"/>
                    <a:pt x="14080491" y="12505690"/>
                    <a:pt x="14042391" y="12463780"/>
                  </a:cubicBezTo>
                  <a:cubicBezTo>
                    <a:pt x="14015719" y="12434570"/>
                    <a:pt x="14001750" y="12405360"/>
                    <a:pt x="13991591" y="12374880"/>
                  </a:cubicBezTo>
                  <a:cubicBezTo>
                    <a:pt x="13981430" y="12345670"/>
                    <a:pt x="13980160" y="12324080"/>
                    <a:pt x="13978891" y="12282170"/>
                  </a:cubicBezTo>
                  <a:cubicBezTo>
                    <a:pt x="13976350" y="12198350"/>
                    <a:pt x="13991591" y="12002770"/>
                    <a:pt x="14008100" y="11904980"/>
                  </a:cubicBezTo>
                  <a:cubicBezTo>
                    <a:pt x="14019530" y="11841480"/>
                    <a:pt x="14027150" y="11816080"/>
                    <a:pt x="14051280" y="11748770"/>
                  </a:cubicBezTo>
                  <a:cubicBezTo>
                    <a:pt x="14099541" y="11612880"/>
                    <a:pt x="14221460" y="11333480"/>
                    <a:pt x="14316710" y="11151870"/>
                  </a:cubicBezTo>
                  <a:cubicBezTo>
                    <a:pt x="14401800" y="10990580"/>
                    <a:pt x="14489430" y="10857230"/>
                    <a:pt x="14585950" y="10711180"/>
                  </a:cubicBezTo>
                  <a:cubicBezTo>
                    <a:pt x="14686280" y="10560050"/>
                    <a:pt x="14782800" y="10422890"/>
                    <a:pt x="14907260" y="10260330"/>
                  </a:cubicBezTo>
                  <a:cubicBezTo>
                    <a:pt x="15060930" y="10058400"/>
                    <a:pt x="15212060" y="9865360"/>
                    <a:pt x="15448280" y="9594850"/>
                  </a:cubicBezTo>
                  <a:cubicBezTo>
                    <a:pt x="15847060" y="9137650"/>
                    <a:pt x="16783050" y="8190230"/>
                    <a:pt x="17124680" y="7810500"/>
                  </a:cubicBezTo>
                  <a:cubicBezTo>
                    <a:pt x="17280891" y="7637780"/>
                    <a:pt x="17338041" y="7567930"/>
                    <a:pt x="17456150" y="7424420"/>
                  </a:cubicBezTo>
                  <a:cubicBezTo>
                    <a:pt x="17598391" y="7251700"/>
                    <a:pt x="17791430" y="7023100"/>
                    <a:pt x="17917160" y="6844030"/>
                  </a:cubicBezTo>
                  <a:cubicBezTo>
                    <a:pt x="18016219" y="6701790"/>
                    <a:pt x="18107660" y="6555740"/>
                    <a:pt x="18162269" y="6446520"/>
                  </a:cubicBezTo>
                  <a:cubicBezTo>
                    <a:pt x="18197830" y="6375400"/>
                    <a:pt x="18215610" y="6324600"/>
                    <a:pt x="18235930" y="6263640"/>
                  </a:cubicBezTo>
                  <a:cubicBezTo>
                    <a:pt x="18254980" y="6206490"/>
                    <a:pt x="18271491" y="6148070"/>
                    <a:pt x="18280380" y="6092190"/>
                  </a:cubicBezTo>
                  <a:cubicBezTo>
                    <a:pt x="18288000" y="6040120"/>
                    <a:pt x="18290541" y="5989320"/>
                    <a:pt x="18289269" y="5941060"/>
                  </a:cubicBezTo>
                  <a:cubicBezTo>
                    <a:pt x="18289269" y="5895340"/>
                    <a:pt x="18285460" y="5857240"/>
                    <a:pt x="18277841" y="5808980"/>
                  </a:cubicBezTo>
                  <a:cubicBezTo>
                    <a:pt x="18267680" y="5749290"/>
                    <a:pt x="18254980" y="5648960"/>
                    <a:pt x="18227041" y="5608320"/>
                  </a:cubicBezTo>
                  <a:cubicBezTo>
                    <a:pt x="18209260" y="5582920"/>
                    <a:pt x="18186400" y="5572760"/>
                    <a:pt x="18159730" y="5561330"/>
                  </a:cubicBezTo>
                  <a:cubicBezTo>
                    <a:pt x="18129250" y="5547360"/>
                    <a:pt x="18097500" y="5541010"/>
                    <a:pt x="18053050" y="5537200"/>
                  </a:cubicBezTo>
                  <a:cubicBezTo>
                    <a:pt x="17979391" y="5532120"/>
                    <a:pt x="17860010" y="5543550"/>
                    <a:pt x="17754600" y="5558790"/>
                  </a:cubicBezTo>
                  <a:cubicBezTo>
                    <a:pt x="17631410" y="5576570"/>
                    <a:pt x="17498060" y="5603240"/>
                    <a:pt x="17359630" y="5646420"/>
                  </a:cubicBezTo>
                  <a:cubicBezTo>
                    <a:pt x="17199610" y="5695950"/>
                    <a:pt x="16996410" y="5784850"/>
                    <a:pt x="16855441" y="5848350"/>
                  </a:cubicBezTo>
                  <a:cubicBezTo>
                    <a:pt x="16750030" y="5895340"/>
                    <a:pt x="16691610" y="5927090"/>
                    <a:pt x="16586200" y="5984240"/>
                  </a:cubicBezTo>
                  <a:cubicBezTo>
                    <a:pt x="16429991" y="6069330"/>
                    <a:pt x="16207741" y="6200140"/>
                    <a:pt x="16015969" y="6318250"/>
                  </a:cubicBezTo>
                  <a:cubicBezTo>
                    <a:pt x="15815310" y="6442710"/>
                    <a:pt x="15614650" y="6573520"/>
                    <a:pt x="15407641" y="6714490"/>
                  </a:cubicBezTo>
                  <a:cubicBezTo>
                    <a:pt x="15186660" y="6865620"/>
                    <a:pt x="14975841" y="7014210"/>
                    <a:pt x="14730730" y="7200900"/>
                  </a:cubicBezTo>
                  <a:cubicBezTo>
                    <a:pt x="14423391" y="7434580"/>
                    <a:pt x="14095730" y="7719060"/>
                    <a:pt x="13716000" y="8021320"/>
                  </a:cubicBezTo>
                  <a:cubicBezTo>
                    <a:pt x="13238480" y="8402320"/>
                    <a:pt x="12602210" y="8910320"/>
                    <a:pt x="12086590" y="9302750"/>
                  </a:cubicBezTo>
                  <a:cubicBezTo>
                    <a:pt x="11631930" y="9648190"/>
                    <a:pt x="11179810" y="9973310"/>
                    <a:pt x="10786110" y="10259060"/>
                  </a:cubicBezTo>
                  <a:cubicBezTo>
                    <a:pt x="10460990" y="10495280"/>
                    <a:pt x="10148570" y="10721340"/>
                    <a:pt x="9889490" y="10897870"/>
                  </a:cubicBezTo>
                  <a:cubicBezTo>
                    <a:pt x="9696450" y="11028680"/>
                    <a:pt x="9516110" y="11144250"/>
                    <a:pt x="9377680" y="11230610"/>
                  </a:cubicBezTo>
                  <a:cubicBezTo>
                    <a:pt x="9284970" y="11287760"/>
                    <a:pt x="9222740" y="11329670"/>
                    <a:pt x="9144000" y="11369040"/>
                  </a:cubicBezTo>
                  <a:cubicBezTo>
                    <a:pt x="9070340" y="11405870"/>
                    <a:pt x="8995410" y="11436350"/>
                    <a:pt x="8923020" y="11461750"/>
                  </a:cubicBezTo>
                  <a:cubicBezTo>
                    <a:pt x="8856980" y="11484610"/>
                    <a:pt x="8804910" y="11507470"/>
                    <a:pt x="8731250" y="11516360"/>
                  </a:cubicBezTo>
                  <a:cubicBezTo>
                    <a:pt x="8637270" y="11527790"/>
                    <a:pt x="8487410" y="11511280"/>
                    <a:pt x="8402320" y="11501120"/>
                  </a:cubicBezTo>
                  <a:cubicBezTo>
                    <a:pt x="8348980" y="11494770"/>
                    <a:pt x="8310880" y="11489690"/>
                    <a:pt x="8271510" y="11474450"/>
                  </a:cubicBezTo>
                  <a:cubicBezTo>
                    <a:pt x="8235950" y="11460480"/>
                    <a:pt x="8206740" y="11437620"/>
                    <a:pt x="8174990" y="11416030"/>
                  </a:cubicBezTo>
                  <a:cubicBezTo>
                    <a:pt x="8141970" y="11393170"/>
                    <a:pt x="8103870" y="11370310"/>
                    <a:pt x="8079740" y="11339830"/>
                  </a:cubicBezTo>
                  <a:cubicBezTo>
                    <a:pt x="8055610" y="11310620"/>
                    <a:pt x="8039100" y="11273790"/>
                    <a:pt x="8028940" y="11236960"/>
                  </a:cubicBezTo>
                  <a:cubicBezTo>
                    <a:pt x="8017510" y="11197590"/>
                    <a:pt x="8017510" y="11164570"/>
                    <a:pt x="8016240" y="11108690"/>
                  </a:cubicBezTo>
                  <a:cubicBezTo>
                    <a:pt x="8014970" y="11005820"/>
                    <a:pt x="8027670" y="10783570"/>
                    <a:pt x="8044180" y="10664190"/>
                  </a:cubicBezTo>
                  <a:cubicBezTo>
                    <a:pt x="8055610" y="10582910"/>
                    <a:pt x="8064500" y="10541000"/>
                    <a:pt x="8086090" y="10460990"/>
                  </a:cubicBezTo>
                  <a:cubicBezTo>
                    <a:pt x="8119110" y="10339070"/>
                    <a:pt x="8178800" y="10165080"/>
                    <a:pt x="8234680" y="10010140"/>
                  </a:cubicBezTo>
                  <a:cubicBezTo>
                    <a:pt x="8296910" y="9839960"/>
                    <a:pt x="8382000" y="9625330"/>
                    <a:pt x="8444230" y="9480550"/>
                  </a:cubicBezTo>
                  <a:cubicBezTo>
                    <a:pt x="8488680" y="9377680"/>
                    <a:pt x="8509000" y="9329420"/>
                    <a:pt x="8567420" y="9218930"/>
                  </a:cubicBezTo>
                  <a:cubicBezTo>
                    <a:pt x="8676640" y="9011920"/>
                    <a:pt x="8917940" y="8616950"/>
                    <a:pt x="9080500" y="8354060"/>
                  </a:cubicBezTo>
                  <a:cubicBezTo>
                    <a:pt x="9220200" y="8129270"/>
                    <a:pt x="9330690" y="7959090"/>
                    <a:pt x="9481820" y="7736840"/>
                  </a:cubicBezTo>
                  <a:cubicBezTo>
                    <a:pt x="9665970" y="7466330"/>
                    <a:pt x="9872980" y="7178040"/>
                    <a:pt x="10114280" y="6854190"/>
                  </a:cubicBezTo>
                  <a:cubicBezTo>
                    <a:pt x="10417810" y="6446520"/>
                    <a:pt x="10885170" y="5886450"/>
                    <a:pt x="11172190" y="5494020"/>
                  </a:cubicBezTo>
                  <a:cubicBezTo>
                    <a:pt x="11383010" y="5205730"/>
                    <a:pt x="11550650" y="4956810"/>
                    <a:pt x="11696700" y="4726940"/>
                  </a:cubicBezTo>
                  <a:cubicBezTo>
                    <a:pt x="11811000" y="4546600"/>
                    <a:pt x="11899900" y="4395470"/>
                    <a:pt x="11984990" y="4231640"/>
                  </a:cubicBezTo>
                  <a:cubicBezTo>
                    <a:pt x="12063730" y="4079240"/>
                    <a:pt x="12145010" y="3901440"/>
                    <a:pt x="12192000" y="3779520"/>
                  </a:cubicBezTo>
                  <a:cubicBezTo>
                    <a:pt x="12222480" y="3700780"/>
                    <a:pt x="12241530" y="3644900"/>
                    <a:pt x="12256770" y="3578860"/>
                  </a:cubicBezTo>
                  <a:cubicBezTo>
                    <a:pt x="12270740" y="3516630"/>
                    <a:pt x="12279630" y="3462020"/>
                    <a:pt x="12280900" y="3395980"/>
                  </a:cubicBezTo>
                  <a:cubicBezTo>
                    <a:pt x="12282170" y="3317240"/>
                    <a:pt x="12273280" y="3196590"/>
                    <a:pt x="12256770" y="3136900"/>
                  </a:cubicBezTo>
                  <a:cubicBezTo>
                    <a:pt x="12247880" y="3102610"/>
                    <a:pt x="12237720" y="3079750"/>
                    <a:pt x="12219940" y="3060700"/>
                  </a:cubicBezTo>
                  <a:cubicBezTo>
                    <a:pt x="12203430" y="3042920"/>
                    <a:pt x="12188190" y="3030220"/>
                    <a:pt x="12158980" y="3023870"/>
                  </a:cubicBezTo>
                  <a:cubicBezTo>
                    <a:pt x="12096750" y="3009900"/>
                    <a:pt x="11932920" y="3039110"/>
                    <a:pt x="11850370" y="3056890"/>
                  </a:cubicBezTo>
                  <a:cubicBezTo>
                    <a:pt x="11793220" y="3069590"/>
                    <a:pt x="11765280" y="3081020"/>
                    <a:pt x="11708130" y="3105150"/>
                  </a:cubicBezTo>
                  <a:cubicBezTo>
                    <a:pt x="11612880" y="3143250"/>
                    <a:pt x="11469370" y="3210560"/>
                    <a:pt x="11341100" y="3281680"/>
                  </a:cubicBezTo>
                  <a:cubicBezTo>
                    <a:pt x="11191240" y="3364230"/>
                    <a:pt x="11031220" y="3464560"/>
                    <a:pt x="10866120" y="3577590"/>
                  </a:cubicBezTo>
                  <a:cubicBezTo>
                    <a:pt x="10674350" y="3708400"/>
                    <a:pt x="10429240" y="3896360"/>
                    <a:pt x="10260330" y="4027170"/>
                  </a:cubicBezTo>
                  <a:cubicBezTo>
                    <a:pt x="10137140" y="4122420"/>
                    <a:pt x="10067290" y="4179570"/>
                    <a:pt x="9944100" y="4282440"/>
                  </a:cubicBezTo>
                  <a:cubicBezTo>
                    <a:pt x="9766300" y="4432300"/>
                    <a:pt x="9558020" y="4613910"/>
                    <a:pt x="9300210" y="4848860"/>
                  </a:cubicBezTo>
                  <a:cubicBezTo>
                    <a:pt x="8896350" y="5217160"/>
                    <a:pt x="8274050" y="5810250"/>
                    <a:pt x="7769860" y="6295390"/>
                  </a:cubicBezTo>
                  <a:cubicBezTo>
                    <a:pt x="7269480" y="6776720"/>
                    <a:pt x="6672580" y="7390130"/>
                    <a:pt x="6289040" y="7747000"/>
                  </a:cubicBezTo>
                  <a:cubicBezTo>
                    <a:pt x="6054090" y="7965440"/>
                    <a:pt x="5918200" y="8089900"/>
                    <a:pt x="5708650" y="8260080"/>
                  </a:cubicBezTo>
                  <a:cubicBezTo>
                    <a:pt x="5480050" y="8445500"/>
                    <a:pt x="5146040" y="8695690"/>
                    <a:pt x="4968240" y="8815070"/>
                  </a:cubicBezTo>
                  <a:cubicBezTo>
                    <a:pt x="4874260" y="8878570"/>
                    <a:pt x="4818380" y="8911590"/>
                    <a:pt x="4744720" y="8949690"/>
                  </a:cubicBezTo>
                  <a:cubicBezTo>
                    <a:pt x="4678680" y="8983980"/>
                    <a:pt x="4615180" y="9015730"/>
                    <a:pt x="4547870" y="9037320"/>
                  </a:cubicBezTo>
                  <a:cubicBezTo>
                    <a:pt x="4483100" y="9057640"/>
                    <a:pt x="4423410" y="9072880"/>
                    <a:pt x="4351020" y="9076690"/>
                  </a:cubicBezTo>
                  <a:cubicBezTo>
                    <a:pt x="4262120" y="9081770"/>
                    <a:pt x="4130040" y="9067800"/>
                    <a:pt x="4051300" y="9052561"/>
                  </a:cubicBezTo>
                  <a:cubicBezTo>
                    <a:pt x="3997960" y="9042400"/>
                    <a:pt x="3961130" y="9029700"/>
                    <a:pt x="3920490" y="9011920"/>
                  </a:cubicBezTo>
                  <a:cubicBezTo>
                    <a:pt x="3882390" y="8995411"/>
                    <a:pt x="3845560" y="8973820"/>
                    <a:pt x="3813810" y="8949690"/>
                  </a:cubicBezTo>
                  <a:cubicBezTo>
                    <a:pt x="3783330" y="8926830"/>
                    <a:pt x="3754120" y="8902700"/>
                    <a:pt x="3732530" y="8872220"/>
                  </a:cubicBezTo>
                  <a:cubicBezTo>
                    <a:pt x="3709670" y="8840470"/>
                    <a:pt x="3693160" y="8802370"/>
                    <a:pt x="3683000" y="8763000"/>
                  </a:cubicBezTo>
                  <a:cubicBezTo>
                    <a:pt x="3671570" y="8719820"/>
                    <a:pt x="3671570" y="8684261"/>
                    <a:pt x="3670300" y="8622030"/>
                  </a:cubicBezTo>
                  <a:cubicBezTo>
                    <a:pt x="3666490" y="8497570"/>
                    <a:pt x="3676650" y="8206740"/>
                    <a:pt x="3686810" y="8059420"/>
                  </a:cubicBezTo>
                  <a:cubicBezTo>
                    <a:pt x="3693160" y="7962900"/>
                    <a:pt x="3698240" y="7901940"/>
                    <a:pt x="3710940" y="7821930"/>
                  </a:cubicBezTo>
                  <a:cubicBezTo>
                    <a:pt x="3724910" y="7736840"/>
                    <a:pt x="3749040" y="7650480"/>
                    <a:pt x="3769360" y="7561580"/>
                  </a:cubicBezTo>
                  <a:cubicBezTo>
                    <a:pt x="3790950" y="7468870"/>
                    <a:pt x="3812540" y="7373620"/>
                    <a:pt x="3839210" y="7278370"/>
                  </a:cubicBezTo>
                  <a:cubicBezTo>
                    <a:pt x="3867150" y="7178040"/>
                    <a:pt x="3888740" y="7101840"/>
                    <a:pt x="3937000" y="6972300"/>
                  </a:cubicBezTo>
                  <a:cubicBezTo>
                    <a:pt x="4027170" y="6732270"/>
                    <a:pt x="4235450" y="6266180"/>
                    <a:pt x="4370070" y="5967730"/>
                  </a:cubicBezTo>
                  <a:cubicBezTo>
                    <a:pt x="4480560" y="5725160"/>
                    <a:pt x="4593590" y="5490210"/>
                    <a:pt x="4681220" y="5311141"/>
                  </a:cubicBezTo>
                  <a:cubicBezTo>
                    <a:pt x="4742180" y="5185410"/>
                    <a:pt x="4770120" y="5128260"/>
                    <a:pt x="4841240" y="4993641"/>
                  </a:cubicBezTo>
                  <a:cubicBezTo>
                    <a:pt x="4968240" y="4754880"/>
                    <a:pt x="5218430" y="4307841"/>
                    <a:pt x="5392420" y="4009391"/>
                  </a:cubicBezTo>
                  <a:cubicBezTo>
                    <a:pt x="5541010" y="3756660"/>
                    <a:pt x="5670550" y="3542030"/>
                    <a:pt x="5816600" y="3314700"/>
                  </a:cubicBezTo>
                  <a:cubicBezTo>
                    <a:pt x="5961380" y="3088640"/>
                    <a:pt x="6144260" y="2824480"/>
                    <a:pt x="6267450" y="2650490"/>
                  </a:cubicBezTo>
                  <a:cubicBezTo>
                    <a:pt x="6348730" y="2536190"/>
                    <a:pt x="6400800" y="2479040"/>
                    <a:pt x="6477000" y="2368550"/>
                  </a:cubicBezTo>
                  <a:cubicBezTo>
                    <a:pt x="6579870" y="2219960"/>
                    <a:pt x="6695440" y="2037080"/>
                    <a:pt x="6818630" y="1836420"/>
                  </a:cubicBezTo>
                  <a:cubicBezTo>
                    <a:pt x="6974840" y="1582420"/>
                    <a:pt x="7213600" y="1195070"/>
                    <a:pt x="7331710" y="965200"/>
                  </a:cubicBezTo>
                  <a:cubicBezTo>
                    <a:pt x="7405370" y="821690"/>
                    <a:pt x="7456170" y="701040"/>
                    <a:pt x="7489190" y="607060"/>
                  </a:cubicBezTo>
                  <a:cubicBezTo>
                    <a:pt x="7509510" y="548640"/>
                    <a:pt x="7522210" y="515620"/>
                    <a:pt x="7528560" y="459740"/>
                  </a:cubicBezTo>
                  <a:cubicBezTo>
                    <a:pt x="7536180" y="388620"/>
                    <a:pt x="7524750" y="271780"/>
                    <a:pt x="7515860" y="213360"/>
                  </a:cubicBezTo>
                  <a:cubicBezTo>
                    <a:pt x="7510780" y="180340"/>
                    <a:pt x="7506970" y="161290"/>
                    <a:pt x="7496810" y="138430"/>
                  </a:cubicBezTo>
                  <a:cubicBezTo>
                    <a:pt x="7486650" y="116840"/>
                    <a:pt x="7473950" y="93980"/>
                    <a:pt x="7454900" y="80010"/>
                  </a:cubicBezTo>
                  <a:cubicBezTo>
                    <a:pt x="7434580" y="64770"/>
                    <a:pt x="7409180" y="60960"/>
                    <a:pt x="7373620" y="57150"/>
                  </a:cubicBezTo>
                  <a:cubicBezTo>
                    <a:pt x="7311390" y="50800"/>
                    <a:pt x="7208520" y="63500"/>
                    <a:pt x="7114540" y="76200"/>
                  </a:cubicBezTo>
                  <a:cubicBezTo>
                    <a:pt x="7001510" y="92710"/>
                    <a:pt x="6852920" y="125730"/>
                    <a:pt x="6746240" y="153670"/>
                  </a:cubicBezTo>
                  <a:cubicBezTo>
                    <a:pt x="6662420" y="176530"/>
                    <a:pt x="6611620" y="191770"/>
                    <a:pt x="6525260" y="226060"/>
                  </a:cubicBezTo>
                  <a:cubicBezTo>
                    <a:pt x="6393180" y="278130"/>
                    <a:pt x="6202680" y="368300"/>
                    <a:pt x="6035040" y="455930"/>
                  </a:cubicBezTo>
                  <a:cubicBezTo>
                    <a:pt x="5849620" y="552450"/>
                    <a:pt x="5688330" y="638810"/>
                    <a:pt x="5462270" y="786130"/>
                  </a:cubicBezTo>
                  <a:cubicBezTo>
                    <a:pt x="5104130" y="1018540"/>
                    <a:pt x="4536440" y="1436370"/>
                    <a:pt x="4119880" y="1758950"/>
                  </a:cubicBezTo>
                  <a:cubicBezTo>
                    <a:pt x="3740150" y="2053590"/>
                    <a:pt x="3439160" y="2302510"/>
                    <a:pt x="3059430" y="2640330"/>
                  </a:cubicBezTo>
                  <a:cubicBezTo>
                    <a:pt x="2589530" y="3059430"/>
                    <a:pt x="1967230" y="3655060"/>
                    <a:pt x="1529080" y="4100830"/>
                  </a:cubicBezTo>
                  <a:cubicBezTo>
                    <a:pt x="1178560" y="4456430"/>
                    <a:pt x="883920" y="4792980"/>
                    <a:pt x="615950" y="5090160"/>
                  </a:cubicBezTo>
                  <a:cubicBezTo>
                    <a:pt x="401320" y="5328920"/>
                    <a:pt x="125730" y="5703570"/>
                    <a:pt x="43180" y="5741670"/>
                  </a:cubicBezTo>
                  <a:cubicBezTo>
                    <a:pt x="25400" y="5749290"/>
                    <a:pt x="11430" y="5748020"/>
                    <a:pt x="5080" y="5741670"/>
                  </a:cubicBezTo>
                  <a:cubicBezTo>
                    <a:pt x="0" y="5736590"/>
                    <a:pt x="5080" y="5708650"/>
                    <a:pt x="5080" y="5708650"/>
                  </a:cubicBezTo>
                </a:path>
              </a:pathLst>
            </a:custGeom>
            <a:solidFill>
              <a:srgbClr val="000000"/>
            </a:solidFill>
            <a:ln>
              <a:noFill/>
            </a:ln>
          </p:spPr>
        </p:sp>
      </p:grpSp>
      <p:sp>
        <p:nvSpPr>
          <p:cNvPr id="12" name="TextBox 12"/>
          <p:cNvSpPr txBox="1"/>
          <p:nvPr/>
        </p:nvSpPr>
        <p:spPr>
          <a:xfrm>
            <a:off x="5044981" y="3652818"/>
            <a:ext cx="8818113" cy="2503170"/>
          </a:xfrm>
          <a:prstGeom prst="rect">
            <a:avLst/>
          </a:prstGeom>
        </p:spPr>
        <p:txBody>
          <a:bodyPr lIns="0" tIns="0" rIns="0" bIns="0" rtlCol="0" anchor="t">
            <a:spAutoFit/>
          </a:bodyPr>
          <a:lstStyle/>
          <a:p>
            <a:pPr algn="ctr">
              <a:lnSpc>
                <a:spcPts val="10080"/>
              </a:lnSpc>
            </a:pPr>
            <a:r>
              <a:rPr lang="en-US" sz="7200">
                <a:solidFill>
                  <a:srgbClr val="FFFFFF"/>
                </a:solidFill>
                <a:latin typeface="Gagalin"/>
              </a:rPr>
              <a:t>Agama mewujudkan kebahagiaan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4F8E"/>
        </a:solidFill>
        <a:effectLst/>
      </p:bgPr>
    </p:bg>
    <p:spTree>
      <p:nvGrpSpPr>
        <p:cNvPr id="1" name=""/>
        <p:cNvGrpSpPr/>
        <p:nvPr/>
      </p:nvGrpSpPr>
      <p:grpSpPr>
        <a:xfrm>
          <a:off x="0" y="0"/>
          <a:ext cx="0" cy="0"/>
          <a:chOff x="0" y="0"/>
          <a:chExt cx="0" cy="0"/>
        </a:xfrm>
      </p:grpSpPr>
      <p:sp>
        <p:nvSpPr>
          <p:cNvPr id="2" name="Freeform 2"/>
          <p:cNvSpPr/>
          <p:nvPr/>
        </p:nvSpPr>
        <p:spPr>
          <a:xfrm>
            <a:off x="4670402" y="2239460"/>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946445" y="217779"/>
            <a:ext cx="8039157" cy="2021681"/>
          </a:xfrm>
          <a:custGeom>
            <a:avLst/>
            <a:gdLst/>
            <a:ahLst/>
            <a:cxnLst/>
            <a:rect l="l" t="t" r="r" b="b"/>
            <a:pathLst>
              <a:path w="8039157" h="2021681">
                <a:moveTo>
                  <a:pt x="0" y="0"/>
                </a:moveTo>
                <a:lnTo>
                  <a:pt x="8039157" y="0"/>
                </a:lnTo>
                <a:lnTo>
                  <a:pt x="8039157" y="2021681"/>
                </a:lnTo>
                <a:lnTo>
                  <a:pt x="0" y="20216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922914" y="249216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68674" y="5143500"/>
            <a:ext cx="2107468" cy="4257511"/>
          </a:xfrm>
          <a:custGeom>
            <a:avLst/>
            <a:gdLst/>
            <a:ahLst/>
            <a:cxnLst/>
            <a:rect l="l" t="t" r="r" b="b"/>
            <a:pathLst>
              <a:path w="2107468" h="4257511">
                <a:moveTo>
                  <a:pt x="0" y="0"/>
                </a:moveTo>
                <a:lnTo>
                  <a:pt x="2107468" y="0"/>
                </a:lnTo>
                <a:lnTo>
                  <a:pt x="2107468" y="4257511"/>
                </a:lnTo>
                <a:lnTo>
                  <a:pt x="0" y="4257511"/>
                </a:lnTo>
                <a:lnTo>
                  <a:pt x="0" y="0"/>
                </a:lnTo>
                <a:close/>
              </a:path>
            </a:pathLst>
          </a:custGeom>
          <a:blipFill>
            <a:blip r:embed="rId8"/>
            <a:stretch>
              <a:fillRect/>
            </a:stretch>
          </a:blipFill>
        </p:spPr>
      </p:sp>
      <p:sp>
        <p:nvSpPr>
          <p:cNvPr id="6" name="Freeform 6"/>
          <p:cNvSpPr/>
          <p:nvPr/>
        </p:nvSpPr>
        <p:spPr>
          <a:xfrm>
            <a:off x="-2392392" y="263858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5201900" y="764674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5559567" y="82296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3300566" y="478164"/>
            <a:ext cx="10054871" cy="1455420"/>
          </a:xfrm>
          <a:prstGeom prst="rect">
            <a:avLst/>
          </a:prstGeom>
        </p:spPr>
        <p:txBody>
          <a:bodyPr lIns="0" tIns="0" rIns="0" bIns="0" rtlCol="0" anchor="t">
            <a:spAutoFit/>
          </a:bodyPr>
          <a:lstStyle/>
          <a:p>
            <a:pPr algn="ctr">
              <a:lnSpc>
                <a:spcPts val="5880"/>
              </a:lnSpc>
            </a:pPr>
            <a:r>
              <a:rPr lang="en-US" sz="4200">
                <a:solidFill>
                  <a:srgbClr val="231F20"/>
                </a:solidFill>
                <a:latin typeface="Gagalin"/>
              </a:rPr>
              <a:t>alasan mengapa agama bisa membahagiakan umat </a:t>
            </a:r>
          </a:p>
        </p:txBody>
      </p:sp>
      <p:sp>
        <p:nvSpPr>
          <p:cNvPr id="10" name="TextBox 10"/>
          <p:cNvSpPr txBox="1"/>
          <p:nvPr/>
        </p:nvSpPr>
        <p:spPr>
          <a:xfrm>
            <a:off x="2191886" y="3053027"/>
            <a:ext cx="16096114" cy="3981988"/>
          </a:xfrm>
          <a:prstGeom prst="rect">
            <a:avLst/>
          </a:prstGeom>
        </p:spPr>
        <p:txBody>
          <a:bodyPr lIns="0" tIns="0" rIns="0" bIns="0" rtlCol="0" anchor="t">
            <a:spAutoFit/>
          </a:bodyPr>
          <a:lstStyle/>
          <a:p>
            <a:pPr>
              <a:lnSpc>
                <a:spcPts val="3854"/>
              </a:lnSpc>
            </a:pPr>
            <a:r>
              <a:rPr lang="en-US" sz="2753" dirty="0">
                <a:solidFill>
                  <a:srgbClr val="FFFFFF"/>
                </a:solidFill>
                <a:latin typeface="Alegreya Bold"/>
              </a:rPr>
              <a:t>Agama Islam </a:t>
            </a:r>
            <a:r>
              <a:rPr lang="en-US" sz="2753" dirty="0" err="1">
                <a:solidFill>
                  <a:srgbClr val="FFFFFF"/>
                </a:solidFill>
                <a:latin typeface="Alegreya Bold"/>
              </a:rPr>
              <a:t>dapat</a:t>
            </a:r>
            <a:r>
              <a:rPr lang="en-US" sz="2753" dirty="0">
                <a:solidFill>
                  <a:srgbClr val="FFFFFF"/>
                </a:solidFill>
                <a:latin typeface="Alegreya Bold"/>
              </a:rPr>
              <a:t> </a:t>
            </a:r>
            <a:r>
              <a:rPr lang="en-US" sz="2753" dirty="0" err="1">
                <a:solidFill>
                  <a:srgbClr val="FFFFFF"/>
                </a:solidFill>
                <a:latin typeface="Alegreya Bold"/>
              </a:rPr>
              <a:t>memenuhi</a:t>
            </a:r>
            <a:r>
              <a:rPr lang="en-US" sz="2753" dirty="0">
                <a:solidFill>
                  <a:srgbClr val="FFFFFF"/>
                </a:solidFill>
                <a:latin typeface="Alegreya Bold"/>
              </a:rPr>
              <a:t> Fitrah </a:t>
            </a:r>
            <a:r>
              <a:rPr lang="en-US" sz="2753" dirty="0" err="1">
                <a:solidFill>
                  <a:srgbClr val="FFFFFF"/>
                </a:solidFill>
                <a:latin typeface="Alegreya Bold"/>
              </a:rPr>
              <a:t>Manusia</a:t>
            </a:r>
            <a:r>
              <a:rPr lang="en-US" sz="2753" dirty="0">
                <a:solidFill>
                  <a:srgbClr val="FFFFFF"/>
                </a:solidFill>
                <a:latin typeface="Alegreya Bold"/>
              </a:rPr>
              <a:t>,  </a:t>
            </a:r>
            <a:r>
              <a:rPr lang="en-US" sz="2753" dirty="0" err="1">
                <a:solidFill>
                  <a:srgbClr val="FFFFFF"/>
                </a:solidFill>
                <a:latin typeface="Alegreya Bold"/>
              </a:rPr>
              <a:t>Memberikan</a:t>
            </a:r>
            <a:r>
              <a:rPr lang="en-US" sz="2753" dirty="0">
                <a:solidFill>
                  <a:srgbClr val="FFFFFF"/>
                </a:solidFill>
                <a:latin typeface="Alegreya Bold"/>
              </a:rPr>
              <a:t> </a:t>
            </a:r>
            <a:r>
              <a:rPr lang="en-US" sz="2753" dirty="0" err="1">
                <a:solidFill>
                  <a:srgbClr val="FFFFFF"/>
                </a:solidFill>
                <a:latin typeface="Alegreya Bold"/>
              </a:rPr>
              <a:t>Pedoman</a:t>
            </a:r>
            <a:r>
              <a:rPr lang="en-US" sz="2753" dirty="0">
                <a:solidFill>
                  <a:srgbClr val="FFFFFF"/>
                </a:solidFill>
                <a:latin typeface="Alegreya Bold"/>
              </a:rPr>
              <a:t> Hidup, </a:t>
            </a:r>
            <a:r>
              <a:rPr lang="en-US" sz="2753" dirty="0" err="1">
                <a:solidFill>
                  <a:srgbClr val="FFFFFF"/>
                </a:solidFill>
                <a:latin typeface="Alegreya Bold"/>
              </a:rPr>
              <a:t>Menciptakan</a:t>
            </a:r>
            <a:r>
              <a:rPr lang="en-US" sz="2753" dirty="0">
                <a:solidFill>
                  <a:srgbClr val="FFFFFF"/>
                </a:solidFill>
                <a:latin typeface="Alegreya Bold"/>
              </a:rPr>
              <a:t> </a:t>
            </a:r>
            <a:r>
              <a:rPr lang="en-US" sz="2753" dirty="0" err="1">
                <a:solidFill>
                  <a:srgbClr val="FFFFFF"/>
                </a:solidFill>
                <a:latin typeface="Alegreya Bold"/>
              </a:rPr>
              <a:t>Ketenangan</a:t>
            </a:r>
            <a:r>
              <a:rPr lang="en-US" sz="2753" dirty="0">
                <a:solidFill>
                  <a:srgbClr val="FFFFFF"/>
                </a:solidFill>
                <a:latin typeface="Alegreya Bold"/>
              </a:rPr>
              <a:t> </a:t>
            </a:r>
            <a:r>
              <a:rPr lang="en-US" sz="2753" dirty="0" err="1">
                <a:solidFill>
                  <a:srgbClr val="FFFFFF"/>
                </a:solidFill>
                <a:latin typeface="Alegreya Bold"/>
              </a:rPr>
              <a:t>Bathin</a:t>
            </a:r>
            <a:r>
              <a:rPr lang="en-US" sz="2753" dirty="0">
                <a:solidFill>
                  <a:srgbClr val="FFFFFF"/>
                </a:solidFill>
                <a:latin typeface="Alegreya Bold"/>
              </a:rPr>
              <a:t> &amp; </a:t>
            </a:r>
            <a:r>
              <a:rPr lang="en-US" sz="2753" dirty="0" err="1">
                <a:solidFill>
                  <a:srgbClr val="FFFFFF"/>
                </a:solidFill>
                <a:latin typeface="Alegreya Bold"/>
              </a:rPr>
              <a:t>Menjanjikan</a:t>
            </a:r>
            <a:r>
              <a:rPr lang="en-US" sz="2753" dirty="0">
                <a:solidFill>
                  <a:srgbClr val="FFFFFF"/>
                </a:solidFill>
                <a:latin typeface="Alegreya Bold"/>
              </a:rPr>
              <a:t> </a:t>
            </a:r>
            <a:r>
              <a:rPr lang="en-US" sz="2753" dirty="0" err="1">
                <a:solidFill>
                  <a:srgbClr val="FFFFFF"/>
                </a:solidFill>
                <a:latin typeface="Alegreya Bold"/>
              </a:rPr>
              <a:t>Kebahagiaan</a:t>
            </a:r>
            <a:r>
              <a:rPr lang="en-US" sz="2753" dirty="0">
                <a:solidFill>
                  <a:srgbClr val="FFFFFF"/>
                </a:solidFill>
                <a:latin typeface="Alegreya Bold"/>
              </a:rPr>
              <a:t> </a:t>
            </a:r>
            <a:r>
              <a:rPr lang="en-US" sz="2753" dirty="0" err="1">
                <a:solidFill>
                  <a:srgbClr val="FFFFFF"/>
                </a:solidFill>
                <a:latin typeface="Alegreya Bold"/>
              </a:rPr>
              <a:t>abadi</a:t>
            </a:r>
            <a:r>
              <a:rPr lang="en-US" sz="2753" dirty="0">
                <a:solidFill>
                  <a:srgbClr val="FFFFFF"/>
                </a:solidFill>
                <a:latin typeface="Alegreya Bold"/>
              </a:rPr>
              <a:t>. </a:t>
            </a:r>
          </a:p>
          <a:p>
            <a:pPr>
              <a:lnSpc>
                <a:spcPts val="3854"/>
              </a:lnSpc>
            </a:pPr>
            <a:endParaRPr lang="en-US" sz="2753" dirty="0">
              <a:solidFill>
                <a:srgbClr val="FFFFFF"/>
              </a:solidFill>
              <a:latin typeface="Alegreya Bold"/>
            </a:endParaRPr>
          </a:p>
          <a:p>
            <a:pPr>
              <a:lnSpc>
                <a:spcPts val="3854"/>
              </a:lnSpc>
            </a:pPr>
            <a:r>
              <a:rPr lang="en-US" sz="2753" dirty="0">
                <a:solidFill>
                  <a:srgbClr val="FFFFFF"/>
                </a:solidFill>
                <a:latin typeface="Alegreya Bold"/>
              </a:rPr>
              <a:t>QS. An-Nahl : 97</a:t>
            </a:r>
          </a:p>
          <a:p>
            <a:pPr>
              <a:lnSpc>
                <a:spcPts val="3854"/>
              </a:lnSpc>
            </a:pPr>
            <a:endParaRPr lang="en-US" sz="2753" dirty="0">
              <a:solidFill>
                <a:srgbClr val="FFFFFF"/>
              </a:solidFill>
              <a:latin typeface="Alegreya Bold"/>
            </a:endParaRPr>
          </a:p>
          <a:p>
            <a:pPr>
              <a:lnSpc>
                <a:spcPts val="3854"/>
              </a:lnSpc>
            </a:pPr>
            <a:r>
              <a:rPr lang="en-US" sz="2753" dirty="0">
                <a:solidFill>
                  <a:srgbClr val="FFFFFF"/>
                </a:solidFill>
                <a:latin typeface="Alegreya Bold"/>
              </a:rPr>
              <a:t>“Barang </a:t>
            </a:r>
            <a:r>
              <a:rPr lang="en-US" sz="2753" dirty="0" err="1">
                <a:solidFill>
                  <a:srgbClr val="FFFFFF"/>
                </a:solidFill>
                <a:latin typeface="Alegreya Bold"/>
              </a:rPr>
              <a:t>siapa</a:t>
            </a:r>
            <a:r>
              <a:rPr lang="en-US" sz="2753" dirty="0">
                <a:solidFill>
                  <a:srgbClr val="FFFFFF"/>
                </a:solidFill>
                <a:latin typeface="Alegreya Bold"/>
              </a:rPr>
              <a:t> yang </a:t>
            </a:r>
            <a:r>
              <a:rPr lang="en-US" sz="2753" dirty="0" err="1">
                <a:solidFill>
                  <a:srgbClr val="FFFFFF"/>
                </a:solidFill>
                <a:latin typeface="Alegreya Bold"/>
              </a:rPr>
              <a:t>mengerjakan</a:t>
            </a:r>
            <a:r>
              <a:rPr lang="en-US" sz="2753" dirty="0">
                <a:solidFill>
                  <a:srgbClr val="FFFFFF"/>
                </a:solidFill>
                <a:latin typeface="Alegreya Bold"/>
              </a:rPr>
              <a:t> Kebajikan, </a:t>
            </a:r>
            <a:r>
              <a:rPr lang="en-US" sz="2753" dirty="0" err="1">
                <a:solidFill>
                  <a:srgbClr val="FFFFFF"/>
                </a:solidFill>
                <a:latin typeface="Alegreya Bold"/>
              </a:rPr>
              <a:t>baik</a:t>
            </a:r>
            <a:r>
              <a:rPr lang="en-US" sz="2753" dirty="0">
                <a:solidFill>
                  <a:srgbClr val="FFFFFF"/>
                </a:solidFill>
                <a:latin typeface="Alegreya Bold"/>
              </a:rPr>
              <a:t> </a:t>
            </a:r>
            <a:r>
              <a:rPr lang="en-US" sz="2753" dirty="0" err="1">
                <a:solidFill>
                  <a:srgbClr val="FFFFFF"/>
                </a:solidFill>
                <a:latin typeface="Alegreya Bold"/>
              </a:rPr>
              <a:t>laki-laki</a:t>
            </a:r>
            <a:r>
              <a:rPr lang="en-US" sz="2753" dirty="0">
                <a:solidFill>
                  <a:srgbClr val="FFFFFF"/>
                </a:solidFill>
                <a:latin typeface="Alegreya Bold"/>
              </a:rPr>
              <a:t> </a:t>
            </a:r>
            <a:r>
              <a:rPr lang="en-US" sz="2753" dirty="0" err="1">
                <a:solidFill>
                  <a:srgbClr val="FFFFFF"/>
                </a:solidFill>
                <a:latin typeface="Alegreya Bold"/>
              </a:rPr>
              <a:t>maupun</a:t>
            </a:r>
            <a:r>
              <a:rPr lang="en-US" sz="2753" dirty="0">
                <a:solidFill>
                  <a:srgbClr val="FFFFFF"/>
                </a:solidFill>
                <a:latin typeface="Alegreya Bold"/>
              </a:rPr>
              <a:t> Perempuan, </a:t>
            </a:r>
            <a:r>
              <a:rPr lang="en-US" sz="2753" dirty="0" err="1">
                <a:solidFill>
                  <a:srgbClr val="FFFFFF"/>
                </a:solidFill>
                <a:latin typeface="Alegreya Bold"/>
              </a:rPr>
              <a:t>sedang</a:t>
            </a:r>
            <a:r>
              <a:rPr lang="en-US" sz="2753" dirty="0">
                <a:solidFill>
                  <a:srgbClr val="FFFFFF"/>
                </a:solidFill>
                <a:latin typeface="Alegreya Bold"/>
              </a:rPr>
              <a:t> </a:t>
            </a:r>
            <a:r>
              <a:rPr lang="en-US" sz="2753" dirty="0" err="1">
                <a:solidFill>
                  <a:srgbClr val="FFFFFF"/>
                </a:solidFill>
                <a:latin typeface="Alegreya Bold"/>
              </a:rPr>
              <a:t>ia</a:t>
            </a:r>
            <a:r>
              <a:rPr lang="en-US" sz="2753" dirty="0">
                <a:solidFill>
                  <a:srgbClr val="FFFFFF"/>
                </a:solidFill>
                <a:latin typeface="Alegreya Bold"/>
              </a:rPr>
              <a:t> </a:t>
            </a:r>
            <a:r>
              <a:rPr lang="en-US" sz="2753" dirty="0" err="1">
                <a:solidFill>
                  <a:srgbClr val="FFFFFF"/>
                </a:solidFill>
                <a:latin typeface="Alegreya Bold"/>
              </a:rPr>
              <a:t>beriman</a:t>
            </a:r>
            <a:r>
              <a:rPr lang="en-US" sz="2753" dirty="0">
                <a:solidFill>
                  <a:srgbClr val="FFFFFF"/>
                </a:solidFill>
                <a:latin typeface="Alegreya Bold"/>
              </a:rPr>
              <a:t>, </a:t>
            </a:r>
            <a:r>
              <a:rPr lang="en-US" sz="2753" dirty="0" err="1">
                <a:solidFill>
                  <a:srgbClr val="FFFFFF"/>
                </a:solidFill>
                <a:latin typeface="Alegreya Bold"/>
              </a:rPr>
              <a:t>maka</a:t>
            </a:r>
            <a:r>
              <a:rPr lang="en-US" sz="2753" dirty="0">
                <a:solidFill>
                  <a:srgbClr val="FFFFFF"/>
                </a:solidFill>
                <a:latin typeface="Alegreya Bold"/>
              </a:rPr>
              <a:t> </a:t>
            </a:r>
            <a:r>
              <a:rPr lang="en-US" sz="2753" dirty="0" err="1">
                <a:solidFill>
                  <a:srgbClr val="FFFFFF"/>
                </a:solidFill>
                <a:latin typeface="Alegreya Bold"/>
              </a:rPr>
              <a:t>sesungguhnya</a:t>
            </a:r>
            <a:r>
              <a:rPr lang="en-US" sz="2753" dirty="0">
                <a:solidFill>
                  <a:srgbClr val="FFFFFF"/>
                </a:solidFill>
                <a:latin typeface="Alegreya Bold"/>
              </a:rPr>
              <a:t> kami </a:t>
            </a:r>
            <a:r>
              <a:rPr lang="en-US" sz="2753" dirty="0" err="1">
                <a:solidFill>
                  <a:srgbClr val="FFFFFF"/>
                </a:solidFill>
                <a:latin typeface="Alegreya Bold"/>
              </a:rPr>
              <a:t>akan</a:t>
            </a:r>
            <a:r>
              <a:rPr lang="en-US" sz="2753" dirty="0">
                <a:solidFill>
                  <a:srgbClr val="FFFFFF"/>
                </a:solidFill>
                <a:latin typeface="Alegreya Bold"/>
              </a:rPr>
              <a:t> </a:t>
            </a:r>
            <a:r>
              <a:rPr lang="en-US" sz="2753" dirty="0" err="1">
                <a:solidFill>
                  <a:srgbClr val="FFFFFF"/>
                </a:solidFill>
                <a:latin typeface="Alegreya Bold"/>
              </a:rPr>
              <a:t>memberikan</a:t>
            </a:r>
            <a:r>
              <a:rPr lang="en-US" sz="2753" dirty="0">
                <a:solidFill>
                  <a:srgbClr val="FFFFFF"/>
                </a:solidFill>
                <a:latin typeface="Alegreya Bold"/>
              </a:rPr>
              <a:t> </a:t>
            </a:r>
            <a:r>
              <a:rPr lang="en-US" sz="2753" dirty="0" err="1">
                <a:solidFill>
                  <a:srgbClr val="FFFFFF"/>
                </a:solidFill>
                <a:latin typeface="Alegreya Bold"/>
              </a:rPr>
              <a:t>kepadanya</a:t>
            </a:r>
            <a:r>
              <a:rPr lang="en-US" sz="2753" dirty="0">
                <a:solidFill>
                  <a:srgbClr val="FFFFFF"/>
                </a:solidFill>
                <a:latin typeface="Alegreya Bold"/>
              </a:rPr>
              <a:t> </a:t>
            </a:r>
            <a:r>
              <a:rPr lang="en-US" sz="2753" dirty="0" err="1">
                <a:solidFill>
                  <a:srgbClr val="FFFFFF"/>
                </a:solidFill>
                <a:latin typeface="Alegreya Bold"/>
              </a:rPr>
              <a:t>kehidupan</a:t>
            </a:r>
            <a:r>
              <a:rPr lang="en-US" sz="2753" dirty="0">
                <a:solidFill>
                  <a:srgbClr val="FFFFFF"/>
                </a:solidFill>
                <a:latin typeface="Alegreya Bold"/>
              </a:rPr>
              <a:t> yang </a:t>
            </a:r>
            <a:r>
              <a:rPr lang="en-US" sz="2753" dirty="0" err="1">
                <a:solidFill>
                  <a:srgbClr val="FFFFFF"/>
                </a:solidFill>
                <a:latin typeface="Alegreya Bold"/>
              </a:rPr>
              <a:t>baik</a:t>
            </a:r>
            <a:r>
              <a:rPr lang="en-US" sz="2753" dirty="0">
                <a:solidFill>
                  <a:srgbClr val="FFFFFF"/>
                </a:solidFill>
                <a:latin typeface="Alegreya Bold"/>
              </a:rPr>
              <a:t> dan </a:t>
            </a:r>
            <a:r>
              <a:rPr lang="en-US" sz="2753" dirty="0" err="1">
                <a:solidFill>
                  <a:srgbClr val="FFFFFF"/>
                </a:solidFill>
                <a:latin typeface="Alegreya Bold"/>
              </a:rPr>
              <a:t>sesungguhnya</a:t>
            </a:r>
            <a:r>
              <a:rPr lang="en-US" sz="2753" dirty="0">
                <a:solidFill>
                  <a:srgbClr val="FFFFFF"/>
                </a:solidFill>
                <a:latin typeface="Alegreya Bold"/>
              </a:rPr>
              <a:t> kami </a:t>
            </a:r>
            <a:r>
              <a:rPr lang="en-US" sz="2753" dirty="0" err="1">
                <a:solidFill>
                  <a:srgbClr val="FFFFFF"/>
                </a:solidFill>
                <a:latin typeface="Alegreya Bold"/>
              </a:rPr>
              <a:t>akan</a:t>
            </a:r>
            <a:r>
              <a:rPr lang="en-US" sz="2753" dirty="0">
                <a:solidFill>
                  <a:srgbClr val="FFFFFF"/>
                </a:solidFill>
                <a:latin typeface="Alegreya Bold"/>
              </a:rPr>
              <a:t> </a:t>
            </a:r>
            <a:r>
              <a:rPr lang="en-US" sz="2753" dirty="0" err="1">
                <a:solidFill>
                  <a:srgbClr val="FFFFFF"/>
                </a:solidFill>
                <a:latin typeface="Alegreya Bold"/>
              </a:rPr>
              <a:t>memberikan</a:t>
            </a:r>
            <a:r>
              <a:rPr lang="en-US" sz="2753" dirty="0">
                <a:solidFill>
                  <a:srgbClr val="FFFFFF"/>
                </a:solidFill>
                <a:latin typeface="Alegreya Bold"/>
              </a:rPr>
              <a:t> </a:t>
            </a:r>
            <a:r>
              <a:rPr lang="en-US" sz="2753" dirty="0" err="1">
                <a:solidFill>
                  <a:srgbClr val="FFFFFF"/>
                </a:solidFill>
                <a:latin typeface="Alegreya Bold"/>
              </a:rPr>
              <a:t>balasan</a:t>
            </a:r>
            <a:r>
              <a:rPr lang="en-US" sz="2753" dirty="0">
                <a:solidFill>
                  <a:srgbClr val="FFFFFF"/>
                </a:solidFill>
                <a:latin typeface="Alegreya Bold"/>
              </a:rPr>
              <a:t> </a:t>
            </a:r>
            <a:r>
              <a:rPr lang="en-US" sz="2753" dirty="0" err="1">
                <a:solidFill>
                  <a:srgbClr val="FFFFFF"/>
                </a:solidFill>
                <a:latin typeface="Alegreya Bold"/>
              </a:rPr>
              <a:t>kepada</a:t>
            </a:r>
            <a:r>
              <a:rPr lang="en-US" sz="2753" dirty="0">
                <a:solidFill>
                  <a:srgbClr val="FFFFFF"/>
                </a:solidFill>
                <a:latin typeface="Alegreya Bold"/>
              </a:rPr>
              <a:t> </a:t>
            </a:r>
            <a:r>
              <a:rPr lang="en-US" sz="2753" dirty="0" err="1">
                <a:solidFill>
                  <a:srgbClr val="FFFFFF"/>
                </a:solidFill>
                <a:latin typeface="Alegreya Bold"/>
              </a:rPr>
              <a:t>mereka</a:t>
            </a:r>
            <a:r>
              <a:rPr lang="en-US" sz="2753" dirty="0">
                <a:solidFill>
                  <a:srgbClr val="FFFFFF"/>
                </a:solidFill>
                <a:latin typeface="Alegreya Bold"/>
              </a:rPr>
              <a:t> </a:t>
            </a:r>
            <a:r>
              <a:rPr lang="en-US" sz="2753" dirty="0" err="1">
                <a:solidFill>
                  <a:srgbClr val="FFFFFF"/>
                </a:solidFill>
                <a:latin typeface="Alegreya Bold"/>
              </a:rPr>
              <a:t>dengan</a:t>
            </a:r>
            <a:r>
              <a:rPr lang="en-US" sz="2753" dirty="0">
                <a:solidFill>
                  <a:srgbClr val="FFFFFF"/>
                </a:solidFill>
                <a:latin typeface="Alegreya Bold"/>
              </a:rPr>
              <a:t> </a:t>
            </a:r>
            <a:r>
              <a:rPr lang="en-US" sz="2753" dirty="0" err="1">
                <a:solidFill>
                  <a:srgbClr val="FFFFFF"/>
                </a:solidFill>
                <a:latin typeface="Alegreya Bold"/>
              </a:rPr>
              <a:t>pahala</a:t>
            </a:r>
            <a:r>
              <a:rPr lang="en-US" sz="2753" dirty="0">
                <a:solidFill>
                  <a:srgbClr val="FFFFFF"/>
                </a:solidFill>
                <a:latin typeface="Alegreya Bold"/>
              </a:rPr>
              <a:t> yang </a:t>
            </a:r>
            <a:r>
              <a:rPr lang="en-US" sz="2753" dirty="0" err="1">
                <a:solidFill>
                  <a:srgbClr val="FFFFFF"/>
                </a:solidFill>
                <a:latin typeface="Alegreya Bold"/>
              </a:rPr>
              <a:t>lebih</a:t>
            </a:r>
            <a:r>
              <a:rPr lang="en-US" sz="2753" dirty="0">
                <a:solidFill>
                  <a:srgbClr val="FFFFFF"/>
                </a:solidFill>
                <a:latin typeface="Alegreya Bold"/>
              </a:rPr>
              <a:t> </a:t>
            </a:r>
            <a:r>
              <a:rPr lang="en-US" sz="2753" dirty="0" err="1">
                <a:solidFill>
                  <a:srgbClr val="FFFFFF"/>
                </a:solidFill>
                <a:latin typeface="Alegreya Bold"/>
              </a:rPr>
              <a:t>baik</a:t>
            </a:r>
            <a:r>
              <a:rPr lang="en-US" sz="2753" dirty="0">
                <a:solidFill>
                  <a:srgbClr val="FFFFFF"/>
                </a:solidFill>
                <a:latin typeface="Alegreya Bold"/>
              </a:rPr>
              <a:t> </a:t>
            </a:r>
            <a:r>
              <a:rPr lang="en-US" sz="2753" dirty="0" err="1">
                <a:solidFill>
                  <a:srgbClr val="FFFFFF"/>
                </a:solidFill>
                <a:latin typeface="Alegreya Bold"/>
              </a:rPr>
              <a:t>dari</a:t>
            </a:r>
            <a:r>
              <a:rPr lang="en-US" sz="2753" dirty="0">
                <a:solidFill>
                  <a:srgbClr val="FFFFFF"/>
                </a:solidFill>
                <a:latin typeface="Alegreya Bold"/>
              </a:rPr>
              <a:t> </a:t>
            </a:r>
            <a:r>
              <a:rPr lang="en-US" sz="2753" dirty="0" err="1">
                <a:solidFill>
                  <a:srgbClr val="FFFFFF"/>
                </a:solidFill>
                <a:latin typeface="Alegreya Bold"/>
              </a:rPr>
              <a:t>apa</a:t>
            </a:r>
            <a:r>
              <a:rPr lang="en-US" sz="2753" dirty="0">
                <a:solidFill>
                  <a:srgbClr val="FFFFFF"/>
                </a:solidFill>
                <a:latin typeface="Alegreya Bold"/>
              </a:rPr>
              <a:t> yang </a:t>
            </a:r>
            <a:r>
              <a:rPr lang="en-US" sz="2753" dirty="0" err="1">
                <a:solidFill>
                  <a:srgbClr val="FFFFFF"/>
                </a:solidFill>
                <a:latin typeface="Alegreya Bold"/>
              </a:rPr>
              <a:t>telah</a:t>
            </a:r>
            <a:r>
              <a:rPr lang="en-US" sz="2753" dirty="0">
                <a:solidFill>
                  <a:srgbClr val="FFFFFF"/>
                </a:solidFill>
                <a:latin typeface="Alegreya Bold"/>
              </a:rPr>
              <a:t> </a:t>
            </a:r>
            <a:r>
              <a:rPr lang="en-US" sz="2753" dirty="0" err="1">
                <a:solidFill>
                  <a:srgbClr val="FFFFFF"/>
                </a:solidFill>
                <a:latin typeface="Alegreya Bold"/>
              </a:rPr>
              <a:t>mereka</a:t>
            </a:r>
            <a:r>
              <a:rPr lang="en-US" sz="2753" dirty="0">
                <a:solidFill>
                  <a:srgbClr val="FFFFFF"/>
                </a:solidFill>
                <a:latin typeface="Alegreya Bold"/>
              </a:rPr>
              <a:t> </a:t>
            </a:r>
            <a:r>
              <a:rPr lang="en-US" sz="2753" dirty="0" err="1">
                <a:solidFill>
                  <a:srgbClr val="FFFFFF"/>
                </a:solidFill>
                <a:latin typeface="Alegreya Bold"/>
              </a:rPr>
              <a:t>kerjakan</a:t>
            </a:r>
            <a:r>
              <a:rPr lang="en-US" sz="2753" dirty="0">
                <a:solidFill>
                  <a:srgbClr val="FFFFFF"/>
                </a:solidFill>
                <a:latin typeface="Alegreya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4F8E"/>
        </a:solidFill>
        <a:effectLst/>
      </p:bgPr>
    </p:bg>
    <p:spTree>
      <p:nvGrpSpPr>
        <p:cNvPr id="1" name=""/>
        <p:cNvGrpSpPr/>
        <p:nvPr/>
      </p:nvGrpSpPr>
      <p:grpSpPr>
        <a:xfrm>
          <a:off x="0" y="0"/>
          <a:ext cx="0" cy="0"/>
          <a:chOff x="0" y="0"/>
          <a:chExt cx="0" cy="0"/>
        </a:xfrm>
      </p:grpSpPr>
      <p:sp>
        <p:nvSpPr>
          <p:cNvPr id="2" name="Freeform 2"/>
          <p:cNvSpPr/>
          <p:nvPr/>
        </p:nvSpPr>
        <p:spPr>
          <a:xfrm>
            <a:off x="-188046" y="6937140"/>
            <a:ext cx="4951819" cy="3544677"/>
          </a:xfrm>
          <a:custGeom>
            <a:avLst/>
            <a:gdLst/>
            <a:ahLst/>
            <a:cxnLst/>
            <a:rect l="l" t="t" r="r" b="b"/>
            <a:pathLst>
              <a:path w="4951819" h="3544677">
                <a:moveTo>
                  <a:pt x="0" y="0"/>
                </a:moveTo>
                <a:lnTo>
                  <a:pt x="4951820" y="0"/>
                </a:lnTo>
                <a:lnTo>
                  <a:pt x="4951820" y="3544677"/>
                </a:lnTo>
                <a:lnTo>
                  <a:pt x="0" y="3544677"/>
                </a:lnTo>
                <a:lnTo>
                  <a:pt x="0" y="0"/>
                </a:lnTo>
                <a:close/>
              </a:path>
            </a:pathLst>
          </a:custGeom>
          <a:blipFill>
            <a:blip r:embed="rId2"/>
            <a:stretch>
              <a:fillRect/>
            </a:stretch>
          </a:blipFill>
        </p:spPr>
      </p:sp>
      <p:sp>
        <p:nvSpPr>
          <p:cNvPr id="3" name="Freeform 3"/>
          <p:cNvSpPr/>
          <p:nvPr/>
        </p:nvSpPr>
        <p:spPr>
          <a:xfrm>
            <a:off x="680834" y="4470631"/>
            <a:ext cx="2940418" cy="3804315"/>
          </a:xfrm>
          <a:custGeom>
            <a:avLst/>
            <a:gdLst/>
            <a:ahLst/>
            <a:cxnLst/>
            <a:rect l="l" t="t" r="r" b="b"/>
            <a:pathLst>
              <a:path w="2940418" h="3804315">
                <a:moveTo>
                  <a:pt x="0" y="0"/>
                </a:moveTo>
                <a:lnTo>
                  <a:pt x="2940418" y="0"/>
                </a:lnTo>
                <a:lnTo>
                  <a:pt x="2940418" y="3804315"/>
                </a:lnTo>
                <a:lnTo>
                  <a:pt x="0" y="3804315"/>
                </a:lnTo>
                <a:lnTo>
                  <a:pt x="0" y="0"/>
                </a:lnTo>
                <a:close/>
              </a:path>
            </a:pathLst>
          </a:custGeom>
          <a:blipFill>
            <a:blip r:embed="rId3"/>
            <a:stretch>
              <a:fillRect/>
            </a:stretch>
          </a:blipFill>
        </p:spPr>
      </p:sp>
      <p:sp>
        <p:nvSpPr>
          <p:cNvPr id="5" name="Freeform 5"/>
          <p:cNvSpPr/>
          <p:nvPr/>
        </p:nvSpPr>
        <p:spPr>
          <a:xfrm>
            <a:off x="15692312" y="5587622"/>
            <a:ext cx="2276259" cy="3277337"/>
          </a:xfrm>
          <a:custGeom>
            <a:avLst/>
            <a:gdLst/>
            <a:ahLst/>
            <a:cxnLst/>
            <a:rect l="l" t="t" r="r" b="b"/>
            <a:pathLst>
              <a:path w="2276259" h="3277337">
                <a:moveTo>
                  <a:pt x="0" y="0"/>
                </a:moveTo>
                <a:lnTo>
                  <a:pt x="2276259" y="0"/>
                </a:lnTo>
                <a:lnTo>
                  <a:pt x="2276259" y="3277336"/>
                </a:lnTo>
                <a:lnTo>
                  <a:pt x="0" y="3277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599834" y="1614541"/>
            <a:ext cx="9007987" cy="6310013"/>
          </a:xfrm>
          <a:custGeom>
            <a:avLst/>
            <a:gdLst/>
            <a:ahLst/>
            <a:cxnLst/>
            <a:rect l="l" t="t" r="r" b="b"/>
            <a:pathLst>
              <a:path w="9007987" h="6310013">
                <a:moveTo>
                  <a:pt x="0" y="0"/>
                </a:moveTo>
                <a:lnTo>
                  <a:pt x="9007987" y="0"/>
                </a:lnTo>
                <a:lnTo>
                  <a:pt x="9007987" y="6310013"/>
                </a:lnTo>
                <a:lnTo>
                  <a:pt x="0" y="6310013"/>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7" name="Freeform 7"/>
          <p:cNvSpPr/>
          <p:nvPr/>
        </p:nvSpPr>
        <p:spPr>
          <a:xfrm>
            <a:off x="4763774" y="1379220"/>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7805175" y="3761422"/>
            <a:ext cx="7257878" cy="986155"/>
          </a:xfrm>
          <a:prstGeom prst="rect">
            <a:avLst/>
          </a:prstGeom>
        </p:spPr>
        <p:txBody>
          <a:bodyPr lIns="0" tIns="0" rIns="0" bIns="0" rtlCol="0" anchor="t">
            <a:spAutoFit/>
          </a:bodyPr>
          <a:lstStyle/>
          <a:p>
            <a:pPr>
              <a:lnSpc>
                <a:spcPts val="3919"/>
              </a:lnSpc>
            </a:pPr>
            <a:r>
              <a:rPr lang="en-US" sz="2799">
                <a:solidFill>
                  <a:srgbClr val="DCB460"/>
                </a:solidFill>
                <a:latin typeface="Alice Bold"/>
              </a:rPr>
              <a:t>karakteristik agama dalam mewujudkan kebahagiaan pada umat </a:t>
            </a:r>
          </a:p>
        </p:txBody>
      </p:sp>
      <p:sp>
        <p:nvSpPr>
          <p:cNvPr id="9" name="Freeform 9"/>
          <p:cNvSpPr/>
          <p:nvPr/>
        </p:nvSpPr>
        <p:spPr>
          <a:xfrm>
            <a:off x="7617108" y="3622661"/>
            <a:ext cx="6763731" cy="1330352"/>
          </a:xfrm>
          <a:custGeom>
            <a:avLst/>
            <a:gdLst/>
            <a:ahLst/>
            <a:cxnLst/>
            <a:rect l="l" t="t" r="r" b="b"/>
            <a:pathLst>
              <a:path w="6763731" h="1330352">
                <a:moveTo>
                  <a:pt x="0" y="0"/>
                </a:moveTo>
                <a:lnTo>
                  <a:pt x="6763732" y="0"/>
                </a:lnTo>
                <a:lnTo>
                  <a:pt x="6763732" y="1330352"/>
                </a:lnTo>
                <a:lnTo>
                  <a:pt x="0" y="1330352"/>
                </a:lnTo>
                <a:lnTo>
                  <a:pt x="0" y="0"/>
                </a:lnTo>
                <a:close/>
              </a:path>
            </a:pathLst>
          </a:custGeom>
          <a:blipFill>
            <a:blip r:embed="rId10"/>
            <a:stretch>
              <a:fillRect t="-9421" b="-9421"/>
            </a:stretch>
          </a:blipFill>
        </p:spPr>
      </p:sp>
      <p:sp>
        <p:nvSpPr>
          <p:cNvPr id="10" name="Freeform 10"/>
          <p:cNvSpPr/>
          <p:nvPr/>
        </p:nvSpPr>
        <p:spPr>
          <a:xfrm>
            <a:off x="6690041" y="3954562"/>
            <a:ext cx="631793" cy="461998"/>
          </a:xfrm>
          <a:custGeom>
            <a:avLst/>
            <a:gdLst/>
            <a:ahLst/>
            <a:cxnLst/>
            <a:rect l="l" t="t" r="r" b="b"/>
            <a:pathLst>
              <a:path w="631793" h="461998">
                <a:moveTo>
                  <a:pt x="0" y="0"/>
                </a:moveTo>
                <a:lnTo>
                  <a:pt x="631792" y="0"/>
                </a:lnTo>
                <a:lnTo>
                  <a:pt x="631792" y="461998"/>
                </a:lnTo>
                <a:lnTo>
                  <a:pt x="0" y="4619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rot="-10800000">
            <a:off x="14549278" y="3900492"/>
            <a:ext cx="705735" cy="516069"/>
          </a:xfrm>
          <a:custGeom>
            <a:avLst/>
            <a:gdLst/>
            <a:ahLst/>
            <a:cxnLst/>
            <a:rect l="l" t="t" r="r" b="b"/>
            <a:pathLst>
              <a:path w="705735" h="516069">
                <a:moveTo>
                  <a:pt x="0" y="0"/>
                </a:moveTo>
                <a:lnTo>
                  <a:pt x="705735" y="0"/>
                </a:lnTo>
                <a:lnTo>
                  <a:pt x="705735" y="516068"/>
                </a:lnTo>
                <a:lnTo>
                  <a:pt x="0" y="516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3897043" y="5587622"/>
            <a:ext cx="550391" cy="515366"/>
          </a:xfrm>
          <a:custGeom>
            <a:avLst/>
            <a:gdLst/>
            <a:ahLst/>
            <a:cxnLst/>
            <a:rect l="l" t="t" r="r" b="b"/>
            <a:pathLst>
              <a:path w="550391" h="515366">
                <a:moveTo>
                  <a:pt x="0" y="0"/>
                </a:moveTo>
                <a:lnTo>
                  <a:pt x="550391" y="0"/>
                </a:lnTo>
                <a:lnTo>
                  <a:pt x="550391" y="515365"/>
                </a:lnTo>
                <a:lnTo>
                  <a:pt x="0" y="5153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TextBox 13"/>
          <p:cNvSpPr txBox="1"/>
          <p:nvPr/>
        </p:nvSpPr>
        <p:spPr>
          <a:xfrm rot="-76359">
            <a:off x="4710772" y="5448371"/>
            <a:ext cx="3450409" cy="1372033"/>
          </a:xfrm>
          <a:prstGeom prst="rect">
            <a:avLst/>
          </a:prstGeom>
        </p:spPr>
        <p:txBody>
          <a:bodyPr lIns="0" tIns="0" rIns="0" bIns="0" rtlCol="0" anchor="t">
            <a:spAutoFit/>
          </a:bodyPr>
          <a:lstStyle/>
          <a:p>
            <a:pPr>
              <a:lnSpc>
                <a:spcPts val="3669"/>
              </a:lnSpc>
            </a:pPr>
            <a:r>
              <a:rPr lang="en-US" sz="2621">
                <a:solidFill>
                  <a:srgbClr val="E1C1A7"/>
                </a:solidFill>
                <a:latin typeface="Alegreya Bold"/>
              </a:rPr>
              <a:t>Mengiktui pedoman moral dan etika yang telah diajarkan agama </a:t>
            </a:r>
          </a:p>
        </p:txBody>
      </p:sp>
      <p:sp>
        <p:nvSpPr>
          <p:cNvPr id="14" name="TextBox 14"/>
          <p:cNvSpPr txBox="1"/>
          <p:nvPr/>
        </p:nvSpPr>
        <p:spPr>
          <a:xfrm>
            <a:off x="8520980" y="5353723"/>
            <a:ext cx="2594670" cy="1389974"/>
          </a:xfrm>
          <a:prstGeom prst="rect">
            <a:avLst/>
          </a:prstGeom>
        </p:spPr>
        <p:txBody>
          <a:bodyPr lIns="0" tIns="0" rIns="0" bIns="0" rtlCol="0" anchor="t">
            <a:spAutoFit/>
          </a:bodyPr>
          <a:lstStyle/>
          <a:p>
            <a:pPr>
              <a:lnSpc>
                <a:spcPts val="3712"/>
              </a:lnSpc>
            </a:pPr>
            <a:r>
              <a:rPr lang="en-US" sz="2651">
                <a:solidFill>
                  <a:srgbClr val="E1C1A7"/>
                </a:solidFill>
                <a:latin typeface="Alegreya Bold"/>
              </a:rPr>
              <a:t>Selalu Melaksanakan ibadah  </a:t>
            </a:r>
          </a:p>
        </p:txBody>
      </p:sp>
      <p:sp>
        <p:nvSpPr>
          <p:cNvPr id="15" name="TextBox 15"/>
          <p:cNvSpPr txBox="1"/>
          <p:nvPr/>
        </p:nvSpPr>
        <p:spPr>
          <a:xfrm>
            <a:off x="8515417" y="7153931"/>
            <a:ext cx="3411941" cy="1344866"/>
          </a:xfrm>
          <a:prstGeom prst="rect">
            <a:avLst/>
          </a:prstGeom>
        </p:spPr>
        <p:txBody>
          <a:bodyPr lIns="0" tIns="0" rIns="0" bIns="0" rtlCol="0" anchor="t">
            <a:spAutoFit/>
          </a:bodyPr>
          <a:lstStyle/>
          <a:p>
            <a:pPr>
              <a:lnSpc>
                <a:spcPts val="3594"/>
              </a:lnSpc>
            </a:pPr>
            <a:r>
              <a:rPr lang="en-US" sz="2567">
                <a:solidFill>
                  <a:srgbClr val="E1C1A7"/>
                </a:solidFill>
                <a:latin typeface="Alegreya Bold"/>
              </a:rPr>
              <a:t>Mengajarkan pengendalian diri dan disiplin</a:t>
            </a:r>
          </a:p>
        </p:txBody>
      </p:sp>
      <p:sp>
        <p:nvSpPr>
          <p:cNvPr id="16" name="Freeform 16"/>
          <p:cNvSpPr/>
          <p:nvPr/>
        </p:nvSpPr>
        <p:spPr>
          <a:xfrm>
            <a:off x="3742787" y="7309873"/>
            <a:ext cx="550391" cy="515366"/>
          </a:xfrm>
          <a:custGeom>
            <a:avLst/>
            <a:gdLst/>
            <a:ahLst/>
            <a:cxnLst/>
            <a:rect l="l" t="t" r="r" b="b"/>
            <a:pathLst>
              <a:path w="550391" h="515366">
                <a:moveTo>
                  <a:pt x="0" y="0"/>
                </a:moveTo>
                <a:lnTo>
                  <a:pt x="550391" y="0"/>
                </a:lnTo>
                <a:lnTo>
                  <a:pt x="550391" y="515366"/>
                </a:lnTo>
                <a:lnTo>
                  <a:pt x="0" y="5153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Freeform 17"/>
          <p:cNvSpPr/>
          <p:nvPr/>
        </p:nvSpPr>
        <p:spPr>
          <a:xfrm>
            <a:off x="7970589" y="5453308"/>
            <a:ext cx="550391" cy="515366"/>
          </a:xfrm>
          <a:custGeom>
            <a:avLst/>
            <a:gdLst/>
            <a:ahLst/>
            <a:cxnLst/>
            <a:rect l="l" t="t" r="r" b="b"/>
            <a:pathLst>
              <a:path w="550391" h="515366">
                <a:moveTo>
                  <a:pt x="0" y="0"/>
                </a:moveTo>
                <a:lnTo>
                  <a:pt x="550391" y="0"/>
                </a:lnTo>
                <a:lnTo>
                  <a:pt x="550391" y="515366"/>
                </a:lnTo>
                <a:lnTo>
                  <a:pt x="0" y="5153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7841201" y="7226290"/>
            <a:ext cx="550391" cy="515366"/>
          </a:xfrm>
          <a:custGeom>
            <a:avLst/>
            <a:gdLst/>
            <a:ahLst/>
            <a:cxnLst/>
            <a:rect l="l" t="t" r="r" b="b"/>
            <a:pathLst>
              <a:path w="550391" h="515366">
                <a:moveTo>
                  <a:pt x="0" y="0"/>
                </a:moveTo>
                <a:lnTo>
                  <a:pt x="550391" y="0"/>
                </a:lnTo>
                <a:lnTo>
                  <a:pt x="550391" y="515366"/>
                </a:lnTo>
                <a:lnTo>
                  <a:pt x="0" y="5153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9" name="Freeform 19"/>
          <p:cNvSpPr/>
          <p:nvPr/>
        </p:nvSpPr>
        <p:spPr>
          <a:xfrm>
            <a:off x="11115650" y="5392984"/>
            <a:ext cx="550391" cy="515366"/>
          </a:xfrm>
          <a:custGeom>
            <a:avLst/>
            <a:gdLst/>
            <a:ahLst/>
            <a:cxnLst/>
            <a:rect l="l" t="t" r="r" b="b"/>
            <a:pathLst>
              <a:path w="550391" h="515366">
                <a:moveTo>
                  <a:pt x="0" y="0"/>
                </a:moveTo>
                <a:lnTo>
                  <a:pt x="550390" y="0"/>
                </a:lnTo>
                <a:lnTo>
                  <a:pt x="550390" y="515365"/>
                </a:lnTo>
                <a:lnTo>
                  <a:pt x="0" y="5153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0" name="Freeform 20"/>
          <p:cNvSpPr/>
          <p:nvPr/>
        </p:nvSpPr>
        <p:spPr>
          <a:xfrm>
            <a:off x="11528583" y="7201556"/>
            <a:ext cx="550391" cy="515366"/>
          </a:xfrm>
          <a:custGeom>
            <a:avLst/>
            <a:gdLst/>
            <a:ahLst/>
            <a:cxnLst/>
            <a:rect l="l" t="t" r="r" b="b"/>
            <a:pathLst>
              <a:path w="550391" h="515366">
                <a:moveTo>
                  <a:pt x="0" y="0"/>
                </a:moveTo>
                <a:lnTo>
                  <a:pt x="550391" y="0"/>
                </a:lnTo>
                <a:lnTo>
                  <a:pt x="550391" y="515366"/>
                </a:lnTo>
                <a:lnTo>
                  <a:pt x="0" y="5153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TextBox 21"/>
          <p:cNvSpPr txBox="1"/>
          <p:nvPr/>
        </p:nvSpPr>
        <p:spPr>
          <a:xfrm>
            <a:off x="4586019" y="234974"/>
            <a:ext cx="7951854" cy="1099820"/>
          </a:xfrm>
          <a:prstGeom prst="rect">
            <a:avLst/>
          </a:prstGeom>
        </p:spPr>
        <p:txBody>
          <a:bodyPr lIns="0" tIns="0" rIns="0" bIns="0" rtlCol="0" anchor="t">
            <a:spAutoFit/>
          </a:bodyPr>
          <a:lstStyle/>
          <a:p>
            <a:pPr algn="ctr">
              <a:lnSpc>
                <a:spcPts val="4480"/>
              </a:lnSpc>
            </a:pPr>
            <a:r>
              <a:rPr lang="en-US" sz="3200">
                <a:solidFill>
                  <a:srgbClr val="FFFFFF"/>
                </a:solidFill>
                <a:latin typeface="Gagalin"/>
              </a:rPr>
              <a:t>Konsep dan karakteristik agama bisa menjadi sumber kebahagiaan </a:t>
            </a:r>
          </a:p>
        </p:txBody>
      </p:sp>
      <p:sp>
        <p:nvSpPr>
          <p:cNvPr id="22" name="TextBox 22"/>
          <p:cNvSpPr txBox="1"/>
          <p:nvPr/>
        </p:nvSpPr>
        <p:spPr>
          <a:xfrm>
            <a:off x="1195911" y="1973961"/>
            <a:ext cx="10500602" cy="1967230"/>
          </a:xfrm>
          <a:prstGeom prst="rect">
            <a:avLst/>
          </a:prstGeom>
        </p:spPr>
        <p:txBody>
          <a:bodyPr lIns="0" tIns="0" rIns="0" bIns="0" rtlCol="0" anchor="t">
            <a:spAutoFit/>
          </a:bodyPr>
          <a:lstStyle/>
          <a:p>
            <a:pPr algn="ctr">
              <a:lnSpc>
                <a:spcPts val="3919"/>
              </a:lnSpc>
            </a:pPr>
            <a:r>
              <a:rPr lang="en-US" sz="2799">
                <a:solidFill>
                  <a:srgbClr val="FFFFFF"/>
                </a:solidFill>
                <a:latin typeface="Alegreya Bold"/>
              </a:rPr>
              <a:t>“Kebahagiaan adalah suatu perasaan senang dan tentram karena Hati yang sehat dan berfungsi dengan baik. Hati yang sehat bisa menghubungkan kita dengan tuhan maha Esa” -Ibnul Qayyim Al-jauziyah</a:t>
            </a:r>
          </a:p>
        </p:txBody>
      </p:sp>
      <p:sp>
        <p:nvSpPr>
          <p:cNvPr id="23" name="TextBox 23"/>
          <p:cNvSpPr txBox="1"/>
          <p:nvPr/>
        </p:nvSpPr>
        <p:spPr>
          <a:xfrm>
            <a:off x="4546391" y="7085637"/>
            <a:ext cx="3170985" cy="906688"/>
          </a:xfrm>
          <a:prstGeom prst="rect">
            <a:avLst/>
          </a:prstGeom>
        </p:spPr>
        <p:txBody>
          <a:bodyPr lIns="0" tIns="0" rIns="0" bIns="0" rtlCol="0" anchor="t">
            <a:spAutoFit/>
          </a:bodyPr>
          <a:lstStyle/>
          <a:p>
            <a:pPr>
              <a:lnSpc>
                <a:spcPts val="3621"/>
              </a:lnSpc>
            </a:pPr>
            <a:r>
              <a:rPr lang="en-US" sz="2587">
                <a:solidFill>
                  <a:srgbClr val="E1C1A7"/>
                </a:solidFill>
                <a:latin typeface="Alegreya Bold"/>
              </a:rPr>
              <a:t>memberikan makna dan tujuan hidup</a:t>
            </a:r>
          </a:p>
        </p:txBody>
      </p:sp>
      <p:sp>
        <p:nvSpPr>
          <p:cNvPr id="24" name="TextBox 24"/>
          <p:cNvSpPr txBox="1"/>
          <p:nvPr/>
        </p:nvSpPr>
        <p:spPr>
          <a:xfrm>
            <a:off x="11696513" y="5345359"/>
            <a:ext cx="3059219" cy="1284494"/>
          </a:xfrm>
          <a:prstGeom prst="rect">
            <a:avLst/>
          </a:prstGeom>
        </p:spPr>
        <p:txBody>
          <a:bodyPr lIns="0" tIns="0" rIns="0" bIns="0" rtlCol="0" anchor="t">
            <a:spAutoFit/>
          </a:bodyPr>
          <a:lstStyle/>
          <a:p>
            <a:pPr>
              <a:lnSpc>
                <a:spcPts val="3427"/>
              </a:lnSpc>
            </a:pPr>
            <a:r>
              <a:rPr lang="en-US" sz="2447">
                <a:solidFill>
                  <a:srgbClr val="E1C1A7"/>
                </a:solidFill>
                <a:latin typeface="Alegreya Bold"/>
              </a:rPr>
              <a:t>Menerapkan pengampunan dan menjadi orang pemaaf </a:t>
            </a:r>
          </a:p>
        </p:txBody>
      </p:sp>
      <p:sp>
        <p:nvSpPr>
          <p:cNvPr id="25" name="TextBox 25"/>
          <p:cNvSpPr txBox="1"/>
          <p:nvPr/>
        </p:nvSpPr>
        <p:spPr>
          <a:xfrm>
            <a:off x="12202799" y="7122988"/>
            <a:ext cx="2882482" cy="1189711"/>
          </a:xfrm>
          <a:prstGeom prst="rect">
            <a:avLst/>
          </a:prstGeom>
        </p:spPr>
        <p:txBody>
          <a:bodyPr lIns="0" tIns="0" rIns="0" bIns="0" rtlCol="0" anchor="t">
            <a:spAutoFit/>
          </a:bodyPr>
          <a:lstStyle/>
          <a:p>
            <a:pPr>
              <a:lnSpc>
                <a:spcPts val="3164"/>
              </a:lnSpc>
            </a:pPr>
            <a:r>
              <a:rPr lang="en-US" sz="2260">
                <a:solidFill>
                  <a:srgbClr val="E1C1A7"/>
                </a:solidFill>
                <a:latin typeface="Alegreya Bold"/>
              </a:rPr>
              <a:t>Memiliki keseimbangan hidup di dunia dan akhirat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6D51"/>
        </a:solidFill>
        <a:effectLst/>
      </p:bgPr>
    </p:bg>
    <p:spTree>
      <p:nvGrpSpPr>
        <p:cNvPr id="1" name=""/>
        <p:cNvGrpSpPr/>
        <p:nvPr/>
      </p:nvGrpSpPr>
      <p:grpSpPr>
        <a:xfrm>
          <a:off x="0" y="0"/>
          <a:ext cx="0" cy="0"/>
          <a:chOff x="0" y="0"/>
          <a:chExt cx="0" cy="0"/>
        </a:xfrm>
      </p:grpSpPr>
      <p:sp>
        <p:nvSpPr>
          <p:cNvPr id="3" name="Freeform 3"/>
          <p:cNvSpPr/>
          <p:nvPr/>
        </p:nvSpPr>
        <p:spPr>
          <a:xfrm>
            <a:off x="745393" y="6583913"/>
            <a:ext cx="3050644" cy="2880947"/>
          </a:xfrm>
          <a:custGeom>
            <a:avLst/>
            <a:gdLst/>
            <a:ahLst/>
            <a:cxnLst/>
            <a:rect l="l" t="t" r="r" b="b"/>
            <a:pathLst>
              <a:path w="3050644" h="2880947">
                <a:moveTo>
                  <a:pt x="0" y="0"/>
                </a:moveTo>
                <a:lnTo>
                  <a:pt x="3050644" y="0"/>
                </a:lnTo>
                <a:lnTo>
                  <a:pt x="3050644" y="2880947"/>
                </a:lnTo>
                <a:lnTo>
                  <a:pt x="0" y="2880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871822" y="5458522"/>
            <a:ext cx="710232" cy="1515162"/>
          </a:xfrm>
          <a:custGeom>
            <a:avLst/>
            <a:gdLst/>
            <a:ahLst/>
            <a:cxnLst/>
            <a:rect l="l" t="t" r="r" b="b"/>
            <a:pathLst>
              <a:path w="710232" h="1515162">
                <a:moveTo>
                  <a:pt x="0" y="0"/>
                </a:moveTo>
                <a:lnTo>
                  <a:pt x="710232" y="0"/>
                </a:lnTo>
                <a:lnTo>
                  <a:pt x="710232" y="1515162"/>
                </a:lnTo>
                <a:lnTo>
                  <a:pt x="0" y="15151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2403653" y="7618181"/>
            <a:ext cx="459763" cy="984797"/>
          </a:xfrm>
          <a:custGeom>
            <a:avLst/>
            <a:gdLst/>
            <a:ahLst/>
            <a:cxnLst/>
            <a:rect l="l" t="t" r="r" b="b"/>
            <a:pathLst>
              <a:path w="459763" h="984797">
                <a:moveTo>
                  <a:pt x="0" y="0"/>
                </a:moveTo>
                <a:lnTo>
                  <a:pt x="459763" y="0"/>
                </a:lnTo>
                <a:lnTo>
                  <a:pt x="459763" y="984797"/>
                </a:lnTo>
                <a:lnTo>
                  <a:pt x="0" y="9847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0" y="6468138"/>
            <a:ext cx="1028700" cy="1150043"/>
          </a:xfrm>
          <a:custGeom>
            <a:avLst/>
            <a:gdLst/>
            <a:ahLst/>
            <a:cxnLst/>
            <a:rect l="l" t="t" r="r" b="b"/>
            <a:pathLst>
              <a:path w="1028700" h="1150043">
                <a:moveTo>
                  <a:pt x="0" y="0"/>
                </a:moveTo>
                <a:lnTo>
                  <a:pt x="1028700" y="0"/>
                </a:lnTo>
                <a:lnTo>
                  <a:pt x="1028700" y="1150043"/>
                </a:lnTo>
                <a:lnTo>
                  <a:pt x="0" y="1150043"/>
                </a:lnTo>
                <a:lnTo>
                  <a:pt x="0" y="0"/>
                </a:lnTo>
                <a:close/>
              </a:path>
            </a:pathLst>
          </a:custGeom>
          <a:blipFill>
            <a:blip r:embed="rId9"/>
            <a:stretch>
              <a:fillRect/>
            </a:stretch>
          </a:blipFill>
        </p:spPr>
      </p:sp>
      <p:sp>
        <p:nvSpPr>
          <p:cNvPr id="8" name="Freeform 8"/>
          <p:cNvSpPr/>
          <p:nvPr/>
        </p:nvSpPr>
        <p:spPr>
          <a:xfrm>
            <a:off x="0" y="8024387"/>
            <a:ext cx="1537690" cy="2212504"/>
          </a:xfrm>
          <a:custGeom>
            <a:avLst/>
            <a:gdLst/>
            <a:ahLst/>
            <a:cxnLst/>
            <a:rect l="l" t="t" r="r" b="b"/>
            <a:pathLst>
              <a:path w="1537690" h="2212504">
                <a:moveTo>
                  <a:pt x="0" y="0"/>
                </a:moveTo>
                <a:lnTo>
                  <a:pt x="1537690" y="0"/>
                </a:lnTo>
                <a:lnTo>
                  <a:pt x="1537690" y="2212504"/>
                </a:lnTo>
                <a:lnTo>
                  <a:pt x="0" y="2212504"/>
                </a:lnTo>
                <a:lnTo>
                  <a:pt x="0" y="0"/>
                </a:lnTo>
                <a:close/>
              </a:path>
            </a:pathLst>
          </a:custGeom>
          <a:blipFill>
            <a:blip r:embed="rId10"/>
            <a:stretch>
              <a:fillRect/>
            </a:stretch>
          </a:blipFill>
        </p:spPr>
      </p:sp>
      <p:sp>
        <p:nvSpPr>
          <p:cNvPr id="9" name="Freeform 9"/>
          <p:cNvSpPr/>
          <p:nvPr/>
        </p:nvSpPr>
        <p:spPr>
          <a:xfrm>
            <a:off x="514350" y="6842539"/>
            <a:ext cx="782143" cy="922528"/>
          </a:xfrm>
          <a:custGeom>
            <a:avLst/>
            <a:gdLst/>
            <a:ahLst/>
            <a:cxnLst/>
            <a:rect l="l" t="t" r="r" b="b"/>
            <a:pathLst>
              <a:path w="782143" h="922528">
                <a:moveTo>
                  <a:pt x="0" y="0"/>
                </a:moveTo>
                <a:lnTo>
                  <a:pt x="782143" y="0"/>
                </a:lnTo>
                <a:lnTo>
                  <a:pt x="782143" y="922528"/>
                </a:lnTo>
                <a:lnTo>
                  <a:pt x="0" y="922528"/>
                </a:lnTo>
                <a:lnTo>
                  <a:pt x="0" y="0"/>
                </a:lnTo>
                <a:close/>
              </a:path>
            </a:pathLst>
          </a:custGeom>
          <a:blipFill>
            <a:blip r:embed="rId11"/>
            <a:stretch>
              <a:fillRect/>
            </a:stretch>
          </a:blipFill>
        </p:spPr>
      </p:sp>
      <p:sp>
        <p:nvSpPr>
          <p:cNvPr id="10" name="Freeform 10"/>
          <p:cNvSpPr/>
          <p:nvPr/>
        </p:nvSpPr>
        <p:spPr>
          <a:xfrm rot="-2545542">
            <a:off x="1232398" y="714873"/>
            <a:ext cx="5138921" cy="2863723"/>
          </a:xfrm>
          <a:custGeom>
            <a:avLst/>
            <a:gdLst/>
            <a:ahLst/>
            <a:cxnLst/>
            <a:rect l="l" t="t" r="r" b="b"/>
            <a:pathLst>
              <a:path w="5138921" h="2863723">
                <a:moveTo>
                  <a:pt x="0" y="0"/>
                </a:moveTo>
                <a:lnTo>
                  <a:pt x="5138921" y="0"/>
                </a:lnTo>
                <a:lnTo>
                  <a:pt x="5138921" y="2863723"/>
                </a:lnTo>
                <a:lnTo>
                  <a:pt x="0" y="2863723"/>
                </a:lnTo>
                <a:lnTo>
                  <a:pt x="0" y="0"/>
                </a:lnTo>
                <a:close/>
              </a:path>
            </a:pathLst>
          </a:custGeom>
          <a:blipFill>
            <a:blip r:embed="rId12">
              <a:alphaModFix amt="29000"/>
              <a:extLst>
                <a:ext uri="{96DAC541-7B7A-43D3-8B79-37D633B846F1}">
                  <asvg:svgBlip xmlns:asvg="http://schemas.microsoft.com/office/drawing/2016/SVG/main" r:embed="rId13"/>
                </a:ext>
              </a:extLst>
            </a:blip>
            <a:stretch>
              <a:fillRect l="-891" b="-72955"/>
            </a:stretch>
          </a:blipFill>
        </p:spPr>
      </p:sp>
      <p:sp>
        <p:nvSpPr>
          <p:cNvPr id="11" name="Freeform 11"/>
          <p:cNvSpPr/>
          <p:nvPr/>
        </p:nvSpPr>
        <p:spPr>
          <a:xfrm rot="-2545542">
            <a:off x="5791453" y="6781817"/>
            <a:ext cx="5184712" cy="4952966"/>
          </a:xfrm>
          <a:custGeom>
            <a:avLst/>
            <a:gdLst/>
            <a:ahLst/>
            <a:cxnLst/>
            <a:rect l="l" t="t" r="r" b="b"/>
            <a:pathLst>
              <a:path w="5184712" h="4952966">
                <a:moveTo>
                  <a:pt x="0" y="0"/>
                </a:moveTo>
                <a:lnTo>
                  <a:pt x="5184712" y="0"/>
                </a:lnTo>
                <a:lnTo>
                  <a:pt x="5184712" y="4952966"/>
                </a:lnTo>
                <a:lnTo>
                  <a:pt x="0" y="4952966"/>
                </a:lnTo>
                <a:lnTo>
                  <a:pt x="0" y="0"/>
                </a:lnTo>
                <a:close/>
              </a:path>
            </a:pathLst>
          </a:custGeom>
          <a:blipFill>
            <a:blip r:embed="rId12">
              <a:alphaModFix amt="30000"/>
              <a:extLst>
                <a:ext uri="{96DAC541-7B7A-43D3-8B79-37D633B846F1}">
                  <asvg:svgBlip xmlns:asvg="http://schemas.microsoft.com/office/drawing/2016/SVG/main" r:embed="rId13"/>
                </a:ext>
              </a:extLst>
            </a:blip>
            <a:stretch>
              <a:fillRect/>
            </a:stretch>
          </a:blipFill>
        </p:spPr>
      </p:sp>
      <p:sp>
        <p:nvSpPr>
          <p:cNvPr id="12" name="Freeform 12"/>
          <p:cNvSpPr/>
          <p:nvPr/>
        </p:nvSpPr>
        <p:spPr>
          <a:xfrm rot="-2545542">
            <a:off x="7782201" y="-2476483"/>
            <a:ext cx="5184712" cy="4952966"/>
          </a:xfrm>
          <a:custGeom>
            <a:avLst/>
            <a:gdLst/>
            <a:ahLst/>
            <a:cxnLst/>
            <a:rect l="l" t="t" r="r" b="b"/>
            <a:pathLst>
              <a:path w="5184712" h="4952966">
                <a:moveTo>
                  <a:pt x="0" y="0"/>
                </a:moveTo>
                <a:lnTo>
                  <a:pt x="5184713" y="0"/>
                </a:lnTo>
                <a:lnTo>
                  <a:pt x="5184713" y="4952966"/>
                </a:lnTo>
                <a:lnTo>
                  <a:pt x="0" y="4952966"/>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13" name="Freeform 13"/>
          <p:cNvSpPr/>
          <p:nvPr/>
        </p:nvSpPr>
        <p:spPr>
          <a:xfrm rot="-2545542">
            <a:off x="11958575" y="2129130"/>
            <a:ext cx="5184712" cy="4952966"/>
          </a:xfrm>
          <a:custGeom>
            <a:avLst/>
            <a:gdLst/>
            <a:ahLst/>
            <a:cxnLst/>
            <a:rect l="l" t="t" r="r" b="b"/>
            <a:pathLst>
              <a:path w="5184712" h="4952966">
                <a:moveTo>
                  <a:pt x="0" y="0"/>
                </a:moveTo>
                <a:lnTo>
                  <a:pt x="5184712" y="0"/>
                </a:lnTo>
                <a:lnTo>
                  <a:pt x="5184712" y="4952966"/>
                </a:lnTo>
                <a:lnTo>
                  <a:pt x="0" y="4952966"/>
                </a:lnTo>
                <a:lnTo>
                  <a:pt x="0" y="0"/>
                </a:lnTo>
                <a:close/>
              </a:path>
            </a:pathLst>
          </a:custGeom>
          <a:blipFill>
            <a:blip r:embed="rId12">
              <a:alphaModFix amt="40000"/>
              <a:extLst>
                <a:ext uri="{96DAC541-7B7A-43D3-8B79-37D633B846F1}">
                  <asvg:svgBlip xmlns:asvg="http://schemas.microsoft.com/office/drawing/2016/SVG/main" r:embed="rId13"/>
                </a:ext>
              </a:extLst>
            </a:blip>
            <a:stretch>
              <a:fillRect/>
            </a:stretch>
          </a:blipFill>
        </p:spPr>
      </p:sp>
      <p:sp>
        <p:nvSpPr>
          <p:cNvPr id="14" name="Freeform 14"/>
          <p:cNvSpPr/>
          <p:nvPr/>
        </p:nvSpPr>
        <p:spPr>
          <a:xfrm>
            <a:off x="1966489" y="6532698"/>
            <a:ext cx="874329" cy="619681"/>
          </a:xfrm>
          <a:custGeom>
            <a:avLst/>
            <a:gdLst/>
            <a:ahLst/>
            <a:cxnLst/>
            <a:rect l="l" t="t" r="r" b="b"/>
            <a:pathLst>
              <a:path w="874329" h="619681">
                <a:moveTo>
                  <a:pt x="0" y="0"/>
                </a:moveTo>
                <a:lnTo>
                  <a:pt x="874329" y="0"/>
                </a:lnTo>
                <a:lnTo>
                  <a:pt x="874329" y="619681"/>
                </a:lnTo>
                <a:lnTo>
                  <a:pt x="0" y="619681"/>
                </a:lnTo>
                <a:lnTo>
                  <a:pt x="0" y="0"/>
                </a:lnTo>
                <a:close/>
              </a:path>
            </a:pathLst>
          </a:custGeom>
          <a:blipFill>
            <a:blip r:embed="rId14"/>
            <a:stretch>
              <a:fillRect/>
            </a:stretch>
          </a:blipFill>
        </p:spPr>
      </p:sp>
      <p:grpSp>
        <p:nvGrpSpPr>
          <p:cNvPr id="15" name="Group 15"/>
          <p:cNvGrpSpPr/>
          <p:nvPr/>
        </p:nvGrpSpPr>
        <p:grpSpPr>
          <a:xfrm>
            <a:off x="647093" y="1399194"/>
            <a:ext cx="6143191" cy="4945118"/>
            <a:chOff x="0" y="0"/>
            <a:chExt cx="812800" cy="654284"/>
          </a:xfrm>
        </p:grpSpPr>
        <p:sp>
          <p:nvSpPr>
            <p:cNvPr id="16" name="Freeform 16"/>
            <p:cNvSpPr/>
            <p:nvPr/>
          </p:nvSpPr>
          <p:spPr>
            <a:xfrm>
              <a:off x="0" y="0"/>
              <a:ext cx="812800" cy="654284"/>
            </a:xfrm>
            <a:custGeom>
              <a:avLst/>
              <a:gdLst/>
              <a:ahLst/>
              <a:cxnLst/>
              <a:rect l="l" t="t" r="r" b="b"/>
              <a:pathLst>
                <a:path w="812800" h="654284">
                  <a:moveTo>
                    <a:pt x="406400" y="0"/>
                  </a:moveTo>
                  <a:cubicBezTo>
                    <a:pt x="181951" y="0"/>
                    <a:pt x="0" y="146466"/>
                    <a:pt x="0" y="327142"/>
                  </a:cubicBezTo>
                  <a:cubicBezTo>
                    <a:pt x="0" y="507818"/>
                    <a:pt x="181951" y="654284"/>
                    <a:pt x="406400" y="654284"/>
                  </a:cubicBezTo>
                  <a:cubicBezTo>
                    <a:pt x="630849" y="654284"/>
                    <a:pt x="812800" y="507818"/>
                    <a:pt x="812800" y="327142"/>
                  </a:cubicBezTo>
                  <a:cubicBezTo>
                    <a:pt x="812800" y="146466"/>
                    <a:pt x="630849" y="0"/>
                    <a:pt x="406400" y="0"/>
                  </a:cubicBezTo>
                </a:path>
              </a:pathLst>
            </a:custGeom>
            <a:solidFill>
              <a:srgbClr val="8B7236">
                <a:alpha val="81961"/>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9"/>
                </a:lnSpc>
              </a:pPr>
              <a:endParaRPr/>
            </a:p>
          </p:txBody>
        </p:sp>
      </p:grpSp>
      <p:grpSp>
        <p:nvGrpSpPr>
          <p:cNvPr id="18" name="Group 18"/>
          <p:cNvGrpSpPr/>
          <p:nvPr/>
        </p:nvGrpSpPr>
        <p:grpSpPr>
          <a:xfrm>
            <a:off x="11322526" y="956753"/>
            <a:ext cx="7153826" cy="715382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8B7236"/>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3669"/>
                </a:lnSpc>
              </a:pPr>
              <a:endParaRPr/>
            </a:p>
          </p:txBody>
        </p:sp>
      </p:grpSp>
      <p:grpSp>
        <p:nvGrpSpPr>
          <p:cNvPr id="21" name="Group 21"/>
          <p:cNvGrpSpPr/>
          <p:nvPr/>
        </p:nvGrpSpPr>
        <p:grpSpPr>
          <a:xfrm>
            <a:off x="5812705" y="3841445"/>
            <a:ext cx="6445555" cy="644555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8B7236"/>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669"/>
                </a:lnSpc>
              </a:pPr>
              <a:endParaRPr/>
            </a:p>
          </p:txBody>
        </p:sp>
      </p:grpSp>
      <p:sp>
        <p:nvSpPr>
          <p:cNvPr id="24" name="TextBox 24"/>
          <p:cNvSpPr txBox="1"/>
          <p:nvPr/>
        </p:nvSpPr>
        <p:spPr>
          <a:xfrm>
            <a:off x="14082656" y="1608889"/>
            <a:ext cx="1760488" cy="537845"/>
          </a:xfrm>
          <a:prstGeom prst="rect">
            <a:avLst/>
          </a:prstGeom>
        </p:spPr>
        <p:txBody>
          <a:bodyPr lIns="0" tIns="0" rIns="0" bIns="0" rtlCol="0" anchor="t">
            <a:spAutoFit/>
          </a:bodyPr>
          <a:lstStyle/>
          <a:p>
            <a:pPr algn="ctr">
              <a:lnSpc>
                <a:spcPts val="4480"/>
              </a:lnSpc>
            </a:pPr>
            <a:r>
              <a:rPr lang="en-US" sz="3200">
                <a:solidFill>
                  <a:srgbClr val="FFFFFF"/>
                </a:solidFill>
                <a:latin typeface="Alegreya Bold"/>
              </a:rPr>
              <a:t>Psikologis</a:t>
            </a:r>
          </a:p>
        </p:txBody>
      </p:sp>
      <p:sp>
        <p:nvSpPr>
          <p:cNvPr id="25" name="TextBox 25"/>
          <p:cNvSpPr txBox="1"/>
          <p:nvPr/>
        </p:nvSpPr>
        <p:spPr>
          <a:xfrm>
            <a:off x="12258260" y="2089584"/>
            <a:ext cx="6029740" cy="4939030"/>
          </a:xfrm>
          <a:prstGeom prst="rect">
            <a:avLst/>
          </a:prstGeom>
        </p:spPr>
        <p:txBody>
          <a:bodyPr lIns="0" tIns="0" rIns="0" bIns="0" rtlCol="0" anchor="t">
            <a:spAutoFit/>
          </a:bodyPr>
          <a:lstStyle/>
          <a:p>
            <a:pPr>
              <a:lnSpc>
                <a:spcPts val="3919"/>
              </a:lnSpc>
            </a:pPr>
            <a:r>
              <a:rPr lang="en-US" sz="2799">
                <a:solidFill>
                  <a:srgbClr val="000000"/>
                </a:solidFill>
                <a:latin typeface="Alegreya Bold"/>
              </a:rPr>
              <a:t>manusia membutuhkan ketenangan jiwa, ketentraman hati dan kebahagiaan rohani. Kebahagiaan rohani bisa didapat jika manusia dekat dengan pemilik kebahagiaan yang hakiki. Menurut teori mistisisme islam, bahwa Allah maha suci, mahaindah dan maha segalanya. oleh karena itu agar jiwa bisa dekat dengan Allah, maka sucikanlah hati dari segala kotoran dan sifat-sifat yang jelek. </a:t>
            </a:r>
          </a:p>
        </p:txBody>
      </p:sp>
      <p:sp>
        <p:nvSpPr>
          <p:cNvPr id="26" name="Freeform 26"/>
          <p:cNvSpPr/>
          <p:nvPr/>
        </p:nvSpPr>
        <p:spPr>
          <a:xfrm rot="-2545542">
            <a:off x="13278752" y="5465696"/>
            <a:ext cx="5184712" cy="4952966"/>
          </a:xfrm>
          <a:custGeom>
            <a:avLst/>
            <a:gdLst/>
            <a:ahLst/>
            <a:cxnLst/>
            <a:rect l="l" t="t" r="r" b="b"/>
            <a:pathLst>
              <a:path w="5184712" h="4952966">
                <a:moveTo>
                  <a:pt x="0" y="0"/>
                </a:moveTo>
                <a:lnTo>
                  <a:pt x="5184712" y="0"/>
                </a:lnTo>
                <a:lnTo>
                  <a:pt x="5184712" y="4952966"/>
                </a:lnTo>
                <a:lnTo>
                  <a:pt x="0" y="4952966"/>
                </a:lnTo>
                <a:lnTo>
                  <a:pt x="0" y="0"/>
                </a:lnTo>
                <a:close/>
              </a:path>
            </a:pathLst>
          </a:custGeom>
          <a:blipFill>
            <a:blip r:embed="rId12">
              <a:alphaModFix amt="13000"/>
              <a:extLst>
                <a:ext uri="{96DAC541-7B7A-43D3-8B79-37D633B846F1}">
                  <asvg:svgBlip xmlns:asvg="http://schemas.microsoft.com/office/drawing/2016/SVG/main" r:embed="rId13"/>
                </a:ext>
              </a:extLst>
            </a:blip>
            <a:stretch>
              <a:fillRect/>
            </a:stretch>
          </a:blipFill>
        </p:spPr>
      </p:sp>
      <p:sp>
        <p:nvSpPr>
          <p:cNvPr id="27" name="TextBox 27"/>
          <p:cNvSpPr txBox="1"/>
          <p:nvPr/>
        </p:nvSpPr>
        <p:spPr>
          <a:xfrm>
            <a:off x="4213976" y="71814"/>
            <a:ext cx="9860047" cy="1251585"/>
          </a:xfrm>
          <a:prstGeom prst="rect">
            <a:avLst/>
          </a:prstGeom>
        </p:spPr>
        <p:txBody>
          <a:bodyPr lIns="0" tIns="0" rIns="0" bIns="0" rtlCol="0" anchor="t">
            <a:spAutoFit/>
          </a:bodyPr>
          <a:lstStyle/>
          <a:p>
            <a:pPr algn="ctr">
              <a:lnSpc>
                <a:spcPts val="5040"/>
              </a:lnSpc>
            </a:pPr>
            <a:r>
              <a:rPr lang="en-US" sz="3600">
                <a:solidFill>
                  <a:srgbClr val="000000"/>
                </a:solidFill>
                <a:latin typeface="Gagalin"/>
              </a:rPr>
              <a:t>filosofis, sosiologis, dan psikologis tentang agama sebagai jalan menuju kebahagiaan  </a:t>
            </a:r>
          </a:p>
        </p:txBody>
      </p:sp>
      <p:sp>
        <p:nvSpPr>
          <p:cNvPr id="28" name="TextBox 28"/>
          <p:cNvSpPr txBox="1"/>
          <p:nvPr/>
        </p:nvSpPr>
        <p:spPr>
          <a:xfrm>
            <a:off x="2988166" y="1849237"/>
            <a:ext cx="1461046" cy="537845"/>
          </a:xfrm>
          <a:prstGeom prst="rect">
            <a:avLst/>
          </a:prstGeom>
        </p:spPr>
        <p:txBody>
          <a:bodyPr lIns="0" tIns="0" rIns="0" bIns="0" rtlCol="0" anchor="t">
            <a:spAutoFit/>
          </a:bodyPr>
          <a:lstStyle/>
          <a:p>
            <a:pPr algn="ctr">
              <a:lnSpc>
                <a:spcPts val="4480"/>
              </a:lnSpc>
            </a:pPr>
            <a:r>
              <a:rPr lang="en-US" sz="3200">
                <a:solidFill>
                  <a:srgbClr val="FFFFFF"/>
                </a:solidFill>
                <a:latin typeface="Alegreya Bold"/>
              </a:rPr>
              <a:t>Filosofis</a:t>
            </a:r>
          </a:p>
        </p:txBody>
      </p:sp>
      <p:sp>
        <p:nvSpPr>
          <p:cNvPr id="29" name="TextBox 29"/>
          <p:cNvSpPr txBox="1"/>
          <p:nvPr/>
        </p:nvSpPr>
        <p:spPr>
          <a:xfrm>
            <a:off x="1296493" y="2599732"/>
            <a:ext cx="5164617" cy="2957830"/>
          </a:xfrm>
          <a:prstGeom prst="rect">
            <a:avLst/>
          </a:prstGeom>
        </p:spPr>
        <p:txBody>
          <a:bodyPr lIns="0" tIns="0" rIns="0" bIns="0" rtlCol="0" anchor="t">
            <a:spAutoFit/>
          </a:bodyPr>
          <a:lstStyle/>
          <a:p>
            <a:pPr>
              <a:lnSpc>
                <a:spcPts val="3919"/>
              </a:lnSpc>
            </a:pPr>
            <a:r>
              <a:rPr lang="en-US" sz="2799">
                <a:solidFill>
                  <a:srgbClr val="000000"/>
                </a:solidFill>
                <a:latin typeface="Alegreya Bold"/>
              </a:rPr>
              <a:t>Allah menjadi sebab pertama dari segala akibat yang kita  alami saat ini. Allah menjamin kebahagiaan umatnya, hal-hal disamping itu diakibatkan oleh manusia itu sendiri</a:t>
            </a:r>
          </a:p>
        </p:txBody>
      </p:sp>
      <p:sp>
        <p:nvSpPr>
          <p:cNvPr id="30" name="TextBox 30"/>
          <p:cNvSpPr txBox="1"/>
          <p:nvPr/>
        </p:nvSpPr>
        <p:spPr>
          <a:xfrm>
            <a:off x="8006040" y="4308116"/>
            <a:ext cx="1744861" cy="537845"/>
          </a:xfrm>
          <a:prstGeom prst="rect">
            <a:avLst/>
          </a:prstGeom>
        </p:spPr>
        <p:txBody>
          <a:bodyPr lIns="0" tIns="0" rIns="0" bIns="0" rtlCol="0" anchor="t">
            <a:spAutoFit/>
          </a:bodyPr>
          <a:lstStyle/>
          <a:p>
            <a:pPr algn="ctr">
              <a:lnSpc>
                <a:spcPts val="4480"/>
              </a:lnSpc>
            </a:pPr>
            <a:r>
              <a:rPr lang="en-US" sz="3200">
                <a:solidFill>
                  <a:srgbClr val="FFFFFF"/>
                </a:solidFill>
                <a:latin typeface="Alegreya Bold"/>
              </a:rPr>
              <a:t>Sosiologis</a:t>
            </a:r>
          </a:p>
        </p:txBody>
      </p:sp>
      <p:sp>
        <p:nvSpPr>
          <p:cNvPr id="31" name="TextBox 31"/>
          <p:cNvSpPr txBox="1"/>
          <p:nvPr/>
        </p:nvSpPr>
        <p:spPr>
          <a:xfrm>
            <a:off x="6489686" y="5105400"/>
            <a:ext cx="5259041" cy="4276728"/>
          </a:xfrm>
          <a:prstGeom prst="rect">
            <a:avLst/>
          </a:prstGeom>
        </p:spPr>
        <p:txBody>
          <a:bodyPr lIns="0" tIns="0" rIns="0" bIns="0" rtlCol="0" anchor="t">
            <a:spAutoFit/>
          </a:bodyPr>
          <a:lstStyle/>
          <a:p>
            <a:pPr>
              <a:lnSpc>
                <a:spcPts val="3149"/>
              </a:lnSpc>
            </a:pPr>
            <a:r>
              <a:rPr lang="en-US" sz="2249">
                <a:solidFill>
                  <a:srgbClr val="000000"/>
                </a:solidFill>
                <a:latin typeface="Canva Sans Bold"/>
              </a:rPr>
              <a:t>Diantara karakter manusia, menurut Al-Qur’an, manusia adalah makhluk sosial dimana manusia tidak bisa hidup sendirian, dan tidak bisa mencapai tujuan dengan sendiri. Manusia harus membutuhkan bantuan orang lain, sebagaimana orang lain pun membutuhkan bantuan sesamanya. Salingtolong mrnolong mrnjadi salah satu perilaku makhluk sosial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2121"/>
        </a:solidFill>
        <a:effectLst/>
      </p:bgPr>
    </p:bg>
    <p:spTree>
      <p:nvGrpSpPr>
        <p:cNvPr id="1" name=""/>
        <p:cNvGrpSpPr/>
        <p:nvPr/>
      </p:nvGrpSpPr>
      <p:grpSpPr>
        <a:xfrm>
          <a:off x="0" y="0"/>
          <a:ext cx="0" cy="0"/>
          <a:chOff x="0" y="0"/>
          <a:chExt cx="0" cy="0"/>
        </a:xfrm>
      </p:grpSpPr>
      <p:sp>
        <p:nvSpPr>
          <p:cNvPr id="2" name="Freeform 2"/>
          <p:cNvSpPr/>
          <p:nvPr/>
        </p:nvSpPr>
        <p:spPr>
          <a:xfrm>
            <a:off x="-1095731" y="1186689"/>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8999"/>
            </a:blip>
            <a:stretch>
              <a:fillRect/>
            </a:stretch>
          </a:blipFill>
        </p:spPr>
      </p:sp>
      <p:sp>
        <p:nvSpPr>
          <p:cNvPr id="3" name="Freeform 3"/>
          <p:cNvSpPr/>
          <p:nvPr/>
        </p:nvSpPr>
        <p:spPr>
          <a:xfrm>
            <a:off x="7133869" y="1186689"/>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23000"/>
            </a:blip>
            <a:stretch>
              <a:fillRect/>
            </a:stretch>
          </a:blipFill>
        </p:spPr>
      </p:sp>
      <p:sp>
        <p:nvSpPr>
          <p:cNvPr id="4" name="Freeform 4"/>
          <p:cNvSpPr/>
          <p:nvPr/>
        </p:nvSpPr>
        <p:spPr>
          <a:xfrm>
            <a:off x="15266944" y="1186689"/>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6000"/>
            </a:blip>
            <a:stretch>
              <a:fillRect/>
            </a:stretch>
          </a:blipFill>
        </p:spPr>
      </p:sp>
      <p:sp>
        <p:nvSpPr>
          <p:cNvPr id="5" name="Freeform 5"/>
          <p:cNvSpPr/>
          <p:nvPr/>
        </p:nvSpPr>
        <p:spPr>
          <a:xfrm>
            <a:off x="0" y="352846"/>
            <a:ext cx="4995259" cy="4114800"/>
          </a:xfrm>
          <a:custGeom>
            <a:avLst/>
            <a:gdLst/>
            <a:ahLst/>
            <a:cxnLst/>
            <a:rect l="l" t="t" r="r" b="b"/>
            <a:pathLst>
              <a:path w="4995259" h="4114800">
                <a:moveTo>
                  <a:pt x="0" y="0"/>
                </a:moveTo>
                <a:lnTo>
                  <a:pt x="4995259" y="0"/>
                </a:lnTo>
                <a:lnTo>
                  <a:pt x="499525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82840" y="352846"/>
            <a:ext cx="1836230" cy="4114800"/>
          </a:xfrm>
          <a:custGeom>
            <a:avLst/>
            <a:gdLst/>
            <a:ahLst/>
            <a:cxnLst/>
            <a:rect l="l" t="t" r="r" b="b"/>
            <a:pathLst>
              <a:path w="1836230" h="4114800">
                <a:moveTo>
                  <a:pt x="0" y="0"/>
                </a:moveTo>
                <a:lnTo>
                  <a:pt x="1836229" y="0"/>
                </a:lnTo>
                <a:lnTo>
                  <a:pt x="1836229" y="4114800"/>
                </a:lnTo>
                <a:lnTo>
                  <a:pt x="0" y="4114800"/>
                </a:lnTo>
                <a:lnTo>
                  <a:pt x="0" y="0"/>
                </a:lnTo>
                <a:close/>
              </a:path>
            </a:pathLst>
          </a:custGeom>
          <a:blipFill>
            <a:blip r:embed="rId5">
              <a:alphaModFix amt="68000"/>
              <a:extLst>
                <a:ext uri="{96DAC541-7B7A-43D3-8B79-37D633B846F1}">
                  <asvg:svgBlip xmlns:asvg="http://schemas.microsoft.com/office/drawing/2016/SVG/main" r:embed="rId6"/>
                </a:ext>
              </a:extLst>
            </a:blip>
            <a:stretch>
              <a:fillRect/>
            </a:stretch>
          </a:blipFill>
        </p:spPr>
      </p:sp>
      <p:sp>
        <p:nvSpPr>
          <p:cNvPr id="7" name="Freeform 7"/>
          <p:cNvSpPr/>
          <p:nvPr/>
        </p:nvSpPr>
        <p:spPr>
          <a:xfrm>
            <a:off x="14298808" y="-310399"/>
            <a:ext cx="2960492" cy="2994176"/>
          </a:xfrm>
          <a:custGeom>
            <a:avLst/>
            <a:gdLst/>
            <a:ahLst/>
            <a:cxnLst/>
            <a:rect l="l" t="t" r="r" b="b"/>
            <a:pathLst>
              <a:path w="2960492" h="2994176">
                <a:moveTo>
                  <a:pt x="0" y="0"/>
                </a:moveTo>
                <a:lnTo>
                  <a:pt x="2960492" y="0"/>
                </a:lnTo>
                <a:lnTo>
                  <a:pt x="2960492" y="2994176"/>
                </a:lnTo>
                <a:lnTo>
                  <a:pt x="0" y="29941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0558684">
            <a:off x="15226150" y="2040068"/>
            <a:ext cx="2960492" cy="2994176"/>
          </a:xfrm>
          <a:custGeom>
            <a:avLst/>
            <a:gdLst/>
            <a:ahLst/>
            <a:cxnLst/>
            <a:rect l="l" t="t" r="r" b="b"/>
            <a:pathLst>
              <a:path w="2960492" h="2994176">
                <a:moveTo>
                  <a:pt x="0" y="0"/>
                </a:moveTo>
                <a:lnTo>
                  <a:pt x="2960492" y="0"/>
                </a:lnTo>
                <a:lnTo>
                  <a:pt x="2960492" y="2994176"/>
                </a:lnTo>
                <a:lnTo>
                  <a:pt x="0" y="29941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1237304">
            <a:off x="15376501" y="573306"/>
            <a:ext cx="2999456" cy="2733254"/>
          </a:xfrm>
          <a:custGeom>
            <a:avLst/>
            <a:gdLst/>
            <a:ahLst/>
            <a:cxnLst/>
            <a:rect l="l" t="t" r="r" b="b"/>
            <a:pathLst>
              <a:path w="2999456" h="2733254">
                <a:moveTo>
                  <a:pt x="0" y="0"/>
                </a:moveTo>
                <a:lnTo>
                  <a:pt x="2999456" y="0"/>
                </a:lnTo>
                <a:lnTo>
                  <a:pt x="2999456" y="2733254"/>
                </a:lnTo>
                <a:lnTo>
                  <a:pt x="0" y="27332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5548429" y="2683777"/>
            <a:ext cx="7067805" cy="1214881"/>
          </a:xfrm>
          <a:custGeom>
            <a:avLst/>
            <a:gdLst/>
            <a:ahLst/>
            <a:cxnLst/>
            <a:rect l="l" t="t" r="r" b="b"/>
            <a:pathLst>
              <a:path w="7067805" h="1214881">
                <a:moveTo>
                  <a:pt x="0" y="0"/>
                </a:moveTo>
                <a:lnTo>
                  <a:pt x="7067805" y="0"/>
                </a:lnTo>
                <a:lnTo>
                  <a:pt x="7067805" y="1214881"/>
                </a:lnTo>
                <a:lnTo>
                  <a:pt x="0" y="1214881"/>
                </a:lnTo>
                <a:lnTo>
                  <a:pt x="0" y="0"/>
                </a:lnTo>
                <a:close/>
              </a:path>
            </a:pathLst>
          </a:custGeom>
          <a:blipFill>
            <a:blip r:embed="rId11"/>
            <a:stretch>
              <a:fillRect l="-51239" t="-207067" r="-21701" b="-247555"/>
            </a:stretch>
          </a:blipFill>
        </p:spPr>
      </p:sp>
      <p:sp>
        <p:nvSpPr>
          <p:cNvPr id="11" name="AutoShape 11"/>
          <p:cNvSpPr/>
          <p:nvPr/>
        </p:nvSpPr>
        <p:spPr>
          <a:xfrm flipH="1">
            <a:off x="6747633" y="4411901"/>
            <a:ext cx="772472" cy="1361803"/>
          </a:xfrm>
          <a:prstGeom prst="line">
            <a:avLst/>
          </a:prstGeom>
          <a:ln w="38100" cap="flat">
            <a:solidFill>
              <a:srgbClr val="FFFFFF"/>
            </a:solidFill>
            <a:prstDash val="solid"/>
            <a:headEnd type="none" w="sm" len="sm"/>
            <a:tailEnd type="arrow" w="med" len="sm"/>
          </a:ln>
        </p:spPr>
      </p:sp>
      <p:sp>
        <p:nvSpPr>
          <p:cNvPr id="12" name="AutoShape 12"/>
          <p:cNvSpPr/>
          <p:nvPr/>
        </p:nvSpPr>
        <p:spPr>
          <a:xfrm>
            <a:off x="10260821" y="4479484"/>
            <a:ext cx="972924" cy="1226638"/>
          </a:xfrm>
          <a:prstGeom prst="line">
            <a:avLst/>
          </a:prstGeom>
          <a:ln w="38100" cap="flat">
            <a:solidFill>
              <a:srgbClr val="FFFFFF"/>
            </a:solidFill>
            <a:prstDash val="solid"/>
            <a:headEnd type="none" w="sm" len="sm"/>
            <a:tailEnd type="arrow" w="med" len="sm"/>
          </a:ln>
        </p:spPr>
      </p:sp>
      <p:grpSp>
        <p:nvGrpSpPr>
          <p:cNvPr id="13" name="Group 13"/>
          <p:cNvGrpSpPr/>
          <p:nvPr/>
        </p:nvGrpSpPr>
        <p:grpSpPr>
          <a:xfrm>
            <a:off x="1182840" y="5372521"/>
            <a:ext cx="6544195" cy="4536145"/>
            <a:chOff x="0" y="0"/>
            <a:chExt cx="985708" cy="683249"/>
          </a:xfrm>
        </p:grpSpPr>
        <p:sp>
          <p:nvSpPr>
            <p:cNvPr id="14" name="Freeform 14"/>
            <p:cNvSpPr/>
            <p:nvPr/>
          </p:nvSpPr>
          <p:spPr>
            <a:xfrm>
              <a:off x="0" y="0"/>
              <a:ext cx="1000897" cy="687487"/>
            </a:xfrm>
            <a:custGeom>
              <a:avLst/>
              <a:gdLst/>
              <a:ahLst/>
              <a:cxnLst/>
              <a:rect l="l" t="t" r="r" b="b"/>
              <a:pathLst>
                <a:path w="1000897" h="687487">
                  <a:moveTo>
                    <a:pt x="559663" y="0"/>
                  </a:moveTo>
                  <a:cubicBezTo>
                    <a:pt x="570475" y="0"/>
                    <a:pt x="581352" y="0"/>
                    <a:pt x="592142" y="0"/>
                  </a:cubicBezTo>
                  <a:cubicBezTo>
                    <a:pt x="678171" y="11412"/>
                    <a:pt x="731936" y="49398"/>
                    <a:pt x="756424" y="111556"/>
                  </a:cubicBezTo>
                  <a:cubicBezTo>
                    <a:pt x="899849" y="103267"/>
                    <a:pt x="1000897" y="220798"/>
                    <a:pt x="940578" y="336150"/>
                  </a:cubicBezTo>
                  <a:cubicBezTo>
                    <a:pt x="961710" y="360389"/>
                    <a:pt x="979341" y="387503"/>
                    <a:pt x="985708" y="423894"/>
                  </a:cubicBezTo>
                  <a:cubicBezTo>
                    <a:pt x="985708" y="434318"/>
                    <a:pt x="985708" y="444718"/>
                    <a:pt x="985708" y="455141"/>
                  </a:cubicBezTo>
                  <a:cubicBezTo>
                    <a:pt x="966733" y="547760"/>
                    <a:pt x="885084" y="610346"/>
                    <a:pt x="751038" y="593497"/>
                  </a:cubicBezTo>
                  <a:cubicBezTo>
                    <a:pt x="716549" y="641053"/>
                    <a:pt x="655180" y="687487"/>
                    <a:pt x="559683" y="682746"/>
                  </a:cubicBezTo>
                  <a:cubicBezTo>
                    <a:pt x="510322" y="679624"/>
                    <a:pt x="475983" y="661541"/>
                    <a:pt x="445917" y="639571"/>
                  </a:cubicBezTo>
                  <a:cubicBezTo>
                    <a:pt x="414250" y="657833"/>
                    <a:pt x="379953" y="672165"/>
                    <a:pt x="330400" y="672323"/>
                  </a:cubicBezTo>
                  <a:cubicBezTo>
                    <a:pt x="215758" y="672593"/>
                    <a:pt x="139066" y="602237"/>
                    <a:pt x="137207" y="505731"/>
                  </a:cubicBezTo>
                  <a:cubicBezTo>
                    <a:pt x="63507" y="483154"/>
                    <a:pt x="13590" y="441013"/>
                    <a:pt x="0" y="368902"/>
                  </a:cubicBezTo>
                  <a:cubicBezTo>
                    <a:pt x="0" y="358479"/>
                    <a:pt x="0" y="348034"/>
                    <a:pt x="0" y="337655"/>
                  </a:cubicBezTo>
                  <a:cubicBezTo>
                    <a:pt x="15001" y="266199"/>
                    <a:pt x="62204" y="221314"/>
                    <a:pt x="140797" y="202287"/>
                  </a:cubicBezTo>
                  <a:cubicBezTo>
                    <a:pt x="136075" y="81746"/>
                    <a:pt x="293283" y="6425"/>
                    <a:pt x="422434" y="59530"/>
                  </a:cubicBezTo>
                  <a:cubicBezTo>
                    <a:pt x="453184" y="33269"/>
                    <a:pt x="496689" y="4628"/>
                    <a:pt x="559663" y="0"/>
                  </a:cubicBezTo>
                </a:path>
              </a:pathLst>
            </a:custGeom>
            <a:solidFill>
              <a:srgbClr val="8B7236"/>
            </a:solidFill>
          </p:spPr>
        </p:sp>
        <p:sp>
          <p:nvSpPr>
            <p:cNvPr id="15" name="TextBox 15"/>
            <p:cNvSpPr txBox="1"/>
            <p:nvPr/>
          </p:nvSpPr>
          <p:spPr>
            <a:xfrm>
              <a:off x="38100" y="41275"/>
              <a:ext cx="736600" cy="415925"/>
            </a:xfrm>
            <a:prstGeom prst="rect">
              <a:avLst/>
            </a:prstGeom>
          </p:spPr>
          <p:txBody>
            <a:bodyPr lIns="50800" tIns="50800" rIns="50800" bIns="50800" rtlCol="0" anchor="ctr"/>
            <a:lstStyle/>
            <a:p>
              <a:pPr algn="ctr">
                <a:lnSpc>
                  <a:spcPts val="3427"/>
                </a:lnSpc>
              </a:pPr>
              <a:endParaRPr/>
            </a:p>
          </p:txBody>
        </p:sp>
      </p:grpSp>
      <p:sp>
        <p:nvSpPr>
          <p:cNvPr id="16" name="TextBox 16"/>
          <p:cNvSpPr txBox="1"/>
          <p:nvPr/>
        </p:nvSpPr>
        <p:spPr>
          <a:xfrm>
            <a:off x="5154656" y="527559"/>
            <a:ext cx="7978687" cy="1251585"/>
          </a:xfrm>
          <a:prstGeom prst="rect">
            <a:avLst/>
          </a:prstGeom>
        </p:spPr>
        <p:txBody>
          <a:bodyPr lIns="0" tIns="0" rIns="0" bIns="0" rtlCol="0" anchor="t">
            <a:spAutoFit/>
          </a:bodyPr>
          <a:lstStyle/>
          <a:p>
            <a:pPr algn="ctr">
              <a:lnSpc>
                <a:spcPts val="5040"/>
              </a:lnSpc>
            </a:pPr>
            <a:r>
              <a:rPr lang="en-US" sz="3600">
                <a:solidFill>
                  <a:srgbClr val="FFFFFF"/>
                </a:solidFill>
                <a:latin typeface="Gagalin"/>
              </a:rPr>
              <a:t>Konsep agama membawa kebahagiaan menurut ibnu qayyim al-jauziyah</a:t>
            </a:r>
          </a:p>
        </p:txBody>
      </p:sp>
      <p:sp>
        <p:nvSpPr>
          <p:cNvPr id="17" name="TextBox 17"/>
          <p:cNvSpPr txBox="1"/>
          <p:nvPr/>
        </p:nvSpPr>
        <p:spPr>
          <a:xfrm>
            <a:off x="5548429" y="2626627"/>
            <a:ext cx="6913484" cy="1099820"/>
          </a:xfrm>
          <a:prstGeom prst="rect">
            <a:avLst/>
          </a:prstGeom>
        </p:spPr>
        <p:txBody>
          <a:bodyPr lIns="0" tIns="0" rIns="0" bIns="0" rtlCol="0" anchor="t">
            <a:spAutoFit/>
          </a:bodyPr>
          <a:lstStyle/>
          <a:p>
            <a:pPr algn="ctr">
              <a:lnSpc>
                <a:spcPts val="4480"/>
              </a:lnSpc>
            </a:pPr>
            <a:r>
              <a:rPr lang="en-US" sz="3200">
                <a:solidFill>
                  <a:srgbClr val="FFE9C5"/>
                </a:solidFill>
                <a:latin typeface="Alegreya Bold"/>
              </a:rPr>
              <a:t>Dalam kitab Mizanul ‘Amal, bahagia dibagi menjadi 2 bagian. -</a:t>
            </a:r>
            <a:r>
              <a:rPr lang="en-US" sz="3200">
                <a:solidFill>
                  <a:srgbClr val="FFE9C5"/>
                </a:solidFill>
                <a:latin typeface="Alegreya Bold Italics"/>
              </a:rPr>
              <a:t> Al-Ghazali</a:t>
            </a:r>
            <a:r>
              <a:rPr lang="en-US" sz="3200">
                <a:solidFill>
                  <a:srgbClr val="FFE9C5"/>
                </a:solidFill>
                <a:latin typeface="Alegreya Bold"/>
              </a:rPr>
              <a:t> </a:t>
            </a:r>
          </a:p>
        </p:txBody>
      </p:sp>
      <p:sp>
        <p:nvSpPr>
          <p:cNvPr id="18" name="TextBox 18"/>
          <p:cNvSpPr txBox="1"/>
          <p:nvPr/>
        </p:nvSpPr>
        <p:spPr>
          <a:xfrm>
            <a:off x="2100955" y="6133192"/>
            <a:ext cx="4630109" cy="976630"/>
          </a:xfrm>
          <a:prstGeom prst="rect">
            <a:avLst/>
          </a:prstGeom>
        </p:spPr>
        <p:txBody>
          <a:bodyPr lIns="0" tIns="0" rIns="0" bIns="0" rtlCol="0" anchor="t">
            <a:spAutoFit/>
          </a:bodyPr>
          <a:lstStyle/>
          <a:p>
            <a:pPr algn="ctr">
              <a:lnSpc>
                <a:spcPts val="3919"/>
              </a:lnSpc>
            </a:pPr>
            <a:r>
              <a:rPr lang="en-US" sz="2799">
                <a:solidFill>
                  <a:srgbClr val="FFFFFF"/>
                </a:solidFill>
                <a:latin typeface="Canva Sans Bold"/>
              </a:rPr>
              <a:t>Bahagia hakiki</a:t>
            </a:r>
          </a:p>
          <a:p>
            <a:pPr algn="ctr">
              <a:lnSpc>
                <a:spcPts val="3919"/>
              </a:lnSpc>
            </a:pPr>
            <a:r>
              <a:rPr lang="en-US" sz="2799">
                <a:solidFill>
                  <a:srgbClr val="FFFFFF"/>
                </a:solidFill>
                <a:latin typeface="Canva Sans Bold"/>
              </a:rPr>
              <a:t>adalah bahagia ukhrawi</a:t>
            </a:r>
          </a:p>
        </p:txBody>
      </p:sp>
      <p:grpSp>
        <p:nvGrpSpPr>
          <p:cNvPr id="19" name="Group 19"/>
          <p:cNvGrpSpPr/>
          <p:nvPr/>
        </p:nvGrpSpPr>
        <p:grpSpPr>
          <a:xfrm>
            <a:off x="10011830" y="4985511"/>
            <a:ext cx="7955794" cy="5546010"/>
            <a:chOff x="0" y="0"/>
            <a:chExt cx="919587" cy="641047"/>
          </a:xfrm>
        </p:grpSpPr>
        <p:sp>
          <p:nvSpPr>
            <p:cNvPr id="20" name="Freeform 20"/>
            <p:cNvSpPr/>
            <p:nvPr/>
          </p:nvSpPr>
          <p:spPr>
            <a:xfrm>
              <a:off x="0" y="0"/>
              <a:ext cx="934777" cy="645285"/>
            </a:xfrm>
            <a:custGeom>
              <a:avLst/>
              <a:gdLst/>
              <a:ahLst/>
              <a:cxnLst/>
              <a:rect l="l" t="t" r="r" b="b"/>
              <a:pathLst>
                <a:path w="934777" h="645285">
                  <a:moveTo>
                    <a:pt x="522122" y="0"/>
                  </a:moveTo>
                  <a:cubicBezTo>
                    <a:pt x="532208" y="0"/>
                    <a:pt x="542355" y="0"/>
                    <a:pt x="552422" y="0"/>
                  </a:cubicBezTo>
                  <a:cubicBezTo>
                    <a:pt x="632680" y="10707"/>
                    <a:pt x="682838" y="46347"/>
                    <a:pt x="705684" y="104666"/>
                  </a:cubicBezTo>
                  <a:cubicBezTo>
                    <a:pt x="839488" y="96888"/>
                    <a:pt x="934777" y="207161"/>
                    <a:pt x="877485" y="315388"/>
                  </a:cubicBezTo>
                  <a:cubicBezTo>
                    <a:pt x="897200" y="338130"/>
                    <a:pt x="913647" y="363568"/>
                    <a:pt x="919587" y="397712"/>
                  </a:cubicBezTo>
                  <a:cubicBezTo>
                    <a:pt x="919587" y="407492"/>
                    <a:pt x="919587" y="417250"/>
                    <a:pt x="919587" y="427029"/>
                  </a:cubicBezTo>
                  <a:cubicBezTo>
                    <a:pt x="901885" y="513928"/>
                    <a:pt x="825713" y="572648"/>
                    <a:pt x="700660" y="556840"/>
                  </a:cubicBezTo>
                  <a:cubicBezTo>
                    <a:pt x="668484" y="601458"/>
                    <a:pt x="611231" y="645285"/>
                    <a:pt x="522140" y="640576"/>
                  </a:cubicBezTo>
                  <a:cubicBezTo>
                    <a:pt x="476091" y="637647"/>
                    <a:pt x="444054" y="620680"/>
                    <a:pt x="416006" y="600068"/>
                  </a:cubicBezTo>
                  <a:cubicBezTo>
                    <a:pt x="386462" y="617202"/>
                    <a:pt x="354466" y="630649"/>
                    <a:pt x="308237" y="630797"/>
                  </a:cubicBezTo>
                  <a:cubicBezTo>
                    <a:pt x="201285" y="631050"/>
                    <a:pt x="129738" y="565039"/>
                    <a:pt x="128003" y="474494"/>
                  </a:cubicBezTo>
                  <a:cubicBezTo>
                    <a:pt x="59247" y="453312"/>
                    <a:pt x="12679" y="413773"/>
                    <a:pt x="0" y="346117"/>
                  </a:cubicBezTo>
                  <a:cubicBezTo>
                    <a:pt x="0" y="336338"/>
                    <a:pt x="0" y="326537"/>
                    <a:pt x="0" y="316799"/>
                  </a:cubicBezTo>
                  <a:cubicBezTo>
                    <a:pt x="13994" y="249757"/>
                    <a:pt x="58031" y="207644"/>
                    <a:pt x="131353" y="189793"/>
                  </a:cubicBezTo>
                  <a:cubicBezTo>
                    <a:pt x="126947" y="76697"/>
                    <a:pt x="273610" y="6028"/>
                    <a:pt x="394098" y="55853"/>
                  </a:cubicBezTo>
                  <a:cubicBezTo>
                    <a:pt x="422785" y="31214"/>
                    <a:pt x="463371" y="4342"/>
                    <a:pt x="522122" y="0"/>
                  </a:cubicBezTo>
                </a:path>
              </a:pathLst>
            </a:custGeom>
            <a:solidFill>
              <a:srgbClr val="8B7236"/>
            </a:solidFill>
          </p:spPr>
        </p:sp>
        <p:sp>
          <p:nvSpPr>
            <p:cNvPr id="21" name="TextBox 21"/>
            <p:cNvSpPr txBox="1"/>
            <p:nvPr/>
          </p:nvSpPr>
          <p:spPr>
            <a:xfrm>
              <a:off x="38100" y="41275"/>
              <a:ext cx="736600" cy="415925"/>
            </a:xfrm>
            <a:prstGeom prst="rect">
              <a:avLst/>
            </a:prstGeom>
          </p:spPr>
          <p:txBody>
            <a:bodyPr lIns="50800" tIns="50800" rIns="50800" bIns="50800" rtlCol="0" anchor="ctr"/>
            <a:lstStyle/>
            <a:p>
              <a:pPr algn="ctr">
                <a:lnSpc>
                  <a:spcPts val="3427"/>
                </a:lnSpc>
              </a:pPr>
              <a:endParaRPr/>
            </a:p>
          </p:txBody>
        </p:sp>
      </p:grpSp>
      <p:sp>
        <p:nvSpPr>
          <p:cNvPr id="22" name="TextBox 22"/>
          <p:cNvSpPr txBox="1"/>
          <p:nvPr/>
        </p:nvSpPr>
        <p:spPr>
          <a:xfrm>
            <a:off x="11938782" y="5558182"/>
            <a:ext cx="4133265" cy="976630"/>
          </a:xfrm>
          <a:prstGeom prst="rect">
            <a:avLst/>
          </a:prstGeom>
        </p:spPr>
        <p:txBody>
          <a:bodyPr lIns="0" tIns="0" rIns="0" bIns="0" rtlCol="0" anchor="t">
            <a:spAutoFit/>
          </a:bodyPr>
          <a:lstStyle/>
          <a:p>
            <a:pPr>
              <a:lnSpc>
                <a:spcPts val="3919"/>
              </a:lnSpc>
            </a:pPr>
            <a:r>
              <a:rPr lang="en-US" sz="2799">
                <a:solidFill>
                  <a:srgbClr val="FFFFFF"/>
                </a:solidFill>
                <a:latin typeface="Canva Sans Bold"/>
              </a:rPr>
              <a:t>Bahagia majasi adalah kebahagiaan duniawi </a:t>
            </a:r>
          </a:p>
        </p:txBody>
      </p:sp>
      <p:sp>
        <p:nvSpPr>
          <p:cNvPr id="23" name="TextBox 23"/>
          <p:cNvSpPr txBox="1"/>
          <p:nvPr/>
        </p:nvSpPr>
        <p:spPr>
          <a:xfrm>
            <a:off x="11248669" y="6826978"/>
            <a:ext cx="6431187" cy="2462530"/>
          </a:xfrm>
          <a:prstGeom prst="rect">
            <a:avLst/>
          </a:prstGeom>
        </p:spPr>
        <p:txBody>
          <a:bodyPr lIns="0" tIns="0" rIns="0" bIns="0" rtlCol="0" anchor="t">
            <a:spAutoFit/>
          </a:bodyPr>
          <a:lstStyle/>
          <a:p>
            <a:pPr>
              <a:lnSpc>
                <a:spcPts val="3919"/>
              </a:lnSpc>
            </a:pPr>
            <a:r>
              <a:rPr lang="en-US" sz="2799">
                <a:solidFill>
                  <a:srgbClr val="FFFFFF"/>
                </a:solidFill>
                <a:latin typeface="Alegreya Bold"/>
              </a:rPr>
              <a:t>Kebahagiaan duniawi adalah kebahagiaan yang bisa didapat oleh orang yang beriman maupun tidak beriman. Kebahagiaan duniawi adalah kebahagiaan yang tidak fana dan tidak abadi. Ex: keluarga, harta </a:t>
            </a:r>
          </a:p>
        </p:txBody>
      </p:sp>
      <p:sp>
        <p:nvSpPr>
          <p:cNvPr id="24" name="TextBox 24"/>
          <p:cNvSpPr txBox="1"/>
          <p:nvPr/>
        </p:nvSpPr>
        <p:spPr>
          <a:xfrm>
            <a:off x="2282947" y="7322278"/>
            <a:ext cx="5424625" cy="1471930"/>
          </a:xfrm>
          <a:prstGeom prst="rect">
            <a:avLst/>
          </a:prstGeom>
        </p:spPr>
        <p:txBody>
          <a:bodyPr lIns="0" tIns="0" rIns="0" bIns="0" rtlCol="0" anchor="t">
            <a:spAutoFit/>
          </a:bodyPr>
          <a:lstStyle/>
          <a:p>
            <a:pPr algn="l">
              <a:lnSpc>
                <a:spcPts val="3919"/>
              </a:lnSpc>
            </a:pPr>
            <a:r>
              <a:rPr lang="en-US" sz="2799">
                <a:solidFill>
                  <a:srgbClr val="FFFFFF"/>
                </a:solidFill>
                <a:latin typeface="Canva Sans Bold"/>
              </a:rPr>
              <a:t>Kebahagiaan yang abadi dan rohani contoh memiliki amal, ilmu dan modal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388</Words>
  <Application>Microsoft Office PowerPoint</Application>
  <PresentationFormat>Custom</PresentationFormat>
  <Paragraphs>33</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Alice Bold</vt:lpstr>
      <vt:lpstr>Alegreya Bold Italics</vt:lpstr>
      <vt:lpstr>Canva Sans Bold</vt:lpstr>
      <vt:lpstr>Alegreya Bold</vt:lpstr>
      <vt:lpstr>Calibri</vt:lpstr>
      <vt:lpstr>Arial</vt:lpstr>
      <vt:lpstr>Gagalin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Agama mewujudkan kebahagiaan</dc:title>
  <cp:lastModifiedBy>anisah aidid</cp:lastModifiedBy>
  <cp:revision>3</cp:revision>
  <dcterms:created xsi:type="dcterms:W3CDTF">2006-08-16T00:00:00Z</dcterms:created>
  <dcterms:modified xsi:type="dcterms:W3CDTF">2025-11-04T03:30:27Z</dcterms:modified>
  <dc:identifier>DAFsb4VQku4</dc:identifier>
</cp:coreProperties>
</file>