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2"/>
  </p:notesMasterIdLst>
  <p:sldIdLst>
    <p:sldId id="541" r:id="rId2"/>
    <p:sldId id="568" r:id="rId3"/>
    <p:sldId id="570" r:id="rId4"/>
    <p:sldId id="573" r:id="rId5"/>
    <p:sldId id="574" r:id="rId6"/>
    <p:sldId id="57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3" r:id="rId23"/>
    <p:sldId id="274" r:id="rId24"/>
    <p:sldId id="276" r:id="rId25"/>
    <p:sldId id="277" r:id="rId26"/>
    <p:sldId id="278" r:id="rId27"/>
    <p:sldId id="279" r:id="rId28"/>
    <p:sldId id="280" r:id="rId29"/>
    <p:sldId id="281" r:id="rId30"/>
    <p:sldId id="543" r:id="rId31"/>
    <p:sldId id="544" r:id="rId32"/>
    <p:sldId id="545" r:id="rId33"/>
    <p:sldId id="546" r:id="rId34"/>
    <p:sldId id="547" r:id="rId35"/>
    <p:sldId id="548" r:id="rId36"/>
    <p:sldId id="549" r:id="rId37"/>
    <p:sldId id="550" r:id="rId38"/>
    <p:sldId id="551" r:id="rId39"/>
    <p:sldId id="552" r:id="rId40"/>
    <p:sldId id="553" r:id="rId41"/>
    <p:sldId id="554" r:id="rId42"/>
    <p:sldId id="555" r:id="rId43"/>
    <p:sldId id="556" r:id="rId44"/>
    <p:sldId id="557" r:id="rId45"/>
    <p:sldId id="272" r:id="rId46"/>
    <p:sldId id="558" r:id="rId47"/>
    <p:sldId id="559" r:id="rId48"/>
    <p:sldId id="275" r:id="rId49"/>
    <p:sldId id="560" r:id="rId50"/>
    <p:sldId id="561" r:id="rId51"/>
    <p:sldId id="562" r:id="rId52"/>
    <p:sldId id="563" r:id="rId53"/>
    <p:sldId id="564" r:id="rId54"/>
    <p:sldId id="565" r:id="rId55"/>
    <p:sldId id="566" r:id="rId56"/>
    <p:sldId id="283" r:id="rId57"/>
    <p:sldId id="284" r:id="rId58"/>
    <p:sldId id="285" r:id="rId59"/>
    <p:sldId id="286" r:id="rId60"/>
    <p:sldId id="287" r:id="rId61"/>
    <p:sldId id="288" r:id="rId62"/>
    <p:sldId id="289" r:id="rId63"/>
    <p:sldId id="290" r:id="rId64"/>
    <p:sldId id="291" r:id="rId65"/>
    <p:sldId id="292" r:id="rId66"/>
    <p:sldId id="293" r:id="rId67"/>
    <p:sldId id="294" r:id="rId68"/>
    <p:sldId id="295" r:id="rId69"/>
    <p:sldId id="296" r:id="rId70"/>
    <p:sldId id="297" r:id="rId71"/>
    <p:sldId id="298" r:id="rId72"/>
    <p:sldId id="299" r:id="rId73"/>
    <p:sldId id="300" r:id="rId74"/>
    <p:sldId id="301" r:id="rId75"/>
    <p:sldId id="302" r:id="rId76"/>
    <p:sldId id="303" r:id="rId77"/>
    <p:sldId id="304" r:id="rId78"/>
    <p:sldId id="305" r:id="rId79"/>
    <p:sldId id="306" r:id="rId80"/>
    <p:sldId id="282" r:id="rId8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9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89F5B-9D8D-4407-BA51-06D1AD66D20F}" type="datetimeFigureOut">
              <a:rPr lang="en-ID" smtClean="0"/>
              <a:t>26/12/2025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01229-F614-4230-BC2A-93614FA6E5A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769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01229-F614-4230-BC2A-93614FA6E5A0}" type="slidenum">
              <a:rPr lang="en-ID" smtClean="0"/>
              <a:t>25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51051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09777" y="2430941"/>
            <a:ext cx="8372444" cy="721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71053" y="1654248"/>
            <a:ext cx="1982470" cy="686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58353" y="2261486"/>
            <a:ext cx="8333740" cy="16090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3BD9BE7C-935E-B982-0472-C24CFA057EE9}"/>
              </a:ext>
            </a:extLst>
          </p:cNvPr>
          <p:cNvSpPr txBox="1"/>
          <p:nvPr/>
        </p:nvSpPr>
        <p:spPr>
          <a:xfrm>
            <a:off x="2435225" y="2286000"/>
            <a:ext cx="4572000" cy="532197"/>
          </a:xfrm>
          <a:prstGeom prst="rect">
            <a:avLst/>
          </a:prstGeom>
        </p:spPr>
        <p:txBody>
          <a:bodyPr lIns="0" tIns="69850" rIns="0" bIns="0">
            <a:spAutoFit/>
          </a:bodyPr>
          <a:lstStyle>
            <a:lvl1pPr marL="1270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3563"/>
              </a:lnSpc>
              <a:spcBef>
                <a:spcPts val="550"/>
              </a:spcBef>
            </a:pPr>
            <a:r>
              <a:rPr lang="en-US" altLang="en-US" sz="3300" dirty="0">
                <a:solidFill>
                  <a:srgbClr val="FFFFFF"/>
                </a:solidFill>
                <a:latin typeface="Corbel" panose="020B0503020204020204" pitchFamily="34" charset="0"/>
              </a:rPr>
              <a:t>Heat Effect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E106AD69-CD08-C9A1-340C-ACCCD9D1B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870">
              <a:lnSpc>
                <a:spcPts val="1135"/>
              </a:lnSpc>
              <a:defRPr/>
            </a:pPr>
            <a:fld id="{B6F15528-21DE-4FAA-801E-634DDDAF4B2B}" type="slidenum">
              <a:rPr lang="en-ID" smtClean="0"/>
              <a:pPr marL="102870">
                <a:lnSpc>
                  <a:spcPts val="1135"/>
                </a:lnSpc>
                <a:defRPr/>
              </a:pPr>
              <a:t>1</a:t>
            </a:fld>
            <a:endParaRPr lang="en-ID" sz="1200" spc="-5" dirty="0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467CF227-0AC4-4C39-A1CB-1E4CCD2F0A3F}"/>
              </a:ext>
            </a:extLst>
          </p:cNvPr>
          <p:cNvSpPr txBox="1"/>
          <p:nvPr/>
        </p:nvSpPr>
        <p:spPr>
          <a:xfrm>
            <a:off x="3886200" y="2670525"/>
            <a:ext cx="4083050" cy="552202"/>
          </a:xfrm>
          <a:prstGeom prst="rect">
            <a:avLst/>
          </a:prstGeom>
        </p:spPr>
        <p:txBody>
          <a:bodyPr lIns="0" tIns="69850" rIns="0" bIns="0">
            <a:spAutoFit/>
          </a:bodyPr>
          <a:lstStyle>
            <a:lvl1pPr marL="1270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3563"/>
              </a:lnSpc>
              <a:spcBef>
                <a:spcPts val="550"/>
              </a:spcBef>
            </a:pPr>
            <a:r>
              <a:rPr lang="en-US" altLang="en-US" sz="4000" dirty="0">
                <a:solidFill>
                  <a:srgbClr val="222268"/>
                </a:solidFill>
                <a:latin typeface="Corbel" panose="020B0503020204020204" pitchFamily="34" charset="0"/>
              </a:rPr>
              <a:t>Heat Effect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9200" y="467613"/>
            <a:ext cx="9982200" cy="50135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360045" indent="-457200" algn="just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§"/>
              <a:tabLst>
                <a:tab pos="349250" algn="l"/>
                <a:tab pos="349885" algn="l"/>
              </a:tabLst>
            </a:pPr>
            <a:r>
              <a:rPr sz="2800" spc="-15" dirty="0">
                <a:latin typeface="Calibri"/>
                <a:cs typeface="Calibri"/>
              </a:rPr>
              <a:t>Produk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ethylene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oxide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dihidrasi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menjadi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glycol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dengan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cara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diabsorpsi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dengan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air.</a:t>
            </a:r>
            <a:endParaRPr sz="2800" dirty="0">
              <a:latin typeface="Calibri"/>
              <a:cs typeface="Calibri"/>
            </a:endParaRPr>
          </a:p>
          <a:p>
            <a:pPr marL="469265" marR="5080" indent="-457200"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tabLst>
                <a:tab pos="349250" algn="l"/>
                <a:tab pos="349885" algn="l"/>
                <a:tab pos="3632200" algn="l"/>
              </a:tabLst>
            </a:pPr>
            <a:r>
              <a:rPr sz="2800" spc="-20" dirty="0">
                <a:latin typeface="Calibri"/>
                <a:cs typeface="Calibri"/>
              </a:rPr>
              <a:t>Pada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proses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tsb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dilepaskan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panas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karena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perubahan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fasa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proses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pelarutan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juga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karena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reaksi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hidrasi 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antara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ethylene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oxide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sz="2800" spc="-10" dirty="0" err="1">
                <a:latin typeface="Calibri"/>
                <a:cs typeface="Calibri"/>
              </a:rPr>
              <a:t>terlarut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dengan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air.</a:t>
            </a:r>
            <a:endParaRPr sz="2800" dirty="0">
              <a:latin typeface="Calibri"/>
              <a:cs typeface="Calibri"/>
            </a:endParaRPr>
          </a:p>
          <a:p>
            <a:pPr marL="469265" marR="99060" indent="-457200" algn="just">
              <a:lnSpc>
                <a:spcPct val="100000"/>
              </a:lnSpc>
              <a:spcBef>
                <a:spcPts val="1805"/>
              </a:spcBef>
              <a:buFont typeface="Wingdings" panose="05000000000000000000" pitchFamily="2" charset="2"/>
              <a:buChar char="§"/>
              <a:tabLst>
                <a:tab pos="349250" algn="l"/>
                <a:tab pos="349885" algn="l"/>
              </a:tabLst>
            </a:pPr>
            <a:r>
              <a:rPr sz="2800" spc="-20" dirty="0">
                <a:latin typeface="Calibri"/>
                <a:cs typeface="Calibri"/>
              </a:rPr>
              <a:t>Akhirnya,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glycol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dimurnikan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dengan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cara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distilasi,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suatu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proses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penguapan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kondensasi,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yang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mengakibatkan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terjadinya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pemisahan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suatu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larutan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menjadi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komponen-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komponennya.</a:t>
            </a:r>
            <a:endParaRPr sz="2800" dirty="0">
              <a:latin typeface="Calibri"/>
              <a:cs typeface="Calibri"/>
            </a:endParaRPr>
          </a:p>
          <a:p>
            <a:pPr marL="469265" marR="869950" indent="-457200" algn="just">
              <a:lnSpc>
                <a:spcPct val="100000"/>
              </a:lnSpc>
              <a:spcBef>
                <a:spcPts val="1805"/>
              </a:spcBef>
              <a:buFont typeface="Wingdings" panose="05000000000000000000" pitchFamily="2" charset="2"/>
              <a:buChar char="§"/>
              <a:tabLst>
                <a:tab pos="349250" algn="l"/>
                <a:tab pos="349885" algn="l"/>
              </a:tabLst>
            </a:pPr>
            <a:r>
              <a:rPr sz="2800" spc="-10" dirty="0">
                <a:latin typeface="Calibri"/>
                <a:cs typeface="Calibri"/>
              </a:rPr>
              <a:t>Semua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efek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panas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yang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penting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telah </a:t>
            </a:r>
            <a:r>
              <a:rPr sz="2800" spc="-20" dirty="0">
                <a:latin typeface="Calibri"/>
                <a:cs typeface="Calibri"/>
              </a:rPr>
              <a:t>diilustrasikan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dengan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menggunakan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satu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contoh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proses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kimia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sederhana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di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atas.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5124" y="1332758"/>
            <a:ext cx="10031476" cy="28578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23520" indent="-342900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10" dirty="0">
                <a:latin typeface="Verdana"/>
                <a:cs typeface="Verdana"/>
              </a:rPr>
              <a:t>Panas </a:t>
            </a:r>
            <a:r>
              <a:rPr sz="2000" spc="-5" dirty="0">
                <a:latin typeface="Verdana"/>
                <a:cs typeface="Verdana"/>
              </a:rPr>
              <a:t>sensibel adalah panas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spc="-5" dirty="0">
                <a:latin typeface="Verdana"/>
                <a:cs typeface="Verdana"/>
              </a:rPr>
              <a:t>menyertai perubahan 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temperatur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dari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suatu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sistem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tanpa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disertai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perubahan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fasa, </a:t>
            </a:r>
            <a:r>
              <a:rPr sz="2000" spc="-6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reaksi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kimia,</a:t>
            </a:r>
            <a:r>
              <a:rPr sz="2000" spc="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perubahan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10" dirty="0" err="1">
                <a:latin typeface="Verdana"/>
                <a:cs typeface="Verdana"/>
              </a:rPr>
              <a:t>komposisi</a:t>
            </a:r>
            <a:r>
              <a:rPr sz="2000" spc="-10" dirty="0">
                <a:latin typeface="Verdana"/>
                <a:cs typeface="Verdana"/>
              </a:rPr>
              <a:t>.</a:t>
            </a:r>
            <a:endParaRPr lang="en-US" sz="2000" spc="-10" dirty="0">
              <a:latin typeface="Verdana"/>
              <a:cs typeface="Verdana"/>
            </a:endParaRPr>
          </a:p>
          <a:p>
            <a:pPr marL="355600" marR="223520" indent="-342900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endParaRPr sz="2000" dirty="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dirty="0">
                <a:latin typeface="Verdana"/>
                <a:cs typeface="Verdana"/>
              </a:rPr>
              <a:t>Jika</a:t>
            </a:r>
            <a:r>
              <a:rPr sz="2000" spc="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sistem</a:t>
            </a:r>
            <a:r>
              <a:rPr sz="2000" spc="3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berupa</a:t>
            </a:r>
            <a:r>
              <a:rPr sz="2000" spc="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suatu</a:t>
            </a:r>
            <a:r>
              <a:rPr sz="2000" spc="25" dirty="0">
                <a:latin typeface="Verdana"/>
                <a:cs typeface="Verdana"/>
              </a:rPr>
              <a:t> </a:t>
            </a:r>
            <a:r>
              <a:rPr sz="2000" spc="-15" dirty="0">
                <a:latin typeface="Verdana"/>
                <a:cs typeface="Verdana"/>
              </a:rPr>
              <a:t>senyawa</a:t>
            </a:r>
            <a:r>
              <a:rPr sz="2000" spc="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homogen</a:t>
            </a:r>
            <a:r>
              <a:rPr sz="2000" spc="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dengan 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komposisi konstan, </a:t>
            </a:r>
            <a:r>
              <a:rPr sz="2000" dirty="0">
                <a:latin typeface="Verdana"/>
                <a:cs typeface="Verdana"/>
              </a:rPr>
              <a:t>maka menurut </a:t>
            </a:r>
            <a:r>
              <a:rPr sz="2000" spc="-5" dirty="0">
                <a:latin typeface="Verdana"/>
                <a:cs typeface="Verdana"/>
              </a:rPr>
              <a:t>aturan </a:t>
            </a:r>
            <a:r>
              <a:rPr sz="2000" dirty="0">
                <a:latin typeface="Verdana"/>
                <a:cs typeface="Verdana"/>
              </a:rPr>
              <a:t>fasa, </a:t>
            </a:r>
            <a:r>
              <a:rPr sz="2000" spc="-5" dirty="0">
                <a:latin typeface="Verdana"/>
                <a:cs typeface="Verdana"/>
              </a:rPr>
              <a:t>keadaan </a:t>
            </a:r>
            <a:r>
              <a:rPr sz="2000" dirty="0">
                <a:latin typeface="Verdana"/>
                <a:cs typeface="Verdana"/>
              </a:rPr>
              <a:t> sistem </a:t>
            </a:r>
            <a:r>
              <a:rPr sz="2000" spc="-5" dirty="0">
                <a:latin typeface="Verdana"/>
                <a:cs typeface="Verdana"/>
              </a:rPr>
              <a:t>tersebut </a:t>
            </a:r>
            <a:r>
              <a:rPr sz="2000" dirty="0">
                <a:latin typeface="Verdana"/>
                <a:cs typeface="Verdana"/>
              </a:rPr>
              <a:t>akan </a:t>
            </a:r>
            <a:r>
              <a:rPr sz="2000" spc="-5" dirty="0">
                <a:latin typeface="Verdana"/>
                <a:cs typeface="Verdana"/>
              </a:rPr>
              <a:t>tertentu jika </a:t>
            </a:r>
            <a:r>
              <a:rPr sz="2000" dirty="0">
                <a:latin typeface="Verdana"/>
                <a:cs typeface="Verdana"/>
              </a:rPr>
              <a:t>2 </a:t>
            </a:r>
            <a:r>
              <a:rPr sz="2000" spc="-5" dirty="0">
                <a:latin typeface="Verdana"/>
                <a:cs typeface="Verdana"/>
              </a:rPr>
              <a:t>dari sifat-sifat </a:t>
            </a:r>
            <a:r>
              <a:rPr sz="2000" spc="-10" dirty="0">
                <a:latin typeface="Verdana"/>
                <a:cs typeface="Verdana"/>
              </a:rPr>
              <a:t>intensifnya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sudah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tertentu.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400" dirty="0">
              <a:latin typeface="Verdana"/>
              <a:cs typeface="Verdana"/>
            </a:endParaRPr>
          </a:p>
          <a:p>
            <a:pPr marL="1877695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U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0" dirty="0">
                <a:latin typeface="Verdana"/>
                <a:cs typeface="Verdana"/>
              </a:rPr>
              <a:t>U(T,V)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0814" y="4807165"/>
            <a:ext cx="7181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3000" spc="7" baseline="-37500" dirty="0">
                <a:latin typeface="Symbol"/>
                <a:cs typeface="Symbol"/>
              </a:rPr>
              <a:t></a:t>
            </a:r>
            <a:r>
              <a:rPr sz="3000" b="1" spc="15" baseline="-37500" dirty="0">
                <a:latin typeface="Verdana"/>
                <a:cs typeface="Verdana"/>
              </a:rPr>
              <a:t>V</a:t>
            </a:r>
            <a:r>
              <a:rPr sz="3000" b="1" spc="-345" baseline="-3750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0048" y="5007702"/>
            <a:ext cx="23755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593725" algn="l"/>
                <a:tab pos="1528445" algn="l"/>
                <a:tab pos="2072005" algn="l"/>
              </a:tabLst>
            </a:pPr>
            <a:r>
              <a:rPr sz="2000" spc="5" dirty="0">
                <a:latin typeface="Symbol"/>
                <a:cs typeface="Symbol"/>
              </a:rPr>
              <a:t>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80" dirty="0">
                <a:latin typeface="Symbol"/>
                <a:cs typeface="Symbol"/>
              </a:rPr>
              <a:t></a:t>
            </a:r>
            <a:r>
              <a:rPr sz="2100" b="1" spc="120" baseline="-13888" dirty="0">
                <a:latin typeface="Verdana"/>
                <a:cs typeface="Verdana"/>
              </a:rPr>
              <a:t>V	</a:t>
            </a:r>
            <a:r>
              <a:rPr sz="2000" spc="5" dirty="0">
                <a:latin typeface="Symbol"/>
                <a:cs typeface="Symbol"/>
              </a:rPr>
              <a:t>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80" dirty="0">
                <a:latin typeface="Symbol"/>
                <a:cs typeface="Symbol"/>
              </a:rPr>
              <a:t></a:t>
            </a:r>
            <a:r>
              <a:rPr sz="2100" b="1" spc="120" baseline="-13888" dirty="0">
                <a:latin typeface="Verdana"/>
                <a:cs typeface="Verdana"/>
              </a:rPr>
              <a:t>T</a:t>
            </a:r>
            <a:endParaRPr sz="2100" baseline="-13888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82748" y="4807165"/>
            <a:ext cx="7181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3000" spc="7" baseline="-37500" dirty="0">
                <a:latin typeface="Symbol"/>
                <a:cs typeface="Symbol"/>
              </a:rPr>
              <a:t></a:t>
            </a:r>
            <a:r>
              <a:rPr sz="3000" b="1" spc="15" baseline="-37500" dirty="0">
                <a:latin typeface="Verdana"/>
                <a:cs typeface="Verdana"/>
              </a:rPr>
              <a:t>T</a:t>
            </a:r>
            <a:r>
              <a:rPr sz="3000" b="1" spc="-209" baseline="-3750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91500" y="4786389"/>
            <a:ext cx="34512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1559560" algn="l"/>
                <a:tab pos="3023870" algn="l"/>
              </a:tabLst>
            </a:pPr>
            <a:r>
              <a:rPr sz="2000" b="1" spc="10" dirty="0">
                <a:latin typeface="Verdana"/>
                <a:cs typeface="Verdana"/>
              </a:rPr>
              <a:t>dU</a:t>
            </a:r>
            <a:r>
              <a:rPr sz="2000" b="1" spc="-150" dirty="0">
                <a:latin typeface="Verdana"/>
                <a:cs typeface="Verdana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</a:t>
            </a:r>
            <a:r>
              <a:rPr sz="3000" spc="-217" baseline="30555" dirty="0">
                <a:latin typeface="Times New Roman"/>
                <a:cs typeface="Times New Roman"/>
              </a:rPr>
              <a:t> </a:t>
            </a:r>
            <a:r>
              <a:rPr sz="3000" u="sng" spc="7" baseline="347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000" u="sng" spc="-254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b="1" u="sng" spc="22" baseline="34722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U</a:t>
            </a:r>
            <a:r>
              <a:rPr sz="3000" b="1" spc="-757" baseline="34722" dirty="0">
                <a:latin typeface="Verdana"/>
                <a:cs typeface="Verdana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</a:t>
            </a:r>
            <a:r>
              <a:rPr sz="3000" spc="7" baseline="30555" dirty="0">
                <a:latin typeface="Times New Roman"/>
                <a:cs typeface="Times New Roman"/>
              </a:rPr>
              <a:t>	</a:t>
            </a:r>
            <a:r>
              <a:rPr sz="2000" b="1" spc="10" dirty="0">
                <a:latin typeface="Verdana"/>
                <a:cs typeface="Verdana"/>
              </a:rPr>
              <a:t>dT</a:t>
            </a:r>
            <a:r>
              <a:rPr sz="2000" b="1" spc="-85" dirty="0">
                <a:latin typeface="Verdana"/>
                <a:cs typeface="Verdana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</a:t>
            </a:r>
            <a:r>
              <a:rPr sz="3000" spc="-217" baseline="30555" dirty="0">
                <a:latin typeface="Times New Roman"/>
                <a:cs typeface="Times New Roman"/>
              </a:rPr>
              <a:t> </a:t>
            </a:r>
            <a:r>
              <a:rPr sz="3000" u="sng" spc="7" baseline="347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000" u="sng" spc="-254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b="1" u="sng" spc="22" baseline="34722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U</a:t>
            </a:r>
            <a:r>
              <a:rPr sz="3000" b="1" spc="-757" baseline="34722" dirty="0">
                <a:latin typeface="Verdana"/>
                <a:cs typeface="Verdana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</a:t>
            </a:r>
            <a:r>
              <a:rPr sz="3000" spc="7" baseline="30555" dirty="0">
                <a:latin typeface="Times New Roman"/>
                <a:cs typeface="Times New Roman"/>
              </a:rPr>
              <a:t>	</a:t>
            </a:r>
            <a:r>
              <a:rPr sz="2000" b="1" spc="10" dirty="0">
                <a:latin typeface="Verdana"/>
                <a:cs typeface="Verdana"/>
              </a:rPr>
              <a:t>dV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42740" y="5904565"/>
            <a:ext cx="1625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Verdana"/>
                <a:cs typeface="Verdana"/>
              </a:rPr>
              <a:t>V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15151" y="5986110"/>
            <a:ext cx="87249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581660" algn="l"/>
              </a:tabLst>
            </a:pPr>
            <a:r>
              <a:rPr sz="2000" spc="5" dirty="0">
                <a:latin typeface="Symbol"/>
                <a:cs typeface="Symbol"/>
              </a:rPr>
              <a:t>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80" dirty="0">
                <a:latin typeface="Symbol"/>
                <a:cs typeface="Symbol"/>
              </a:rPr>
              <a:t></a:t>
            </a:r>
            <a:r>
              <a:rPr sz="2100" b="1" spc="120" baseline="-13888" dirty="0">
                <a:latin typeface="Verdana"/>
                <a:cs typeface="Verdana"/>
              </a:rPr>
              <a:t>T</a:t>
            </a:r>
            <a:endParaRPr sz="2100" baseline="-13888" dirty="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5151" y="5785573"/>
            <a:ext cx="7181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3000" spc="7" baseline="-37500" dirty="0">
                <a:latin typeface="Symbol"/>
                <a:cs typeface="Symbol"/>
              </a:rPr>
              <a:t></a:t>
            </a:r>
            <a:r>
              <a:rPr sz="3000" b="1" spc="15" baseline="-37500" dirty="0">
                <a:latin typeface="Verdana"/>
                <a:cs typeface="Verdana"/>
              </a:rPr>
              <a:t>V</a:t>
            </a:r>
            <a:r>
              <a:rPr sz="3000" b="1" spc="-337" baseline="-3750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42287" y="5764796"/>
            <a:ext cx="294259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062990" algn="l"/>
                <a:tab pos="2527935" algn="l"/>
              </a:tabLst>
            </a:pPr>
            <a:r>
              <a:rPr sz="2000" b="1" spc="15" dirty="0">
                <a:latin typeface="Verdana"/>
                <a:cs typeface="Verdana"/>
              </a:rPr>
              <a:t>dU</a:t>
            </a:r>
            <a:r>
              <a:rPr sz="2000" b="1" spc="-145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C	dT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</a:t>
            </a:r>
            <a:r>
              <a:rPr sz="3000" spc="-209" baseline="30555" dirty="0">
                <a:latin typeface="Times New Roman"/>
                <a:cs typeface="Times New Roman"/>
              </a:rPr>
              <a:t> </a:t>
            </a:r>
            <a:r>
              <a:rPr sz="3000" u="sng" spc="7" baseline="347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000" u="sng" spc="-254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b="1" u="sng" spc="15" baseline="34722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U</a:t>
            </a:r>
            <a:r>
              <a:rPr sz="3000" b="1" spc="-757" baseline="34722" dirty="0">
                <a:latin typeface="Verdana"/>
                <a:cs typeface="Verdana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</a:t>
            </a:r>
            <a:r>
              <a:rPr sz="3000" spc="7" baseline="30555" dirty="0">
                <a:latin typeface="Times New Roman"/>
                <a:cs typeface="Times New Roman"/>
              </a:rPr>
              <a:t>	</a:t>
            </a:r>
            <a:r>
              <a:rPr sz="2000" b="1" spc="15" dirty="0">
                <a:latin typeface="Verdana"/>
                <a:cs typeface="Verdana"/>
              </a:rPr>
              <a:t>dV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65124" y="393737"/>
            <a:ext cx="370687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i="0" spc="-10" dirty="0">
                <a:solidFill>
                  <a:srgbClr val="FF0000"/>
                </a:solidFill>
                <a:latin typeface="Verdana"/>
                <a:cs typeface="Verdana"/>
              </a:rPr>
              <a:t>PANAS SENSIBEL</a:t>
            </a:r>
            <a:endParaRPr sz="2400" b="1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18940" y="735157"/>
            <a:ext cx="1625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Verdana"/>
                <a:cs typeface="Verdana"/>
              </a:rPr>
              <a:t>V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91351" y="616165"/>
            <a:ext cx="7181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3000" spc="7" baseline="-37500" dirty="0">
                <a:latin typeface="Symbol"/>
                <a:cs typeface="Symbol"/>
              </a:rPr>
              <a:t></a:t>
            </a:r>
            <a:r>
              <a:rPr sz="3000" b="1" spc="15" baseline="-37500" dirty="0">
                <a:latin typeface="Verdana"/>
                <a:cs typeface="Verdana"/>
              </a:rPr>
              <a:t>V</a:t>
            </a:r>
            <a:r>
              <a:rPr sz="3000" b="1" spc="-337" baseline="-3750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18487" y="595389"/>
            <a:ext cx="294259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062990" algn="l"/>
                <a:tab pos="2527935" algn="l"/>
              </a:tabLst>
            </a:pPr>
            <a:r>
              <a:rPr sz="2000" b="1" i="0" spc="15" dirty="0">
                <a:latin typeface="Verdana"/>
                <a:cs typeface="Verdana"/>
              </a:rPr>
              <a:t>dU</a:t>
            </a:r>
            <a:r>
              <a:rPr sz="2000" b="1" i="0" spc="-145" dirty="0">
                <a:latin typeface="Verdana"/>
                <a:cs typeface="Verdana"/>
              </a:rPr>
              <a:t> </a:t>
            </a:r>
            <a:r>
              <a:rPr sz="2000" i="0" spc="5" dirty="0">
                <a:latin typeface="Symbol"/>
                <a:cs typeface="Symbol"/>
              </a:rPr>
              <a:t></a:t>
            </a:r>
            <a:r>
              <a:rPr sz="2000" i="0" spc="140" dirty="0">
                <a:latin typeface="Times New Roman"/>
                <a:cs typeface="Times New Roman"/>
              </a:rPr>
              <a:t> </a:t>
            </a:r>
            <a:r>
              <a:rPr sz="2000" b="1" i="0" spc="10" dirty="0">
                <a:latin typeface="Verdana"/>
                <a:cs typeface="Verdana"/>
              </a:rPr>
              <a:t>C	dT</a:t>
            </a:r>
            <a:r>
              <a:rPr sz="2000" b="1" i="0" spc="-75" dirty="0">
                <a:latin typeface="Verdana"/>
                <a:cs typeface="Verdana"/>
              </a:rPr>
              <a:t> </a:t>
            </a:r>
            <a:r>
              <a:rPr sz="2000" i="0" spc="5" dirty="0">
                <a:latin typeface="Symbol"/>
                <a:cs typeface="Symbol"/>
              </a:rPr>
              <a:t></a:t>
            </a:r>
            <a:r>
              <a:rPr sz="2000" i="0" spc="100" dirty="0">
                <a:latin typeface="Times New Roman"/>
                <a:cs typeface="Times New Roman"/>
              </a:rPr>
              <a:t> </a:t>
            </a:r>
            <a:r>
              <a:rPr sz="3000" i="0" spc="7" baseline="30555" dirty="0">
                <a:latin typeface="Symbol"/>
                <a:cs typeface="Symbol"/>
              </a:rPr>
              <a:t></a:t>
            </a:r>
            <a:r>
              <a:rPr sz="3000" i="0" spc="-209" baseline="30555" dirty="0">
                <a:latin typeface="Times New Roman"/>
                <a:cs typeface="Times New Roman"/>
              </a:rPr>
              <a:t> </a:t>
            </a:r>
            <a:r>
              <a:rPr sz="3000" i="0" u="sng" spc="7" baseline="347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000" i="0" u="sng" spc="-254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b="1" i="0" u="sng" spc="15" baseline="34722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U</a:t>
            </a:r>
            <a:r>
              <a:rPr sz="3000" b="1" i="0" spc="-757" baseline="34722" dirty="0">
                <a:latin typeface="Verdana"/>
                <a:cs typeface="Verdana"/>
              </a:rPr>
              <a:t> </a:t>
            </a:r>
            <a:r>
              <a:rPr sz="3000" i="0" spc="7" baseline="30555" dirty="0">
                <a:latin typeface="Symbol"/>
                <a:cs typeface="Symbol"/>
              </a:rPr>
              <a:t></a:t>
            </a:r>
            <a:r>
              <a:rPr sz="3000" i="0" spc="7" baseline="30555" dirty="0">
                <a:latin typeface="Times New Roman"/>
                <a:cs typeface="Times New Roman"/>
              </a:rPr>
              <a:t>	</a:t>
            </a:r>
            <a:r>
              <a:rPr sz="2000" b="1" i="0" spc="15" dirty="0">
                <a:latin typeface="Verdana"/>
                <a:cs typeface="Verdana"/>
              </a:rPr>
              <a:t>dV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5244" y="816702"/>
            <a:ext cx="9334755" cy="2371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33625">
              <a:lnSpc>
                <a:spcPct val="100000"/>
              </a:lnSpc>
              <a:spcBef>
                <a:spcPts val="105"/>
              </a:spcBef>
              <a:tabLst>
                <a:tab pos="2877185" algn="l"/>
              </a:tabLst>
            </a:pPr>
            <a:r>
              <a:rPr sz="2000" spc="5" dirty="0">
                <a:latin typeface="Symbol"/>
                <a:cs typeface="Symbol"/>
              </a:rPr>
              <a:t>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80" dirty="0">
                <a:latin typeface="Symbol"/>
                <a:cs typeface="Symbol"/>
              </a:rPr>
              <a:t></a:t>
            </a:r>
            <a:r>
              <a:rPr sz="2100" b="1" spc="120" baseline="-13888" dirty="0">
                <a:latin typeface="Verdana"/>
                <a:cs typeface="Verdana"/>
              </a:rPr>
              <a:t>T</a:t>
            </a:r>
            <a:endParaRPr sz="2100" baseline="-13888" dirty="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1655"/>
              </a:spcBef>
            </a:pPr>
            <a:r>
              <a:rPr sz="2000" dirty="0">
                <a:latin typeface="Verdana"/>
                <a:cs typeface="Verdana"/>
              </a:rPr>
              <a:t>Suku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kedua </a:t>
            </a:r>
            <a:r>
              <a:rPr sz="2000" dirty="0">
                <a:latin typeface="Verdana"/>
                <a:cs typeface="Verdana"/>
              </a:rPr>
              <a:t>ruas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kanan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akan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0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jika</a:t>
            </a:r>
            <a:endParaRPr sz="2000" dirty="0">
              <a:latin typeface="Verdana"/>
              <a:cs typeface="Verdana"/>
            </a:endParaRPr>
          </a:p>
          <a:p>
            <a:pPr marL="382270" indent="-344805">
              <a:lnSpc>
                <a:spcPct val="100000"/>
              </a:lnSpc>
              <a:spcBef>
                <a:spcPts val="1200"/>
              </a:spcBef>
              <a:buChar char="•"/>
              <a:tabLst>
                <a:tab pos="382270" algn="l"/>
                <a:tab pos="382905" algn="l"/>
              </a:tabLst>
            </a:pPr>
            <a:r>
              <a:rPr sz="2000" spc="-5" dirty="0">
                <a:latin typeface="Verdana"/>
                <a:cs typeface="Verdana"/>
              </a:rPr>
              <a:t>Proses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berlangsung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pada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volum konstan,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apapun</a:t>
            </a:r>
          </a:p>
          <a:p>
            <a:pPr marL="382270">
              <a:lnSpc>
                <a:spcPct val="100000"/>
              </a:lnSpc>
              <a:spcBef>
                <a:spcPts val="5"/>
              </a:spcBef>
            </a:pPr>
            <a:r>
              <a:rPr sz="2000" spc="-15" dirty="0">
                <a:latin typeface="Verdana"/>
                <a:cs typeface="Verdana"/>
              </a:rPr>
              <a:t>senyawanya.</a:t>
            </a:r>
            <a:endParaRPr sz="2000" dirty="0">
              <a:latin typeface="Verdana"/>
              <a:cs typeface="Verdana"/>
            </a:endParaRPr>
          </a:p>
          <a:p>
            <a:pPr marL="382270" marR="17780" indent="-344805">
              <a:lnSpc>
                <a:spcPct val="100000"/>
              </a:lnSpc>
              <a:spcBef>
                <a:spcPts val="1200"/>
              </a:spcBef>
              <a:buChar char="•"/>
              <a:tabLst>
                <a:tab pos="382270" algn="l"/>
                <a:tab pos="382905" algn="l"/>
              </a:tabLst>
            </a:pPr>
            <a:r>
              <a:rPr sz="2000" dirty="0">
                <a:latin typeface="Verdana"/>
                <a:cs typeface="Verdana"/>
              </a:rPr>
              <a:t>U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tidak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tergantung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pada </a:t>
            </a:r>
            <a:r>
              <a:rPr sz="2000" spc="-145" dirty="0">
                <a:latin typeface="Verdana"/>
                <a:cs typeface="Verdana"/>
              </a:rPr>
              <a:t>V,</a:t>
            </a:r>
            <a:r>
              <a:rPr sz="2000" spc="-5" dirty="0">
                <a:latin typeface="Verdana"/>
                <a:cs typeface="Verdana"/>
              </a:rPr>
              <a:t> bagaimanapun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prosesnya.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Ini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benar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gas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ideal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atau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fluida</a:t>
            </a:r>
            <a:r>
              <a:rPr sz="2000" spc="-5" dirty="0">
                <a:latin typeface="Verdana"/>
                <a:cs typeface="Verdana"/>
              </a:rPr>
              <a:t> incompressible.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78788" y="3536060"/>
            <a:ext cx="1695450" cy="13201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41910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dU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10" dirty="0">
                <a:latin typeface="Verdana"/>
                <a:cs typeface="Verdana"/>
              </a:rPr>
              <a:t>C</a:t>
            </a:r>
            <a:r>
              <a:rPr sz="1950" spc="15" baseline="-21367" dirty="0">
                <a:latin typeface="Verdana"/>
                <a:cs typeface="Verdana"/>
              </a:rPr>
              <a:t>V</a:t>
            </a:r>
            <a:r>
              <a:rPr sz="1950" spc="322" baseline="-21367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  <a:p>
            <a:pPr marR="80010" algn="ctr">
              <a:lnSpc>
                <a:spcPts val="1505"/>
              </a:lnSpc>
              <a:spcBef>
                <a:spcPts val="2014"/>
              </a:spcBef>
            </a:pPr>
            <a:r>
              <a:rPr sz="1400" b="1" spc="-65" dirty="0">
                <a:latin typeface="Verdana"/>
                <a:cs typeface="Verdana"/>
              </a:rPr>
              <a:t>T</a:t>
            </a:r>
            <a:r>
              <a:rPr sz="1500" b="1" spc="-97" baseline="-19444" dirty="0">
                <a:latin typeface="Verdana"/>
                <a:cs typeface="Verdana"/>
              </a:rPr>
              <a:t>2</a:t>
            </a:r>
            <a:endParaRPr sz="1500" baseline="-19444">
              <a:latin typeface="Verdana"/>
              <a:cs typeface="Verdana"/>
            </a:endParaRPr>
          </a:p>
          <a:p>
            <a:pPr algn="ctr">
              <a:lnSpc>
                <a:spcPts val="2465"/>
              </a:lnSpc>
              <a:tabLst>
                <a:tab pos="732155" algn="l"/>
              </a:tabLst>
            </a:pPr>
            <a:r>
              <a:rPr sz="2000" spc="25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U</a:t>
            </a:r>
            <a:r>
              <a:rPr sz="2000" b="1" spc="-13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3300" baseline="-8838" dirty="0">
                <a:latin typeface="Symbol"/>
                <a:cs typeface="Symbol"/>
              </a:rPr>
              <a:t></a:t>
            </a:r>
            <a:r>
              <a:rPr sz="3300" spc="-225" baseline="-8838" dirty="0">
                <a:latin typeface="Times New Roman"/>
                <a:cs typeface="Times New Roman"/>
              </a:rPr>
              <a:t> </a:t>
            </a:r>
            <a:r>
              <a:rPr sz="2000" b="1" spc="95" dirty="0">
                <a:latin typeface="Verdana"/>
                <a:cs typeface="Verdana"/>
              </a:rPr>
              <a:t>C</a:t>
            </a:r>
            <a:r>
              <a:rPr sz="2100" b="1" baseline="-19841" dirty="0">
                <a:latin typeface="Verdana"/>
                <a:cs typeface="Verdana"/>
              </a:rPr>
              <a:t>V</a:t>
            </a:r>
            <a:r>
              <a:rPr sz="2100" b="1" spc="112" baseline="-19841" dirty="0">
                <a:latin typeface="Verdana"/>
                <a:cs typeface="Verdana"/>
              </a:rPr>
              <a:t> </a:t>
            </a:r>
            <a:r>
              <a:rPr sz="2000" b="1" spc="1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  <a:p>
            <a:pPr marR="74295" algn="ctr">
              <a:lnSpc>
                <a:spcPct val="100000"/>
              </a:lnSpc>
              <a:spcBef>
                <a:spcPts val="125"/>
              </a:spcBef>
            </a:pPr>
            <a:r>
              <a:rPr sz="1400" b="1" spc="-85" dirty="0">
                <a:latin typeface="Verdana"/>
                <a:cs typeface="Verdana"/>
              </a:rPr>
              <a:t>T</a:t>
            </a:r>
            <a:r>
              <a:rPr sz="1500" b="1" spc="-127" baseline="-19444" dirty="0">
                <a:latin typeface="Verdana"/>
                <a:cs typeface="Verdana"/>
              </a:rPr>
              <a:t>1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93354" y="4380433"/>
            <a:ext cx="4191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(1)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71445" y="4984241"/>
            <a:ext cx="7044055" cy="161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Untuk </a:t>
            </a:r>
            <a:r>
              <a:rPr sz="2000" spc="-5" dirty="0">
                <a:latin typeface="Verdana"/>
                <a:cs typeface="Verdana"/>
              </a:rPr>
              <a:t>proses reversible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dirty="0">
                <a:latin typeface="Verdana"/>
                <a:cs typeface="Verdana"/>
              </a:rPr>
              <a:t>berlangsung </a:t>
            </a:r>
            <a:r>
              <a:rPr sz="2000" spc="-5" dirty="0">
                <a:latin typeface="Verdana"/>
                <a:cs typeface="Verdana"/>
              </a:rPr>
              <a:t>pada volum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konstan,</a:t>
            </a:r>
            <a:endParaRPr sz="2000">
              <a:latin typeface="Verdana"/>
              <a:cs typeface="Verdana"/>
            </a:endParaRPr>
          </a:p>
          <a:p>
            <a:pPr marL="1852930">
              <a:lnSpc>
                <a:spcPts val="1505"/>
              </a:lnSpc>
              <a:spcBef>
                <a:spcPts val="1920"/>
              </a:spcBef>
            </a:pPr>
            <a:r>
              <a:rPr sz="1400" b="1" spc="-70" dirty="0">
                <a:latin typeface="Verdana"/>
                <a:cs typeface="Verdana"/>
              </a:rPr>
              <a:t>T</a:t>
            </a:r>
            <a:r>
              <a:rPr sz="1500" b="1" spc="-104" baseline="-19444" dirty="0">
                <a:latin typeface="Verdana"/>
                <a:cs typeface="Verdana"/>
              </a:rPr>
              <a:t>2</a:t>
            </a:r>
            <a:endParaRPr sz="1500" baseline="-19444">
              <a:latin typeface="Verdana"/>
              <a:cs typeface="Verdana"/>
            </a:endParaRPr>
          </a:p>
          <a:p>
            <a:pPr marL="661035">
              <a:lnSpc>
                <a:spcPts val="2465"/>
              </a:lnSpc>
              <a:tabLst>
                <a:tab pos="1917064" algn="l"/>
              </a:tabLst>
            </a:pPr>
            <a:r>
              <a:rPr sz="2000" b="1" spc="5" dirty="0">
                <a:latin typeface="Verdana"/>
                <a:cs typeface="Verdana"/>
              </a:rPr>
              <a:t>Q</a:t>
            </a:r>
            <a:r>
              <a:rPr sz="2000" b="1" spc="-80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U</a:t>
            </a:r>
            <a:r>
              <a:rPr sz="2000" b="1" spc="-130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3300" baseline="-8838" dirty="0">
                <a:latin typeface="Symbol"/>
                <a:cs typeface="Symbol"/>
              </a:rPr>
              <a:t></a:t>
            </a:r>
            <a:r>
              <a:rPr sz="3300" spc="-225" baseline="-8838" dirty="0">
                <a:latin typeface="Times New Roman"/>
                <a:cs typeface="Times New Roman"/>
              </a:rPr>
              <a:t> </a:t>
            </a:r>
            <a:r>
              <a:rPr sz="2000" b="1" spc="95" dirty="0">
                <a:latin typeface="Verdana"/>
                <a:cs typeface="Verdana"/>
              </a:rPr>
              <a:t>C</a:t>
            </a:r>
            <a:r>
              <a:rPr sz="2100" b="1" baseline="-19841" dirty="0">
                <a:latin typeface="Verdana"/>
                <a:cs typeface="Verdana"/>
              </a:rPr>
              <a:t>V</a:t>
            </a:r>
            <a:r>
              <a:rPr sz="2100" b="1" spc="112" baseline="-19841" dirty="0">
                <a:latin typeface="Verdana"/>
                <a:cs typeface="Verdana"/>
              </a:rPr>
              <a:t> </a:t>
            </a:r>
            <a:r>
              <a:rPr sz="2000" b="1" spc="1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  <a:p>
            <a:pPr marL="1857375">
              <a:lnSpc>
                <a:spcPct val="100000"/>
              </a:lnSpc>
              <a:spcBef>
                <a:spcPts val="125"/>
              </a:spcBef>
            </a:pPr>
            <a:r>
              <a:rPr sz="1400" b="1" spc="-85" dirty="0">
                <a:latin typeface="Verdana"/>
                <a:cs typeface="Verdana"/>
              </a:rPr>
              <a:t>T</a:t>
            </a:r>
            <a:r>
              <a:rPr sz="1500" b="1" spc="-127" baseline="-19444" dirty="0">
                <a:latin typeface="Verdana"/>
                <a:cs typeface="Verdana"/>
              </a:rPr>
              <a:t>1</a:t>
            </a:r>
            <a:endParaRPr sz="1500" baseline="-19444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5394" y="569417"/>
            <a:ext cx="775335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0" dirty="0">
                <a:latin typeface="Verdana"/>
                <a:cs typeface="Verdana"/>
              </a:rPr>
              <a:t>Enthaply</a:t>
            </a:r>
            <a:r>
              <a:rPr sz="2000" i="0" spc="-15" dirty="0">
                <a:latin typeface="Verdana"/>
                <a:cs typeface="Verdana"/>
              </a:rPr>
              <a:t> </a:t>
            </a:r>
            <a:r>
              <a:rPr sz="2000" i="0" dirty="0">
                <a:latin typeface="Verdana"/>
                <a:cs typeface="Verdana"/>
              </a:rPr>
              <a:t>juga</a:t>
            </a:r>
            <a:r>
              <a:rPr sz="2000" i="0" spc="-1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dapat </a:t>
            </a:r>
            <a:r>
              <a:rPr sz="2000" i="0" spc="-10" dirty="0">
                <a:latin typeface="Verdana"/>
                <a:cs typeface="Verdana"/>
              </a:rPr>
              <a:t>dinyatakan</a:t>
            </a:r>
            <a:r>
              <a:rPr sz="2000" i="0" spc="-2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sebagai </a:t>
            </a:r>
            <a:r>
              <a:rPr sz="2000" i="0" dirty="0">
                <a:latin typeface="Verdana"/>
                <a:cs typeface="Verdana"/>
              </a:rPr>
              <a:t>fungsi</a:t>
            </a:r>
            <a:r>
              <a:rPr sz="2000" i="0" spc="-25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dari </a:t>
            </a:r>
            <a:r>
              <a:rPr sz="2000" i="0" dirty="0">
                <a:latin typeface="Verdana"/>
                <a:cs typeface="Verdana"/>
              </a:rPr>
              <a:t>T</a:t>
            </a:r>
            <a:r>
              <a:rPr sz="2000" i="0" spc="-5" dirty="0">
                <a:latin typeface="Verdana"/>
                <a:cs typeface="Verdana"/>
              </a:rPr>
              <a:t> dan</a:t>
            </a:r>
            <a:r>
              <a:rPr sz="2000" i="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P: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49144" y="1309877"/>
            <a:ext cx="13030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H</a:t>
            </a:r>
            <a:r>
              <a:rPr sz="2000" spc="-100" dirty="0">
                <a:latin typeface="Verdana"/>
                <a:cs typeface="Verdana"/>
              </a:rPr>
              <a:t> </a:t>
            </a:r>
            <a:r>
              <a:rPr sz="2000" spc="-40" dirty="0">
                <a:latin typeface="Verdana"/>
                <a:cs typeface="Verdana"/>
              </a:rPr>
              <a:t>=H(T,P)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9177" y="2557110"/>
            <a:ext cx="87249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581660" algn="l"/>
              </a:tabLst>
            </a:pPr>
            <a:r>
              <a:rPr sz="2000" spc="5" dirty="0">
                <a:latin typeface="Symbol"/>
                <a:cs typeface="Symbol"/>
              </a:rPr>
              <a:t>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80" dirty="0">
                <a:latin typeface="Symbol"/>
                <a:cs typeface="Symbol"/>
              </a:rPr>
              <a:t></a:t>
            </a:r>
            <a:r>
              <a:rPr sz="2100" b="1" spc="120" baseline="-13888" dirty="0">
                <a:latin typeface="Verdana"/>
                <a:cs typeface="Verdana"/>
              </a:rPr>
              <a:t>T</a:t>
            </a:r>
            <a:endParaRPr sz="2100" baseline="-13888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54630" y="2557110"/>
            <a:ext cx="868044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581660" algn="l"/>
              </a:tabLst>
            </a:pPr>
            <a:r>
              <a:rPr sz="2000" spc="5" dirty="0">
                <a:latin typeface="Symbol"/>
                <a:cs typeface="Symbol"/>
              </a:rPr>
              <a:t>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25" dirty="0">
                <a:latin typeface="Symbol"/>
                <a:cs typeface="Symbol"/>
              </a:rPr>
              <a:t></a:t>
            </a:r>
            <a:r>
              <a:rPr sz="2100" b="1" spc="37" baseline="-13888" dirty="0">
                <a:latin typeface="Verdana"/>
                <a:cs typeface="Verdana"/>
              </a:rPr>
              <a:t>P</a:t>
            </a:r>
            <a:endParaRPr sz="2100" baseline="-13888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41930" y="2356573"/>
            <a:ext cx="219900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1504950" algn="l"/>
              </a:tabLst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3000" spc="7" baseline="-37500" dirty="0">
                <a:latin typeface="Symbol"/>
                <a:cs typeface="Symbol"/>
              </a:rPr>
              <a:t></a:t>
            </a:r>
            <a:r>
              <a:rPr sz="3000" b="1" spc="15" baseline="-37500" dirty="0">
                <a:latin typeface="Verdana"/>
                <a:cs typeface="Verdana"/>
              </a:rPr>
              <a:t>T</a:t>
            </a:r>
            <a:r>
              <a:rPr sz="3000" b="1" spc="-209" baseline="-3750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3000" spc="15" baseline="-37500" dirty="0">
                <a:latin typeface="Symbol"/>
                <a:cs typeface="Symbol"/>
              </a:rPr>
              <a:t></a:t>
            </a:r>
            <a:r>
              <a:rPr sz="3000" b="1" spc="15" baseline="-37500" dirty="0">
                <a:latin typeface="Verdana"/>
                <a:cs typeface="Verdana"/>
              </a:rPr>
              <a:t>P</a:t>
            </a:r>
            <a:r>
              <a:rPr sz="3000" b="1" spc="-337" baseline="-3750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71599" y="2335797"/>
            <a:ext cx="339979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527175" algn="l"/>
                <a:tab pos="2993390" algn="l"/>
              </a:tabLst>
            </a:pPr>
            <a:r>
              <a:rPr sz="2000" b="1" spc="10" dirty="0">
                <a:latin typeface="Verdana"/>
                <a:cs typeface="Verdana"/>
              </a:rPr>
              <a:t>dH</a:t>
            </a:r>
            <a:r>
              <a:rPr sz="2000" b="1" spc="-16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</a:t>
            </a:r>
            <a:r>
              <a:rPr sz="3000" spc="-202" baseline="30555" dirty="0">
                <a:latin typeface="Times New Roman"/>
                <a:cs typeface="Times New Roman"/>
              </a:rPr>
              <a:t> </a:t>
            </a:r>
            <a:r>
              <a:rPr sz="3000" u="sng" spc="7" baseline="347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000" u="sng" spc="-30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b="1" u="sng" spc="135" baseline="34722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H</a:t>
            </a:r>
            <a:r>
              <a:rPr sz="3000" spc="135" baseline="30555" dirty="0">
                <a:latin typeface="Symbol"/>
                <a:cs typeface="Symbol"/>
              </a:rPr>
              <a:t></a:t>
            </a:r>
            <a:r>
              <a:rPr sz="3000" spc="135" baseline="30555" dirty="0">
                <a:latin typeface="Times New Roman"/>
                <a:cs typeface="Times New Roman"/>
              </a:rPr>
              <a:t>	</a:t>
            </a:r>
            <a:r>
              <a:rPr sz="2000" b="1" spc="10" dirty="0">
                <a:latin typeface="Verdana"/>
                <a:cs typeface="Verdana"/>
              </a:rPr>
              <a:t>dT</a:t>
            </a:r>
            <a:r>
              <a:rPr sz="2000" b="1" spc="-7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</a:t>
            </a:r>
            <a:r>
              <a:rPr sz="3000" spc="-202" baseline="30555" dirty="0">
                <a:latin typeface="Times New Roman"/>
                <a:cs typeface="Times New Roman"/>
              </a:rPr>
              <a:t> </a:t>
            </a:r>
            <a:r>
              <a:rPr sz="3000" u="sng" spc="7" baseline="347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000" u="sng" spc="-30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b="1" u="sng" spc="135" baseline="34722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H</a:t>
            </a:r>
            <a:r>
              <a:rPr sz="3000" spc="135" baseline="30555" dirty="0">
                <a:latin typeface="Symbol"/>
                <a:cs typeface="Symbol"/>
              </a:rPr>
              <a:t></a:t>
            </a:r>
            <a:r>
              <a:rPr sz="3000" spc="135" baseline="30555" dirty="0">
                <a:latin typeface="Times New Roman"/>
                <a:cs typeface="Times New Roman"/>
              </a:rPr>
              <a:t>	</a:t>
            </a:r>
            <a:r>
              <a:rPr sz="2000" b="1" spc="10" dirty="0">
                <a:latin typeface="Verdana"/>
                <a:cs typeface="Verdana"/>
              </a:rPr>
              <a:t>dP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99606" y="3618565"/>
            <a:ext cx="15748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Verdana"/>
                <a:cs typeface="Verdana"/>
              </a:rPr>
              <a:t>P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60104" y="3700110"/>
            <a:ext cx="8718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581025" algn="l"/>
              </a:tabLst>
            </a:pPr>
            <a:r>
              <a:rPr sz="2000" spc="5" dirty="0">
                <a:latin typeface="Symbol"/>
                <a:cs typeface="Symbol"/>
              </a:rPr>
              <a:t>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80" dirty="0">
                <a:latin typeface="Symbol"/>
                <a:cs typeface="Symbol"/>
              </a:rPr>
              <a:t></a:t>
            </a:r>
            <a:r>
              <a:rPr sz="2100" b="1" spc="120" baseline="-13888" dirty="0">
                <a:latin typeface="Verdana"/>
                <a:cs typeface="Verdana"/>
              </a:rPr>
              <a:t>T</a:t>
            </a:r>
            <a:endParaRPr sz="2100" baseline="-13888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60104" y="3499573"/>
            <a:ext cx="7181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3000" spc="7" baseline="-37500" dirty="0">
                <a:latin typeface="Symbol"/>
                <a:cs typeface="Symbol"/>
              </a:rPr>
              <a:t></a:t>
            </a:r>
            <a:r>
              <a:rPr sz="3000" b="1" spc="15" baseline="-37500" dirty="0">
                <a:latin typeface="Verdana"/>
                <a:cs typeface="Verdana"/>
              </a:rPr>
              <a:t>P</a:t>
            </a:r>
            <a:r>
              <a:rPr sz="3000" b="1" spc="-345" baseline="-3750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09710" y="3478796"/>
            <a:ext cx="29114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040765" algn="l"/>
                <a:tab pos="2504440" algn="l"/>
              </a:tabLst>
            </a:pPr>
            <a:r>
              <a:rPr sz="2000" b="1" spc="10" dirty="0">
                <a:latin typeface="Verdana"/>
                <a:cs typeface="Verdana"/>
              </a:rPr>
              <a:t>dH</a:t>
            </a:r>
            <a:r>
              <a:rPr sz="2000" b="1" spc="-170" dirty="0">
                <a:latin typeface="Verdana"/>
                <a:cs typeface="Verdana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C	dT</a:t>
            </a:r>
            <a:r>
              <a:rPr sz="2000" b="1" spc="-85" dirty="0">
                <a:latin typeface="Verdana"/>
                <a:cs typeface="Verdana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3000" spc="7" baseline="30555" dirty="0">
                <a:latin typeface="Symbol"/>
                <a:cs typeface="Symbol"/>
              </a:rPr>
              <a:t></a:t>
            </a:r>
            <a:r>
              <a:rPr sz="3000" spc="-217" baseline="30555" dirty="0">
                <a:latin typeface="Times New Roman"/>
                <a:cs typeface="Times New Roman"/>
              </a:rPr>
              <a:t> </a:t>
            </a:r>
            <a:r>
              <a:rPr sz="3000" u="sng" spc="7" baseline="347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000" u="sng" spc="-30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b="1" u="sng" spc="135" baseline="34722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H</a:t>
            </a:r>
            <a:r>
              <a:rPr sz="3000" spc="135" baseline="30555" dirty="0">
                <a:latin typeface="Symbol"/>
                <a:cs typeface="Symbol"/>
              </a:rPr>
              <a:t></a:t>
            </a:r>
            <a:r>
              <a:rPr sz="3000" spc="135" baseline="30555" dirty="0">
                <a:latin typeface="Times New Roman"/>
                <a:cs typeface="Times New Roman"/>
              </a:rPr>
              <a:t>	</a:t>
            </a:r>
            <a:r>
              <a:rPr sz="2000" b="1" spc="10" dirty="0">
                <a:latin typeface="Verdana"/>
                <a:cs typeface="Verdana"/>
              </a:rPr>
              <a:t>dP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07794" y="4281988"/>
            <a:ext cx="7660640" cy="2008505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sz="2000" dirty="0">
                <a:latin typeface="Verdana"/>
                <a:cs typeface="Verdana"/>
              </a:rPr>
              <a:t>Suku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kedua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ruas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akan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akan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=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0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jika</a:t>
            </a:r>
            <a:endParaRPr sz="2000">
              <a:latin typeface="Verdana"/>
              <a:cs typeface="Verdana"/>
            </a:endParaRPr>
          </a:p>
          <a:p>
            <a:pPr marL="356870" marR="757555" indent="-344805">
              <a:lnSpc>
                <a:spcPct val="100000"/>
              </a:lnSpc>
              <a:spcBef>
                <a:spcPts val="1200"/>
              </a:spcBef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Verdana"/>
                <a:cs typeface="Verdana"/>
              </a:rPr>
              <a:t>Proses </a:t>
            </a:r>
            <a:r>
              <a:rPr sz="2000" dirty="0">
                <a:latin typeface="Verdana"/>
                <a:cs typeface="Verdana"/>
              </a:rPr>
              <a:t>berlangsung </a:t>
            </a:r>
            <a:r>
              <a:rPr sz="2000" spc="-5" dirty="0">
                <a:latin typeface="Verdana"/>
                <a:cs typeface="Verdana"/>
              </a:rPr>
              <a:t>pada tekanan konstan, apapun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15" dirty="0">
                <a:latin typeface="Verdana"/>
                <a:cs typeface="Verdana"/>
              </a:rPr>
              <a:t>senyawanya.</a:t>
            </a:r>
            <a:endParaRPr sz="2000">
              <a:latin typeface="Verdana"/>
              <a:cs typeface="Verdana"/>
            </a:endParaRPr>
          </a:p>
          <a:p>
            <a:pPr marL="356870" indent="-344805">
              <a:lnSpc>
                <a:spcPct val="100000"/>
              </a:lnSpc>
              <a:spcBef>
                <a:spcPts val="1200"/>
              </a:spcBef>
              <a:buChar char="•"/>
              <a:tabLst>
                <a:tab pos="356870" algn="l"/>
                <a:tab pos="357505" algn="l"/>
              </a:tabLst>
            </a:pPr>
            <a:r>
              <a:rPr sz="2000" dirty="0">
                <a:latin typeface="Verdana"/>
                <a:cs typeface="Verdana"/>
              </a:rPr>
              <a:t>H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tidak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tergantung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pada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140" dirty="0">
                <a:latin typeface="Verdana"/>
                <a:cs typeface="Verdana"/>
              </a:rPr>
              <a:t>P,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bagaimanapun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prosesnya.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Ini</a:t>
            </a:r>
            <a:endParaRPr sz="2000">
              <a:latin typeface="Verdana"/>
              <a:cs typeface="Verdana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Verdana"/>
                <a:cs typeface="Verdana"/>
              </a:rPr>
              <a:t>benar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gas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ideal.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49194" y="716026"/>
            <a:ext cx="14954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dH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10" dirty="0">
                <a:latin typeface="Verdana"/>
                <a:cs typeface="Verdana"/>
              </a:rPr>
              <a:t>C</a:t>
            </a:r>
            <a:r>
              <a:rPr sz="1950" spc="15" baseline="-21367" dirty="0">
                <a:latin typeface="Verdana"/>
                <a:cs typeface="Verdana"/>
              </a:rPr>
              <a:t>P</a:t>
            </a:r>
            <a:r>
              <a:rPr sz="1950" spc="315" baseline="-21367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70073" y="1506515"/>
            <a:ext cx="24637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400" b="1" spc="-65" dirty="0">
                <a:latin typeface="Verdana"/>
                <a:cs typeface="Verdana"/>
              </a:rPr>
              <a:t>T</a:t>
            </a:r>
            <a:r>
              <a:rPr sz="1500" b="1" spc="-97" baseline="-19444" dirty="0">
                <a:latin typeface="Verdana"/>
                <a:cs typeface="Verdana"/>
              </a:rPr>
              <a:t>2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97882" y="1650649"/>
            <a:ext cx="1649730" cy="61468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  <a:tabLst>
                <a:tab pos="735965" algn="l"/>
              </a:tabLst>
            </a:pPr>
            <a:r>
              <a:rPr sz="2000" i="0" spc="25" dirty="0">
                <a:latin typeface="Symbol"/>
                <a:cs typeface="Symbol"/>
              </a:rPr>
              <a:t></a:t>
            </a:r>
            <a:r>
              <a:rPr sz="2000" b="1" i="0" spc="5" dirty="0">
                <a:latin typeface="Verdana"/>
                <a:cs typeface="Verdana"/>
              </a:rPr>
              <a:t>H</a:t>
            </a:r>
            <a:r>
              <a:rPr sz="2000" b="1" i="0" spc="-145" dirty="0">
                <a:latin typeface="Verdana"/>
                <a:cs typeface="Verdana"/>
              </a:rPr>
              <a:t> </a:t>
            </a:r>
            <a:r>
              <a:rPr sz="2000" i="0" dirty="0">
                <a:latin typeface="Symbol"/>
                <a:cs typeface="Symbol"/>
              </a:rPr>
              <a:t></a:t>
            </a:r>
            <a:r>
              <a:rPr sz="2000" i="0" dirty="0">
                <a:latin typeface="Times New Roman"/>
                <a:cs typeface="Times New Roman"/>
              </a:rPr>
              <a:t>	</a:t>
            </a:r>
            <a:r>
              <a:rPr sz="3300" i="0" baseline="-8838" dirty="0">
                <a:latin typeface="Symbol"/>
                <a:cs typeface="Symbol"/>
              </a:rPr>
              <a:t></a:t>
            </a:r>
            <a:r>
              <a:rPr sz="3300" i="0" spc="-217" baseline="-8838" dirty="0">
                <a:latin typeface="Times New Roman"/>
                <a:cs typeface="Times New Roman"/>
              </a:rPr>
              <a:t> </a:t>
            </a:r>
            <a:r>
              <a:rPr sz="2000" b="1" i="0" spc="-10" dirty="0">
                <a:latin typeface="Verdana"/>
                <a:cs typeface="Verdana"/>
              </a:rPr>
              <a:t>C</a:t>
            </a:r>
            <a:r>
              <a:rPr sz="2100" b="1" i="0" baseline="-19841" dirty="0">
                <a:latin typeface="Verdana"/>
                <a:cs typeface="Verdana"/>
              </a:rPr>
              <a:t>P</a:t>
            </a:r>
            <a:r>
              <a:rPr sz="2100" b="1" i="0" spc="52" baseline="-19841" dirty="0">
                <a:latin typeface="Verdana"/>
                <a:cs typeface="Verdana"/>
              </a:rPr>
              <a:t> </a:t>
            </a:r>
            <a:r>
              <a:rPr sz="2000" b="1" i="0" spc="1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  <a:p>
            <a:pPr marR="45085" algn="ctr">
              <a:lnSpc>
                <a:spcPct val="100000"/>
              </a:lnSpc>
              <a:spcBef>
                <a:spcPts val="125"/>
              </a:spcBef>
            </a:pPr>
            <a:r>
              <a:rPr sz="1400" b="1" i="0" spc="-85" dirty="0">
                <a:latin typeface="Verdana"/>
                <a:cs typeface="Verdana"/>
              </a:rPr>
              <a:t>T</a:t>
            </a:r>
            <a:r>
              <a:rPr sz="1500" b="1" i="0" spc="-127" baseline="-19444" dirty="0">
                <a:latin typeface="Verdana"/>
                <a:cs typeface="Verdana"/>
              </a:rPr>
              <a:t>1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93354" y="1788998"/>
            <a:ext cx="4191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(2)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34794" y="2780157"/>
            <a:ext cx="8274684" cy="12446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>
              <a:lnSpc>
                <a:spcPct val="999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Untuk sistem </a:t>
            </a:r>
            <a:r>
              <a:rPr sz="2000" spc="-5" dirty="0">
                <a:latin typeface="Verdana"/>
                <a:cs typeface="Verdana"/>
              </a:rPr>
              <a:t>tertutup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spc="-5" dirty="0">
                <a:latin typeface="Verdana"/>
                <a:cs typeface="Verdana"/>
              </a:rPr>
              <a:t>mengalami proses reversibel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berlangsung</a:t>
            </a:r>
            <a:r>
              <a:rPr sz="2000" spc="-5" dirty="0">
                <a:latin typeface="Verdana"/>
                <a:cs typeface="Verdana"/>
              </a:rPr>
              <a:t> pada</a:t>
            </a:r>
            <a:r>
              <a:rPr sz="2000" dirty="0">
                <a:latin typeface="Verdana"/>
                <a:cs typeface="Verdana"/>
              </a:rPr>
              <a:t> tekanan </a:t>
            </a:r>
            <a:r>
              <a:rPr sz="2000" spc="-5" dirty="0">
                <a:latin typeface="Verdana"/>
                <a:cs typeface="Verdana"/>
              </a:rPr>
              <a:t>konstan,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juga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 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perpindahan </a:t>
            </a:r>
            <a:r>
              <a:rPr sz="2000" spc="-5" dirty="0">
                <a:latin typeface="Verdana"/>
                <a:cs typeface="Verdana"/>
              </a:rPr>
              <a:t>panas di dalam alat </a:t>
            </a:r>
            <a:r>
              <a:rPr sz="2000" dirty="0">
                <a:latin typeface="Verdana"/>
                <a:cs typeface="Verdana"/>
              </a:rPr>
              <a:t>penukar </a:t>
            </a:r>
            <a:r>
              <a:rPr sz="2000" spc="-5" dirty="0">
                <a:latin typeface="Verdana"/>
                <a:cs typeface="Verdana"/>
              </a:rPr>
              <a:t>panas dalam keadaan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steady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dengan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Verdana"/>
                <a:cs typeface="Verdana"/>
              </a:rPr>
              <a:t>E</a:t>
            </a:r>
            <a:r>
              <a:rPr sz="1950" spc="7" baseline="-21367" dirty="0">
                <a:latin typeface="Verdana"/>
                <a:cs typeface="Verdana"/>
              </a:rPr>
              <a:t>K</a:t>
            </a:r>
            <a:r>
              <a:rPr sz="1950" spc="337" baseline="-21367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Verdana"/>
                <a:cs typeface="Verdana"/>
              </a:rPr>
              <a:t>E</a:t>
            </a:r>
            <a:r>
              <a:rPr sz="1950" spc="7" baseline="-21367" dirty="0">
                <a:latin typeface="Verdana"/>
                <a:cs typeface="Verdana"/>
              </a:rPr>
              <a:t>p</a:t>
            </a:r>
            <a:r>
              <a:rPr sz="1950" spc="15" baseline="-21367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dapat diabaikan,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5" dirty="0">
                <a:latin typeface="Verdana"/>
                <a:cs typeface="Verdana"/>
              </a:rPr>
              <a:t> W</a:t>
            </a:r>
            <a:r>
              <a:rPr sz="1950" spc="7" baseline="-21367" dirty="0">
                <a:latin typeface="Verdana"/>
                <a:cs typeface="Verdana"/>
              </a:rPr>
              <a:t>S</a:t>
            </a:r>
            <a:r>
              <a:rPr sz="1950" spc="352" baseline="-21367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0: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92564" y="4847123"/>
            <a:ext cx="2200910" cy="758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5455" algn="ctr">
              <a:lnSpc>
                <a:spcPts val="1505"/>
              </a:lnSpc>
              <a:spcBef>
                <a:spcPts val="100"/>
              </a:spcBef>
            </a:pPr>
            <a:r>
              <a:rPr sz="1400" b="1" spc="-65" dirty="0">
                <a:latin typeface="Verdana"/>
                <a:cs typeface="Verdana"/>
              </a:rPr>
              <a:t>T</a:t>
            </a:r>
            <a:r>
              <a:rPr sz="1500" b="1" spc="-97" baseline="-19444" dirty="0">
                <a:latin typeface="Verdana"/>
                <a:cs typeface="Verdana"/>
              </a:rPr>
              <a:t>2</a:t>
            </a:r>
            <a:endParaRPr sz="1500" baseline="-19444">
              <a:latin typeface="Verdana"/>
              <a:cs typeface="Verdana"/>
            </a:endParaRPr>
          </a:p>
          <a:p>
            <a:pPr marL="38100">
              <a:lnSpc>
                <a:spcPts val="2465"/>
              </a:lnSpc>
              <a:tabLst>
                <a:tab pos="1299845" algn="l"/>
              </a:tabLst>
            </a:pPr>
            <a:r>
              <a:rPr sz="2000" b="1" spc="5" dirty="0">
                <a:latin typeface="Verdana"/>
                <a:cs typeface="Verdana"/>
              </a:rPr>
              <a:t>Q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000" b="1" spc="-14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3300" baseline="-8838" dirty="0">
                <a:latin typeface="Symbol"/>
                <a:cs typeface="Symbol"/>
              </a:rPr>
              <a:t></a:t>
            </a:r>
            <a:r>
              <a:rPr sz="3300" spc="-225" baseline="-8838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Verdana"/>
                <a:cs typeface="Verdana"/>
              </a:rPr>
              <a:t>C</a:t>
            </a:r>
            <a:r>
              <a:rPr sz="2100" b="1" baseline="-19841" dirty="0">
                <a:latin typeface="Verdana"/>
                <a:cs typeface="Verdana"/>
              </a:rPr>
              <a:t>P</a:t>
            </a:r>
            <a:r>
              <a:rPr sz="2100" b="1" spc="52" baseline="-19841" dirty="0">
                <a:latin typeface="Verdana"/>
                <a:cs typeface="Verdana"/>
              </a:rPr>
              <a:t> </a:t>
            </a:r>
            <a:r>
              <a:rPr sz="2000" b="1" spc="1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  <a:p>
            <a:pPr marL="471170" algn="ctr">
              <a:lnSpc>
                <a:spcPct val="100000"/>
              </a:lnSpc>
              <a:spcBef>
                <a:spcPts val="125"/>
              </a:spcBef>
            </a:pPr>
            <a:r>
              <a:rPr sz="1400" b="1" spc="-85" dirty="0">
                <a:latin typeface="Verdana"/>
                <a:cs typeface="Verdana"/>
              </a:rPr>
              <a:t>T</a:t>
            </a:r>
            <a:r>
              <a:rPr sz="1500" b="1" spc="-127" baseline="-19444" dirty="0">
                <a:latin typeface="Verdana"/>
                <a:cs typeface="Verdana"/>
              </a:rPr>
              <a:t>1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93354" y="5053965"/>
            <a:ext cx="418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Verdana"/>
                <a:cs typeface="Verdana"/>
              </a:rPr>
              <a:t>(3)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5878" y="539106"/>
            <a:ext cx="7620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400" b="1" i="0" dirty="0">
                <a:solidFill>
                  <a:srgbClr val="FF0000"/>
                </a:solidFill>
                <a:latin typeface="Verdana"/>
                <a:cs typeface="Verdana"/>
              </a:rPr>
              <a:t>KETERGANTUNGAN</a:t>
            </a:r>
            <a:r>
              <a:rPr sz="2400" b="1" i="0" spc="-2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400" b="1" i="0" spc="-5" dirty="0">
                <a:solidFill>
                  <a:srgbClr val="FF0000"/>
                </a:solidFill>
                <a:latin typeface="Verdana"/>
                <a:cs typeface="Verdana"/>
              </a:rPr>
              <a:t>C</a:t>
            </a:r>
            <a:r>
              <a:rPr sz="2400" b="1" i="0" spc="-7" baseline="-20833" dirty="0">
                <a:solidFill>
                  <a:srgbClr val="FF0000"/>
                </a:solidFill>
                <a:latin typeface="Verdana"/>
                <a:cs typeface="Verdana"/>
              </a:rPr>
              <a:t>P</a:t>
            </a:r>
            <a:r>
              <a:rPr sz="2400" b="1" i="0" spc="375" baseline="-20833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400" b="1" i="0" spc="-5" dirty="0">
                <a:solidFill>
                  <a:srgbClr val="FF0000"/>
                </a:solidFill>
                <a:latin typeface="Verdana"/>
                <a:cs typeface="Verdana"/>
              </a:rPr>
              <a:t>TERHADAP</a:t>
            </a:r>
            <a:r>
              <a:rPr sz="2400" b="1" i="0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400" b="1" i="0" dirty="0">
                <a:solidFill>
                  <a:srgbClr val="FF0000"/>
                </a:solidFill>
                <a:latin typeface="Verdana"/>
                <a:cs typeface="Verdana"/>
              </a:rPr>
              <a:t>T</a:t>
            </a:r>
            <a:endParaRPr sz="2400" b="1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55545" y="1204976"/>
            <a:ext cx="8317865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Verdana"/>
                <a:cs typeface="Verdana"/>
              </a:rPr>
              <a:t>Persamaan </a:t>
            </a:r>
            <a:r>
              <a:rPr sz="2000" spc="-5" dirty="0">
                <a:latin typeface="Verdana"/>
                <a:cs typeface="Verdana"/>
              </a:rPr>
              <a:t>(3) dapat diselesaikan jika tersedia </a:t>
            </a:r>
            <a:r>
              <a:rPr sz="2000" dirty="0">
                <a:latin typeface="Verdana"/>
                <a:cs typeface="Verdana"/>
              </a:rPr>
              <a:t>hubungan </a:t>
            </a:r>
            <a:r>
              <a:rPr sz="2000" spc="-10" dirty="0">
                <a:latin typeface="Verdana"/>
                <a:cs typeface="Verdana"/>
              </a:rPr>
              <a:t>antara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10" dirty="0">
                <a:latin typeface="Verdana"/>
                <a:cs typeface="Verdana"/>
              </a:rPr>
              <a:t>C</a:t>
            </a:r>
            <a:r>
              <a:rPr sz="1950" spc="15" baseline="-21367" dirty="0">
                <a:latin typeface="Verdana"/>
                <a:cs typeface="Verdana"/>
              </a:rPr>
              <a:t>P</a:t>
            </a:r>
            <a:r>
              <a:rPr sz="1950" spc="352" baseline="-21367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145" dirty="0">
                <a:latin typeface="Verdana"/>
                <a:cs typeface="Verdana"/>
              </a:rPr>
              <a:t>T.</a:t>
            </a:r>
            <a:endParaRPr sz="2000" dirty="0">
              <a:latin typeface="Verdana"/>
              <a:cs typeface="Verdana"/>
            </a:endParaRPr>
          </a:p>
          <a:p>
            <a:pPr marL="25400" marR="391795">
              <a:lnSpc>
                <a:spcPct val="100000"/>
              </a:lnSpc>
              <a:spcBef>
                <a:spcPts val="2400"/>
              </a:spcBef>
            </a:pPr>
            <a:r>
              <a:rPr sz="2000" spc="-10" dirty="0">
                <a:latin typeface="Verdana"/>
                <a:cs typeface="Verdana"/>
              </a:rPr>
              <a:t>Persamaan </a:t>
            </a:r>
            <a:r>
              <a:rPr sz="2000" spc="-5" dirty="0">
                <a:latin typeface="Verdana"/>
                <a:cs typeface="Verdana"/>
              </a:rPr>
              <a:t>empiris </a:t>
            </a:r>
            <a:r>
              <a:rPr sz="2000" spc="-10" dirty="0">
                <a:latin typeface="Verdana"/>
                <a:cs typeface="Verdana"/>
              </a:rPr>
              <a:t>yang paling </a:t>
            </a:r>
            <a:r>
              <a:rPr sz="2000" dirty="0">
                <a:latin typeface="Verdana"/>
                <a:cs typeface="Verdana"/>
              </a:rPr>
              <a:t>sederhana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spc="-5" dirty="0">
                <a:latin typeface="Verdana"/>
                <a:cs typeface="Verdana"/>
              </a:rPr>
              <a:t>menyata-kan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hubungan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antara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15" dirty="0">
                <a:latin typeface="Verdana"/>
                <a:cs typeface="Verdana"/>
              </a:rPr>
              <a:t>C</a:t>
            </a:r>
            <a:r>
              <a:rPr sz="1950" spc="22" baseline="-21367" dirty="0">
                <a:latin typeface="Verdana"/>
                <a:cs typeface="Verdana"/>
              </a:rPr>
              <a:t>P</a:t>
            </a:r>
            <a:r>
              <a:rPr sz="1950" spc="337" baseline="-21367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adalah:</a:t>
            </a:r>
          </a:p>
        </p:txBody>
      </p:sp>
      <p:sp>
        <p:nvSpPr>
          <p:cNvPr id="4" name="object 4"/>
          <p:cNvSpPr/>
          <p:nvPr/>
        </p:nvSpPr>
        <p:spPr>
          <a:xfrm>
            <a:off x="2844666" y="3476473"/>
            <a:ext cx="347345" cy="0"/>
          </a:xfrm>
          <a:custGeom>
            <a:avLst/>
            <a:gdLst/>
            <a:ahLst/>
            <a:cxnLst/>
            <a:rect l="l" t="t" r="r" b="b"/>
            <a:pathLst>
              <a:path w="347344">
                <a:moveTo>
                  <a:pt x="0" y="0"/>
                </a:moveTo>
                <a:lnTo>
                  <a:pt x="347025" y="0"/>
                </a:lnTo>
              </a:path>
            </a:pathLst>
          </a:custGeom>
          <a:ln w="633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892543" y="3467384"/>
            <a:ext cx="227329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20" dirty="0">
                <a:latin typeface="Verdana"/>
                <a:cs typeface="Verdana"/>
              </a:rPr>
              <a:t>R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07479" y="3276135"/>
            <a:ext cx="333311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b="1" baseline="36111" dirty="0">
                <a:latin typeface="Verdana"/>
                <a:cs typeface="Verdana"/>
              </a:rPr>
              <a:t>C</a:t>
            </a:r>
            <a:r>
              <a:rPr sz="2100" b="1" baseline="31746" dirty="0">
                <a:latin typeface="Verdana"/>
                <a:cs typeface="Verdana"/>
              </a:rPr>
              <a:t>P</a:t>
            </a:r>
            <a:r>
              <a:rPr sz="2100" b="1" spc="705" baseline="31746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A</a:t>
            </a:r>
            <a:r>
              <a:rPr sz="2000" b="1" spc="-90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BT</a:t>
            </a:r>
            <a:r>
              <a:rPr sz="2000" b="1" spc="-110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CT</a:t>
            </a:r>
            <a:r>
              <a:rPr sz="2100" b="1" spc="30" baseline="35714" dirty="0">
                <a:latin typeface="Verdana"/>
                <a:cs typeface="Verdana"/>
              </a:rPr>
              <a:t>2</a:t>
            </a:r>
            <a:r>
              <a:rPr sz="2100" b="1" spc="465" baseline="35714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b="1" spc="65" dirty="0">
                <a:latin typeface="Verdana"/>
                <a:cs typeface="Verdana"/>
              </a:rPr>
              <a:t>DT</a:t>
            </a:r>
            <a:r>
              <a:rPr sz="2100" spc="97" baseline="35714" dirty="0">
                <a:latin typeface="Symbol"/>
                <a:cs typeface="Symbol"/>
              </a:rPr>
              <a:t></a:t>
            </a:r>
            <a:r>
              <a:rPr sz="2100" b="1" spc="97" baseline="35714" dirty="0">
                <a:latin typeface="Verdana"/>
                <a:cs typeface="Verdana"/>
              </a:rPr>
              <a:t>2</a:t>
            </a:r>
            <a:endParaRPr sz="2100" baseline="35714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31554" y="3339210"/>
            <a:ext cx="4184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(4)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85923" y="5790450"/>
            <a:ext cx="1530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40355" y="6019232"/>
            <a:ext cx="2260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10" dirty="0">
                <a:latin typeface="Verdana"/>
                <a:cs typeface="Verdana"/>
              </a:rPr>
              <a:t>R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55545" y="4024706"/>
            <a:ext cx="8412480" cy="1839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Dengan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A,</a:t>
            </a:r>
            <a:r>
              <a:rPr sz="2000" spc="-15" dirty="0">
                <a:latin typeface="Verdana"/>
                <a:cs typeface="Verdana"/>
              </a:rPr>
              <a:t> B,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dirty="0">
                <a:latin typeface="Verdana"/>
                <a:cs typeface="Verdana"/>
              </a:rPr>
              <a:t> D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adalah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konstanta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nilainya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tergantung</a:t>
            </a:r>
            <a:endParaRPr sz="2000">
              <a:latin typeface="Verdana"/>
              <a:cs typeface="Verdana"/>
            </a:endParaRPr>
          </a:p>
          <a:p>
            <a:pPr marL="25400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pada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jenis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15" dirty="0">
                <a:latin typeface="Verdana"/>
                <a:cs typeface="Verdana"/>
              </a:rPr>
              <a:t>senyawa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kimia.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>
              <a:latin typeface="Verdana"/>
              <a:cs typeface="Verdana"/>
            </a:endParaRPr>
          </a:p>
          <a:p>
            <a:pPr marL="101600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gas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ideal:</a:t>
            </a:r>
            <a:endParaRPr sz="2000">
              <a:latin typeface="Verdana"/>
              <a:cs typeface="Verdana"/>
            </a:endParaRPr>
          </a:p>
          <a:p>
            <a:pPr marL="711200">
              <a:lnSpc>
                <a:spcPct val="100000"/>
              </a:lnSpc>
              <a:spcBef>
                <a:spcPts val="1670"/>
              </a:spcBef>
            </a:pPr>
            <a:r>
              <a:rPr sz="3000" b="1" spc="22" baseline="-26388" dirty="0">
                <a:latin typeface="Verdana"/>
                <a:cs typeface="Verdana"/>
              </a:rPr>
              <a:t>C</a:t>
            </a:r>
            <a:r>
              <a:rPr sz="1400" b="1" spc="15" dirty="0">
                <a:latin typeface="Verdana"/>
                <a:cs typeface="Verdana"/>
              </a:rPr>
              <a:t>ig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27809" y="5790450"/>
            <a:ext cx="2622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85" dirty="0">
                <a:latin typeface="Symbol"/>
                <a:cs typeface="Symbol"/>
              </a:rPr>
              <a:t></a:t>
            </a:r>
            <a:r>
              <a:rPr sz="1400" b="1" spc="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28548" y="5828324"/>
            <a:ext cx="31343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220979" algn="l"/>
                <a:tab pos="2499995" algn="l"/>
              </a:tabLst>
            </a:pPr>
            <a:r>
              <a:rPr sz="2100" u="sng" baseline="3174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100" b="1" u="sng" spc="7" baseline="31746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</a:t>
            </a:r>
            <a:r>
              <a:rPr sz="2100" b="1" spc="7" baseline="31746" dirty="0">
                <a:latin typeface="Verdana"/>
                <a:cs typeface="Verdana"/>
              </a:rPr>
              <a:t> </a:t>
            </a:r>
            <a:r>
              <a:rPr sz="2100" b="1" spc="637" baseline="31746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204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A</a:t>
            </a:r>
            <a:r>
              <a:rPr sz="2000" b="1" spc="-7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Verdana"/>
                <a:cs typeface="Verdana"/>
              </a:rPr>
              <a:t>BT</a:t>
            </a:r>
            <a:r>
              <a:rPr sz="2000" b="1" spc="-9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CT	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4445" y="944626"/>
            <a:ext cx="747585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i="0" spc="-5" dirty="0">
                <a:latin typeface="Verdana"/>
                <a:cs typeface="Verdana"/>
              </a:rPr>
              <a:t>Nilai </a:t>
            </a:r>
            <a:r>
              <a:rPr sz="2000" i="0" spc="-10" dirty="0">
                <a:latin typeface="Verdana"/>
                <a:cs typeface="Verdana"/>
              </a:rPr>
              <a:t>parameter </a:t>
            </a:r>
            <a:r>
              <a:rPr sz="2000" i="0" dirty="0">
                <a:latin typeface="Verdana"/>
                <a:cs typeface="Verdana"/>
              </a:rPr>
              <a:t>A, </a:t>
            </a:r>
            <a:r>
              <a:rPr sz="2000" i="0" spc="-15" dirty="0">
                <a:latin typeface="Verdana"/>
                <a:cs typeface="Verdana"/>
              </a:rPr>
              <a:t>B, </a:t>
            </a:r>
            <a:r>
              <a:rPr sz="2000" i="0" dirty="0">
                <a:latin typeface="Verdana"/>
                <a:cs typeface="Verdana"/>
              </a:rPr>
              <a:t>C, </a:t>
            </a:r>
            <a:r>
              <a:rPr sz="2000" i="0" spc="-5" dirty="0">
                <a:latin typeface="Verdana"/>
                <a:cs typeface="Verdana"/>
              </a:rPr>
              <a:t>dan </a:t>
            </a:r>
            <a:r>
              <a:rPr sz="2000" i="0" dirty="0">
                <a:latin typeface="Verdana"/>
                <a:cs typeface="Verdana"/>
              </a:rPr>
              <a:t>D untuk </a:t>
            </a:r>
            <a:r>
              <a:rPr sz="2000" i="0" spc="-5" dirty="0">
                <a:latin typeface="Verdana"/>
                <a:cs typeface="Verdana"/>
              </a:rPr>
              <a:t>berbagai </a:t>
            </a:r>
            <a:r>
              <a:rPr sz="2000" i="0" dirty="0">
                <a:latin typeface="Verdana"/>
                <a:cs typeface="Verdana"/>
              </a:rPr>
              <a:t>macam </a:t>
            </a:r>
            <a:r>
              <a:rPr sz="2000" i="0" spc="-5" dirty="0">
                <a:latin typeface="Verdana"/>
                <a:cs typeface="Verdana"/>
              </a:rPr>
              <a:t>gas </a:t>
            </a:r>
            <a:r>
              <a:rPr sz="2000" i="0" spc="-69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dalam</a:t>
            </a:r>
            <a:r>
              <a:rPr sz="2000" i="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keadaan</a:t>
            </a:r>
            <a:r>
              <a:rPr sz="2000" i="0" spc="-1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ideal</a:t>
            </a:r>
            <a:r>
              <a:rPr sz="2000" i="0" spc="5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dapat </a:t>
            </a:r>
            <a:r>
              <a:rPr sz="2000" i="0" spc="-10" dirty="0">
                <a:latin typeface="Verdana"/>
                <a:cs typeface="Verdana"/>
              </a:rPr>
              <a:t>dilihat</a:t>
            </a:r>
            <a:r>
              <a:rPr sz="2000" i="0" spc="15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pada</a:t>
            </a:r>
            <a:r>
              <a:rPr sz="2000" i="0" spc="-10" dirty="0">
                <a:latin typeface="Verdana"/>
                <a:cs typeface="Verdana"/>
              </a:rPr>
              <a:t> </a:t>
            </a:r>
            <a:r>
              <a:rPr sz="2000" i="0" spc="-50" dirty="0">
                <a:latin typeface="Verdana"/>
                <a:cs typeface="Verdana"/>
              </a:rPr>
              <a:t>Tabel</a:t>
            </a:r>
            <a:r>
              <a:rPr sz="2000" i="0" dirty="0">
                <a:latin typeface="Verdana"/>
                <a:cs typeface="Verdana"/>
              </a:rPr>
              <a:t> C.1.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44445" y="2300732"/>
            <a:ext cx="31597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gas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ideal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berlaku: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5877" y="3476183"/>
            <a:ext cx="680720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900" spc="340" dirty="0">
                <a:latin typeface="Symbol"/>
                <a:cs typeface="Symbol"/>
              </a:rPr>
              <a:t></a:t>
            </a:r>
            <a:r>
              <a:rPr sz="2900" spc="-95" dirty="0">
                <a:latin typeface="Times New Roman"/>
                <a:cs typeface="Times New Roman"/>
              </a:rPr>
              <a:t> </a:t>
            </a:r>
            <a:r>
              <a:rPr sz="2900" b="1" spc="440" dirty="0">
                <a:latin typeface="Verdana"/>
                <a:cs typeface="Verdana"/>
              </a:rPr>
              <a:t>1</a:t>
            </a:r>
            <a:endParaRPr sz="29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01789" y="3753367"/>
            <a:ext cx="1640839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277620" algn="l"/>
              </a:tabLst>
            </a:pPr>
            <a:r>
              <a:rPr sz="2900" b="1" spc="484" dirty="0">
                <a:latin typeface="Verdana"/>
                <a:cs typeface="Verdana"/>
              </a:rPr>
              <a:t>R	R</a:t>
            </a:r>
            <a:endParaRPr sz="29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14315" y="3046864"/>
            <a:ext cx="2025650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315720" algn="l"/>
              </a:tabLst>
            </a:pPr>
            <a:r>
              <a:rPr sz="4350" b="1" spc="450" baseline="-25862" dirty="0">
                <a:latin typeface="Verdana"/>
                <a:cs typeface="Verdana"/>
              </a:rPr>
              <a:t>C</a:t>
            </a:r>
            <a:r>
              <a:rPr sz="2050" b="1" spc="300" dirty="0">
                <a:latin typeface="Verdana"/>
                <a:cs typeface="Verdana"/>
              </a:rPr>
              <a:t>ig	</a:t>
            </a:r>
            <a:r>
              <a:rPr sz="4350" b="1" spc="465" baseline="-25862" dirty="0">
                <a:latin typeface="Verdana"/>
                <a:cs typeface="Verdana"/>
              </a:rPr>
              <a:t>C</a:t>
            </a:r>
            <a:r>
              <a:rPr sz="2050" b="1" spc="310" dirty="0">
                <a:latin typeface="Verdana"/>
                <a:cs typeface="Verdana"/>
              </a:rPr>
              <a:t>ig</a:t>
            </a:r>
            <a:endParaRPr sz="205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25421" y="3330162"/>
            <a:ext cx="2038985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382270" algn="l"/>
                <a:tab pos="894715" algn="l"/>
                <a:tab pos="1303020" algn="l"/>
                <a:tab pos="1623060" algn="l"/>
                <a:tab pos="2000250" algn="l"/>
              </a:tabLst>
            </a:pPr>
            <a:r>
              <a:rPr sz="2050" u="sng" spc="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050" b="1" u="sng" spc="32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V</a:t>
            </a:r>
            <a:r>
              <a:rPr sz="2050" b="1" spc="320" dirty="0">
                <a:latin typeface="Verdana"/>
                <a:cs typeface="Verdana"/>
              </a:rPr>
              <a:t>	</a:t>
            </a:r>
            <a:r>
              <a:rPr sz="4350" spc="509" baseline="-22030" dirty="0">
                <a:latin typeface="Symbol"/>
                <a:cs typeface="Symbol"/>
              </a:rPr>
              <a:t></a:t>
            </a:r>
            <a:r>
              <a:rPr sz="4350" spc="509" baseline="-22030" dirty="0">
                <a:latin typeface="Times New Roman"/>
                <a:cs typeface="Times New Roman"/>
              </a:rPr>
              <a:t>	</a:t>
            </a:r>
            <a:r>
              <a:rPr sz="2050" u="sng" spc="4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50" u="sng" spc="3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050" b="1" u="sng" spc="30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	</a:t>
            </a:r>
            <a:endParaRPr sz="205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02954" y="3367785"/>
            <a:ext cx="4184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(5)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95245" y="4511166"/>
            <a:ext cx="7557134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Sehingga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hubungan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antara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10" dirty="0">
                <a:latin typeface="Verdana"/>
                <a:cs typeface="Verdana"/>
              </a:rPr>
              <a:t>C</a:t>
            </a:r>
            <a:r>
              <a:rPr sz="1950" spc="15" baseline="-21367" dirty="0">
                <a:latin typeface="Verdana"/>
                <a:cs typeface="Verdana"/>
              </a:rPr>
              <a:t>V</a:t>
            </a:r>
            <a:r>
              <a:rPr sz="1950" spc="359" baseline="-21367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mengikuti </a:t>
            </a:r>
            <a:r>
              <a:rPr sz="2000" spc="-5" dirty="0">
                <a:latin typeface="Verdana"/>
                <a:cs typeface="Verdana"/>
              </a:rPr>
              <a:t>hubung-an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antara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10" dirty="0">
                <a:latin typeface="Verdana"/>
                <a:cs typeface="Verdana"/>
              </a:rPr>
              <a:t>C</a:t>
            </a:r>
            <a:r>
              <a:rPr sz="1950" spc="15" baseline="-21367" dirty="0">
                <a:latin typeface="Verdana"/>
                <a:cs typeface="Verdana"/>
              </a:rPr>
              <a:t>P</a:t>
            </a:r>
            <a:r>
              <a:rPr sz="1950" spc="359" baseline="-21367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84352"/>
            <a:ext cx="66948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0" spc="-15" dirty="0">
                <a:latin typeface="Calibri Light"/>
                <a:cs typeface="Calibri Light"/>
              </a:rPr>
              <a:t>Menentukan</a:t>
            </a:r>
            <a:r>
              <a:rPr sz="3600" i="0" spc="15" dirty="0">
                <a:latin typeface="Calibri Light"/>
                <a:cs typeface="Calibri Light"/>
              </a:rPr>
              <a:t> </a:t>
            </a:r>
            <a:r>
              <a:rPr sz="3600" i="0" spc="-20" dirty="0">
                <a:latin typeface="Calibri Light"/>
                <a:cs typeface="Calibri Light"/>
              </a:rPr>
              <a:t>Panas</a:t>
            </a:r>
            <a:r>
              <a:rPr sz="3600" i="0" spc="-5" dirty="0">
                <a:latin typeface="Calibri Light"/>
                <a:cs typeface="Calibri Light"/>
              </a:rPr>
              <a:t> Sensible</a:t>
            </a:r>
            <a:r>
              <a:rPr sz="3600" i="0" dirty="0">
                <a:latin typeface="Calibri Light"/>
                <a:cs typeface="Calibri Light"/>
              </a:rPr>
              <a:t> </a:t>
            </a:r>
            <a:r>
              <a:rPr sz="3600" i="0" spc="-15" dirty="0">
                <a:latin typeface="Calibri Light"/>
                <a:cs typeface="Calibri Light"/>
              </a:rPr>
              <a:t>(Cara</a:t>
            </a:r>
            <a:r>
              <a:rPr sz="3600" i="0" spc="-5" dirty="0">
                <a:latin typeface="Calibri Light"/>
                <a:cs typeface="Calibri Light"/>
              </a:rPr>
              <a:t> </a:t>
            </a:r>
            <a:r>
              <a:rPr sz="3600" i="0" dirty="0">
                <a:latin typeface="Calibri Light"/>
                <a:cs typeface="Calibri Light"/>
              </a:rPr>
              <a:t>1)</a:t>
            </a:r>
            <a:endParaRPr sz="36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54587" y="3611750"/>
            <a:ext cx="782320" cy="15875"/>
          </a:xfrm>
          <a:custGeom>
            <a:avLst/>
            <a:gdLst/>
            <a:ahLst/>
            <a:cxnLst/>
            <a:rect l="l" t="t" r="r" b="b"/>
            <a:pathLst>
              <a:path w="782319" h="15875">
                <a:moveTo>
                  <a:pt x="782218" y="0"/>
                </a:moveTo>
                <a:lnTo>
                  <a:pt x="0" y="0"/>
                </a:lnTo>
                <a:lnTo>
                  <a:pt x="0" y="15357"/>
                </a:lnTo>
                <a:lnTo>
                  <a:pt x="782218" y="15357"/>
                </a:lnTo>
                <a:lnTo>
                  <a:pt x="7822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84188" y="4485026"/>
            <a:ext cx="7012211" cy="20576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105"/>
              </a:spcBef>
            </a:pPr>
            <a:r>
              <a:rPr sz="2900" i="1" spc="90" dirty="0">
                <a:latin typeface="Times New Roman"/>
                <a:cs typeface="Times New Roman"/>
              </a:rPr>
              <a:t>A</a:t>
            </a:r>
            <a:r>
              <a:rPr sz="2900" spc="85" dirty="0">
                <a:latin typeface="Times New Roman"/>
                <a:cs typeface="Times New Roman"/>
              </a:rPr>
              <a:t>,</a:t>
            </a:r>
            <a:r>
              <a:rPr sz="2900" spc="-235" dirty="0">
                <a:latin typeface="Times New Roman"/>
                <a:cs typeface="Times New Roman"/>
              </a:rPr>
              <a:t> </a:t>
            </a:r>
            <a:r>
              <a:rPr sz="2900" i="1" spc="245" dirty="0">
                <a:latin typeface="Times New Roman"/>
                <a:cs typeface="Times New Roman"/>
              </a:rPr>
              <a:t>B</a:t>
            </a:r>
            <a:r>
              <a:rPr sz="2900" spc="85" dirty="0">
                <a:latin typeface="Times New Roman"/>
                <a:cs typeface="Times New Roman"/>
              </a:rPr>
              <a:t>,</a:t>
            </a:r>
            <a:r>
              <a:rPr sz="2900" spc="-434" dirty="0">
                <a:latin typeface="Times New Roman"/>
                <a:cs typeface="Times New Roman"/>
              </a:rPr>
              <a:t> </a:t>
            </a:r>
            <a:r>
              <a:rPr sz="2900" i="1" spc="375" dirty="0">
                <a:latin typeface="Times New Roman"/>
                <a:cs typeface="Times New Roman"/>
              </a:rPr>
              <a:t>C</a:t>
            </a:r>
            <a:r>
              <a:rPr sz="2900" spc="85" dirty="0">
                <a:latin typeface="Times New Roman"/>
                <a:cs typeface="Times New Roman"/>
              </a:rPr>
              <a:t>,</a:t>
            </a:r>
            <a:r>
              <a:rPr sz="2900" spc="-225" dirty="0">
                <a:latin typeface="Times New Roman"/>
                <a:cs typeface="Times New Roman"/>
              </a:rPr>
              <a:t> </a:t>
            </a:r>
            <a:r>
              <a:rPr sz="2900" i="1" spc="245" dirty="0">
                <a:latin typeface="Times New Roman"/>
                <a:cs typeface="Times New Roman"/>
              </a:rPr>
              <a:t>D</a:t>
            </a:r>
            <a:r>
              <a:rPr sz="2900" i="1" spc="-100" dirty="0">
                <a:latin typeface="Times New Roman"/>
                <a:cs typeface="Times New Roman"/>
              </a:rPr>
              <a:t> </a:t>
            </a:r>
            <a:r>
              <a:rPr sz="2900" spc="140" dirty="0" err="1">
                <a:latin typeface="Times New Roman"/>
                <a:cs typeface="Times New Roman"/>
              </a:rPr>
              <a:t>d</a:t>
            </a:r>
            <a:r>
              <a:rPr sz="2900" spc="-75" dirty="0" err="1">
                <a:latin typeface="Times New Roman"/>
                <a:cs typeface="Times New Roman"/>
              </a:rPr>
              <a:t>i</a:t>
            </a:r>
            <a:r>
              <a:rPr sz="2900" spc="140" dirty="0" err="1">
                <a:latin typeface="Times New Roman"/>
                <a:cs typeface="Times New Roman"/>
              </a:rPr>
              <a:t>p</a:t>
            </a:r>
            <a:r>
              <a:rPr sz="2900" spc="145" dirty="0" err="1">
                <a:latin typeface="Times New Roman"/>
                <a:cs typeface="Times New Roman"/>
              </a:rPr>
              <a:t>er</a:t>
            </a:r>
            <a:r>
              <a:rPr sz="2900" spc="170" dirty="0" err="1">
                <a:latin typeface="Times New Roman"/>
                <a:cs typeface="Times New Roman"/>
              </a:rPr>
              <a:t>o</a:t>
            </a:r>
            <a:r>
              <a:rPr lang="en-US" sz="2900" spc="170" dirty="0" err="1">
                <a:latin typeface="Times New Roman"/>
                <a:cs typeface="Times New Roman"/>
              </a:rPr>
              <a:t>leh</a:t>
            </a:r>
            <a:r>
              <a:rPr lang="en-US" sz="2900" spc="170" dirty="0">
                <a:latin typeface="Times New Roman"/>
                <a:cs typeface="Times New Roman"/>
              </a:rPr>
              <a:t> </a:t>
            </a:r>
            <a:r>
              <a:rPr lang="en-US" sz="2900" spc="170" dirty="0" err="1">
                <a:latin typeface="Times New Roman"/>
                <a:cs typeface="Times New Roman"/>
              </a:rPr>
              <a:t>dari</a:t>
            </a:r>
            <a:r>
              <a:rPr lang="en-US" sz="2900" spc="170" dirty="0">
                <a:latin typeface="Times New Roman"/>
                <a:cs typeface="Times New Roman"/>
              </a:rPr>
              <a:t> table</a:t>
            </a:r>
          </a:p>
          <a:p>
            <a:pPr marL="44450">
              <a:lnSpc>
                <a:spcPct val="100000"/>
              </a:lnSpc>
              <a:spcBef>
                <a:spcPts val="105"/>
              </a:spcBef>
            </a:pPr>
            <a:r>
              <a:rPr lang="en-US" sz="2900" spc="170" dirty="0">
                <a:latin typeface="Times New Roman"/>
                <a:cs typeface="Times New Roman"/>
              </a:rPr>
              <a:t>R = </a:t>
            </a:r>
            <a:r>
              <a:rPr lang="en-US" sz="2900" spc="170" dirty="0" err="1">
                <a:latin typeface="Times New Roman"/>
                <a:cs typeface="Times New Roman"/>
              </a:rPr>
              <a:t>konstanta</a:t>
            </a:r>
            <a:r>
              <a:rPr lang="en-US" sz="2900" spc="170" dirty="0">
                <a:latin typeface="Times New Roman"/>
                <a:cs typeface="Times New Roman"/>
              </a:rPr>
              <a:t> gas </a:t>
            </a:r>
            <a:endParaRPr sz="2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endParaRPr sz="2900" dirty="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59385" y="3318202"/>
            <a:ext cx="146050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00" spc="95" dirty="0"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32688" y="3329139"/>
            <a:ext cx="351726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668270" algn="l"/>
              </a:tabLst>
            </a:pPr>
            <a:r>
              <a:rPr sz="2900" spc="190" dirty="0">
                <a:latin typeface="Symbol"/>
                <a:cs typeface="Symbol"/>
              </a:rPr>
              <a:t></a:t>
            </a:r>
            <a:r>
              <a:rPr sz="2900" spc="260" dirty="0">
                <a:latin typeface="Times New Roman"/>
                <a:cs typeface="Times New Roman"/>
              </a:rPr>
              <a:t> </a:t>
            </a:r>
            <a:r>
              <a:rPr sz="2900" i="1" spc="210" dirty="0">
                <a:latin typeface="Times New Roman"/>
                <a:cs typeface="Times New Roman"/>
              </a:rPr>
              <a:t>A</a:t>
            </a:r>
            <a:r>
              <a:rPr sz="2900" i="1" spc="-300" dirty="0">
                <a:latin typeface="Times New Roman"/>
                <a:cs typeface="Times New Roman"/>
              </a:rPr>
              <a:t> </a:t>
            </a:r>
            <a:r>
              <a:rPr sz="2900" spc="190" dirty="0">
                <a:latin typeface="Symbol"/>
                <a:cs typeface="Symbol"/>
              </a:rPr>
              <a:t></a:t>
            </a:r>
            <a:r>
              <a:rPr sz="2900" spc="-35" dirty="0">
                <a:latin typeface="Times New Roman"/>
                <a:cs typeface="Times New Roman"/>
              </a:rPr>
              <a:t> </a:t>
            </a:r>
            <a:r>
              <a:rPr sz="2900" i="1" spc="185" dirty="0">
                <a:latin typeface="Times New Roman"/>
                <a:cs typeface="Times New Roman"/>
              </a:rPr>
              <a:t>BT</a:t>
            </a:r>
            <a:r>
              <a:rPr sz="2900" i="1" spc="200" dirty="0">
                <a:latin typeface="Times New Roman"/>
                <a:cs typeface="Times New Roman"/>
              </a:rPr>
              <a:t> </a:t>
            </a:r>
            <a:r>
              <a:rPr sz="2900" spc="190" dirty="0">
                <a:latin typeface="Symbol"/>
                <a:cs typeface="Symbol"/>
              </a:rPr>
              <a:t></a:t>
            </a:r>
            <a:r>
              <a:rPr sz="2900" spc="-245" dirty="0">
                <a:latin typeface="Times New Roman"/>
                <a:cs typeface="Times New Roman"/>
              </a:rPr>
              <a:t> </a:t>
            </a:r>
            <a:r>
              <a:rPr sz="2900" i="1" spc="165" dirty="0">
                <a:latin typeface="Times New Roman"/>
                <a:cs typeface="Times New Roman"/>
              </a:rPr>
              <a:t>CT	</a:t>
            </a:r>
            <a:r>
              <a:rPr sz="2900" spc="190" dirty="0">
                <a:latin typeface="Symbol"/>
                <a:cs typeface="Symbol"/>
              </a:rPr>
              <a:t></a:t>
            </a:r>
            <a:r>
              <a:rPr sz="2900" spc="-130" dirty="0">
                <a:latin typeface="Times New Roman"/>
                <a:cs typeface="Times New Roman"/>
              </a:rPr>
              <a:t> </a:t>
            </a:r>
            <a:r>
              <a:rPr sz="2900" i="1" spc="200" dirty="0">
                <a:latin typeface="Times New Roman"/>
                <a:cs typeface="Times New Roman"/>
              </a:rPr>
              <a:t>DT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84189" y="1842624"/>
            <a:ext cx="3287395" cy="1558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83105">
              <a:lnSpc>
                <a:spcPts val="1445"/>
              </a:lnSpc>
              <a:spcBef>
                <a:spcPts val="95"/>
              </a:spcBef>
            </a:pPr>
            <a:r>
              <a:rPr sz="1700" i="1" spc="55" dirty="0">
                <a:latin typeface="Times New Roman"/>
                <a:cs typeface="Times New Roman"/>
              </a:rPr>
              <a:t>T</a:t>
            </a:r>
            <a:r>
              <a:rPr sz="1800" spc="82" baseline="-18518" dirty="0">
                <a:latin typeface="Times New Roman"/>
                <a:cs typeface="Times New Roman"/>
              </a:rPr>
              <a:t>2</a:t>
            </a:r>
            <a:endParaRPr sz="1800" baseline="-18518">
              <a:latin typeface="Times New Roman"/>
              <a:cs typeface="Times New Roman"/>
            </a:endParaRPr>
          </a:p>
          <a:p>
            <a:pPr marL="50800">
              <a:lnSpc>
                <a:spcPts val="4625"/>
              </a:lnSpc>
              <a:tabLst>
                <a:tab pos="1457325" algn="l"/>
              </a:tabLst>
            </a:pPr>
            <a:r>
              <a:rPr sz="2900" i="1" spc="245" dirty="0">
                <a:latin typeface="Times New Roman"/>
                <a:cs typeface="Times New Roman"/>
              </a:rPr>
              <a:t>Q</a:t>
            </a:r>
            <a:r>
              <a:rPr sz="2900" i="1" spc="55" dirty="0">
                <a:latin typeface="Times New Roman"/>
                <a:cs typeface="Times New Roman"/>
              </a:rPr>
              <a:t> </a:t>
            </a:r>
            <a:r>
              <a:rPr sz="2900" spc="190" dirty="0">
                <a:latin typeface="Symbol"/>
                <a:cs typeface="Symbol"/>
              </a:rPr>
              <a:t></a:t>
            </a:r>
            <a:r>
              <a:rPr sz="2900" spc="5" dirty="0">
                <a:latin typeface="Times New Roman"/>
                <a:cs typeface="Times New Roman"/>
              </a:rPr>
              <a:t> </a:t>
            </a:r>
            <a:r>
              <a:rPr sz="2900" spc="190" dirty="0">
                <a:latin typeface="Symbol"/>
                <a:cs typeface="Symbol"/>
              </a:rPr>
              <a:t></a:t>
            </a:r>
            <a:r>
              <a:rPr sz="2900" i="1" spc="245" dirty="0">
                <a:latin typeface="Times New Roman"/>
                <a:cs typeface="Times New Roman"/>
              </a:rPr>
              <a:t>H</a:t>
            </a:r>
            <a:r>
              <a:rPr sz="2900" i="1" dirty="0">
                <a:latin typeface="Times New Roman"/>
                <a:cs typeface="Times New Roman"/>
              </a:rPr>
              <a:t>	</a:t>
            </a:r>
            <a:r>
              <a:rPr sz="2900" spc="190" dirty="0">
                <a:latin typeface="Symbol"/>
                <a:cs typeface="Symbol"/>
              </a:rPr>
              <a:t></a:t>
            </a:r>
            <a:r>
              <a:rPr sz="2900" spc="10" dirty="0">
                <a:latin typeface="Times New Roman"/>
                <a:cs typeface="Times New Roman"/>
              </a:rPr>
              <a:t> </a:t>
            </a:r>
            <a:r>
              <a:rPr sz="2900" i="1" spc="170" dirty="0">
                <a:latin typeface="Times New Roman"/>
                <a:cs typeface="Times New Roman"/>
              </a:rPr>
              <a:t>n</a:t>
            </a:r>
            <a:r>
              <a:rPr sz="2900" i="1" spc="-409" dirty="0">
                <a:latin typeface="Times New Roman"/>
                <a:cs typeface="Times New Roman"/>
              </a:rPr>
              <a:t> </a:t>
            </a:r>
            <a:r>
              <a:rPr sz="6525" spc="817" baseline="-13409" dirty="0">
                <a:latin typeface="Symbol"/>
                <a:cs typeface="Symbol"/>
              </a:rPr>
              <a:t></a:t>
            </a:r>
            <a:r>
              <a:rPr sz="2900" i="1" spc="145" dirty="0">
                <a:latin typeface="Times New Roman"/>
                <a:cs typeface="Times New Roman"/>
              </a:rPr>
              <a:t>C</a:t>
            </a:r>
            <a:r>
              <a:rPr sz="2900" i="1" spc="185" dirty="0">
                <a:latin typeface="Times New Roman"/>
                <a:cs typeface="Times New Roman"/>
              </a:rPr>
              <a:t>p</a:t>
            </a:r>
            <a:r>
              <a:rPr sz="2900" spc="-20" dirty="0">
                <a:latin typeface="Times New Roman"/>
                <a:cs typeface="Times New Roman"/>
              </a:rPr>
              <a:t>.</a:t>
            </a:r>
            <a:r>
              <a:rPr sz="2900" i="1" spc="150" dirty="0">
                <a:latin typeface="Times New Roman"/>
                <a:cs typeface="Times New Roman"/>
              </a:rPr>
              <a:t>dT</a:t>
            </a:r>
            <a:endParaRPr sz="2900">
              <a:latin typeface="Times New Roman"/>
              <a:cs typeface="Times New Roman"/>
            </a:endParaRPr>
          </a:p>
          <a:p>
            <a:pPr marL="1998980">
              <a:lnSpc>
                <a:spcPts val="2000"/>
              </a:lnSpc>
              <a:spcBef>
                <a:spcPts val="570"/>
              </a:spcBef>
            </a:pPr>
            <a:r>
              <a:rPr sz="1700" i="1" spc="-20" dirty="0">
                <a:latin typeface="Times New Roman"/>
                <a:cs typeface="Times New Roman"/>
              </a:rPr>
              <a:t>T</a:t>
            </a:r>
            <a:r>
              <a:rPr sz="1800" spc="-30" baseline="-18518" dirty="0">
                <a:latin typeface="Times New Roman"/>
                <a:cs typeface="Times New Roman"/>
              </a:rPr>
              <a:t>1</a:t>
            </a:r>
            <a:endParaRPr sz="1800" baseline="-18518">
              <a:latin typeface="Times New Roman"/>
              <a:cs typeface="Times New Roman"/>
            </a:endParaRPr>
          </a:p>
          <a:p>
            <a:pPr marL="85090">
              <a:lnSpc>
                <a:spcPts val="3440"/>
              </a:lnSpc>
            </a:pPr>
            <a:r>
              <a:rPr sz="4350" i="1" spc="232" baseline="-24904" dirty="0">
                <a:latin typeface="Times New Roman"/>
                <a:cs typeface="Times New Roman"/>
              </a:rPr>
              <a:t>Cp</a:t>
            </a:r>
            <a:r>
              <a:rPr sz="1700" i="1" spc="155" dirty="0">
                <a:latin typeface="Times New Roman"/>
                <a:cs typeface="Times New Roman"/>
              </a:rPr>
              <a:t>ig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14588" y="3615927"/>
            <a:ext cx="27749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i="1" spc="210" dirty="0">
                <a:latin typeface="Times New Roman"/>
                <a:cs typeface="Times New Roman"/>
              </a:rPr>
              <a:t>R</a:t>
            </a:r>
            <a:endParaRPr sz="2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84352"/>
            <a:ext cx="66948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0" spc="-15" dirty="0">
                <a:latin typeface="Calibri Light"/>
                <a:cs typeface="Calibri Light"/>
              </a:rPr>
              <a:t>Menentukan</a:t>
            </a:r>
            <a:r>
              <a:rPr sz="3600" i="0" spc="15" dirty="0">
                <a:latin typeface="Calibri Light"/>
                <a:cs typeface="Calibri Light"/>
              </a:rPr>
              <a:t> </a:t>
            </a:r>
            <a:r>
              <a:rPr sz="3600" i="0" spc="-20" dirty="0">
                <a:latin typeface="Calibri Light"/>
                <a:cs typeface="Calibri Light"/>
              </a:rPr>
              <a:t>Panas</a:t>
            </a:r>
            <a:r>
              <a:rPr sz="3600" i="0" spc="-5" dirty="0">
                <a:latin typeface="Calibri Light"/>
                <a:cs typeface="Calibri Light"/>
              </a:rPr>
              <a:t> Sensible</a:t>
            </a:r>
            <a:r>
              <a:rPr sz="3600" i="0" dirty="0">
                <a:latin typeface="Calibri Light"/>
                <a:cs typeface="Calibri Light"/>
              </a:rPr>
              <a:t> </a:t>
            </a:r>
            <a:r>
              <a:rPr sz="3600" i="0" spc="-15" dirty="0">
                <a:latin typeface="Calibri Light"/>
                <a:cs typeface="Calibri Light"/>
              </a:rPr>
              <a:t>(Cara</a:t>
            </a:r>
            <a:r>
              <a:rPr sz="3600" i="0" spc="-5" dirty="0">
                <a:latin typeface="Calibri Light"/>
                <a:cs typeface="Calibri Light"/>
              </a:rPr>
              <a:t> </a:t>
            </a:r>
            <a:r>
              <a:rPr sz="3600" i="0" dirty="0">
                <a:latin typeface="Calibri Light"/>
                <a:cs typeface="Calibri Light"/>
              </a:rPr>
              <a:t>2)</a:t>
            </a:r>
            <a:endParaRPr sz="36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61574" y="2432456"/>
            <a:ext cx="815340" cy="0"/>
          </a:xfrm>
          <a:custGeom>
            <a:avLst/>
            <a:gdLst/>
            <a:ahLst/>
            <a:cxnLst/>
            <a:rect l="l" t="t" r="r" b="b"/>
            <a:pathLst>
              <a:path w="815339">
                <a:moveTo>
                  <a:pt x="0" y="0"/>
                </a:moveTo>
                <a:lnTo>
                  <a:pt x="815181" y="0"/>
                </a:lnTo>
              </a:path>
            </a:pathLst>
          </a:custGeom>
          <a:ln w="19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23384" y="2432456"/>
            <a:ext cx="344805" cy="0"/>
          </a:xfrm>
          <a:custGeom>
            <a:avLst/>
            <a:gdLst/>
            <a:ahLst/>
            <a:cxnLst/>
            <a:rect l="l" t="t" r="r" b="b"/>
            <a:pathLst>
              <a:path w="344804">
                <a:moveTo>
                  <a:pt x="0" y="0"/>
                </a:moveTo>
                <a:lnTo>
                  <a:pt x="344339" y="0"/>
                </a:lnTo>
              </a:path>
            </a:pathLst>
          </a:custGeom>
          <a:ln w="19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18306" y="2432456"/>
            <a:ext cx="702310" cy="0"/>
          </a:xfrm>
          <a:custGeom>
            <a:avLst/>
            <a:gdLst/>
            <a:ahLst/>
            <a:cxnLst/>
            <a:rect l="l" t="t" r="r" b="b"/>
            <a:pathLst>
              <a:path w="702309">
                <a:moveTo>
                  <a:pt x="0" y="0"/>
                </a:moveTo>
                <a:lnTo>
                  <a:pt x="701747" y="0"/>
                </a:lnTo>
              </a:path>
            </a:pathLst>
          </a:custGeom>
          <a:ln w="19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36212" y="3768484"/>
            <a:ext cx="1401445" cy="0"/>
          </a:xfrm>
          <a:custGeom>
            <a:avLst/>
            <a:gdLst/>
            <a:ahLst/>
            <a:cxnLst/>
            <a:rect l="l" t="t" r="r" b="b"/>
            <a:pathLst>
              <a:path w="1401445">
                <a:moveTo>
                  <a:pt x="0" y="0"/>
                </a:moveTo>
                <a:lnTo>
                  <a:pt x="1400973" y="0"/>
                </a:lnTo>
              </a:path>
            </a:pathLst>
          </a:custGeom>
          <a:ln w="19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603860" y="4345440"/>
            <a:ext cx="407416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600" i="1" spc="-165" dirty="0">
                <a:latin typeface="Times New Roman"/>
                <a:cs typeface="Times New Roman"/>
              </a:rPr>
              <a:t>Q</a:t>
            </a:r>
            <a:r>
              <a:rPr sz="3600" i="1" spc="-90" dirty="0">
                <a:latin typeface="Times New Roman"/>
                <a:cs typeface="Times New Roman"/>
              </a:rPr>
              <a:t> </a:t>
            </a:r>
            <a:r>
              <a:rPr sz="3600" spc="-125" dirty="0">
                <a:latin typeface="Symbol"/>
                <a:cs typeface="Symbol"/>
              </a:rPr>
              <a:t></a:t>
            </a:r>
            <a:r>
              <a:rPr sz="3600" spc="-130" dirty="0">
                <a:latin typeface="Times New Roman"/>
                <a:cs typeface="Times New Roman"/>
              </a:rPr>
              <a:t> </a:t>
            </a:r>
            <a:r>
              <a:rPr sz="3600" spc="-170" dirty="0">
                <a:latin typeface="Symbol"/>
                <a:cs typeface="Symbol"/>
              </a:rPr>
              <a:t></a:t>
            </a:r>
            <a:r>
              <a:rPr sz="3600" i="1" spc="-165" dirty="0">
                <a:latin typeface="Times New Roman"/>
                <a:cs typeface="Times New Roman"/>
              </a:rPr>
              <a:t>H</a:t>
            </a:r>
            <a:r>
              <a:rPr sz="3600" i="1" spc="280" dirty="0">
                <a:latin typeface="Times New Roman"/>
                <a:cs typeface="Times New Roman"/>
              </a:rPr>
              <a:t> </a:t>
            </a:r>
            <a:r>
              <a:rPr sz="3600" spc="-125" dirty="0">
                <a:latin typeface="Symbol"/>
                <a:cs typeface="Symbol"/>
              </a:rPr>
              <a:t></a:t>
            </a:r>
            <a:r>
              <a:rPr sz="3600" spc="-240" dirty="0">
                <a:latin typeface="Times New Roman"/>
                <a:cs typeface="Times New Roman"/>
              </a:rPr>
              <a:t> </a:t>
            </a:r>
            <a:r>
              <a:rPr sz="3600" i="1" spc="-235" dirty="0">
                <a:latin typeface="Times New Roman"/>
                <a:cs typeface="Times New Roman"/>
              </a:rPr>
              <a:t>C</a:t>
            </a:r>
            <a:r>
              <a:rPr sz="3600" i="1" spc="5" dirty="0">
                <a:latin typeface="Times New Roman"/>
                <a:cs typeface="Times New Roman"/>
              </a:rPr>
              <a:t>p</a:t>
            </a:r>
            <a:r>
              <a:rPr sz="3150" i="1" spc="-367" baseline="-23809" dirty="0">
                <a:latin typeface="Times New Roman"/>
                <a:cs typeface="Times New Roman"/>
              </a:rPr>
              <a:t>m</a:t>
            </a:r>
            <a:r>
              <a:rPr sz="3150" i="1" spc="-104" baseline="-23809" dirty="0">
                <a:latin typeface="Times New Roman"/>
                <a:cs typeface="Times New Roman"/>
              </a:rPr>
              <a:t>h</a:t>
            </a:r>
            <a:r>
              <a:rPr sz="3150" i="1" spc="7" baseline="-23809" dirty="0">
                <a:latin typeface="Times New Roman"/>
                <a:cs typeface="Times New Roman"/>
              </a:rPr>
              <a:t> </a:t>
            </a:r>
            <a:r>
              <a:rPr sz="3600" spc="-200" dirty="0">
                <a:latin typeface="Times New Roman"/>
                <a:cs typeface="Times New Roman"/>
              </a:rPr>
              <a:t>(</a:t>
            </a:r>
            <a:r>
              <a:rPr sz="3600" i="1" spc="-280" dirty="0">
                <a:latin typeface="Times New Roman"/>
                <a:cs typeface="Times New Roman"/>
              </a:rPr>
              <a:t>T</a:t>
            </a:r>
            <a:r>
              <a:rPr sz="3150" spc="-104" baseline="-23809" dirty="0">
                <a:latin typeface="Times New Roman"/>
                <a:cs typeface="Times New Roman"/>
              </a:rPr>
              <a:t>2</a:t>
            </a:r>
            <a:r>
              <a:rPr sz="3150" baseline="-23809" dirty="0">
                <a:latin typeface="Times New Roman"/>
                <a:cs typeface="Times New Roman"/>
              </a:rPr>
              <a:t> </a:t>
            </a:r>
            <a:r>
              <a:rPr sz="3150" spc="-232" baseline="-23809" dirty="0">
                <a:latin typeface="Times New Roman"/>
                <a:cs typeface="Times New Roman"/>
              </a:rPr>
              <a:t> </a:t>
            </a:r>
            <a:r>
              <a:rPr sz="3600" spc="-125" dirty="0">
                <a:latin typeface="Symbol"/>
                <a:cs typeface="Symbol"/>
              </a:rPr>
              <a:t></a:t>
            </a:r>
            <a:r>
              <a:rPr sz="3600" spc="-555" dirty="0">
                <a:latin typeface="Times New Roman"/>
                <a:cs typeface="Times New Roman"/>
              </a:rPr>
              <a:t> </a:t>
            </a:r>
            <a:r>
              <a:rPr sz="3600" i="1" spc="-490" dirty="0">
                <a:latin typeface="Times New Roman"/>
                <a:cs typeface="Times New Roman"/>
              </a:rPr>
              <a:t>T</a:t>
            </a:r>
            <a:r>
              <a:rPr sz="3150" spc="-104" baseline="-23809" dirty="0">
                <a:latin typeface="Times New Roman"/>
                <a:cs typeface="Times New Roman"/>
              </a:rPr>
              <a:t>1</a:t>
            </a:r>
            <a:r>
              <a:rPr sz="3150" spc="-465" baseline="-23809" dirty="0">
                <a:latin typeface="Times New Roman"/>
                <a:cs typeface="Times New Roman"/>
              </a:rPr>
              <a:t> </a:t>
            </a:r>
            <a:r>
              <a:rPr sz="3600" spc="-75" dirty="0">
                <a:latin typeface="Times New Roman"/>
                <a:cs typeface="Times New Roman"/>
              </a:rPr>
              <a:t>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24649" y="3767292"/>
            <a:ext cx="240029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spc="-114" dirty="0">
                <a:latin typeface="Times New Roman"/>
                <a:cs typeface="Times New Roman"/>
              </a:rPr>
              <a:t>2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58744" y="3123774"/>
            <a:ext cx="179768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5400" spc="-187" baseline="-34722" dirty="0">
                <a:latin typeface="Symbol"/>
                <a:cs typeface="Symbol"/>
              </a:rPr>
              <a:t></a:t>
            </a:r>
            <a:r>
              <a:rPr sz="5400" spc="135" baseline="-34722" dirty="0">
                <a:latin typeface="Times New Roman"/>
                <a:cs typeface="Times New Roman"/>
              </a:rPr>
              <a:t> </a:t>
            </a:r>
            <a:r>
              <a:rPr sz="3600" spc="-200" dirty="0">
                <a:latin typeface="Times New Roman"/>
                <a:cs typeface="Times New Roman"/>
              </a:rPr>
              <a:t>(</a:t>
            </a:r>
            <a:r>
              <a:rPr sz="3600" i="1" spc="-495" dirty="0">
                <a:latin typeface="Times New Roman"/>
                <a:cs typeface="Times New Roman"/>
              </a:rPr>
              <a:t>T</a:t>
            </a:r>
            <a:r>
              <a:rPr sz="3150" spc="-104" baseline="-23809" dirty="0">
                <a:latin typeface="Times New Roman"/>
                <a:cs typeface="Times New Roman"/>
              </a:rPr>
              <a:t>1</a:t>
            </a:r>
            <a:r>
              <a:rPr sz="3150" spc="330" baseline="-23809" dirty="0">
                <a:latin typeface="Times New Roman"/>
                <a:cs typeface="Times New Roman"/>
              </a:rPr>
              <a:t> </a:t>
            </a:r>
            <a:r>
              <a:rPr sz="3600" spc="-125" dirty="0">
                <a:latin typeface="Symbol"/>
                <a:cs typeface="Symbol"/>
              </a:rPr>
              <a:t></a:t>
            </a:r>
            <a:r>
              <a:rPr sz="3600" spc="-500" dirty="0">
                <a:latin typeface="Times New Roman"/>
                <a:cs typeface="Times New Roman"/>
              </a:rPr>
              <a:t> </a:t>
            </a:r>
            <a:r>
              <a:rPr sz="3600" i="1" spc="-280" dirty="0">
                <a:latin typeface="Times New Roman"/>
                <a:cs typeface="Times New Roman"/>
              </a:rPr>
              <a:t>T</a:t>
            </a:r>
            <a:r>
              <a:rPr sz="3150" spc="-104" baseline="-23809" dirty="0">
                <a:latin typeface="Times New Roman"/>
                <a:cs typeface="Times New Roman"/>
              </a:rPr>
              <a:t>2</a:t>
            </a:r>
            <a:r>
              <a:rPr sz="3150" spc="-232" baseline="-23809" dirty="0">
                <a:latin typeface="Times New Roman"/>
                <a:cs typeface="Times New Roman"/>
              </a:rPr>
              <a:t> </a:t>
            </a:r>
            <a:r>
              <a:rPr sz="3600" spc="-75" dirty="0">
                <a:latin typeface="Times New Roman"/>
                <a:cs typeface="Times New Roman"/>
              </a:rPr>
              <a:t>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21789" y="2075437"/>
            <a:ext cx="5975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spc="-185" dirty="0">
                <a:latin typeface="Times New Roman"/>
                <a:cs typeface="Times New Roman"/>
              </a:rPr>
              <a:t>(4</a:t>
            </a:r>
            <a:r>
              <a:rPr sz="3600" i="1" spc="-185" dirty="0">
                <a:latin typeface="Times New Roman"/>
                <a:cs typeface="Times New Roman"/>
              </a:rPr>
              <a:t>T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83167" y="2431225"/>
            <a:ext cx="240029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spc="-114" dirty="0">
                <a:latin typeface="Times New Roman"/>
                <a:cs typeface="Times New Roman"/>
              </a:rPr>
              <a:t>3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99866" y="2737067"/>
            <a:ext cx="470534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2105" algn="l"/>
              </a:tabLst>
            </a:pPr>
            <a:r>
              <a:rPr sz="2100" spc="-70" dirty="0">
                <a:latin typeface="Times New Roman"/>
                <a:cs typeface="Times New Roman"/>
              </a:rPr>
              <a:t>1	2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81396" y="2380368"/>
            <a:ext cx="470534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2105" algn="l"/>
              </a:tabLst>
            </a:pPr>
            <a:r>
              <a:rPr sz="2100" spc="-70" dirty="0">
                <a:latin typeface="Times New Roman"/>
                <a:cs typeface="Times New Roman"/>
              </a:rPr>
              <a:t>1	2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09066" y="2075437"/>
            <a:ext cx="143827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spc="-125" dirty="0">
                <a:latin typeface="Symbol"/>
                <a:cs typeface="Symbol"/>
              </a:rPr>
              <a:t></a:t>
            </a:r>
            <a:r>
              <a:rPr sz="3600" spc="-545" dirty="0">
                <a:latin typeface="Times New Roman"/>
                <a:cs typeface="Times New Roman"/>
              </a:rPr>
              <a:t> </a:t>
            </a:r>
            <a:r>
              <a:rPr sz="3600" i="1" spc="-125" dirty="0">
                <a:latin typeface="Times New Roman"/>
                <a:cs typeface="Times New Roman"/>
              </a:rPr>
              <a:t>T</a:t>
            </a:r>
            <a:r>
              <a:rPr sz="3600" i="1" spc="-484" dirty="0">
                <a:latin typeface="Times New Roman"/>
                <a:cs typeface="Times New Roman"/>
              </a:rPr>
              <a:t> </a:t>
            </a:r>
            <a:r>
              <a:rPr sz="3600" i="1" spc="-125" dirty="0">
                <a:latin typeface="Times New Roman"/>
                <a:cs typeface="Times New Roman"/>
              </a:rPr>
              <a:t>T</a:t>
            </a:r>
            <a:r>
              <a:rPr sz="3600" i="1" spc="310" dirty="0">
                <a:latin typeface="Times New Roman"/>
                <a:cs typeface="Times New Roman"/>
              </a:rPr>
              <a:t> </a:t>
            </a:r>
            <a:r>
              <a:rPr sz="3600" spc="-75" dirty="0">
                <a:latin typeface="Times New Roman"/>
                <a:cs typeface="Times New Roman"/>
              </a:rPr>
              <a:t>)</a:t>
            </a:r>
            <a:r>
              <a:rPr sz="3600" spc="-355" dirty="0">
                <a:latin typeface="Times New Roman"/>
                <a:cs typeface="Times New Roman"/>
              </a:rPr>
              <a:t> </a:t>
            </a:r>
            <a:r>
              <a:rPr sz="3600" spc="-125" dirty="0">
                <a:latin typeface="Symbol"/>
                <a:cs typeface="Symbol"/>
              </a:rPr>
              <a:t></a:t>
            </a:r>
            <a:endParaRPr sz="36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87875" y="2061799"/>
            <a:ext cx="340360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>
              <a:lnSpc>
                <a:spcPts val="2515"/>
              </a:lnSpc>
              <a:spcBef>
                <a:spcPts val="100"/>
              </a:spcBef>
            </a:pPr>
            <a:r>
              <a:rPr sz="2100" spc="-70" dirty="0">
                <a:latin typeface="Times New Roman"/>
                <a:cs typeface="Times New Roman"/>
              </a:rPr>
              <a:t>2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ts val="2515"/>
              </a:lnSpc>
            </a:pPr>
            <a:r>
              <a:rPr sz="2100" i="1" spc="-50" dirty="0">
                <a:latin typeface="Times New Roman"/>
                <a:cs typeface="Times New Roman"/>
              </a:rPr>
              <a:t>am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15619" y="3410592"/>
            <a:ext cx="26416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i="1" spc="-125" dirty="0">
                <a:latin typeface="Times New Roman"/>
                <a:cs typeface="Times New Roman"/>
              </a:rPr>
              <a:t>T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08092" y="2431225"/>
            <a:ext cx="55562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i="1" spc="290" dirty="0">
                <a:latin typeface="Times New Roman"/>
                <a:cs typeface="Times New Roman"/>
              </a:rPr>
              <a:t>T</a:t>
            </a:r>
            <a:r>
              <a:rPr sz="3600" i="1" spc="-125" dirty="0">
                <a:latin typeface="Times New Roman"/>
                <a:cs typeface="Times New Roman"/>
              </a:rPr>
              <a:t>T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910164" y="1787708"/>
            <a:ext cx="33528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i="1" spc="-165" dirty="0">
                <a:latin typeface="Times New Roman"/>
                <a:cs typeface="Times New Roman"/>
              </a:rPr>
              <a:t>D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826026" y="1787708"/>
            <a:ext cx="31178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i="1" spc="-150" dirty="0">
                <a:latin typeface="Times New Roman"/>
                <a:cs typeface="Times New Roman"/>
              </a:rPr>
              <a:t>C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933661" y="2431225"/>
            <a:ext cx="28765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i="1" spc="-140" dirty="0">
                <a:latin typeface="Times New Roman"/>
                <a:cs typeface="Times New Roman"/>
              </a:rPr>
              <a:t>R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39676" y="1583495"/>
            <a:ext cx="78232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5400" i="1" spc="-112" baseline="-24691" dirty="0">
                <a:latin typeface="Times New Roman"/>
                <a:cs typeface="Times New Roman"/>
              </a:rPr>
              <a:t>Cp</a:t>
            </a:r>
            <a:r>
              <a:rPr sz="2100" i="1" spc="-75" dirty="0">
                <a:latin typeface="Times New Roman"/>
                <a:cs typeface="Times New Roman"/>
              </a:rPr>
              <a:t>ig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35615" y="3716434"/>
            <a:ext cx="34036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i="1" spc="-50" dirty="0">
                <a:latin typeface="Times New Roman"/>
                <a:cs typeface="Times New Roman"/>
              </a:rPr>
              <a:t>am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68842" y="2380368"/>
            <a:ext cx="34036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i="1" spc="-50" dirty="0">
                <a:latin typeface="Times New Roman"/>
                <a:cs typeface="Times New Roman"/>
              </a:rPr>
              <a:t>am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77451" y="2075437"/>
            <a:ext cx="217487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925955" algn="l"/>
              </a:tabLst>
            </a:pPr>
            <a:r>
              <a:rPr sz="3600" spc="-125" dirty="0">
                <a:latin typeface="Symbol"/>
                <a:cs typeface="Symbol"/>
              </a:rPr>
              <a:t></a:t>
            </a:r>
            <a:r>
              <a:rPr sz="3600" spc="125" dirty="0">
                <a:latin typeface="Times New Roman"/>
                <a:cs typeface="Times New Roman"/>
              </a:rPr>
              <a:t> </a:t>
            </a:r>
            <a:r>
              <a:rPr sz="3600" i="1" spc="-140" dirty="0">
                <a:latin typeface="Times New Roman"/>
                <a:cs typeface="Times New Roman"/>
              </a:rPr>
              <a:t>A</a:t>
            </a:r>
            <a:r>
              <a:rPr sz="3600" i="1" spc="-450" dirty="0">
                <a:latin typeface="Times New Roman"/>
                <a:cs typeface="Times New Roman"/>
              </a:rPr>
              <a:t> </a:t>
            </a:r>
            <a:r>
              <a:rPr sz="3600" spc="-125" dirty="0">
                <a:latin typeface="Symbol"/>
                <a:cs typeface="Symbol"/>
              </a:rPr>
              <a:t></a:t>
            </a:r>
            <a:r>
              <a:rPr sz="3600" spc="-185" dirty="0">
                <a:latin typeface="Times New Roman"/>
                <a:cs typeface="Times New Roman"/>
              </a:rPr>
              <a:t> </a:t>
            </a:r>
            <a:r>
              <a:rPr sz="3600" i="1" spc="-160" dirty="0">
                <a:latin typeface="Times New Roman"/>
                <a:cs typeface="Times New Roman"/>
              </a:rPr>
              <a:t>B</a:t>
            </a:r>
            <a:r>
              <a:rPr sz="3600" i="1" spc="-125" dirty="0">
                <a:latin typeface="Times New Roman"/>
                <a:cs typeface="Times New Roman"/>
              </a:rPr>
              <a:t>T</a:t>
            </a:r>
            <a:r>
              <a:rPr sz="3600" i="1" dirty="0">
                <a:latin typeface="Times New Roman"/>
                <a:cs typeface="Times New Roman"/>
              </a:rPr>
              <a:t>	</a:t>
            </a:r>
            <a:r>
              <a:rPr sz="3600" spc="-125" dirty="0">
                <a:latin typeface="Symbol"/>
                <a:cs typeface="Symbol"/>
              </a:rPr>
              <a:t></a:t>
            </a:r>
            <a:endParaRPr sz="3600" dirty="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18065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i="0" spc="-20" dirty="0">
                <a:latin typeface="Calibri Light"/>
                <a:cs typeface="Calibri Light"/>
              </a:rPr>
              <a:t>Contoh: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93493"/>
            <a:ext cx="10083165" cy="377411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70"/>
              </a:spcBef>
            </a:pPr>
            <a:r>
              <a:rPr sz="2800" spc="-45" dirty="0">
                <a:latin typeface="Calibri"/>
                <a:cs typeface="Calibri"/>
              </a:rPr>
              <a:t>Tentukan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Panas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yang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diperlukan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untuk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menaikkan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suhu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mol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metana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dari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260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menjadi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600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C.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lang="en-US" sz="2800" spc="-2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spc="-20" dirty="0" err="1">
                <a:latin typeface="Calibri"/>
                <a:cs typeface="Calibri"/>
              </a:rPr>
              <a:t>Penyelesaian</a:t>
            </a:r>
            <a:r>
              <a:rPr sz="2800" spc="-10" dirty="0">
                <a:latin typeface="Calibri"/>
                <a:cs typeface="Calibri"/>
              </a:rPr>
              <a:t> (Metode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1):</a:t>
            </a:r>
            <a:endParaRPr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Calibri"/>
                <a:cs typeface="Calibri"/>
              </a:rPr>
              <a:t>Ubah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Temperatur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ke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dalam</a:t>
            </a:r>
            <a:r>
              <a:rPr sz="2800" spc="-5" dirty="0">
                <a:latin typeface="Calibri"/>
                <a:cs typeface="Calibri"/>
              </a:rPr>
              <a:t> K</a:t>
            </a:r>
            <a:endParaRPr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Calibri"/>
                <a:cs typeface="Calibri"/>
              </a:rPr>
              <a:t>Lihat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data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5" dirty="0">
                <a:latin typeface="Calibri"/>
                <a:cs typeface="Calibri"/>
              </a:rPr>
              <a:t>A,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C,</a:t>
            </a:r>
            <a:r>
              <a:rPr sz="2800" spc="-5" dirty="0">
                <a:latin typeface="Calibri"/>
                <a:cs typeface="Calibri"/>
              </a:rPr>
              <a:t> 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pada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Tabel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4.1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untuk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metana</a:t>
            </a:r>
            <a:endParaRPr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Calibri"/>
                <a:cs typeface="Calibri"/>
              </a:rPr>
              <a:t>Masukkan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data</a:t>
            </a:r>
            <a:r>
              <a:rPr sz="2800" spc="-5" dirty="0">
                <a:latin typeface="Calibri"/>
                <a:cs typeface="Calibri"/>
              </a:rPr>
              <a:t> A,B,C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dan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ke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dalam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persamaan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polinomial</a:t>
            </a:r>
            <a:endParaRPr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20" dirty="0">
                <a:latin typeface="Calibri"/>
                <a:cs typeface="Calibri"/>
              </a:rPr>
              <a:t>Integralkan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sehingga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didapat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nilai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Q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3306" y="228600"/>
            <a:ext cx="5138606" cy="82217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88676" rIns="0" bIns="0" rtlCol="0">
            <a:spAutoFit/>
          </a:bodyPr>
          <a:lstStyle/>
          <a:p>
            <a:pPr marL="71401">
              <a:spcBef>
                <a:spcPts val="698"/>
              </a:spcBef>
            </a:pPr>
            <a:r>
              <a:rPr sz="4761" i="0" spc="-9" dirty="0">
                <a:latin typeface="Arial" panose="020B0604020202020204" pitchFamily="34" charset="0"/>
                <a:cs typeface="Arial" panose="020B0604020202020204" pitchFamily="34" charset="0"/>
              </a:rPr>
              <a:t>Pendahuluan</a:t>
            </a:r>
            <a:endParaRPr sz="476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3306" y="1143000"/>
            <a:ext cx="10596694" cy="1538347"/>
          </a:xfrm>
          <a:prstGeom prst="rect">
            <a:avLst/>
          </a:prstGeom>
        </p:spPr>
        <p:txBody>
          <a:bodyPr vert="horz" wrap="square" lIns="0" tIns="73129" rIns="0" bIns="0" rtlCol="0">
            <a:spAutoFit/>
          </a:bodyPr>
          <a:lstStyle/>
          <a:p>
            <a:pPr marL="192323" marR="6334" indent="-181383">
              <a:lnSpc>
                <a:spcPts val="2757"/>
              </a:lnSpc>
              <a:spcBef>
                <a:spcPts val="825"/>
              </a:spcBef>
              <a:buFont typeface="Arial MT"/>
              <a:buChar char="•"/>
              <a:tabLst>
                <a:tab pos="193475" algn="l"/>
              </a:tabLst>
            </a:pP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ilmu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kesetimbangan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2323" marR="6334" indent="-181383">
              <a:lnSpc>
                <a:spcPts val="2757"/>
              </a:lnSpc>
              <a:spcBef>
                <a:spcPts val="825"/>
              </a:spcBef>
              <a:buFont typeface="Arial MT"/>
              <a:buChar char="•"/>
              <a:tabLst>
                <a:tab pos="193475" algn="l"/>
              </a:tabLst>
            </a:pP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sz="2000" spc="34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sz="2000" spc="35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sz="2000" spc="3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sz="2000" spc="2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sz="2000" spc="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sz="20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thermodinamika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2323" marR="4607" indent="-181383">
              <a:lnSpc>
                <a:spcPct val="90200"/>
              </a:lnSpc>
              <a:spcBef>
                <a:spcPts val="739"/>
              </a:spcBef>
              <a:buFont typeface="Arial MT"/>
              <a:buChar char="•"/>
              <a:tabLst>
                <a:tab pos="193475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sz="2000" spc="32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sz="2000" spc="4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sz="2000" spc="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sz="2000" spc="4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kekekalan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000" spc="1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sz="2000" spc="2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sz="2000" spc="2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sz="2000" spc="2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sz="2000" spc="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dimusnahkan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dibuat,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bentuknya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9D437A07-7174-4302-B2DC-3968114E433B}"/>
              </a:ext>
            </a:extLst>
          </p:cNvPr>
          <p:cNvSpPr txBox="1">
            <a:spLocks/>
          </p:cNvSpPr>
          <p:nvPr/>
        </p:nvSpPr>
        <p:spPr>
          <a:xfrm>
            <a:off x="914400" y="2819400"/>
            <a:ext cx="9677399" cy="289229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88676" rIns="0" bIns="0" rtlCol="0">
            <a:spAutoFit/>
          </a:bodyPr>
          <a:lstStyle>
            <a:lvl1pPr>
              <a:defRPr sz="2850" b="0" i="1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71401">
              <a:lnSpc>
                <a:spcPct val="150000"/>
              </a:lnSpc>
              <a:spcBef>
                <a:spcPts val="698"/>
              </a:spcBef>
            </a:pPr>
            <a:r>
              <a:rPr lang="en-ID" sz="2000" b="1" i="0" kern="0" spc="-9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ID" sz="2000" b="1" i="0" kern="0" spc="-9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92899" indent="-181383">
              <a:lnSpc>
                <a:spcPct val="150000"/>
              </a:lnSpc>
              <a:buFont typeface="Arial MT"/>
              <a:buChar char="•"/>
              <a:tabLst>
                <a:tab pos="192899" algn="l"/>
              </a:tabLst>
            </a:pP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Menghitung</a:t>
            </a:r>
            <a:r>
              <a:rPr lang="en-ID" sz="2000" i="0" spc="-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ID" sz="2000" i="0" spc="-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pemanas</a:t>
            </a:r>
            <a:endParaRPr lang="en-ID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2899" indent="-181383">
              <a:lnSpc>
                <a:spcPct val="150000"/>
              </a:lnSpc>
              <a:buFont typeface="Arial MT"/>
              <a:buChar char="•"/>
              <a:tabLst>
                <a:tab pos="192899" algn="l"/>
              </a:tabLst>
            </a:pP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Menghitung</a:t>
            </a:r>
            <a:r>
              <a:rPr lang="en-ID" sz="2000" i="0" spc="-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ID" sz="2000" i="0" spc="-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pendingin</a:t>
            </a:r>
            <a:endParaRPr lang="en-ID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2323" marR="4607" indent="-181383">
              <a:lnSpc>
                <a:spcPct val="150000"/>
              </a:lnSpc>
              <a:buFont typeface="Arial MT"/>
              <a:buChar char="•"/>
              <a:tabLst>
                <a:tab pos="193475" algn="l"/>
              </a:tabLst>
            </a:pP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i="0" spc="-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desain</a:t>
            </a:r>
            <a:r>
              <a:rPr lang="en-ID" sz="2000" i="0" spc="-1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ID" sz="2000" i="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perpindahan</a:t>
            </a:r>
            <a:r>
              <a:rPr lang="en-ID" sz="2000" i="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endParaRPr lang="en-ID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2323" marR="145106" indent="-181383">
              <a:lnSpc>
                <a:spcPct val="150000"/>
              </a:lnSpc>
              <a:buFont typeface="Arial MT"/>
              <a:buChar char="•"/>
              <a:tabLst>
                <a:tab pos="193475" algn="l"/>
              </a:tabLst>
            </a:pP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Menghitung</a:t>
            </a:r>
            <a:r>
              <a:rPr lang="en-ID" sz="2000" i="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suhu</a:t>
            </a:r>
            <a:r>
              <a:rPr lang="en-ID" sz="2000" i="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dirty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ID" sz="2000" i="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ID" sz="2000" i="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ID" sz="2000" i="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endParaRPr lang="en-ID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01">
              <a:lnSpc>
                <a:spcPct val="150000"/>
              </a:lnSpc>
              <a:spcBef>
                <a:spcPts val="698"/>
              </a:spcBef>
            </a:pPr>
            <a:endParaRPr lang="en-ID" sz="2000" i="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09394" y="349656"/>
            <a:ext cx="5182870" cy="564705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425"/>
              </a:spcBef>
            </a:pPr>
            <a:r>
              <a:rPr sz="2800" spc="5" dirty="0">
                <a:latin typeface="Calibri"/>
                <a:cs typeface="Calibri"/>
              </a:rPr>
              <a:t>T</a:t>
            </a:r>
            <a:r>
              <a:rPr sz="2775" spc="7" baseline="-21021" dirty="0">
                <a:latin typeface="Calibri"/>
                <a:cs typeface="Calibri"/>
              </a:rPr>
              <a:t>1</a:t>
            </a:r>
            <a:r>
              <a:rPr sz="2775" spc="307" baseline="-21021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260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+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273,15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533,15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K</a:t>
            </a:r>
            <a:endParaRPr sz="2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320"/>
              </a:spcBef>
            </a:pPr>
            <a:r>
              <a:rPr sz="2800" spc="5" dirty="0">
                <a:latin typeface="Calibri"/>
                <a:cs typeface="Calibri"/>
              </a:rPr>
              <a:t>T</a:t>
            </a:r>
            <a:r>
              <a:rPr sz="2775" spc="7" baseline="-21021" dirty="0">
                <a:latin typeface="Calibri"/>
                <a:cs typeface="Calibri"/>
              </a:rPr>
              <a:t>2</a:t>
            </a:r>
            <a:r>
              <a:rPr sz="2775" spc="307" baseline="-21021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600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+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273,15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873,15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K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2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latin typeface="Calibri"/>
                <a:cs typeface="Calibri"/>
              </a:rPr>
              <a:t>Dari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Tabel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4.1</a:t>
            </a:r>
            <a:endParaRPr sz="2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320"/>
              </a:spcBef>
            </a:pP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1,702</a:t>
            </a:r>
            <a:endParaRPr sz="2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Calibri"/>
                <a:cs typeface="Calibri"/>
              </a:rPr>
              <a:t>B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9,081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x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10</a:t>
            </a:r>
            <a:r>
              <a:rPr sz="2775" baseline="25525" dirty="0">
                <a:latin typeface="Calibri"/>
                <a:cs typeface="Calibri"/>
              </a:rPr>
              <a:t>-3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325"/>
              </a:spcBef>
            </a:pP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-2,164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x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10</a:t>
            </a:r>
            <a:r>
              <a:rPr sz="2775" baseline="25525" dirty="0">
                <a:latin typeface="Calibri"/>
                <a:cs typeface="Calibri"/>
              </a:rPr>
              <a:t>-6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325"/>
              </a:spcBef>
            </a:pP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2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Cp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+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BT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+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10" dirty="0">
                <a:latin typeface="Calibri"/>
                <a:cs typeface="Calibri"/>
              </a:rPr>
              <a:t>CT</a:t>
            </a:r>
            <a:r>
              <a:rPr sz="2775" spc="15" baseline="25525" dirty="0">
                <a:latin typeface="Calibri"/>
                <a:cs typeface="Calibri"/>
              </a:rPr>
              <a:t>2</a:t>
            </a:r>
            <a:r>
              <a:rPr sz="2775" spc="315" baseline="255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+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DT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775" baseline="25525" dirty="0">
                <a:latin typeface="Calibri"/>
                <a:cs typeface="Calibri"/>
              </a:rPr>
              <a:t>-2</a:t>
            </a:r>
            <a:r>
              <a:rPr sz="2800" dirty="0"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  <a:p>
            <a:pPr marL="417830" algn="ctr">
              <a:lnSpc>
                <a:spcPct val="100000"/>
              </a:lnSpc>
              <a:spcBef>
                <a:spcPts val="325"/>
              </a:spcBef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=	8,314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(1,702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+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9,081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x </a:t>
            </a:r>
            <a:r>
              <a:rPr sz="2800" spc="5" dirty="0">
                <a:latin typeface="Calibri"/>
                <a:cs typeface="Calibri"/>
              </a:rPr>
              <a:t>10</a:t>
            </a:r>
            <a:r>
              <a:rPr sz="2775" spc="7" baseline="25525" dirty="0">
                <a:latin typeface="Calibri"/>
                <a:cs typeface="Calibri"/>
              </a:rPr>
              <a:t>-3</a:t>
            </a:r>
            <a:r>
              <a:rPr sz="2775" spc="37" baseline="255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+</a:t>
            </a:r>
            <a:endParaRPr sz="2800">
              <a:latin typeface="Calibri"/>
              <a:cs typeface="Calibri"/>
            </a:endParaRPr>
          </a:p>
          <a:p>
            <a:pPr marR="605155" algn="ctr">
              <a:lnSpc>
                <a:spcPct val="100000"/>
              </a:lnSpc>
              <a:spcBef>
                <a:spcPts val="334"/>
              </a:spcBef>
            </a:pPr>
            <a:r>
              <a:rPr sz="2800" spc="-5" dirty="0">
                <a:latin typeface="Calibri"/>
                <a:cs typeface="Calibri"/>
              </a:rPr>
              <a:t>-2,164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x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10</a:t>
            </a:r>
            <a:r>
              <a:rPr sz="2775" baseline="25525" dirty="0">
                <a:latin typeface="Calibri"/>
                <a:cs typeface="Calibri"/>
              </a:rPr>
              <a:t>-6</a:t>
            </a:r>
            <a:r>
              <a:rPr sz="2775" spc="22" baseline="25525" dirty="0">
                <a:latin typeface="Calibri"/>
                <a:cs typeface="Calibri"/>
              </a:rPr>
              <a:t> </a:t>
            </a:r>
            <a:r>
              <a:rPr sz="2800" spc="5" dirty="0">
                <a:latin typeface="Calibri"/>
                <a:cs typeface="Calibri"/>
              </a:rPr>
              <a:t>T</a:t>
            </a:r>
            <a:r>
              <a:rPr sz="2775" spc="7" baseline="25525" dirty="0">
                <a:latin typeface="Calibri"/>
                <a:cs typeface="Calibri"/>
              </a:rPr>
              <a:t>2</a:t>
            </a:r>
            <a:r>
              <a:rPr sz="2775" spc="307" baseline="255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+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21460" y="4233237"/>
            <a:ext cx="0" cy="438150"/>
          </a:xfrm>
          <a:custGeom>
            <a:avLst/>
            <a:gdLst/>
            <a:ahLst/>
            <a:cxnLst/>
            <a:rect l="l" t="t" r="r" b="b"/>
            <a:pathLst>
              <a:path h="438150">
                <a:moveTo>
                  <a:pt x="0" y="0"/>
                </a:moveTo>
                <a:lnTo>
                  <a:pt x="0" y="437702"/>
                </a:lnTo>
              </a:path>
            </a:pathLst>
          </a:custGeom>
          <a:ln w="153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09638" y="4451739"/>
            <a:ext cx="814705" cy="0"/>
          </a:xfrm>
          <a:custGeom>
            <a:avLst/>
            <a:gdLst/>
            <a:ahLst/>
            <a:cxnLst/>
            <a:rect l="l" t="t" r="r" b="b"/>
            <a:pathLst>
              <a:path w="814704">
                <a:moveTo>
                  <a:pt x="0" y="0"/>
                </a:moveTo>
                <a:lnTo>
                  <a:pt x="814297" y="0"/>
                </a:lnTo>
              </a:path>
            </a:pathLst>
          </a:custGeom>
          <a:ln w="153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03073" y="4186797"/>
            <a:ext cx="0" cy="530860"/>
          </a:xfrm>
          <a:custGeom>
            <a:avLst/>
            <a:gdLst/>
            <a:ahLst/>
            <a:cxnLst/>
            <a:rect l="l" t="t" r="r" b="b"/>
            <a:pathLst>
              <a:path h="530860">
                <a:moveTo>
                  <a:pt x="0" y="0"/>
                </a:moveTo>
                <a:lnTo>
                  <a:pt x="0" y="530597"/>
                </a:lnTo>
              </a:path>
            </a:pathLst>
          </a:custGeom>
          <a:ln w="153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98037" y="4451739"/>
            <a:ext cx="819785" cy="0"/>
          </a:xfrm>
          <a:custGeom>
            <a:avLst/>
            <a:gdLst/>
            <a:ahLst/>
            <a:cxnLst/>
            <a:rect l="l" t="t" r="r" b="b"/>
            <a:pathLst>
              <a:path w="819784">
                <a:moveTo>
                  <a:pt x="0" y="0"/>
                </a:moveTo>
                <a:lnTo>
                  <a:pt x="819472" y="0"/>
                </a:lnTo>
              </a:path>
            </a:pathLst>
          </a:custGeom>
          <a:ln w="153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06084" y="4186797"/>
            <a:ext cx="0" cy="530860"/>
          </a:xfrm>
          <a:custGeom>
            <a:avLst/>
            <a:gdLst/>
            <a:ahLst/>
            <a:cxnLst/>
            <a:rect l="l" t="t" r="r" b="b"/>
            <a:pathLst>
              <a:path h="530860">
                <a:moveTo>
                  <a:pt x="0" y="0"/>
                </a:moveTo>
                <a:lnTo>
                  <a:pt x="0" y="530597"/>
                </a:lnTo>
              </a:path>
            </a:pathLst>
          </a:custGeom>
          <a:ln w="153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608166" y="4506983"/>
            <a:ext cx="735330" cy="2832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650" spc="-65" dirty="0">
                <a:latin typeface="Times New Roman"/>
                <a:cs typeface="Times New Roman"/>
              </a:rPr>
              <a:t>5</a:t>
            </a:r>
            <a:r>
              <a:rPr sz="1650" spc="-55" dirty="0">
                <a:latin typeface="Times New Roman"/>
                <a:cs typeface="Times New Roman"/>
              </a:rPr>
              <a:t>3</a:t>
            </a:r>
            <a:r>
              <a:rPr sz="1650" spc="20" dirty="0">
                <a:latin typeface="Times New Roman"/>
                <a:cs typeface="Times New Roman"/>
              </a:rPr>
              <a:t>3</a:t>
            </a:r>
            <a:r>
              <a:rPr sz="1650" spc="-265" dirty="0">
                <a:latin typeface="Times New Roman"/>
                <a:cs typeface="Times New Roman"/>
              </a:rPr>
              <a:t> </a:t>
            </a:r>
            <a:r>
              <a:rPr sz="1650" spc="-65" dirty="0">
                <a:latin typeface="Times New Roman"/>
                <a:cs typeface="Times New Roman"/>
              </a:rPr>
              <a:t>,1</a:t>
            </a:r>
            <a:r>
              <a:rPr sz="1650" spc="105" dirty="0">
                <a:latin typeface="Times New Roman"/>
                <a:cs typeface="Times New Roman"/>
              </a:rPr>
              <a:t>5</a:t>
            </a:r>
            <a:r>
              <a:rPr sz="1800" baseline="34722" dirty="0">
                <a:latin typeface="Times New Roman"/>
                <a:cs typeface="Times New Roman"/>
              </a:rPr>
              <a:t>3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04546" y="4506983"/>
            <a:ext cx="740410" cy="2832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650" spc="10" dirty="0">
                <a:latin typeface="Times New Roman"/>
                <a:cs typeface="Times New Roman"/>
              </a:rPr>
              <a:t>533,15</a:t>
            </a:r>
            <a:r>
              <a:rPr sz="1800" spc="15" baseline="34722" dirty="0">
                <a:latin typeface="Times New Roman"/>
                <a:cs typeface="Times New Roman"/>
              </a:rPr>
              <a:t>2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44590" y="3987615"/>
            <a:ext cx="589915" cy="755650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50" spc="-25" dirty="0">
                <a:latin typeface="Times New Roman"/>
                <a:cs typeface="Times New Roman"/>
              </a:rPr>
              <a:t>873,15</a:t>
            </a:r>
            <a:endParaRPr sz="16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894"/>
              </a:spcBef>
            </a:pPr>
            <a:r>
              <a:rPr sz="1650" spc="-65" dirty="0">
                <a:latin typeface="Times New Roman"/>
                <a:cs typeface="Times New Roman"/>
              </a:rPr>
              <a:t>5</a:t>
            </a:r>
            <a:r>
              <a:rPr sz="1650" spc="-55" dirty="0">
                <a:latin typeface="Times New Roman"/>
                <a:cs typeface="Times New Roman"/>
              </a:rPr>
              <a:t>3</a:t>
            </a:r>
            <a:r>
              <a:rPr sz="1650" spc="165" dirty="0">
                <a:latin typeface="Times New Roman"/>
                <a:cs typeface="Times New Roman"/>
              </a:rPr>
              <a:t>3</a:t>
            </a:r>
            <a:r>
              <a:rPr sz="1650" spc="-65" dirty="0">
                <a:latin typeface="Times New Roman"/>
                <a:cs typeface="Times New Roman"/>
              </a:rPr>
              <a:t>,15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17456" y="1565769"/>
            <a:ext cx="586105" cy="2832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650" spc="-65" dirty="0">
                <a:latin typeface="Times New Roman"/>
                <a:cs typeface="Times New Roman"/>
              </a:rPr>
              <a:t>8</a:t>
            </a:r>
            <a:r>
              <a:rPr sz="1650" spc="-55" dirty="0">
                <a:latin typeface="Times New Roman"/>
                <a:cs typeface="Times New Roman"/>
              </a:rPr>
              <a:t>7</a:t>
            </a:r>
            <a:r>
              <a:rPr sz="1650" spc="165" dirty="0">
                <a:latin typeface="Times New Roman"/>
                <a:cs typeface="Times New Roman"/>
              </a:rPr>
              <a:t>3</a:t>
            </a:r>
            <a:r>
              <a:rPr sz="1650" spc="-65" dirty="0">
                <a:latin typeface="Times New Roman"/>
                <a:cs typeface="Times New Roman"/>
              </a:rPr>
              <a:t>,15</a:t>
            </a:r>
            <a:endParaRPr sz="165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673100">
              <a:lnSpc>
                <a:spcPct val="100000"/>
              </a:lnSpc>
              <a:spcBef>
                <a:spcPts val="1115"/>
              </a:spcBef>
            </a:pPr>
            <a:r>
              <a:rPr spc="-25" dirty="0"/>
              <a:t>533,15</a:t>
            </a:r>
          </a:p>
          <a:p>
            <a:pPr marL="1464310">
              <a:lnSpc>
                <a:spcPts val="1335"/>
              </a:lnSpc>
              <a:spcBef>
                <a:spcPts val="1030"/>
              </a:spcBef>
            </a:pPr>
            <a:r>
              <a:rPr spc="-25" dirty="0"/>
              <a:t>873,15</a:t>
            </a:r>
          </a:p>
          <a:p>
            <a:pPr marL="38100">
              <a:lnSpc>
                <a:spcPts val="4515"/>
              </a:lnSpc>
              <a:tabLst>
                <a:tab pos="1681480" algn="l"/>
              </a:tabLst>
            </a:pPr>
            <a:r>
              <a:rPr sz="2850" i="1" spc="30" dirty="0">
                <a:latin typeface="Times New Roman"/>
                <a:cs typeface="Times New Roman"/>
              </a:rPr>
              <a:t>Q</a:t>
            </a:r>
            <a:r>
              <a:rPr sz="2850" i="1" spc="-20" dirty="0">
                <a:latin typeface="Times New Roman"/>
                <a:cs typeface="Times New Roman"/>
              </a:rPr>
              <a:t> </a:t>
            </a:r>
            <a:r>
              <a:rPr sz="2850" spc="20" dirty="0">
                <a:latin typeface="Symbol"/>
                <a:cs typeface="Symbol"/>
              </a:rPr>
              <a:t></a:t>
            </a:r>
            <a:r>
              <a:rPr sz="2850" spc="-190" dirty="0"/>
              <a:t> </a:t>
            </a:r>
            <a:r>
              <a:rPr sz="2850" spc="-85" dirty="0"/>
              <a:t>8</a:t>
            </a:r>
            <a:r>
              <a:rPr sz="2850" spc="-45" dirty="0"/>
              <a:t>,</a:t>
            </a:r>
            <a:r>
              <a:rPr sz="2850" spc="-10" dirty="0"/>
              <a:t>31</a:t>
            </a:r>
            <a:r>
              <a:rPr sz="2850" spc="20" dirty="0"/>
              <a:t>4</a:t>
            </a:r>
            <a:r>
              <a:rPr sz="2850" dirty="0"/>
              <a:t>	</a:t>
            </a:r>
            <a:r>
              <a:rPr sz="6450" spc="15" baseline="-13565" dirty="0">
                <a:latin typeface="Symbol"/>
                <a:cs typeface="Symbol"/>
              </a:rPr>
              <a:t></a:t>
            </a:r>
            <a:r>
              <a:rPr sz="6450" spc="-1012" baseline="-13565" dirty="0"/>
              <a:t> </a:t>
            </a:r>
            <a:r>
              <a:rPr sz="2850" spc="-235" dirty="0"/>
              <a:t>(</a:t>
            </a:r>
            <a:r>
              <a:rPr sz="2850" spc="-260" dirty="0"/>
              <a:t>1</a:t>
            </a:r>
            <a:r>
              <a:rPr sz="2850" spc="5" dirty="0"/>
              <a:t>,</a:t>
            </a:r>
            <a:r>
              <a:rPr sz="2850" spc="-10" dirty="0"/>
              <a:t>70</a:t>
            </a:r>
            <a:r>
              <a:rPr sz="2850" spc="20" dirty="0"/>
              <a:t>2</a:t>
            </a:r>
            <a:r>
              <a:rPr sz="2850" spc="-240" dirty="0"/>
              <a:t> </a:t>
            </a:r>
            <a:r>
              <a:rPr sz="2850" spc="20" dirty="0">
                <a:latin typeface="Symbol"/>
                <a:cs typeface="Symbol"/>
              </a:rPr>
              <a:t></a:t>
            </a:r>
            <a:r>
              <a:rPr sz="2850" spc="-285" dirty="0"/>
              <a:t> </a:t>
            </a:r>
            <a:r>
              <a:rPr sz="2850" spc="-35" dirty="0"/>
              <a:t>9</a:t>
            </a:r>
            <a:r>
              <a:rPr sz="2850" spc="5" dirty="0"/>
              <a:t>,</a:t>
            </a:r>
            <a:r>
              <a:rPr sz="2850" spc="-10" dirty="0"/>
              <a:t>08</a:t>
            </a:r>
            <a:r>
              <a:rPr sz="2850" spc="-5" dirty="0"/>
              <a:t>1</a:t>
            </a:r>
            <a:r>
              <a:rPr sz="2850" i="1" spc="-195" dirty="0">
                <a:latin typeface="Times New Roman"/>
                <a:cs typeface="Times New Roman"/>
              </a:rPr>
              <a:t>x</a:t>
            </a:r>
            <a:r>
              <a:rPr sz="2850" spc="-10" dirty="0"/>
              <a:t>1</a:t>
            </a:r>
            <a:r>
              <a:rPr sz="2850" spc="140" dirty="0"/>
              <a:t>0</a:t>
            </a:r>
            <a:r>
              <a:rPr sz="2475" spc="82" baseline="43771" dirty="0">
                <a:latin typeface="Symbol"/>
                <a:cs typeface="Symbol"/>
              </a:rPr>
              <a:t></a:t>
            </a:r>
            <a:r>
              <a:rPr sz="2475" spc="217" baseline="43771" dirty="0"/>
              <a:t>3</a:t>
            </a:r>
            <a:r>
              <a:rPr sz="2850" i="1" spc="20" dirty="0">
                <a:latin typeface="Times New Roman"/>
                <a:cs typeface="Times New Roman"/>
              </a:rPr>
              <a:t>T</a:t>
            </a:r>
            <a:r>
              <a:rPr sz="2850" i="1" spc="100" dirty="0">
                <a:latin typeface="Times New Roman"/>
                <a:cs typeface="Times New Roman"/>
              </a:rPr>
              <a:t> </a:t>
            </a:r>
            <a:r>
              <a:rPr sz="2850" spc="20" dirty="0">
                <a:latin typeface="Symbol"/>
                <a:cs typeface="Symbol"/>
              </a:rPr>
              <a:t></a:t>
            </a:r>
            <a:r>
              <a:rPr sz="2850" spc="-235" dirty="0"/>
              <a:t> </a:t>
            </a:r>
            <a:r>
              <a:rPr sz="2850" spc="-35" dirty="0"/>
              <a:t>2</a:t>
            </a:r>
            <a:r>
              <a:rPr sz="2850" spc="-265" dirty="0"/>
              <a:t>,</a:t>
            </a:r>
            <a:r>
              <a:rPr sz="2850" spc="-10" dirty="0"/>
              <a:t>16</a:t>
            </a:r>
            <a:r>
              <a:rPr sz="2850" spc="220" dirty="0"/>
              <a:t>4</a:t>
            </a:r>
            <a:r>
              <a:rPr sz="2850" i="1" spc="-195" dirty="0">
                <a:latin typeface="Times New Roman"/>
                <a:cs typeface="Times New Roman"/>
              </a:rPr>
              <a:t>x</a:t>
            </a:r>
            <a:r>
              <a:rPr sz="2850" spc="-10" dirty="0"/>
              <a:t>1</a:t>
            </a:r>
            <a:r>
              <a:rPr sz="2850" spc="135" dirty="0"/>
              <a:t>0</a:t>
            </a:r>
            <a:r>
              <a:rPr sz="2475" spc="120" baseline="43771" dirty="0">
                <a:latin typeface="Symbol"/>
                <a:cs typeface="Symbol"/>
              </a:rPr>
              <a:t></a:t>
            </a:r>
            <a:r>
              <a:rPr sz="2475" spc="30" baseline="43771" dirty="0"/>
              <a:t>6</a:t>
            </a:r>
            <a:r>
              <a:rPr sz="2475" spc="-345" baseline="43771" dirty="0"/>
              <a:t> </a:t>
            </a:r>
            <a:r>
              <a:rPr sz="2850" i="1" spc="20" dirty="0">
                <a:latin typeface="Times New Roman"/>
                <a:cs typeface="Times New Roman"/>
              </a:rPr>
              <a:t>T</a:t>
            </a:r>
            <a:r>
              <a:rPr sz="2850" i="1" spc="-235" dirty="0">
                <a:latin typeface="Times New Roman"/>
                <a:cs typeface="Times New Roman"/>
              </a:rPr>
              <a:t> </a:t>
            </a:r>
            <a:r>
              <a:rPr sz="2475" spc="30" baseline="43771" dirty="0"/>
              <a:t>2</a:t>
            </a:r>
            <a:r>
              <a:rPr sz="2475" baseline="43771" dirty="0"/>
              <a:t> </a:t>
            </a:r>
            <a:r>
              <a:rPr sz="2475" spc="-104" baseline="43771" dirty="0"/>
              <a:t> </a:t>
            </a:r>
            <a:r>
              <a:rPr sz="2850" spc="20" dirty="0">
                <a:latin typeface="Symbol"/>
                <a:cs typeface="Symbol"/>
              </a:rPr>
              <a:t></a:t>
            </a:r>
            <a:r>
              <a:rPr sz="2850" spc="-229" dirty="0"/>
              <a:t> </a:t>
            </a:r>
            <a:r>
              <a:rPr sz="2850" spc="10" dirty="0"/>
              <a:t>0</a:t>
            </a:r>
            <a:r>
              <a:rPr sz="2850" spc="20" dirty="0"/>
              <a:t>)</a:t>
            </a:r>
            <a:r>
              <a:rPr sz="2850" spc="-125" dirty="0"/>
              <a:t>.</a:t>
            </a:r>
            <a:r>
              <a:rPr sz="2850" i="1" spc="-10" dirty="0">
                <a:latin typeface="Times New Roman"/>
                <a:cs typeface="Times New Roman"/>
              </a:rPr>
              <a:t>dT</a:t>
            </a:r>
            <a:endParaRPr sz="2850" dirty="0">
              <a:latin typeface="Times New Roman"/>
              <a:cs typeface="Times New Roman"/>
            </a:endParaRPr>
          </a:p>
          <a:p>
            <a:pPr marL="1466850">
              <a:lnSpc>
                <a:spcPct val="100000"/>
              </a:lnSpc>
              <a:spcBef>
                <a:spcPts val="605"/>
              </a:spcBef>
            </a:pPr>
            <a:r>
              <a:rPr spc="-25" dirty="0"/>
              <a:t>533,15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418699" y="4448938"/>
            <a:ext cx="3000375" cy="4660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802890" algn="l"/>
              </a:tabLst>
            </a:pPr>
            <a:r>
              <a:rPr sz="2850" spc="20" dirty="0">
                <a:latin typeface="Times New Roman"/>
                <a:cs typeface="Times New Roman"/>
              </a:rPr>
              <a:t>2	3</a:t>
            </a:r>
            <a:endParaRPr sz="285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10027" y="3933575"/>
            <a:ext cx="3601085" cy="4660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811780" algn="l"/>
              </a:tabLst>
            </a:pPr>
            <a:r>
              <a:rPr sz="2850" spc="-35" dirty="0">
                <a:latin typeface="Times New Roman"/>
                <a:cs typeface="Times New Roman"/>
              </a:rPr>
              <a:t>9</a:t>
            </a:r>
            <a:r>
              <a:rPr sz="2850" spc="5" dirty="0">
                <a:latin typeface="Times New Roman"/>
                <a:cs typeface="Times New Roman"/>
              </a:rPr>
              <a:t>,</a:t>
            </a:r>
            <a:r>
              <a:rPr sz="2850" spc="-10" dirty="0">
                <a:latin typeface="Times New Roman"/>
                <a:cs typeface="Times New Roman"/>
              </a:rPr>
              <a:t>08</a:t>
            </a:r>
            <a:r>
              <a:rPr sz="2850" spc="20" dirty="0">
                <a:latin typeface="Times New Roman"/>
                <a:cs typeface="Times New Roman"/>
              </a:rPr>
              <a:t>1</a:t>
            </a:r>
            <a:r>
              <a:rPr sz="2850" dirty="0">
                <a:latin typeface="Times New Roman"/>
                <a:cs typeface="Times New Roman"/>
              </a:rPr>
              <a:t>	</a:t>
            </a:r>
            <a:r>
              <a:rPr sz="2850" spc="-30" dirty="0">
                <a:latin typeface="Times New Roman"/>
                <a:cs typeface="Times New Roman"/>
              </a:rPr>
              <a:t>2</a:t>
            </a:r>
            <a:r>
              <a:rPr sz="2850" spc="-270" dirty="0">
                <a:latin typeface="Times New Roman"/>
                <a:cs typeface="Times New Roman"/>
              </a:rPr>
              <a:t>,</a:t>
            </a:r>
            <a:r>
              <a:rPr sz="2850" spc="-10" dirty="0">
                <a:latin typeface="Times New Roman"/>
                <a:cs typeface="Times New Roman"/>
              </a:rPr>
              <a:t>164</a:t>
            </a:r>
            <a:endParaRPr sz="285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276359" y="4048958"/>
            <a:ext cx="1063625" cy="2832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475" spc="67" baseline="-26936" dirty="0">
                <a:latin typeface="Symbol"/>
                <a:cs typeface="Symbol"/>
              </a:rPr>
              <a:t></a:t>
            </a:r>
            <a:r>
              <a:rPr sz="2475" spc="67" baseline="-26936" dirty="0">
                <a:latin typeface="Times New Roman"/>
                <a:cs typeface="Times New Roman"/>
              </a:rPr>
              <a:t>6</a:t>
            </a:r>
            <a:r>
              <a:rPr sz="2475" spc="442" baseline="-26936" dirty="0">
                <a:latin typeface="Times New Roman"/>
                <a:cs typeface="Times New Roman"/>
              </a:rPr>
              <a:t> </a:t>
            </a:r>
            <a:r>
              <a:rPr sz="1650" dirty="0">
                <a:latin typeface="Times New Roman"/>
                <a:cs typeface="Times New Roman"/>
              </a:rPr>
              <a:t>873,15</a:t>
            </a:r>
            <a:r>
              <a:rPr sz="1800" baseline="34722" dirty="0">
                <a:latin typeface="Times New Roman"/>
                <a:cs typeface="Times New Roman"/>
              </a:rPr>
              <a:t>3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82176" y="4048958"/>
            <a:ext cx="1059180" cy="2832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475" spc="52" baseline="-26936" dirty="0">
                <a:latin typeface="Symbol"/>
                <a:cs typeface="Symbol"/>
              </a:rPr>
              <a:t></a:t>
            </a:r>
            <a:r>
              <a:rPr sz="2475" spc="52" baseline="-26936" dirty="0">
                <a:latin typeface="Times New Roman"/>
                <a:cs typeface="Times New Roman"/>
              </a:rPr>
              <a:t>3</a:t>
            </a:r>
            <a:r>
              <a:rPr sz="2475" spc="330" baseline="-26936" dirty="0">
                <a:latin typeface="Times New Roman"/>
                <a:cs typeface="Times New Roman"/>
              </a:rPr>
              <a:t> </a:t>
            </a:r>
            <a:r>
              <a:rPr sz="1650" spc="10" dirty="0">
                <a:latin typeface="Times New Roman"/>
                <a:cs typeface="Times New Roman"/>
              </a:rPr>
              <a:t>873,15</a:t>
            </a:r>
            <a:r>
              <a:rPr sz="1800" spc="15" baseline="34722" dirty="0">
                <a:latin typeface="Times New Roman"/>
                <a:cs typeface="Times New Roman"/>
              </a:rPr>
              <a:t>2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90991" y="4163679"/>
            <a:ext cx="3317875" cy="4660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38300" algn="l"/>
                <a:tab pos="2806700" algn="l"/>
              </a:tabLst>
            </a:pPr>
            <a:r>
              <a:rPr sz="2850" i="1" spc="-190" dirty="0">
                <a:latin typeface="Times New Roman"/>
                <a:cs typeface="Times New Roman"/>
              </a:rPr>
              <a:t>x</a:t>
            </a:r>
            <a:r>
              <a:rPr sz="2850" spc="-10" dirty="0">
                <a:latin typeface="Times New Roman"/>
                <a:cs typeface="Times New Roman"/>
              </a:rPr>
              <a:t>1</a:t>
            </a:r>
            <a:r>
              <a:rPr sz="2850" spc="20" dirty="0">
                <a:latin typeface="Times New Roman"/>
                <a:cs typeface="Times New Roman"/>
              </a:rPr>
              <a:t>0</a:t>
            </a:r>
            <a:r>
              <a:rPr sz="2850" dirty="0">
                <a:latin typeface="Times New Roman"/>
                <a:cs typeface="Times New Roman"/>
              </a:rPr>
              <a:t>	</a:t>
            </a:r>
            <a:r>
              <a:rPr sz="2850" spc="20" dirty="0">
                <a:latin typeface="Symbol"/>
                <a:cs typeface="Symbol"/>
              </a:rPr>
              <a:t></a:t>
            </a:r>
            <a:r>
              <a:rPr sz="2850" dirty="0">
                <a:latin typeface="Times New Roman"/>
                <a:cs typeface="Times New Roman"/>
              </a:rPr>
              <a:t>	</a:t>
            </a:r>
            <a:r>
              <a:rPr sz="2850" i="1" spc="-195" dirty="0">
                <a:latin typeface="Times New Roman"/>
                <a:cs typeface="Times New Roman"/>
              </a:rPr>
              <a:t>x</a:t>
            </a:r>
            <a:r>
              <a:rPr sz="2850" spc="-10" dirty="0">
                <a:latin typeface="Times New Roman"/>
                <a:cs typeface="Times New Roman"/>
              </a:rPr>
              <a:t>10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83753" y="4163679"/>
            <a:ext cx="2325370" cy="4660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850" i="1" spc="30" dirty="0">
                <a:latin typeface="Times New Roman"/>
                <a:cs typeface="Times New Roman"/>
              </a:rPr>
              <a:t>Q</a:t>
            </a:r>
            <a:r>
              <a:rPr sz="2850" i="1" spc="-20" dirty="0">
                <a:latin typeface="Times New Roman"/>
                <a:cs typeface="Times New Roman"/>
              </a:rPr>
              <a:t> </a:t>
            </a:r>
            <a:r>
              <a:rPr sz="2850" spc="20" dirty="0">
                <a:latin typeface="Symbol"/>
                <a:cs typeface="Symbol"/>
              </a:rPr>
              <a:t></a:t>
            </a:r>
            <a:r>
              <a:rPr sz="2850" spc="-190" dirty="0">
                <a:latin typeface="Times New Roman"/>
                <a:cs typeface="Times New Roman"/>
              </a:rPr>
              <a:t> </a:t>
            </a:r>
            <a:r>
              <a:rPr sz="2850" spc="-85" dirty="0">
                <a:latin typeface="Times New Roman"/>
                <a:cs typeface="Times New Roman"/>
              </a:rPr>
              <a:t>8</a:t>
            </a:r>
            <a:r>
              <a:rPr sz="2850" spc="-45" dirty="0">
                <a:latin typeface="Times New Roman"/>
                <a:cs typeface="Times New Roman"/>
              </a:rPr>
              <a:t>,</a:t>
            </a:r>
            <a:r>
              <a:rPr sz="2850" spc="-10" dirty="0">
                <a:latin typeface="Times New Roman"/>
                <a:cs typeface="Times New Roman"/>
              </a:rPr>
              <a:t>31</a:t>
            </a:r>
            <a:r>
              <a:rPr sz="2850" spc="45" dirty="0">
                <a:latin typeface="Times New Roman"/>
                <a:cs typeface="Times New Roman"/>
              </a:rPr>
              <a:t>4</a:t>
            </a:r>
            <a:r>
              <a:rPr sz="2850" spc="-235" dirty="0">
                <a:latin typeface="Times New Roman"/>
                <a:cs typeface="Times New Roman"/>
              </a:rPr>
              <a:t>(</a:t>
            </a:r>
            <a:r>
              <a:rPr sz="2850" spc="-260" dirty="0">
                <a:latin typeface="Times New Roman"/>
                <a:cs typeface="Times New Roman"/>
              </a:rPr>
              <a:t>1</a:t>
            </a:r>
            <a:r>
              <a:rPr sz="2850" spc="5" dirty="0">
                <a:latin typeface="Times New Roman"/>
                <a:cs typeface="Times New Roman"/>
              </a:rPr>
              <a:t>,</a:t>
            </a:r>
            <a:r>
              <a:rPr sz="2850" spc="-10" dirty="0">
                <a:latin typeface="Times New Roman"/>
                <a:cs typeface="Times New Roman"/>
              </a:rPr>
              <a:t>702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  <a:tabLst>
                <a:tab pos="875030" algn="l"/>
              </a:tabLst>
            </a:pPr>
            <a:r>
              <a:rPr spc="30" dirty="0"/>
              <a:t>Q</a:t>
            </a:r>
            <a:r>
              <a:rPr spc="-20" dirty="0"/>
              <a:t> </a:t>
            </a:r>
            <a:r>
              <a:rPr i="0" spc="20" dirty="0">
                <a:latin typeface="Symbol"/>
                <a:cs typeface="Symbol"/>
              </a:rPr>
              <a:t></a:t>
            </a:r>
            <a:r>
              <a:rPr i="0" spc="20" dirty="0">
                <a:latin typeface="Times New Roman"/>
                <a:cs typeface="Times New Roman"/>
              </a:rPr>
              <a:t>	</a:t>
            </a:r>
            <a:r>
              <a:rPr sz="6450" i="0" spc="60" baseline="-13565" dirty="0">
                <a:latin typeface="Symbol"/>
                <a:cs typeface="Symbol"/>
              </a:rPr>
              <a:t></a:t>
            </a:r>
            <a:r>
              <a:rPr sz="2850" spc="40" dirty="0"/>
              <a:t>Cp</a:t>
            </a:r>
            <a:r>
              <a:rPr sz="2850" i="0" spc="40" dirty="0">
                <a:latin typeface="Times New Roman"/>
                <a:cs typeface="Times New Roman"/>
              </a:rPr>
              <a:t>.</a:t>
            </a:r>
            <a:r>
              <a:rPr sz="2850" spc="40" dirty="0"/>
              <a:t>dT</a:t>
            </a:r>
            <a:endParaRPr sz="2850" dirty="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22968" y="4163679"/>
            <a:ext cx="227329" cy="4660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850" spc="20" dirty="0">
                <a:latin typeface="Symbol"/>
                <a:cs typeface="Symbol"/>
              </a:rPr>
              <a:t></a:t>
            </a:r>
            <a:endParaRPr sz="2850">
              <a:latin typeface="Symbol"/>
              <a:cs typeface="Symbol"/>
            </a:endParaRP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id="{DB1BC5AC-7FDF-58F7-CE18-58CCE233AB28}"/>
              </a:ext>
            </a:extLst>
          </p:cNvPr>
          <p:cNvSpPr txBox="1"/>
          <p:nvPr/>
        </p:nvSpPr>
        <p:spPr>
          <a:xfrm>
            <a:off x="1732953" y="4846202"/>
            <a:ext cx="9161804" cy="1708160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500" i="1" spc="5" dirty="0">
                <a:latin typeface="Times New Roman"/>
                <a:cs typeface="Times New Roman"/>
              </a:rPr>
              <a:t>Q</a:t>
            </a:r>
            <a:r>
              <a:rPr sz="2500" i="1" spc="-1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Symbol"/>
                <a:cs typeface="Symbol"/>
              </a:rPr>
              <a:t></a:t>
            </a:r>
            <a:r>
              <a:rPr sz="2500" spc="-160" dirty="0">
                <a:latin typeface="Times New Roman"/>
                <a:cs typeface="Times New Roman"/>
              </a:rPr>
              <a:t> </a:t>
            </a:r>
            <a:r>
              <a:rPr sz="2500" spc="-100" dirty="0">
                <a:latin typeface="Times New Roman"/>
                <a:cs typeface="Times New Roman"/>
              </a:rPr>
              <a:t>(</a:t>
            </a:r>
            <a:r>
              <a:rPr sz="2500" spc="-150" dirty="0">
                <a:latin typeface="Times New Roman"/>
                <a:cs typeface="Times New Roman"/>
              </a:rPr>
              <a:t>8</a:t>
            </a:r>
            <a:r>
              <a:rPr sz="2500" spc="-75" dirty="0">
                <a:latin typeface="Times New Roman"/>
                <a:cs typeface="Times New Roman"/>
              </a:rPr>
              <a:t>,</a:t>
            </a:r>
            <a:r>
              <a:rPr sz="2500" spc="-25" dirty="0">
                <a:latin typeface="Times New Roman"/>
                <a:cs typeface="Times New Roman"/>
              </a:rPr>
              <a:t>3</a:t>
            </a:r>
            <a:r>
              <a:rPr sz="2500" spc="-35" dirty="0">
                <a:latin typeface="Times New Roman"/>
                <a:cs typeface="Times New Roman"/>
              </a:rPr>
              <a:t>1</a:t>
            </a:r>
            <a:r>
              <a:rPr sz="2500" spc="70" dirty="0">
                <a:latin typeface="Times New Roman"/>
                <a:cs typeface="Times New Roman"/>
              </a:rPr>
              <a:t>4</a:t>
            </a:r>
            <a:r>
              <a:rPr sz="2500" spc="35" dirty="0">
                <a:latin typeface="Times New Roman"/>
                <a:cs typeface="Times New Roman"/>
              </a:rPr>
              <a:t>)</a:t>
            </a:r>
            <a:r>
              <a:rPr sz="2500" spc="-80" dirty="0">
                <a:latin typeface="Times New Roman"/>
                <a:cs typeface="Times New Roman"/>
              </a:rPr>
              <a:t>(</a:t>
            </a:r>
            <a:r>
              <a:rPr sz="2500" spc="-25" dirty="0">
                <a:latin typeface="Times New Roman"/>
                <a:cs typeface="Times New Roman"/>
              </a:rPr>
              <a:t>5</a:t>
            </a:r>
            <a:r>
              <a:rPr sz="2500" spc="-35" dirty="0">
                <a:latin typeface="Times New Roman"/>
                <a:cs typeface="Times New Roman"/>
              </a:rPr>
              <a:t>7</a:t>
            </a:r>
            <a:r>
              <a:rPr sz="2500" spc="-85" dirty="0">
                <a:latin typeface="Times New Roman"/>
                <a:cs typeface="Times New Roman"/>
              </a:rPr>
              <a:t>8</a:t>
            </a:r>
            <a:r>
              <a:rPr sz="2500" spc="5" dirty="0">
                <a:latin typeface="Times New Roman"/>
                <a:cs typeface="Times New Roman"/>
              </a:rPr>
              <a:t>,</a:t>
            </a:r>
            <a:r>
              <a:rPr sz="2500" spc="-25" dirty="0">
                <a:latin typeface="Times New Roman"/>
                <a:cs typeface="Times New Roman"/>
              </a:rPr>
              <a:t>6</a:t>
            </a:r>
            <a:r>
              <a:rPr sz="2500" spc="5" dirty="0">
                <a:latin typeface="Times New Roman"/>
                <a:cs typeface="Times New Roman"/>
              </a:rPr>
              <a:t>8</a:t>
            </a:r>
            <a:r>
              <a:rPr sz="2500" spc="-505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Symbol"/>
                <a:cs typeface="Symbol"/>
              </a:rPr>
              <a:t></a:t>
            </a:r>
            <a:r>
              <a:rPr sz="2500" spc="-30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2</a:t>
            </a:r>
            <a:r>
              <a:rPr sz="2500" spc="-35" dirty="0">
                <a:latin typeface="Times New Roman"/>
                <a:cs typeface="Times New Roman"/>
              </a:rPr>
              <a:t>1</a:t>
            </a:r>
            <a:r>
              <a:rPr sz="2500" spc="-25" dirty="0">
                <a:latin typeface="Times New Roman"/>
                <a:cs typeface="Times New Roman"/>
              </a:rPr>
              <a:t>7</a:t>
            </a:r>
            <a:r>
              <a:rPr sz="2500" spc="5" dirty="0">
                <a:latin typeface="Times New Roman"/>
                <a:cs typeface="Times New Roman"/>
              </a:rPr>
              <a:t>1</a:t>
            </a:r>
            <a:r>
              <a:rPr sz="2500" spc="-735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Symbol"/>
                <a:cs typeface="Symbol"/>
              </a:rPr>
              <a:t></a:t>
            </a:r>
            <a:r>
              <a:rPr sz="2500" spc="-52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3</a:t>
            </a:r>
            <a:r>
              <a:rPr sz="2500" spc="-35" dirty="0">
                <a:latin typeface="Times New Roman"/>
                <a:cs typeface="Times New Roman"/>
              </a:rPr>
              <a:t>7</a:t>
            </a:r>
            <a:r>
              <a:rPr sz="2500" spc="-10" dirty="0">
                <a:latin typeface="Times New Roman"/>
                <a:cs typeface="Times New Roman"/>
              </a:rPr>
              <a:t>0,</a:t>
            </a:r>
            <a:r>
              <a:rPr sz="2500" spc="80" dirty="0">
                <a:latin typeface="Times New Roman"/>
                <a:cs typeface="Times New Roman"/>
              </a:rPr>
              <a:t>7</a:t>
            </a:r>
            <a:r>
              <a:rPr sz="2500" dirty="0">
                <a:latin typeface="Times New Roman"/>
                <a:cs typeface="Times New Roman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sz="2500" i="1" spc="5" dirty="0">
                <a:latin typeface="Times New Roman"/>
                <a:cs typeface="Times New Roman"/>
              </a:rPr>
              <a:t>Q</a:t>
            </a:r>
            <a:r>
              <a:rPr sz="2500" i="1" spc="-2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Symbol"/>
                <a:cs typeface="Symbol"/>
              </a:rPr>
              <a:t></a:t>
            </a:r>
            <a:r>
              <a:rPr sz="2500" spc="-170" dirty="0">
                <a:latin typeface="Times New Roman"/>
                <a:cs typeface="Times New Roman"/>
              </a:rPr>
              <a:t> </a:t>
            </a:r>
            <a:r>
              <a:rPr sz="2500" spc="-40" dirty="0">
                <a:latin typeface="Times New Roman"/>
                <a:cs typeface="Times New Roman"/>
              </a:rPr>
              <a:t>(8,314)(2378,8)</a:t>
            </a:r>
            <a:endParaRPr sz="2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2500" i="1" spc="5" dirty="0">
                <a:latin typeface="Times New Roman"/>
                <a:cs typeface="Times New Roman"/>
              </a:rPr>
              <a:t>Q</a:t>
            </a:r>
            <a:r>
              <a:rPr sz="2500" i="1" spc="-1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Symbol"/>
                <a:cs typeface="Symbol"/>
              </a:rPr>
              <a:t></a:t>
            </a:r>
            <a:r>
              <a:rPr sz="2500" spc="-61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1</a:t>
            </a:r>
            <a:r>
              <a:rPr sz="2500" spc="-35" dirty="0">
                <a:latin typeface="Times New Roman"/>
                <a:cs typeface="Times New Roman"/>
              </a:rPr>
              <a:t>9</a:t>
            </a:r>
            <a:r>
              <a:rPr sz="2500" spc="-25" dirty="0">
                <a:latin typeface="Times New Roman"/>
                <a:cs typeface="Times New Roman"/>
              </a:rPr>
              <a:t>7</a:t>
            </a:r>
            <a:r>
              <a:rPr sz="2500" spc="-35" dirty="0">
                <a:latin typeface="Times New Roman"/>
                <a:cs typeface="Times New Roman"/>
              </a:rPr>
              <a:t>8</a:t>
            </a:r>
            <a:r>
              <a:rPr lang="en-US" sz="2500" spc="5" dirty="0">
                <a:latin typeface="Times New Roman"/>
                <a:cs typeface="Times New Roman"/>
              </a:rPr>
              <a:t>8</a:t>
            </a:r>
            <a:r>
              <a:rPr sz="2500" spc="-760" dirty="0">
                <a:latin typeface="Times New Roman"/>
                <a:cs typeface="Times New Roman"/>
              </a:rPr>
              <a:t> </a:t>
            </a:r>
            <a:r>
              <a:rPr sz="2500" i="1" spc="55" dirty="0">
                <a:latin typeface="Times New Roman"/>
                <a:cs typeface="Times New Roman"/>
              </a:rPr>
              <a:t>J</a:t>
            </a:r>
            <a:r>
              <a:rPr sz="2500" i="1" spc="-25" dirty="0">
                <a:latin typeface="Times New Roman"/>
                <a:cs typeface="Times New Roman"/>
              </a:rPr>
              <a:t>o</a:t>
            </a:r>
            <a:r>
              <a:rPr sz="2500" i="1" spc="-35" dirty="0">
                <a:latin typeface="Times New Roman"/>
                <a:cs typeface="Times New Roman"/>
              </a:rPr>
              <a:t>u</a:t>
            </a:r>
            <a:r>
              <a:rPr sz="2500" i="1" spc="125" dirty="0">
                <a:latin typeface="Times New Roman"/>
                <a:cs typeface="Times New Roman"/>
              </a:rPr>
              <a:t>l</a:t>
            </a:r>
            <a:r>
              <a:rPr sz="2500" i="1" spc="5" dirty="0">
                <a:latin typeface="Times New Roman"/>
                <a:cs typeface="Times New Roman"/>
              </a:rPr>
              <a:t>e</a:t>
            </a:r>
            <a:endParaRPr sz="25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55797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i="0" spc="-25" dirty="0">
                <a:latin typeface="Calibri Light"/>
                <a:cs typeface="Calibri Light"/>
              </a:rPr>
              <a:t>Penyelesaian </a:t>
            </a:r>
            <a:r>
              <a:rPr sz="4400" i="0" spc="-10" dirty="0">
                <a:latin typeface="Calibri Light"/>
                <a:cs typeface="Calibri Light"/>
              </a:rPr>
              <a:t>(Metode</a:t>
            </a:r>
            <a:r>
              <a:rPr sz="4400" i="0" spc="-25" dirty="0">
                <a:latin typeface="Calibri Light"/>
                <a:cs typeface="Calibri Light"/>
              </a:rPr>
              <a:t> </a:t>
            </a:r>
            <a:r>
              <a:rPr sz="4400" i="0" dirty="0">
                <a:latin typeface="Calibri Light"/>
                <a:cs typeface="Calibri Light"/>
              </a:rPr>
              <a:t>2)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07159"/>
            <a:ext cx="3224530" cy="207200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spc="-15" dirty="0">
                <a:latin typeface="Calibri"/>
                <a:cs typeface="Calibri"/>
              </a:rPr>
              <a:t>Prosedur: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45" dirty="0">
                <a:latin typeface="Calibri"/>
                <a:cs typeface="Calibri"/>
              </a:rPr>
              <a:t>Tentukan</a:t>
            </a:r>
            <a:r>
              <a:rPr sz="2800" spc="-10" dirty="0">
                <a:latin typeface="Calibri"/>
                <a:cs typeface="Calibri"/>
              </a:rPr>
              <a:t> nilai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Tam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Calibri"/>
                <a:cs typeface="Calibri"/>
              </a:rPr>
              <a:t>Hitung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Cp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Calibri"/>
                <a:cs typeface="Calibri"/>
              </a:rPr>
              <a:t>Hitung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Q =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ΔH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18872" y="2409001"/>
            <a:ext cx="502920" cy="0"/>
          </a:xfrm>
          <a:custGeom>
            <a:avLst/>
            <a:gdLst/>
            <a:ahLst/>
            <a:cxnLst/>
            <a:rect l="l" t="t" r="r" b="b"/>
            <a:pathLst>
              <a:path w="502919">
                <a:moveTo>
                  <a:pt x="0" y="0"/>
                </a:moveTo>
                <a:lnTo>
                  <a:pt x="502417" y="0"/>
                </a:lnTo>
              </a:path>
            </a:pathLst>
          </a:custGeom>
          <a:ln w="164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968978" y="2409001"/>
            <a:ext cx="318135" cy="0"/>
          </a:xfrm>
          <a:custGeom>
            <a:avLst/>
            <a:gdLst/>
            <a:ahLst/>
            <a:cxnLst/>
            <a:rect l="l" t="t" r="r" b="b"/>
            <a:pathLst>
              <a:path w="318135">
                <a:moveTo>
                  <a:pt x="0" y="0"/>
                </a:moveTo>
                <a:lnTo>
                  <a:pt x="317631" y="0"/>
                </a:lnTo>
              </a:path>
            </a:pathLst>
          </a:custGeom>
          <a:ln w="164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46086" y="2409001"/>
            <a:ext cx="649605" cy="0"/>
          </a:xfrm>
          <a:custGeom>
            <a:avLst/>
            <a:gdLst/>
            <a:ahLst/>
            <a:cxnLst/>
            <a:rect l="l" t="t" r="r" b="b"/>
            <a:pathLst>
              <a:path w="649604">
                <a:moveTo>
                  <a:pt x="0" y="0"/>
                </a:moveTo>
                <a:lnTo>
                  <a:pt x="649343" y="0"/>
                </a:lnTo>
              </a:path>
            </a:pathLst>
          </a:custGeom>
          <a:ln w="164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96791" y="4254787"/>
            <a:ext cx="2045335" cy="0"/>
          </a:xfrm>
          <a:custGeom>
            <a:avLst/>
            <a:gdLst/>
            <a:ahLst/>
            <a:cxnLst/>
            <a:rect l="l" t="t" r="r" b="b"/>
            <a:pathLst>
              <a:path w="2045335">
                <a:moveTo>
                  <a:pt x="0" y="0"/>
                </a:moveTo>
                <a:lnTo>
                  <a:pt x="2045021" y="0"/>
                </a:lnTo>
              </a:path>
            </a:pathLst>
          </a:custGeom>
          <a:ln w="164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80447" y="4144138"/>
            <a:ext cx="3151505" cy="103695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039620">
              <a:lnSpc>
                <a:spcPct val="100000"/>
              </a:lnSpc>
              <a:spcBef>
                <a:spcPts val="355"/>
              </a:spcBef>
            </a:pPr>
            <a:r>
              <a:rPr sz="3100" spc="10" dirty="0">
                <a:latin typeface="Times New Roman"/>
                <a:cs typeface="Times New Roman"/>
              </a:rPr>
              <a:t>3</a:t>
            </a:r>
            <a:endParaRPr sz="3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3100" i="1" spc="-30" dirty="0">
                <a:latin typeface="Times New Roman"/>
                <a:cs typeface="Times New Roman"/>
              </a:rPr>
              <a:t>Cp</a:t>
            </a:r>
            <a:r>
              <a:rPr sz="3100" i="1" spc="50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Symbol"/>
                <a:cs typeface="Symbol"/>
              </a:rPr>
              <a:t></a:t>
            </a:r>
            <a:r>
              <a:rPr sz="3100" spc="-135" dirty="0">
                <a:latin typeface="Times New Roman"/>
                <a:cs typeface="Times New Roman"/>
              </a:rPr>
              <a:t> </a:t>
            </a:r>
            <a:r>
              <a:rPr sz="3100" spc="-25" dirty="0">
                <a:latin typeface="Times New Roman"/>
                <a:cs typeface="Times New Roman"/>
              </a:rPr>
              <a:t>(8,314)(6,996)</a:t>
            </a:r>
            <a:endParaRPr sz="31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63065" y="3696366"/>
            <a:ext cx="2359025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4650" spc="15" baseline="-34946" dirty="0">
                <a:latin typeface="Symbol"/>
                <a:cs typeface="Symbol"/>
              </a:rPr>
              <a:t></a:t>
            </a:r>
            <a:r>
              <a:rPr sz="4650" spc="75" baseline="-34946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Symbol"/>
                <a:cs typeface="Symbol"/>
              </a:rPr>
              <a:t></a:t>
            </a:r>
            <a:r>
              <a:rPr sz="3100" spc="-260" dirty="0">
                <a:latin typeface="Times New Roman"/>
                <a:cs typeface="Times New Roman"/>
              </a:rPr>
              <a:t> </a:t>
            </a:r>
            <a:r>
              <a:rPr sz="3100" spc="-50" dirty="0">
                <a:latin typeface="Times New Roman"/>
                <a:cs typeface="Times New Roman"/>
              </a:rPr>
              <a:t>2</a:t>
            </a:r>
            <a:r>
              <a:rPr sz="3100" spc="-295" dirty="0">
                <a:latin typeface="Times New Roman"/>
                <a:cs typeface="Times New Roman"/>
              </a:rPr>
              <a:t>,</a:t>
            </a:r>
            <a:r>
              <a:rPr sz="3100" spc="-15" dirty="0">
                <a:latin typeface="Times New Roman"/>
                <a:cs typeface="Times New Roman"/>
              </a:rPr>
              <a:t>1</a:t>
            </a:r>
            <a:r>
              <a:rPr sz="3100" spc="-25" dirty="0">
                <a:latin typeface="Times New Roman"/>
                <a:cs typeface="Times New Roman"/>
              </a:rPr>
              <a:t>6</a:t>
            </a:r>
            <a:r>
              <a:rPr sz="3100" spc="235" dirty="0">
                <a:latin typeface="Times New Roman"/>
                <a:cs typeface="Times New Roman"/>
              </a:rPr>
              <a:t>4</a:t>
            </a:r>
            <a:r>
              <a:rPr sz="3100" i="1" spc="-220" dirty="0">
                <a:latin typeface="Times New Roman"/>
                <a:cs typeface="Times New Roman"/>
              </a:rPr>
              <a:t>x</a:t>
            </a:r>
            <a:r>
              <a:rPr sz="3100" spc="-15" dirty="0">
                <a:latin typeface="Times New Roman"/>
                <a:cs typeface="Times New Roman"/>
              </a:rPr>
              <a:t>1</a:t>
            </a:r>
            <a:r>
              <a:rPr sz="3100" spc="140" dirty="0">
                <a:latin typeface="Times New Roman"/>
                <a:cs typeface="Times New Roman"/>
              </a:rPr>
              <a:t>0</a:t>
            </a:r>
            <a:r>
              <a:rPr sz="2700" spc="112" baseline="43209" dirty="0">
                <a:latin typeface="Symbol"/>
                <a:cs typeface="Symbol"/>
              </a:rPr>
              <a:t></a:t>
            </a:r>
            <a:r>
              <a:rPr sz="2700" spc="15" baseline="43209" dirty="0">
                <a:latin typeface="Times New Roman"/>
                <a:cs typeface="Times New Roman"/>
              </a:rPr>
              <a:t>6</a:t>
            </a:r>
            <a:endParaRPr sz="2700" baseline="43209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61901" y="3054770"/>
            <a:ext cx="629793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100" i="1" spc="-70" dirty="0">
                <a:latin typeface="Times New Roman"/>
                <a:cs typeface="Times New Roman"/>
              </a:rPr>
              <a:t>C</a:t>
            </a:r>
            <a:r>
              <a:rPr sz="3100" i="1" spc="10" dirty="0">
                <a:latin typeface="Times New Roman"/>
                <a:cs typeface="Times New Roman"/>
              </a:rPr>
              <a:t>p</a:t>
            </a:r>
            <a:r>
              <a:rPr sz="3100" i="1" spc="70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Symbol"/>
                <a:cs typeface="Symbol"/>
              </a:rPr>
              <a:t></a:t>
            </a:r>
            <a:r>
              <a:rPr sz="3100" spc="-114" dirty="0">
                <a:latin typeface="Times New Roman"/>
                <a:cs typeface="Times New Roman"/>
              </a:rPr>
              <a:t> </a:t>
            </a:r>
            <a:r>
              <a:rPr sz="3100" spc="-65" dirty="0">
                <a:latin typeface="Times New Roman"/>
                <a:cs typeface="Times New Roman"/>
              </a:rPr>
              <a:t>(</a:t>
            </a:r>
            <a:r>
              <a:rPr sz="3100" spc="-100" dirty="0">
                <a:latin typeface="Times New Roman"/>
                <a:cs typeface="Times New Roman"/>
              </a:rPr>
              <a:t>8</a:t>
            </a:r>
            <a:r>
              <a:rPr sz="3100" spc="-55" dirty="0">
                <a:latin typeface="Times New Roman"/>
                <a:cs typeface="Times New Roman"/>
              </a:rPr>
              <a:t>,</a:t>
            </a:r>
            <a:r>
              <a:rPr sz="3100" spc="-15" dirty="0">
                <a:latin typeface="Times New Roman"/>
                <a:cs typeface="Times New Roman"/>
              </a:rPr>
              <a:t>3</a:t>
            </a:r>
            <a:r>
              <a:rPr sz="3100" spc="-25" dirty="0">
                <a:latin typeface="Times New Roman"/>
                <a:cs typeface="Times New Roman"/>
              </a:rPr>
              <a:t>1</a:t>
            </a:r>
            <a:r>
              <a:rPr sz="3100" spc="40" dirty="0">
                <a:latin typeface="Times New Roman"/>
                <a:cs typeface="Times New Roman"/>
              </a:rPr>
              <a:t>4</a:t>
            </a:r>
            <a:r>
              <a:rPr sz="3100" spc="20" dirty="0">
                <a:latin typeface="Times New Roman"/>
                <a:cs typeface="Times New Roman"/>
              </a:rPr>
              <a:t>)</a:t>
            </a:r>
            <a:r>
              <a:rPr sz="3100" spc="-300" dirty="0">
                <a:latin typeface="Times New Roman"/>
                <a:cs typeface="Times New Roman"/>
              </a:rPr>
              <a:t>(</a:t>
            </a:r>
            <a:r>
              <a:rPr sz="3100" spc="-290" dirty="0">
                <a:latin typeface="Times New Roman"/>
                <a:cs typeface="Times New Roman"/>
              </a:rPr>
              <a:t>1</a:t>
            </a:r>
            <a:r>
              <a:rPr sz="3100" spc="-5" dirty="0">
                <a:latin typeface="Times New Roman"/>
                <a:cs typeface="Times New Roman"/>
              </a:rPr>
              <a:t>,</a:t>
            </a:r>
            <a:r>
              <a:rPr sz="3100" spc="-15" dirty="0">
                <a:latin typeface="Times New Roman"/>
                <a:cs typeface="Times New Roman"/>
              </a:rPr>
              <a:t>7</a:t>
            </a:r>
            <a:r>
              <a:rPr sz="3100" spc="-25" dirty="0">
                <a:latin typeface="Times New Roman"/>
                <a:cs typeface="Times New Roman"/>
              </a:rPr>
              <a:t>0</a:t>
            </a:r>
            <a:r>
              <a:rPr sz="3100" spc="10" dirty="0">
                <a:latin typeface="Times New Roman"/>
                <a:cs typeface="Times New Roman"/>
              </a:rPr>
              <a:t>2</a:t>
            </a:r>
            <a:r>
              <a:rPr sz="3100" spc="-254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Symbol"/>
                <a:cs typeface="Symbol"/>
              </a:rPr>
              <a:t></a:t>
            </a:r>
            <a:r>
              <a:rPr sz="3100" spc="-305" dirty="0">
                <a:latin typeface="Times New Roman"/>
                <a:cs typeface="Times New Roman"/>
              </a:rPr>
              <a:t> </a:t>
            </a:r>
            <a:r>
              <a:rPr sz="3100" spc="-55" dirty="0">
                <a:latin typeface="Times New Roman"/>
                <a:cs typeface="Times New Roman"/>
              </a:rPr>
              <a:t>9</a:t>
            </a:r>
            <a:r>
              <a:rPr sz="3100" dirty="0">
                <a:latin typeface="Times New Roman"/>
                <a:cs typeface="Times New Roman"/>
              </a:rPr>
              <a:t>,</a:t>
            </a:r>
            <a:r>
              <a:rPr sz="3100" spc="-15" dirty="0">
                <a:latin typeface="Times New Roman"/>
                <a:cs typeface="Times New Roman"/>
              </a:rPr>
              <a:t>0</a:t>
            </a:r>
            <a:r>
              <a:rPr sz="3100" spc="-25" dirty="0">
                <a:latin typeface="Times New Roman"/>
                <a:cs typeface="Times New Roman"/>
              </a:rPr>
              <a:t>8</a:t>
            </a:r>
            <a:r>
              <a:rPr sz="3100" spc="-10" dirty="0">
                <a:latin typeface="Times New Roman"/>
                <a:cs typeface="Times New Roman"/>
              </a:rPr>
              <a:t>1</a:t>
            </a:r>
            <a:r>
              <a:rPr sz="3100" i="1" spc="-220" dirty="0">
                <a:latin typeface="Times New Roman"/>
                <a:cs typeface="Times New Roman"/>
              </a:rPr>
              <a:t>x</a:t>
            </a:r>
            <a:r>
              <a:rPr sz="3100" spc="-15" dirty="0">
                <a:latin typeface="Times New Roman"/>
                <a:cs typeface="Times New Roman"/>
              </a:rPr>
              <a:t>1</a:t>
            </a:r>
            <a:r>
              <a:rPr sz="3100" spc="140" dirty="0">
                <a:latin typeface="Times New Roman"/>
                <a:cs typeface="Times New Roman"/>
              </a:rPr>
              <a:t>0</a:t>
            </a:r>
            <a:r>
              <a:rPr sz="2700" spc="82" baseline="43209" dirty="0">
                <a:latin typeface="Symbol"/>
                <a:cs typeface="Symbol"/>
              </a:rPr>
              <a:t></a:t>
            </a:r>
            <a:r>
              <a:rPr sz="2700" spc="15" baseline="43209" dirty="0">
                <a:latin typeface="Times New Roman"/>
                <a:cs typeface="Times New Roman"/>
              </a:rPr>
              <a:t>3</a:t>
            </a:r>
            <a:r>
              <a:rPr sz="2700" spc="37" baseline="43209" dirty="0">
                <a:latin typeface="Times New Roman"/>
                <a:cs typeface="Times New Roman"/>
              </a:rPr>
              <a:t> </a:t>
            </a:r>
            <a:r>
              <a:rPr sz="3100" i="1" spc="70" dirty="0">
                <a:latin typeface="Times New Roman"/>
                <a:cs typeface="Times New Roman"/>
              </a:rPr>
              <a:t>x</a:t>
            </a:r>
            <a:r>
              <a:rPr sz="3100" spc="-15" dirty="0">
                <a:latin typeface="Times New Roman"/>
                <a:cs typeface="Times New Roman"/>
              </a:rPr>
              <a:t>7</a:t>
            </a:r>
            <a:r>
              <a:rPr sz="3100" spc="-25" dirty="0">
                <a:latin typeface="Times New Roman"/>
                <a:cs typeface="Times New Roman"/>
              </a:rPr>
              <a:t>0</a:t>
            </a:r>
            <a:r>
              <a:rPr sz="3100" spc="-105" dirty="0">
                <a:latin typeface="Times New Roman"/>
                <a:cs typeface="Times New Roman"/>
              </a:rPr>
              <a:t>3</a:t>
            </a:r>
            <a:r>
              <a:rPr sz="3100" spc="-295" dirty="0">
                <a:latin typeface="Times New Roman"/>
                <a:cs typeface="Times New Roman"/>
              </a:rPr>
              <a:t>,</a:t>
            </a:r>
            <a:r>
              <a:rPr sz="3100" spc="-15" dirty="0">
                <a:latin typeface="Times New Roman"/>
                <a:cs typeface="Times New Roman"/>
              </a:rPr>
              <a:t>15</a:t>
            </a:r>
            <a:endParaRPr sz="31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093591" y="1259669"/>
            <a:ext cx="60159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i="0" spc="-15" dirty="0">
                <a:latin typeface="Times New Roman"/>
                <a:cs typeface="Times New Roman"/>
              </a:rPr>
              <a:t>T</a:t>
            </a:r>
            <a:r>
              <a:rPr sz="3100" i="0" spc="30" dirty="0">
                <a:latin typeface="Times New Roman"/>
                <a:cs typeface="Times New Roman"/>
              </a:rPr>
              <a:t>a</a:t>
            </a:r>
            <a:r>
              <a:rPr sz="3100" i="0" spc="15" dirty="0">
                <a:latin typeface="Times New Roman"/>
                <a:cs typeface="Times New Roman"/>
              </a:rPr>
              <a:t>m</a:t>
            </a:r>
            <a:r>
              <a:rPr sz="3100" i="0" spc="-145" dirty="0">
                <a:latin typeface="Times New Roman"/>
                <a:cs typeface="Times New Roman"/>
              </a:rPr>
              <a:t> </a:t>
            </a:r>
            <a:r>
              <a:rPr sz="3100" i="0" spc="10" dirty="0">
                <a:latin typeface="Symbol"/>
                <a:cs typeface="Symbol"/>
              </a:rPr>
              <a:t></a:t>
            </a:r>
            <a:r>
              <a:rPr sz="3100" i="0" spc="-204" dirty="0">
                <a:latin typeface="Times New Roman"/>
                <a:cs typeface="Times New Roman"/>
              </a:rPr>
              <a:t> </a:t>
            </a:r>
            <a:r>
              <a:rPr sz="3100" i="0" spc="20" dirty="0">
                <a:latin typeface="Times New Roman"/>
                <a:cs typeface="Times New Roman"/>
              </a:rPr>
              <a:t>(</a:t>
            </a:r>
            <a:r>
              <a:rPr sz="3100" i="0" spc="-15" dirty="0">
                <a:latin typeface="Times New Roman"/>
                <a:cs typeface="Times New Roman"/>
              </a:rPr>
              <a:t>87</a:t>
            </a:r>
            <a:r>
              <a:rPr sz="3100" i="0" spc="-25" dirty="0">
                <a:latin typeface="Times New Roman"/>
                <a:cs typeface="Times New Roman"/>
              </a:rPr>
              <a:t>3</a:t>
            </a:r>
            <a:r>
              <a:rPr sz="3100" i="0" spc="45" dirty="0">
                <a:latin typeface="Times New Roman"/>
                <a:cs typeface="Times New Roman"/>
              </a:rPr>
              <a:t>,</a:t>
            </a:r>
            <a:r>
              <a:rPr sz="3100" i="0" spc="-15" dirty="0">
                <a:latin typeface="Times New Roman"/>
                <a:cs typeface="Times New Roman"/>
              </a:rPr>
              <a:t>1</a:t>
            </a:r>
            <a:r>
              <a:rPr sz="3100" i="0" spc="10" dirty="0">
                <a:latin typeface="Times New Roman"/>
                <a:cs typeface="Times New Roman"/>
              </a:rPr>
              <a:t>5</a:t>
            </a:r>
            <a:r>
              <a:rPr sz="3100" i="0" spc="-260" dirty="0">
                <a:latin typeface="Times New Roman"/>
                <a:cs typeface="Times New Roman"/>
              </a:rPr>
              <a:t> </a:t>
            </a:r>
            <a:r>
              <a:rPr sz="3100" i="0" spc="10" dirty="0">
                <a:latin typeface="Symbol"/>
                <a:cs typeface="Symbol"/>
              </a:rPr>
              <a:t></a:t>
            </a:r>
            <a:r>
              <a:rPr sz="3100" i="0" spc="-204" dirty="0">
                <a:latin typeface="Times New Roman"/>
                <a:cs typeface="Times New Roman"/>
              </a:rPr>
              <a:t> </a:t>
            </a:r>
            <a:r>
              <a:rPr sz="3100" i="0" spc="-15" dirty="0">
                <a:latin typeface="Times New Roman"/>
                <a:cs typeface="Times New Roman"/>
              </a:rPr>
              <a:t>5</a:t>
            </a:r>
            <a:r>
              <a:rPr sz="3100" i="0" spc="-25" dirty="0">
                <a:latin typeface="Times New Roman"/>
                <a:cs typeface="Times New Roman"/>
              </a:rPr>
              <a:t>3</a:t>
            </a:r>
            <a:r>
              <a:rPr sz="3100" i="0" spc="-15" dirty="0">
                <a:latin typeface="Times New Roman"/>
                <a:cs typeface="Times New Roman"/>
              </a:rPr>
              <a:t>3</a:t>
            </a:r>
            <a:r>
              <a:rPr sz="3100" i="0" spc="45" dirty="0">
                <a:latin typeface="Times New Roman"/>
                <a:cs typeface="Times New Roman"/>
              </a:rPr>
              <a:t>,</a:t>
            </a:r>
            <a:r>
              <a:rPr sz="3100" i="0" spc="-15" dirty="0">
                <a:latin typeface="Times New Roman"/>
                <a:cs typeface="Times New Roman"/>
              </a:rPr>
              <a:t>1</a:t>
            </a:r>
            <a:r>
              <a:rPr sz="3100" i="0" spc="-25" dirty="0">
                <a:latin typeface="Times New Roman"/>
                <a:cs typeface="Times New Roman"/>
              </a:rPr>
              <a:t>5</a:t>
            </a:r>
            <a:r>
              <a:rPr sz="3100" i="0" spc="25" dirty="0">
                <a:latin typeface="Times New Roman"/>
                <a:cs typeface="Times New Roman"/>
              </a:rPr>
              <a:t>)</a:t>
            </a:r>
            <a:r>
              <a:rPr sz="3100" i="0" spc="-40" dirty="0">
                <a:latin typeface="Times New Roman"/>
                <a:cs typeface="Times New Roman"/>
              </a:rPr>
              <a:t>/</a:t>
            </a:r>
            <a:r>
              <a:rPr sz="3100" i="0" spc="10" dirty="0">
                <a:latin typeface="Times New Roman"/>
                <a:cs typeface="Times New Roman"/>
              </a:rPr>
              <a:t>2</a:t>
            </a:r>
            <a:r>
              <a:rPr sz="3100" i="0" spc="-145" dirty="0">
                <a:latin typeface="Times New Roman"/>
                <a:cs typeface="Times New Roman"/>
              </a:rPr>
              <a:t> </a:t>
            </a:r>
            <a:r>
              <a:rPr sz="3100" i="0" spc="10" dirty="0">
                <a:latin typeface="Symbol"/>
                <a:cs typeface="Symbol"/>
              </a:rPr>
              <a:t></a:t>
            </a:r>
            <a:r>
              <a:rPr sz="3100" i="0" spc="-215" dirty="0">
                <a:latin typeface="Times New Roman"/>
                <a:cs typeface="Times New Roman"/>
              </a:rPr>
              <a:t> </a:t>
            </a:r>
            <a:r>
              <a:rPr sz="3100" i="0" spc="-15" dirty="0">
                <a:latin typeface="Times New Roman"/>
                <a:cs typeface="Times New Roman"/>
              </a:rPr>
              <a:t>7</a:t>
            </a:r>
            <a:r>
              <a:rPr sz="3100" i="0" spc="-25" dirty="0">
                <a:latin typeface="Times New Roman"/>
                <a:cs typeface="Times New Roman"/>
              </a:rPr>
              <a:t>0</a:t>
            </a:r>
            <a:r>
              <a:rPr sz="3100" i="0" spc="-15" dirty="0">
                <a:latin typeface="Times New Roman"/>
                <a:cs typeface="Times New Roman"/>
              </a:rPr>
              <a:t>3</a:t>
            </a:r>
            <a:r>
              <a:rPr sz="3100" i="0" spc="45" dirty="0">
                <a:latin typeface="Times New Roman"/>
                <a:cs typeface="Times New Roman"/>
              </a:rPr>
              <a:t>,</a:t>
            </a:r>
            <a:r>
              <a:rPr sz="3100" i="0" spc="-15" dirty="0">
                <a:latin typeface="Times New Roman"/>
                <a:cs typeface="Times New Roman"/>
              </a:rPr>
              <a:t>1</a:t>
            </a:r>
            <a:r>
              <a:rPr sz="3100" i="0" spc="10" dirty="0">
                <a:latin typeface="Times New Roman"/>
                <a:cs typeface="Times New Roman"/>
              </a:rPr>
              <a:t>5</a:t>
            </a:r>
            <a:r>
              <a:rPr sz="3100" i="0" spc="-220" dirty="0">
                <a:latin typeface="Times New Roman"/>
                <a:cs typeface="Times New Roman"/>
              </a:rPr>
              <a:t> </a:t>
            </a:r>
            <a:r>
              <a:rPr sz="3100" i="0" spc="10" dirty="0">
                <a:latin typeface="Times New Roman"/>
                <a:cs typeface="Times New Roman"/>
              </a:rPr>
              <a:t>K</a:t>
            </a:r>
            <a:endParaRPr sz="31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76965" y="3933139"/>
            <a:ext cx="141605" cy="3028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00" spc="1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90446" y="3944882"/>
            <a:ext cx="50253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819910" algn="l"/>
              </a:tabLst>
            </a:pPr>
            <a:r>
              <a:rPr sz="3100" spc="85" dirty="0">
                <a:latin typeface="Times New Roman"/>
                <a:cs typeface="Times New Roman"/>
              </a:rPr>
              <a:t>(</a:t>
            </a:r>
            <a:r>
              <a:rPr sz="3100" spc="195" dirty="0">
                <a:latin typeface="Times New Roman"/>
                <a:cs typeface="Times New Roman"/>
              </a:rPr>
              <a:t>4</a:t>
            </a:r>
            <a:r>
              <a:rPr sz="3100" i="1" spc="70" dirty="0">
                <a:latin typeface="Times New Roman"/>
                <a:cs typeface="Times New Roman"/>
              </a:rPr>
              <a:t>x</a:t>
            </a:r>
            <a:r>
              <a:rPr sz="3100" spc="-15" dirty="0">
                <a:latin typeface="Times New Roman"/>
                <a:cs typeface="Times New Roman"/>
              </a:rPr>
              <a:t>7</a:t>
            </a:r>
            <a:r>
              <a:rPr sz="3100" spc="-25" dirty="0">
                <a:latin typeface="Times New Roman"/>
                <a:cs typeface="Times New Roman"/>
              </a:rPr>
              <a:t>0</a:t>
            </a:r>
            <a:r>
              <a:rPr sz="3100" spc="-110" dirty="0">
                <a:latin typeface="Times New Roman"/>
                <a:cs typeface="Times New Roman"/>
              </a:rPr>
              <a:t>3</a:t>
            </a:r>
            <a:r>
              <a:rPr sz="3100" spc="-290" dirty="0">
                <a:latin typeface="Times New Roman"/>
                <a:cs typeface="Times New Roman"/>
              </a:rPr>
              <a:t>,</a:t>
            </a:r>
            <a:r>
              <a:rPr sz="3100" spc="-15" dirty="0">
                <a:latin typeface="Times New Roman"/>
                <a:cs typeface="Times New Roman"/>
              </a:rPr>
              <a:t>1</a:t>
            </a:r>
            <a:r>
              <a:rPr sz="3100" spc="10" dirty="0">
                <a:latin typeface="Times New Roman"/>
                <a:cs typeface="Times New Roman"/>
              </a:rPr>
              <a:t>5</a:t>
            </a:r>
            <a:r>
              <a:rPr sz="3100" dirty="0">
                <a:latin typeface="Times New Roman"/>
                <a:cs typeface="Times New Roman"/>
              </a:rPr>
              <a:t>	</a:t>
            </a:r>
            <a:r>
              <a:rPr sz="3100" spc="10" dirty="0">
                <a:latin typeface="Symbol"/>
                <a:cs typeface="Symbol"/>
              </a:rPr>
              <a:t></a:t>
            </a:r>
            <a:r>
              <a:rPr sz="3100" spc="-360" dirty="0">
                <a:latin typeface="Times New Roman"/>
                <a:cs typeface="Times New Roman"/>
              </a:rPr>
              <a:t> </a:t>
            </a:r>
            <a:r>
              <a:rPr sz="3100" spc="-15" dirty="0">
                <a:latin typeface="Times New Roman"/>
                <a:cs typeface="Times New Roman"/>
              </a:rPr>
              <a:t>5</a:t>
            </a:r>
            <a:r>
              <a:rPr sz="3100" spc="-25" dirty="0">
                <a:latin typeface="Times New Roman"/>
                <a:cs typeface="Times New Roman"/>
              </a:rPr>
              <a:t>3</a:t>
            </a:r>
            <a:r>
              <a:rPr sz="3100" spc="-105" dirty="0">
                <a:latin typeface="Times New Roman"/>
                <a:cs typeface="Times New Roman"/>
              </a:rPr>
              <a:t>3</a:t>
            </a:r>
            <a:r>
              <a:rPr sz="3100" spc="-295" dirty="0">
                <a:latin typeface="Times New Roman"/>
                <a:cs typeface="Times New Roman"/>
              </a:rPr>
              <a:t>,</a:t>
            </a:r>
            <a:r>
              <a:rPr sz="3100" spc="-15" dirty="0">
                <a:latin typeface="Times New Roman"/>
                <a:cs typeface="Times New Roman"/>
              </a:rPr>
              <a:t>1</a:t>
            </a:r>
            <a:r>
              <a:rPr sz="3100" spc="160" dirty="0">
                <a:latin typeface="Times New Roman"/>
                <a:cs typeface="Times New Roman"/>
              </a:rPr>
              <a:t>5</a:t>
            </a:r>
            <a:r>
              <a:rPr sz="3100" i="1" spc="-20" dirty="0">
                <a:latin typeface="Times New Roman"/>
                <a:cs typeface="Times New Roman"/>
              </a:rPr>
              <a:t>x</a:t>
            </a:r>
            <a:r>
              <a:rPr sz="3100" spc="-15" dirty="0">
                <a:latin typeface="Times New Roman"/>
                <a:cs typeface="Times New Roman"/>
              </a:rPr>
              <a:t>8</a:t>
            </a:r>
            <a:r>
              <a:rPr sz="3100" spc="-25" dirty="0">
                <a:latin typeface="Times New Roman"/>
                <a:cs typeface="Times New Roman"/>
              </a:rPr>
              <a:t>7</a:t>
            </a:r>
            <a:r>
              <a:rPr sz="3100" spc="-100" dirty="0">
                <a:latin typeface="Times New Roman"/>
                <a:cs typeface="Times New Roman"/>
              </a:rPr>
              <a:t>3</a:t>
            </a:r>
            <a:r>
              <a:rPr sz="3100" spc="-295" dirty="0">
                <a:latin typeface="Times New Roman"/>
                <a:cs typeface="Times New Roman"/>
              </a:rPr>
              <a:t>,</a:t>
            </a:r>
            <a:r>
              <a:rPr sz="3100" spc="-15" dirty="0">
                <a:latin typeface="Times New Roman"/>
                <a:cs typeface="Times New Roman"/>
              </a:rPr>
              <a:t>1</a:t>
            </a:r>
            <a:r>
              <a:rPr sz="3100" spc="-35" dirty="0">
                <a:latin typeface="Times New Roman"/>
                <a:cs typeface="Times New Roman"/>
              </a:rPr>
              <a:t>5</a:t>
            </a:r>
            <a:r>
              <a:rPr sz="3100" spc="5" dirty="0">
                <a:latin typeface="Times New Roman"/>
                <a:cs typeface="Times New Roman"/>
              </a:rPr>
              <a:t>)</a:t>
            </a:r>
            <a:r>
              <a:rPr sz="3100" spc="-265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Symbol"/>
                <a:cs typeface="Symbol"/>
              </a:rPr>
              <a:t></a:t>
            </a:r>
            <a:r>
              <a:rPr sz="3100" spc="-254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Times New Roman"/>
                <a:cs typeface="Times New Roman"/>
              </a:rPr>
              <a:t>0</a:t>
            </a:r>
            <a:endParaRPr sz="31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13486" y="2671072"/>
            <a:ext cx="436880" cy="3028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07975" algn="l"/>
              </a:tabLst>
            </a:pPr>
            <a:r>
              <a:rPr sz="1800" spc="10" dirty="0">
                <a:latin typeface="Times New Roman"/>
                <a:cs typeface="Times New Roman"/>
              </a:rPr>
              <a:t>1	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43063" y="2087321"/>
            <a:ext cx="141605" cy="3028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00" spc="1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18604" y="2406961"/>
            <a:ext cx="5932805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816860" algn="l"/>
                <a:tab pos="5429250" algn="l"/>
              </a:tabLst>
            </a:pPr>
            <a:r>
              <a:rPr sz="3100" spc="10" dirty="0">
                <a:latin typeface="Times New Roman"/>
                <a:cs typeface="Times New Roman"/>
              </a:rPr>
              <a:t>R	3	</a:t>
            </a:r>
            <a:r>
              <a:rPr sz="3100" i="1" spc="395" dirty="0">
                <a:latin typeface="Times New Roman"/>
                <a:cs typeface="Times New Roman"/>
              </a:rPr>
              <a:t>T</a:t>
            </a:r>
            <a:r>
              <a:rPr sz="3100" i="1" spc="10" dirty="0">
                <a:latin typeface="Times New Roman"/>
                <a:cs typeface="Times New Roman"/>
              </a:rPr>
              <a:t>T</a:t>
            </a:r>
            <a:endParaRPr sz="31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49561" y="2099064"/>
            <a:ext cx="1331595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0" dirty="0">
                <a:latin typeface="Symbol"/>
                <a:cs typeface="Symbol"/>
              </a:rPr>
              <a:t></a:t>
            </a:r>
            <a:r>
              <a:rPr sz="3100" spc="-455" dirty="0">
                <a:latin typeface="Times New Roman"/>
                <a:cs typeface="Times New Roman"/>
              </a:rPr>
              <a:t> </a:t>
            </a:r>
            <a:r>
              <a:rPr sz="3100" i="1" spc="405" dirty="0">
                <a:latin typeface="Times New Roman"/>
                <a:cs typeface="Times New Roman"/>
              </a:rPr>
              <a:t>T</a:t>
            </a:r>
            <a:r>
              <a:rPr sz="3100" i="1" spc="10" dirty="0">
                <a:latin typeface="Times New Roman"/>
                <a:cs typeface="Times New Roman"/>
              </a:rPr>
              <a:t>T</a:t>
            </a:r>
            <a:r>
              <a:rPr sz="3100" i="1" spc="340" dirty="0">
                <a:latin typeface="Times New Roman"/>
                <a:cs typeface="Times New Roman"/>
              </a:rPr>
              <a:t> </a:t>
            </a:r>
            <a:r>
              <a:rPr sz="3100" spc="5" dirty="0">
                <a:latin typeface="Times New Roman"/>
                <a:cs typeface="Times New Roman"/>
              </a:rPr>
              <a:t>)</a:t>
            </a:r>
            <a:r>
              <a:rPr sz="3100" spc="-270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Symbol"/>
                <a:cs typeface="Symbol"/>
              </a:rPr>
              <a:t></a:t>
            </a:r>
            <a:endParaRPr sz="31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26615" y="1850548"/>
            <a:ext cx="3133725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856230" algn="l"/>
              </a:tabLst>
            </a:pPr>
            <a:r>
              <a:rPr sz="3100" spc="-70" dirty="0">
                <a:latin typeface="Times New Roman"/>
                <a:cs typeface="Times New Roman"/>
              </a:rPr>
              <a:t>C</a:t>
            </a:r>
            <a:r>
              <a:rPr sz="3100" spc="10" dirty="0">
                <a:latin typeface="Times New Roman"/>
                <a:cs typeface="Times New Roman"/>
              </a:rPr>
              <a:t>p</a:t>
            </a:r>
            <a:r>
              <a:rPr sz="3100" dirty="0">
                <a:latin typeface="Times New Roman"/>
                <a:cs typeface="Times New Roman"/>
              </a:rPr>
              <a:t>	</a:t>
            </a:r>
            <a:r>
              <a:rPr sz="3100" i="1" spc="10" dirty="0">
                <a:latin typeface="Times New Roman"/>
                <a:cs typeface="Times New Roman"/>
              </a:rPr>
              <a:t>C</a:t>
            </a:r>
            <a:endParaRPr sz="31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13932" y="2099064"/>
            <a:ext cx="318770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634615" algn="l"/>
              </a:tabLst>
            </a:pPr>
            <a:r>
              <a:rPr sz="3100" spc="10" dirty="0">
                <a:latin typeface="Symbol"/>
                <a:cs typeface="Symbol"/>
              </a:rPr>
              <a:t></a:t>
            </a:r>
            <a:r>
              <a:rPr sz="3100" spc="180" dirty="0">
                <a:latin typeface="Times New Roman"/>
                <a:cs typeface="Times New Roman"/>
              </a:rPr>
              <a:t> </a:t>
            </a:r>
            <a:r>
              <a:rPr sz="3100" i="1" spc="10" dirty="0">
                <a:latin typeface="Times New Roman"/>
                <a:cs typeface="Times New Roman"/>
              </a:rPr>
              <a:t>A</a:t>
            </a:r>
            <a:r>
              <a:rPr sz="3100" i="1" spc="-355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Symbol"/>
                <a:cs typeface="Symbol"/>
              </a:rPr>
              <a:t></a:t>
            </a:r>
            <a:r>
              <a:rPr sz="3100" spc="-114" dirty="0">
                <a:latin typeface="Times New Roman"/>
                <a:cs typeface="Times New Roman"/>
              </a:rPr>
              <a:t> </a:t>
            </a:r>
            <a:r>
              <a:rPr sz="3100" i="1" spc="-15" dirty="0">
                <a:latin typeface="Times New Roman"/>
                <a:cs typeface="Times New Roman"/>
              </a:rPr>
              <a:t>B</a:t>
            </a:r>
            <a:r>
              <a:rPr sz="3100" i="1" spc="-65" dirty="0">
                <a:latin typeface="Times New Roman"/>
                <a:cs typeface="Times New Roman"/>
              </a:rPr>
              <a:t>T</a:t>
            </a:r>
            <a:r>
              <a:rPr sz="3100" i="1" spc="-25" dirty="0">
                <a:latin typeface="Times New Roman"/>
                <a:cs typeface="Times New Roman"/>
              </a:rPr>
              <a:t>a</a:t>
            </a:r>
            <a:r>
              <a:rPr sz="3100" i="1" spc="10" dirty="0">
                <a:latin typeface="Times New Roman"/>
                <a:cs typeface="Times New Roman"/>
              </a:rPr>
              <a:t>m</a:t>
            </a:r>
            <a:r>
              <a:rPr sz="3100" i="1" spc="-145" dirty="0">
                <a:latin typeface="Times New Roman"/>
                <a:cs typeface="Times New Roman"/>
              </a:rPr>
              <a:t> </a:t>
            </a:r>
            <a:r>
              <a:rPr sz="3100" spc="10" dirty="0">
                <a:latin typeface="Symbol"/>
                <a:cs typeface="Symbol"/>
              </a:rPr>
              <a:t></a:t>
            </a:r>
            <a:r>
              <a:rPr sz="3100" dirty="0">
                <a:latin typeface="Times New Roman"/>
                <a:cs typeface="Times New Roman"/>
              </a:rPr>
              <a:t>	</a:t>
            </a:r>
            <a:r>
              <a:rPr sz="3100" spc="75" dirty="0">
                <a:latin typeface="Times New Roman"/>
                <a:cs typeface="Times New Roman"/>
              </a:rPr>
              <a:t>(</a:t>
            </a:r>
            <a:r>
              <a:rPr sz="3100" spc="-145" dirty="0">
                <a:latin typeface="Times New Roman"/>
                <a:cs typeface="Times New Roman"/>
              </a:rPr>
              <a:t>4</a:t>
            </a:r>
            <a:r>
              <a:rPr sz="3100" i="1" spc="10" dirty="0">
                <a:latin typeface="Times New Roman"/>
                <a:cs typeface="Times New Roman"/>
              </a:rPr>
              <a:t>T</a:t>
            </a:r>
            <a:endParaRPr sz="3100" dirty="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59562" y="2362389"/>
            <a:ext cx="1263650" cy="3028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38835" algn="l"/>
                <a:tab pos="1134745" algn="l"/>
              </a:tabLst>
            </a:pPr>
            <a:r>
              <a:rPr sz="1800" i="1" spc="40" dirty="0">
                <a:latin typeface="Times New Roman"/>
                <a:cs typeface="Times New Roman"/>
              </a:rPr>
              <a:t>a</a:t>
            </a:r>
            <a:r>
              <a:rPr sz="1800" i="1" spc="10" dirty="0">
                <a:latin typeface="Times New Roman"/>
                <a:cs typeface="Times New Roman"/>
              </a:rPr>
              <a:t>m</a:t>
            </a:r>
            <a:r>
              <a:rPr sz="1800" i="1" dirty="0">
                <a:latin typeface="Times New Roman"/>
                <a:cs typeface="Times New Roman"/>
              </a:rPr>
              <a:t>	</a:t>
            </a:r>
            <a:r>
              <a:rPr sz="1800" spc="10" dirty="0">
                <a:latin typeface="Times New Roman"/>
                <a:cs typeface="Times New Roman"/>
              </a:rPr>
              <a:t>1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1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22982" y="1850548"/>
            <a:ext cx="311785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i="1" spc="10" dirty="0">
                <a:latin typeface="Times New Roman"/>
                <a:cs typeface="Times New Roman"/>
              </a:rPr>
              <a:t>D</a:t>
            </a:r>
            <a:endParaRPr sz="3100">
              <a:latin typeface="Times New Roman"/>
              <a:cs typeface="Times New Roman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B7C295-A2FF-E38F-DD0E-83C061381835}"/>
              </a:ext>
            </a:extLst>
          </p:cNvPr>
          <p:cNvSpPr txBox="1"/>
          <p:nvPr/>
        </p:nvSpPr>
        <p:spPr>
          <a:xfrm>
            <a:off x="2194126" y="5336721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i="1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fr-FR" sz="2800" i="1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spc="40" dirty="0">
                <a:latin typeface="Symbol"/>
                <a:cs typeface="Symbol"/>
              </a:rPr>
              <a:t></a:t>
            </a:r>
            <a:r>
              <a:rPr lang="fr-FR" sz="28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8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fr-FR" sz="28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fr-FR" sz="28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fr-FR"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8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fr-FR" sz="28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</a:t>
            </a:r>
            <a:r>
              <a:rPr lang="fr-FR" sz="28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</a:t>
            </a:r>
            <a:r>
              <a:rPr lang="fr-FR" sz="2800" spc="-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</a:t>
            </a:r>
            <a:r>
              <a:rPr lang="fr-FR" sz="28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2800" spc="-4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8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fr-FR" sz="2800" spc="-5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8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spc="-5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fr-FR" sz="28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2800" spc="-4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fr-FR"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D3C7C16-6F37-1EBF-3634-CA9489FBE5F2}"/>
              </a:ext>
            </a:extLst>
          </p:cNvPr>
          <p:cNvSpPr txBox="1"/>
          <p:nvPr/>
        </p:nvSpPr>
        <p:spPr>
          <a:xfrm>
            <a:off x="2137006" y="597831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lang="en-ID" sz="2800" i="1" spc="55" dirty="0">
                <a:latin typeface="Times New Roman"/>
                <a:cs typeface="Times New Roman"/>
              </a:rPr>
              <a:t>Q</a:t>
            </a:r>
            <a:r>
              <a:rPr lang="en-ID" sz="2800" i="1" spc="-90" dirty="0">
                <a:latin typeface="Times New Roman"/>
                <a:cs typeface="Times New Roman"/>
              </a:rPr>
              <a:t> </a:t>
            </a:r>
            <a:r>
              <a:rPr lang="en-ID" sz="2800" spc="40" dirty="0">
                <a:latin typeface="Symbol"/>
                <a:cs typeface="Symbol"/>
              </a:rPr>
              <a:t></a:t>
            </a:r>
            <a:r>
              <a:rPr lang="en-ID" sz="2800" spc="-635" dirty="0">
                <a:latin typeface="Times New Roman"/>
                <a:cs typeface="Times New Roman"/>
              </a:rPr>
              <a:t> </a:t>
            </a:r>
            <a:r>
              <a:rPr lang="en-ID" sz="2800" spc="-35" dirty="0">
                <a:latin typeface="Times New Roman"/>
                <a:cs typeface="Times New Roman"/>
              </a:rPr>
              <a:t>1978</a:t>
            </a:r>
            <a:r>
              <a:rPr lang="en-ID" sz="2800" spc="355" dirty="0">
                <a:latin typeface="Times New Roman"/>
                <a:cs typeface="Times New Roman"/>
              </a:rPr>
              <a:t>8</a:t>
            </a:r>
            <a:r>
              <a:rPr lang="en-ID" sz="2800" i="1" spc="30" dirty="0">
                <a:latin typeface="Times New Roman"/>
                <a:cs typeface="Times New Roman"/>
              </a:rPr>
              <a:t>J</a:t>
            </a:r>
            <a:r>
              <a:rPr lang="en-ID" sz="2800" i="1" spc="-25" dirty="0">
                <a:latin typeface="Times New Roman"/>
                <a:cs typeface="Times New Roman"/>
              </a:rPr>
              <a:t>o</a:t>
            </a:r>
            <a:r>
              <a:rPr lang="en-ID" sz="2800" i="1" spc="-35" dirty="0">
                <a:latin typeface="Times New Roman"/>
                <a:cs typeface="Times New Roman"/>
              </a:rPr>
              <a:t>u</a:t>
            </a:r>
            <a:r>
              <a:rPr lang="en-ID" sz="2800" i="1" spc="110" dirty="0">
                <a:latin typeface="Times New Roman"/>
                <a:cs typeface="Times New Roman"/>
              </a:rPr>
              <a:t>l</a:t>
            </a:r>
            <a:r>
              <a:rPr lang="en-ID" sz="2800" i="1" spc="30" dirty="0">
                <a:latin typeface="Times New Roman"/>
                <a:cs typeface="Times New Roman"/>
              </a:rPr>
              <a:t>e</a:t>
            </a:r>
            <a:endParaRPr lang="en-ID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8245" y="398613"/>
            <a:ext cx="8111490" cy="164592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245"/>
              </a:spcBef>
            </a:pPr>
            <a:r>
              <a:rPr sz="2400" b="1" i="0" spc="-15" dirty="0">
                <a:solidFill>
                  <a:srgbClr val="FF0000"/>
                </a:solidFill>
                <a:latin typeface="Verdana"/>
                <a:cs typeface="Verdana"/>
              </a:rPr>
              <a:t>CONTOH</a:t>
            </a:r>
            <a:r>
              <a:rPr sz="2400" b="1" i="0" spc="-4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400" b="1" i="0" spc="-5" dirty="0">
                <a:solidFill>
                  <a:srgbClr val="FF0000"/>
                </a:solidFill>
                <a:latin typeface="Verdana"/>
                <a:cs typeface="Verdana"/>
              </a:rPr>
              <a:t>SOAL</a:t>
            </a:r>
            <a:endParaRPr sz="2400" b="1" dirty="0">
              <a:solidFill>
                <a:srgbClr val="FF0000"/>
              </a:solidFill>
              <a:latin typeface="Verdana"/>
              <a:cs typeface="Verdana"/>
            </a:endParaRPr>
          </a:p>
          <a:p>
            <a:pPr marL="12700" marR="5080" algn="just">
              <a:lnSpc>
                <a:spcPct val="100000"/>
              </a:lnSpc>
              <a:spcBef>
                <a:spcPts val="130"/>
              </a:spcBef>
            </a:pPr>
            <a:r>
              <a:rPr sz="2000" i="0" spc="-5" dirty="0">
                <a:latin typeface="Verdana"/>
                <a:cs typeface="Verdana"/>
              </a:rPr>
              <a:t>Hitung panas </a:t>
            </a:r>
            <a:r>
              <a:rPr sz="2000" i="0" spc="-10" dirty="0">
                <a:latin typeface="Verdana"/>
                <a:cs typeface="Verdana"/>
              </a:rPr>
              <a:t>yang </a:t>
            </a:r>
            <a:r>
              <a:rPr sz="2000" i="0" dirty="0">
                <a:latin typeface="Verdana"/>
                <a:cs typeface="Verdana"/>
              </a:rPr>
              <a:t>dibutuhkan untuk </a:t>
            </a:r>
            <a:r>
              <a:rPr sz="2000" i="0" spc="-5" dirty="0">
                <a:latin typeface="Verdana"/>
                <a:cs typeface="Verdana"/>
              </a:rPr>
              <a:t>menaikkan </a:t>
            </a:r>
            <a:r>
              <a:rPr sz="2000" i="0" spc="-10" dirty="0">
                <a:latin typeface="Verdana"/>
                <a:cs typeface="Verdana"/>
              </a:rPr>
              <a:t>temperatur </a:t>
            </a:r>
            <a:r>
              <a:rPr sz="2000" i="0" dirty="0">
                <a:latin typeface="Verdana"/>
                <a:cs typeface="Verdana"/>
              </a:rPr>
              <a:t>1 </a:t>
            </a:r>
            <a:r>
              <a:rPr sz="2000" i="0" spc="5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mol gas metana dari 260 menjadi </a:t>
            </a:r>
            <a:r>
              <a:rPr sz="2000" i="0" dirty="0">
                <a:latin typeface="Verdana"/>
                <a:cs typeface="Verdana"/>
              </a:rPr>
              <a:t>600</a:t>
            </a:r>
            <a:r>
              <a:rPr sz="2000" i="0" dirty="0">
                <a:latin typeface="Symbol"/>
                <a:cs typeface="Symbol"/>
              </a:rPr>
              <a:t></a:t>
            </a:r>
            <a:r>
              <a:rPr sz="2000" i="0" dirty="0">
                <a:latin typeface="Verdana"/>
                <a:cs typeface="Verdana"/>
              </a:rPr>
              <a:t>C </a:t>
            </a:r>
            <a:r>
              <a:rPr sz="2000" i="0" spc="-5" dirty="0">
                <a:latin typeface="Verdana"/>
                <a:cs typeface="Verdana"/>
              </a:rPr>
              <a:t>di dalam </a:t>
            </a:r>
            <a:r>
              <a:rPr sz="2000" i="0" dirty="0">
                <a:latin typeface="Verdana"/>
                <a:cs typeface="Verdana"/>
              </a:rPr>
              <a:t>suatu </a:t>
            </a:r>
            <a:r>
              <a:rPr sz="2000" i="0" spc="-5" dirty="0">
                <a:latin typeface="Verdana"/>
                <a:cs typeface="Verdana"/>
              </a:rPr>
              <a:t>proses </a:t>
            </a:r>
            <a:r>
              <a:rPr sz="2000" i="0" spc="-69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alir steady </a:t>
            </a:r>
            <a:r>
              <a:rPr sz="2000" i="0" spc="-10" dirty="0">
                <a:latin typeface="Verdana"/>
                <a:cs typeface="Verdana"/>
              </a:rPr>
              <a:t>yang </a:t>
            </a:r>
            <a:r>
              <a:rPr sz="2000" i="0" dirty="0">
                <a:latin typeface="Verdana"/>
                <a:cs typeface="Verdana"/>
              </a:rPr>
              <a:t>berlangsung </a:t>
            </a:r>
            <a:r>
              <a:rPr sz="2000" i="0" spc="-5" dirty="0">
                <a:latin typeface="Verdana"/>
                <a:cs typeface="Verdana"/>
              </a:rPr>
              <a:t>pada tekanan </a:t>
            </a:r>
            <a:r>
              <a:rPr sz="2000" i="0" dirty="0">
                <a:latin typeface="Verdana"/>
                <a:cs typeface="Verdana"/>
              </a:rPr>
              <a:t>cukup rendah </a:t>
            </a:r>
            <a:r>
              <a:rPr sz="2000" i="0" spc="5" dirty="0">
                <a:latin typeface="Verdana"/>
                <a:cs typeface="Verdana"/>
              </a:rPr>
              <a:t> </a:t>
            </a:r>
            <a:r>
              <a:rPr sz="2000" i="0" dirty="0">
                <a:latin typeface="Verdana"/>
                <a:cs typeface="Verdana"/>
              </a:rPr>
              <a:t>sehingga</a:t>
            </a:r>
            <a:r>
              <a:rPr sz="2000" i="0" spc="-4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metana</a:t>
            </a:r>
            <a:r>
              <a:rPr sz="2000" i="0" spc="-15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dapat</a:t>
            </a:r>
            <a:r>
              <a:rPr sz="2000" i="0" spc="-10" dirty="0">
                <a:latin typeface="Verdana"/>
                <a:cs typeface="Verdana"/>
              </a:rPr>
              <a:t> </a:t>
            </a:r>
            <a:r>
              <a:rPr sz="2000" i="0" dirty="0">
                <a:latin typeface="Verdana"/>
                <a:cs typeface="Verdana"/>
              </a:rPr>
              <a:t>dianggap</a:t>
            </a:r>
            <a:r>
              <a:rPr sz="2000" i="0" spc="-5" dirty="0">
                <a:latin typeface="Verdana"/>
                <a:cs typeface="Verdana"/>
              </a:rPr>
              <a:t> sebagai</a:t>
            </a:r>
            <a:r>
              <a:rPr sz="2000" i="0" spc="-1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gas</a:t>
            </a:r>
            <a:r>
              <a:rPr sz="2000" i="0" spc="-10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ideal.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02231" y="3288042"/>
            <a:ext cx="1530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05598" y="2534910"/>
            <a:ext cx="2718802" cy="883575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10"/>
              </a:spcBef>
            </a:pPr>
            <a:r>
              <a:rPr sz="2400" b="1" spc="-10" dirty="0">
                <a:solidFill>
                  <a:srgbClr val="FF0000"/>
                </a:solidFill>
                <a:latin typeface="Verdana"/>
                <a:cs typeface="Verdana"/>
              </a:rPr>
              <a:t>PENYELESAIAN</a:t>
            </a:r>
            <a:endParaRPr sz="2400" b="1" dirty="0">
              <a:solidFill>
                <a:srgbClr val="FF0000"/>
              </a:solidFill>
              <a:latin typeface="Verdana"/>
              <a:cs typeface="Verdana"/>
            </a:endParaRPr>
          </a:p>
          <a:p>
            <a:pPr marL="51435">
              <a:lnSpc>
                <a:spcPct val="100000"/>
              </a:lnSpc>
              <a:spcBef>
                <a:spcPts val="685"/>
              </a:spcBef>
            </a:pPr>
            <a:r>
              <a:rPr sz="3000" b="1" spc="22" baseline="-26388" dirty="0">
                <a:latin typeface="Verdana"/>
                <a:cs typeface="Verdana"/>
              </a:rPr>
              <a:t>C</a:t>
            </a:r>
            <a:r>
              <a:rPr sz="1400" b="1" spc="15" dirty="0">
                <a:latin typeface="Verdana"/>
                <a:cs typeface="Verdana"/>
              </a:rPr>
              <a:t>ig</a:t>
            </a:r>
            <a:endParaRPr sz="1400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44117" y="3288042"/>
            <a:ext cx="2622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85" dirty="0">
                <a:latin typeface="Symbol"/>
                <a:cs typeface="Symbol"/>
              </a:rPr>
              <a:t></a:t>
            </a:r>
            <a:r>
              <a:rPr sz="1400" b="1" spc="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4856" y="3325916"/>
            <a:ext cx="31343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220979" algn="l"/>
                <a:tab pos="2499995" algn="l"/>
              </a:tabLst>
            </a:pPr>
            <a:r>
              <a:rPr sz="2100" u="sng" baseline="3174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100" b="1" u="sng" spc="7" baseline="31746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</a:t>
            </a:r>
            <a:r>
              <a:rPr sz="2100" b="1" spc="7" baseline="31746" dirty="0">
                <a:latin typeface="Verdana"/>
                <a:cs typeface="Verdana"/>
              </a:rPr>
              <a:t> </a:t>
            </a:r>
            <a:r>
              <a:rPr sz="2100" b="1" spc="637" baseline="31746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204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A</a:t>
            </a:r>
            <a:r>
              <a:rPr sz="2000" b="1" spc="-7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Verdana"/>
                <a:cs typeface="Verdana"/>
              </a:rPr>
              <a:t>BT</a:t>
            </a:r>
            <a:r>
              <a:rPr sz="2000" b="1" spc="-9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CT	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DT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95245" y="3516824"/>
            <a:ext cx="2217420" cy="13157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660">
              <a:lnSpc>
                <a:spcPct val="100000"/>
              </a:lnSpc>
              <a:spcBef>
                <a:spcPts val="105"/>
              </a:spcBef>
            </a:pPr>
            <a:r>
              <a:rPr sz="2000" b="1" spc="10" dirty="0">
                <a:latin typeface="Verdana"/>
                <a:cs typeface="Verdana"/>
              </a:rPr>
              <a:t>R</a:t>
            </a:r>
            <a:endParaRPr sz="20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2000"/>
              </a:spcBef>
            </a:pPr>
            <a:r>
              <a:rPr sz="2000" dirty="0">
                <a:latin typeface="Verdana"/>
                <a:cs typeface="Verdana"/>
              </a:rPr>
              <a:t>A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1,702</a:t>
            </a:r>
            <a:endParaRPr sz="20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950"/>
              </a:spcBef>
            </a:pPr>
            <a:r>
              <a:rPr sz="2000" dirty="0">
                <a:latin typeface="Verdana"/>
                <a:cs typeface="Verdana"/>
              </a:rPr>
              <a:t>B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=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9,081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Verdana"/>
                <a:cs typeface="Verdana"/>
              </a:rPr>
              <a:t>10</a:t>
            </a:r>
            <a:r>
              <a:rPr sz="1950" spc="7" baseline="25641" dirty="0">
                <a:latin typeface="Symbol"/>
                <a:cs typeface="Symbol"/>
              </a:rPr>
              <a:t></a:t>
            </a:r>
            <a:r>
              <a:rPr sz="1950" spc="7" baseline="25641" dirty="0">
                <a:latin typeface="Verdana"/>
                <a:cs typeface="Verdana"/>
              </a:rPr>
              <a:t>3</a:t>
            </a:r>
            <a:endParaRPr sz="1950" baseline="25641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5245" y="4805273"/>
            <a:ext cx="3044825" cy="1734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624840">
              <a:lnSpc>
                <a:spcPct val="1405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C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Verdana"/>
                <a:cs typeface="Verdana"/>
              </a:rPr>
              <a:t>2,164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Verdana"/>
                <a:cs typeface="Verdana"/>
              </a:rPr>
              <a:t>10</a:t>
            </a:r>
            <a:r>
              <a:rPr sz="1950" spc="7" baseline="25641" dirty="0">
                <a:latin typeface="Symbol"/>
                <a:cs typeface="Symbol"/>
              </a:rPr>
              <a:t></a:t>
            </a:r>
            <a:r>
              <a:rPr sz="1950" spc="7" baseline="25641" dirty="0">
                <a:latin typeface="Verdana"/>
                <a:cs typeface="Verdana"/>
              </a:rPr>
              <a:t>6 </a:t>
            </a:r>
            <a:r>
              <a:rPr sz="1950" spc="-667" baseline="25641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0</a:t>
            </a:r>
          </a:p>
          <a:p>
            <a:pPr marL="38100">
              <a:lnSpc>
                <a:spcPct val="100000"/>
              </a:lnSpc>
              <a:spcBef>
                <a:spcPts val="944"/>
              </a:spcBef>
            </a:pPr>
            <a:r>
              <a:rPr sz="2000" spc="10" dirty="0">
                <a:latin typeface="Verdana"/>
                <a:cs typeface="Verdana"/>
              </a:rPr>
              <a:t>T</a:t>
            </a:r>
            <a:r>
              <a:rPr sz="1950" spc="15" baseline="-21367" dirty="0">
                <a:latin typeface="Verdana"/>
                <a:cs typeface="Verdana"/>
              </a:rPr>
              <a:t>1 </a:t>
            </a:r>
            <a:r>
              <a:rPr sz="2000" spc="5" dirty="0">
                <a:latin typeface="Verdana"/>
                <a:cs typeface="Verdana"/>
              </a:rPr>
              <a:t>=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260</a:t>
            </a:r>
            <a:r>
              <a:rPr sz="2000" dirty="0">
                <a:latin typeface="Symbol"/>
                <a:cs typeface="Symbol"/>
              </a:rPr>
              <a:t></a:t>
            </a:r>
            <a:r>
              <a:rPr sz="2000" dirty="0">
                <a:latin typeface="Verdana"/>
                <a:cs typeface="Verdana"/>
              </a:rPr>
              <a:t>C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=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533,15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K</a:t>
            </a:r>
          </a:p>
          <a:p>
            <a:pPr marL="38100">
              <a:lnSpc>
                <a:spcPct val="100000"/>
              </a:lnSpc>
              <a:spcBef>
                <a:spcPts val="965"/>
              </a:spcBef>
            </a:pPr>
            <a:r>
              <a:rPr sz="2000" spc="10" dirty="0">
                <a:latin typeface="Verdana"/>
                <a:cs typeface="Verdana"/>
              </a:rPr>
              <a:t>T</a:t>
            </a:r>
            <a:r>
              <a:rPr sz="1950" spc="15" baseline="-21367" dirty="0">
                <a:latin typeface="Verdana"/>
                <a:cs typeface="Verdana"/>
              </a:rPr>
              <a:t>2</a:t>
            </a:r>
            <a:r>
              <a:rPr sz="1950" spc="345" baseline="-21367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600</a:t>
            </a:r>
            <a:r>
              <a:rPr sz="2000" spc="-5" dirty="0">
                <a:latin typeface="Symbol"/>
                <a:cs typeface="Symbol"/>
              </a:rPr>
              <a:t></a:t>
            </a:r>
            <a:r>
              <a:rPr sz="2000" spc="-5" dirty="0">
                <a:latin typeface="Verdana"/>
                <a:cs typeface="Verdana"/>
              </a:rPr>
              <a:t>C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873,15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K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93538" y="892020"/>
            <a:ext cx="382270" cy="0"/>
          </a:xfrm>
          <a:custGeom>
            <a:avLst/>
            <a:gdLst/>
            <a:ahLst/>
            <a:cxnLst/>
            <a:rect l="l" t="t" r="r" b="b"/>
            <a:pathLst>
              <a:path w="382270">
                <a:moveTo>
                  <a:pt x="0" y="0"/>
                </a:moveTo>
                <a:lnTo>
                  <a:pt x="382027" y="0"/>
                </a:lnTo>
              </a:path>
            </a:pathLst>
          </a:custGeom>
          <a:ln w="47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656347" y="578092"/>
            <a:ext cx="103505" cy="163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00" b="1" spc="155" dirty="0">
                <a:latin typeface="Calibri"/>
                <a:cs typeface="Calibri"/>
              </a:rPr>
              <a:t>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56347" y="1127218"/>
            <a:ext cx="103505" cy="163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00" b="1" spc="155" dirty="0">
                <a:latin typeface="Calibri"/>
                <a:cs typeface="Calibri"/>
              </a:rPr>
              <a:t>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71735" y="501661"/>
            <a:ext cx="11493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70" dirty="0"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16095" y="605065"/>
            <a:ext cx="1254760" cy="4400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100" spc="459" dirty="0">
                <a:latin typeface="Symbol"/>
                <a:cs typeface="Symbol"/>
              </a:rPr>
              <a:t></a:t>
            </a:r>
            <a:r>
              <a:rPr sz="2100" b="1" spc="459" dirty="0">
                <a:latin typeface="Calibri"/>
                <a:cs typeface="Calibri"/>
              </a:rPr>
              <a:t>H</a:t>
            </a:r>
            <a:r>
              <a:rPr sz="2100" b="1" spc="-85" dirty="0">
                <a:latin typeface="Calibri"/>
                <a:cs typeface="Calibri"/>
              </a:rPr>
              <a:t> </a:t>
            </a:r>
            <a:r>
              <a:rPr sz="2100" spc="400" dirty="0">
                <a:latin typeface="Symbol"/>
                <a:cs typeface="Symbol"/>
              </a:rPr>
              <a:t></a:t>
            </a:r>
            <a:r>
              <a:rPr sz="2100" spc="-75" dirty="0">
                <a:latin typeface="Times New Roman"/>
                <a:cs typeface="Times New Roman"/>
              </a:rPr>
              <a:t> </a:t>
            </a:r>
            <a:r>
              <a:rPr sz="2100" b="1" spc="409" dirty="0">
                <a:latin typeface="Calibri"/>
                <a:cs typeface="Calibri"/>
              </a:rPr>
              <a:t>R</a:t>
            </a:r>
            <a:r>
              <a:rPr sz="2100" b="1" spc="195" dirty="0">
                <a:latin typeface="Calibri"/>
                <a:cs typeface="Calibri"/>
              </a:rPr>
              <a:t> </a:t>
            </a:r>
            <a:r>
              <a:rPr sz="4050" spc="382" baseline="-11316" dirty="0">
                <a:latin typeface="Symbol"/>
                <a:cs typeface="Symbol"/>
              </a:rPr>
              <a:t></a:t>
            </a:r>
            <a:endParaRPr sz="4050" baseline="-11316" dirty="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73877" y="1050560"/>
            <a:ext cx="12763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204" dirty="0"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75641" y="508676"/>
            <a:ext cx="180340" cy="39687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3175">
              <a:lnSpc>
                <a:spcPct val="102299"/>
              </a:lnSpc>
              <a:spcBef>
                <a:spcPts val="75"/>
              </a:spcBef>
            </a:pPr>
            <a:r>
              <a:rPr sz="1200" b="1" spc="130" dirty="0">
                <a:latin typeface="Calibri"/>
                <a:cs typeface="Calibri"/>
              </a:rPr>
              <a:t>ig  </a:t>
            </a:r>
            <a:r>
              <a:rPr sz="1200" b="1" spc="220" dirty="0">
                <a:latin typeface="Calibri"/>
                <a:cs typeface="Calibri"/>
              </a:rPr>
              <a:t>P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03935" y="681676"/>
            <a:ext cx="392430" cy="3479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100" b="1" spc="355" dirty="0">
                <a:latin typeface="Calibri"/>
                <a:cs typeface="Calibri"/>
              </a:rPr>
              <a:t>dT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66375" y="881687"/>
            <a:ext cx="227965" cy="3479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100" b="1" spc="409" dirty="0">
                <a:latin typeface="Calibri"/>
                <a:cs typeface="Calibri"/>
              </a:rPr>
              <a:t>R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82359" y="513798"/>
            <a:ext cx="215900" cy="3479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100" b="1" spc="385" dirty="0">
                <a:latin typeface="Calibri"/>
                <a:cs typeface="Calibri"/>
              </a:rPr>
              <a:t>C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16925" y="1407452"/>
            <a:ext cx="272415" cy="7600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65" dirty="0">
                <a:latin typeface="Verdana"/>
                <a:cs typeface="Verdana"/>
              </a:rPr>
              <a:t>T</a:t>
            </a:r>
            <a:r>
              <a:rPr sz="1500" b="1" spc="-97" baseline="-19444" dirty="0">
                <a:latin typeface="Verdana"/>
                <a:cs typeface="Verdana"/>
              </a:rPr>
              <a:t>2</a:t>
            </a:r>
            <a:endParaRPr sz="1500" baseline="-19444">
              <a:latin typeface="Verdana"/>
              <a:cs typeface="Verdana"/>
            </a:endParaRPr>
          </a:p>
          <a:p>
            <a:pPr marL="8890" algn="ctr">
              <a:lnSpc>
                <a:spcPts val="2525"/>
              </a:lnSpc>
              <a:spcBef>
                <a:spcPts val="10"/>
              </a:spcBef>
            </a:pPr>
            <a:r>
              <a:rPr sz="2200" dirty="0">
                <a:latin typeface="Symbol"/>
                <a:cs typeface="Symbol"/>
              </a:rPr>
              <a:t></a:t>
            </a:r>
            <a:endParaRPr sz="2200">
              <a:latin typeface="Symbol"/>
              <a:cs typeface="Symbol"/>
            </a:endParaRPr>
          </a:p>
          <a:p>
            <a:pPr marL="4445" algn="ctr">
              <a:lnSpc>
                <a:spcPts val="1565"/>
              </a:lnSpc>
            </a:pPr>
            <a:r>
              <a:rPr sz="1400" b="1" spc="-85" dirty="0">
                <a:latin typeface="Verdana"/>
                <a:cs typeface="Verdana"/>
              </a:rPr>
              <a:t>T</a:t>
            </a:r>
            <a:r>
              <a:rPr sz="1500" b="1" spc="-127" baseline="-19444" dirty="0">
                <a:latin typeface="Verdana"/>
                <a:cs typeface="Verdana"/>
              </a:rPr>
              <a:t>1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37524" y="1601553"/>
            <a:ext cx="43560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b="1" spc="5" dirty="0">
                <a:latin typeface="Verdana"/>
                <a:cs typeface="Verdana"/>
              </a:rPr>
              <a:t>R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79995" y="1563816"/>
            <a:ext cx="1530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01581" y="1403137"/>
            <a:ext cx="2219325" cy="5695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758950" algn="l"/>
              </a:tabLst>
            </a:pPr>
            <a:r>
              <a:rPr sz="3550" spc="-635" dirty="0">
                <a:latin typeface="Symbol"/>
                <a:cs typeface="Symbol"/>
              </a:rPr>
              <a:t></a:t>
            </a:r>
            <a:r>
              <a:rPr sz="2000" b="1" spc="5" dirty="0">
                <a:latin typeface="Verdana"/>
                <a:cs typeface="Verdana"/>
              </a:rPr>
              <a:t>A</a:t>
            </a:r>
            <a:r>
              <a:rPr sz="2000" b="1" spc="-8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B</a:t>
            </a:r>
            <a:r>
              <a:rPr sz="2000" b="1" spc="5" dirty="0">
                <a:latin typeface="Verdana"/>
                <a:cs typeface="Verdana"/>
              </a:rPr>
              <a:t>T</a:t>
            </a:r>
            <a:r>
              <a:rPr sz="2000" b="1" spc="-95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b="1" spc="5" dirty="0">
                <a:latin typeface="Verdana"/>
                <a:cs typeface="Verdana"/>
              </a:rPr>
              <a:t>CT</a:t>
            </a:r>
            <a:r>
              <a:rPr sz="2000" b="1" dirty="0">
                <a:latin typeface="Verdana"/>
                <a:cs typeface="Verdana"/>
              </a:rPr>
              <a:t>	</a:t>
            </a:r>
            <a:r>
              <a:rPr sz="3550" spc="-459" dirty="0">
                <a:latin typeface="Symbol"/>
                <a:cs typeface="Symbol"/>
              </a:rPr>
              <a:t></a:t>
            </a:r>
            <a:r>
              <a:rPr sz="2000" b="1" spc="10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122598" y="177846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947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000091" y="177846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074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17233" y="1455571"/>
            <a:ext cx="0" cy="645795"/>
          </a:xfrm>
          <a:custGeom>
            <a:avLst/>
            <a:gdLst/>
            <a:ahLst/>
            <a:cxnLst/>
            <a:rect l="l" t="t" r="r" b="b"/>
            <a:pathLst>
              <a:path h="645794">
                <a:moveTo>
                  <a:pt x="0" y="0"/>
                </a:moveTo>
                <a:lnTo>
                  <a:pt x="0" y="645778"/>
                </a:lnTo>
              </a:path>
            </a:pathLst>
          </a:custGeom>
          <a:ln w="63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529299" y="1539539"/>
            <a:ext cx="15430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98608" y="1415182"/>
            <a:ext cx="110236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902335" algn="l"/>
              </a:tabLst>
            </a:pPr>
            <a:r>
              <a:rPr sz="2000" b="1" spc="25" dirty="0">
                <a:latin typeface="Verdana"/>
                <a:cs typeface="Verdana"/>
              </a:rPr>
              <a:t>B	</a:t>
            </a:r>
            <a:r>
              <a:rPr sz="2000" b="1" spc="20" dirty="0">
                <a:latin typeface="Verdana"/>
                <a:cs typeface="Verdana"/>
              </a:rPr>
              <a:t>C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589978" y="1597852"/>
            <a:ext cx="12509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0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564578" y="1799774"/>
            <a:ext cx="41529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00" spc="10" dirty="0">
                <a:latin typeface="Symbol"/>
                <a:cs typeface="Symbol"/>
              </a:rPr>
              <a:t>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100" b="1" spc="-254" baseline="-17857" dirty="0">
                <a:latin typeface="Verdana"/>
                <a:cs typeface="Verdana"/>
              </a:rPr>
              <a:t>T</a:t>
            </a:r>
            <a:r>
              <a:rPr sz="1500" b="1" spc="15" baseline="-44444" dirty="0">
                <a:latin typeface="Verdana"/>
                <a:cs typeface="Verdana"/>
              </a:rPr>
              <a:t>1</a:t>
            </a:r>
            <a:endParaRPr sz="1500" baseline="-44444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87227" y="1259308"/>
            <a:ext cx="59690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100" b="1" spc="22" baseline="-63492" dirty="0">
                <a:latin typeface="Verdana"/>
                <a:cs typeface="Verdana"/>
              </a:rPr>
              <a:t>3</a:t>
            </a:r>
            <a:r>
              <a:rPr sz="2100" b="1" spc="-142" baseline="-63492" dirty="0">
                <a:latin typeface="Verdana"/>
                <a:cs typeface="Verdana"/>
              </a:rPr>
              <a:t> </a:t>
            </a:r>
            <a:r>
              <a:rPr sz="3000" spc="15" baseline="-38888" dirty="0">
                <a:latin typeface="Symbol"/>
                <a:cs typeface="Symbol"/>
              </a:rPr>
              <a:t></a:t>
            </a:r>
            <a:r>
              <a:rPr sz="3000" spc="-187" baseline="-38888" dirty="0">
                <a:latin typeface="Times New Roman"/>
                <a:cs typeface="Times New Roman"/>
              </a:rPr>
              <a:t> </a:t>
            </a:r>
            <a:r>
              <a:rPr sz="1400" b="1" spc="-135" dirty="0">
                <a:latin typeface="Verdana"/>
                <a:cs typeface="Verdana"/>
              </a:rPr>
              <a:t>T</a:t>
            </a:r>
            <a:r>
              <a:rPr sz="1500" b="1" spc="15" baseline="-19444" dirty="0">
                <a:latin typeface="Verdana"/>
                <a:cs typeface="Verdana"/>
              </a:rPr>
              <a:t>2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95709" y="1799774"/>
            <a:ext cx="12509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0" dirty="0">
                <a:latin typeface="Symbol"/>
                <a:cs typeface="Symbol"/>
              </a:rPr>
              <a:t>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295709" y="1434447"/>
            <a:ext cx="12509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0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74421" y="1577088"/>
            <a:ext cx="267779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1997075" algn="l"/>
              </a:tabLst>
            </a:pP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b="1" spc="25" dirty="0">
                <a:latin typeface="Verdana"/>
                <a:cs typeface="Verdana"/>
              </a:rPr>
              <a:t>R</a:t>
            </a:r>
            <a:r>
              <a:rPr sz="2000" b="1" spc="-25" dirty="0">
                <a:latin typeface="Verdana"/>
                <a:cs typeface="Verdana"/>
              </a:rPr>
              <a:t> </a:t>
            </a:r>
            <a:r>
              <a:rPr sz="3000" spc="15" baseline="-4166" dirty="0">
                <a:latin typeface="Symbol"/>
                <a:cs typeface="Symbol"/>
              </a:rPr>
              <a:t></a:t>
            </a:r>
            <a:r>
              <a:rPr sz="3000" spc="-330" baseline="-4166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Verdana"/>
                <a:cs typeface="Verdana"/>
              </a:rPr>
              <a:t>A</a:t>
            </a:r>
            <a:r>
              <a:rPr sz="2000" b="1" spc="20" dirty="0">
                <a:latin typeface="Verdana"/>
                <a:cs typeface="Verdana"/>
              </a:rPr>
              <a:t>T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3000" b="1" spc="30" baseline="-41666" dirty="0">
                <a:latin typeface="Verdana"/>
                <a:cs typeface="Verdana"/>
              </a:rPr>
              <a:t>2</a:t>
            </a:r>
            <a:r>
              <a:rPr sz="3000" b="1" spc="-337" baseline="-41666" dirty="0">
                <a:latin typeface="Verdana"/>
                <a:cs typeface="Verdana"/>
              </a:rPr>
              <a:t> </a:t>
            </a:r>
            <a:r>
              <a:rPr sz="2000" b="1" spc="20" dirty="0">
                <a:latin typeface="Verdana"/>
                <a:cs typeface="Verdana"/>
              </a:rPr>
              <a:t>T</a:t>
            </a:r>
            <a:r>
              <a:rPr sz="2000" b="1" dirty="0">
                <a:latin typeface="Verdana"/>
                <a:cs typeface="Verdana"/>
              </a:rPr>
              <a:t>	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3000" b="1" spc="30" baseline="-41666" dirty="0">
                <a:latin typeface="Verdana"/>
                <a:cs typeface="Verdana"/>
              </a:rPr>
              <a:t>3</a:t>
            </a:r>
            <a:r>
              <a:rPr sz="3000" b="1" spc="-405" baseline="-41666" dirty="0">
                <a:latin typeface="Verdana"/>
                <a:cs typeface="Verdana"/>
              </a:rPr>
              <a:t> </a:t>
            </a:r>
            <a:r>
              <a:rPr sz="2000" b="1" spc="20" dirty="0">
                <a:latin typeface="Verdana"/>
                <a:cs typeface="Verdana"/>
              </a:rPr>
              <a:t>T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849258" y="2929298"/>
            <a:ext cx="15303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5" dirty="0">
                <a:latin typeface="Symbol"/>
                <a:cs typeface="Symbol"/>
              </a:rPr>
              <a:t>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849258" y="2746917"/>
            <a:ext cx="15303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5" dirty="0">
                <a:latin typeface="Symbol"/>
                <a:cs typeface="Symbol"/>
              </a:rPr>
              <a:t>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849258" y="2564545"/>
            <a:ext cx="15303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5" dirty="0">
                <a:latin typeface="Symbol"/>
                <a:cs typeface="Symbol"/>
              </a:rPr>
              <a:t>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103503" y="2929298"/>
            <a:ext cx="15303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5" dirty="0">
                <a:latin typeface="Symbol"/>
                <a:cs typeface="Symbol"/>
              </a:rPr>
              <a:t>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103503" y="2746917"/>
            <a:ext cx="15303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5" dirty="0">
                <a:latin typeface="Symbol"/>
                <a:cs typeface="Symbol"/>
              </a:rPr>
              <a:t>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577790" y="2847331"/>
            <a:ext cx="15430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Verdana"/>
                <a:cs typeface="Verdana"/>
              </a:rPr>
              <a:t>1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984748" y="2669171"/>
            <a:ext cx="79057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48335" algn="l"/>
              </a:tabLst>
            </a:pPr>
            <a:r>
              <a:rPr sz="1400" b="1" spc="15" dirty="0">
                <a:latin typeface="Verdana"/>
                <a:cs typeface="Verdana"/>
              </a:rPr>
              <a:t>3	3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947707" y="2847331"/>
            <a:ext cx="15430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726855" y="2507429"/>
            <a:ext cx="1159510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97840" algn="l"/>
                <a:tab pos="1071880" algn="l"/>
              </a:tabLst>
            </a:pPr>
            <a:r>
              <a:rPr sz="3550" spc="-305" dirty="0">
                <a:latin typeface="Symbol"/>
                <a:cs typeface="Symbol"/>
              </a:rPr>
              <a:t></a:t>
            </a:r>
            <a:r>
              <a:rPr sz="2000" b="1" spc="-305" dirty="0">
                <a:latin typeface="Verdana"/>
                <a:cs typeface="Verdana"/>
              </a:rPr>
              <a:t>T	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T	</a:t>
            </a:r>
            <a:r>
              <a:rPr sz="3550" spc="-690" dirty="0">
                <a:latin typeface="Symbol"/>
                <a:cs typeface="Symbol"/>
              </a:rPr>
              <a:t></a:t>
            </a:r>
            <a:endParaRPr sz="355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929071" y="2847331"/>
            <a:ext cx="15430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Verdana"/>
                <a:cs typeface="Verdana"/>
              </a:rPr>
              <a:t>1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333619" y="2669171"/>
            <a:ext cx="78740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45160" algn="l"/>
              </a:tabLst>
            </a:pPr>
            <a:r>
              <a:rPr sz="1400" b="1" spc="15" dirty="0">
                <a:latin typeface="Verdana"/>
                <a:cs typeface="Verdana"/>
              </a:rPr>
              <a:t>2	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301651" y="2847331"/>
            <a:ext cx="15430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81180" y="2507429"/>
            <a:ext cx="1349375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94665" algn="l"/>
                <a:tab pos="1065530" algn="l"/>
              </a:tabLst>
            </a:pPr>
            <a:r>
              <a:rPr sz="3550" spc="-640" dirty="0">
                <a:latin typeface="Symbol"/>
                <a:cs typeface="Symbol"/>
              </a:rPr>
              <a:t></a:t>
            </a:r>
            <a:r>
              <a:rPr sz="2000" b="1" spc="20" dirty="0">
                <a:latin typeface="Verdana"/>
                <a:cs typeface="Verdana"/>
              </a:rPr>
              <a:t>T</a:t>
            </a:r>
            <a:r>
              <a:rPr sz="2000" b="1" dirty="0">
                <a:latin typeface="Verdana"/>
                <a:cs typeface="Verdana"/>
              </a:rPr>
              <a:t>	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T</a:t>
            </a:r>
            <a:r>
              <a:rPr sz="2000" b="1" dirty="0">
                <a:latin typeface="Verdana"/>
                <a:cs typeface="Verdana"/>
              </a:rPr>
              <a:t>	</a:t>
            </a:r>
            <a:r>
              <a:rPr sz="3550" spc="-500" dirty="0">
                <a:latin typeface="Symbol"/>
                <a:cs typeface="Symbol"/>
              </a:rPr>
              <a:t></a:t>
            </a:r>
            <a:r>
              <a:rPr sz="3550" spc="-56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719074" y="2847331"/>
            <a:ext cx="74993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08330" algn="l"/>
              </a:tabLst>
            </a:pPr>
            <a:r>
              <a:rPr sz="1400" b="1" spc="15" dirty="0">
                <a:latin typeface="Verdana"/>
                <a:cs typeface="Verdana"/>
              </a:rPr>
              <a:t>2	1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574020" y="2628776"/>
            <a:ext cx="2236470" cy="4267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1386840" algn="l"/>
              </a:tabLst>
            </a:pP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b="1" spc="25" dirty="0">
                <a:latin typeface="Verdana"/>
                <a:cs typeface="Verdana"/>
              </a:rPr>
              <a:t>R</a:t>
            </a:r>
            <a:r>
              <a:rPr sz="2000" b="1" spc="35" dirty="0">
                <a:latin typeface="Verdana"/>
                <a:cs typeface="Verdana"/>
              </a:rPr>
              <a:t> </a:t>
            </a:r>
            <a:r>
              <a:rPr sz="3000" spc="104" baseline="30555" dirty="0">
                <a:latin typeface="Symbol"/>
                <a:cs typeface="Symbol"/>
              </a:rPr>
              <a:t></a:t>
            </a:r>
            <a:r>
              <a:rPr sz="2000" b="1" spc="25" dirty="0">
                <a:latin typeface="Verdana"/>
                <a:cs typeface="Verdana"/>
              </a:rPr>
              <a:t>A</a:t>
            </a:r>
            <a:r>
              <a:rPr sz="2000" b="1" spc="-350" dirty="0">
                <a:latin typeface="Verdana"/>
                <a:cs typeface="Verdana"/>
              </a:rPr>
              <a:t> </a:t>
            </a:r>
            <a:r>
              <a:rPr sz="3900" spc="-284" baseline="1068" dirty="0">
                <a:latin typeface="Symbol"/>
                <a:cs typeface="Symbol"/>
              </a:rPr>
              <a:t></a:t>
            </a:r>
            <a:r>
              <a:rPr sz="2000" b="1" spc="20" dirty="0">
                <a:latin typeface="Verdana"/>
                <a:cs typeface="Verdana"/>
              </a:rPr>
              <a:t>T</a:t>
            </a:r>
            <a:r>
              <a:rPr sz="2000" b="1" dirty="0">
                <a:latin typeface="Verdana"/>
                <a:cs typeface="Verdana"/>
              </a:rPr>
              <a:t>	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T</a:t>
            </a:r>
            <a:r>
              <a:rPr sz="2000" b="1" spc="330" dirty="0">
                <a:latin typeface="Verdana"/>
                <a:cs typeface="Verdana"/>
              </a:rPr>
              <a:t> </a:t>
            </a:r>
            <a:r>
              <a:rPr sz="3900" spc="-277" baseline="1068" dirty="0">
                <a:latin typeface="Symbol"/>
                <a:cs typeface="Symbol"/>
              </a:rPr>
              <a:t></a:t>
            </a:r>
            <a:r>
              <a:rPr sz="3900" spc="-322" baseline="1068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492936" y="2498870"/>
            <a:ext cx="212725" cy="732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999"/>
              </a:lnSpc>
              <a:spcBef>
                <a:spcPts val="95"/>
              </a:spcBef>
            </a:pPr>
            <a:r>
              <a:rPr sz="2000" b="1" u="sng" spc="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 </a:t>
            </a:r>
            <a:r>
              <a:rPr sz="2000" b="1" spc="15" dirty="0">
                <a:latin typeface="Verdana"/>
                <a:cs typeface="Verdana"/>
              </a:rPr>
              <a:t> 3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835083" y="2498870"/>
            <a:ext cx="222250" cy="732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" marR="5080" indent="-6350">
              <a:lnSpc>
                <a:spcPct val="115999"/>
              </a:lnSpc>
              <a:spcBef>
                <a:spcPts val="95"/>
              </a:spcBef>
            </a:pPr>
            <a:r>
              <a:rPr sz="2000" b="1" u="sng" spc="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 </a:t>
            </a:r>
            <a:r>
              <a:rPr sz="2000" b="1" spc="15" dirty="0">
                <a:latin typeface="Verdana"/>
                <a:cs typeface="Verdana"/>
              </a:rPr>
              <a:t> 2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3120169" y="4733853"/>
            <a:ext cx="1685289" cy="0"/>
          </a:xfrm>
          <a:custGeom>
            <a:avLst/>
            <a:gdLst/>
            <a:ahLst/>
            <a:cxnLst/>
            <a:rect l="l" t="t" r="r" b="b"/>
            <a:pathLst>
              <a:path w="1685289">
                <a:moveTo>
                  <a:pt x="0" y="0"/>
                </a:moveTo>
                <a:lnTo>
                  <a:pt x="1685227" y="0"/>
                </a:lnTo>
              </a:path>
            </a:pathLst>
          </a:custGeom>
          <a:ln w="63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6082174" y="4333540"/>
            <a:ext cx="1692275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53</a:t>
            </a:r>
            <a:r>
              <a:rPr sz="2000" b="1" spc="55" dirty="0">
                <a:latin typeface="Verdana"/>
                <a:cs typeface="Verdana"/>
              </a:rPr>
              <a:t>3</a:t>
            </a:r>
            <a:r>
              <a:rPr sz="2000" b="1" spc="-225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dirty="0">
                <a:latin typeface="Verdana"/>
                <a:cs typeface="Verdana"/>
              </a:rPr>
              <a:t>5</a:t>
            </a:r>
            <a:r>
              <a:rPr sz="2100" b="1" spc="22" baseline="35714" dirty="0">
                <a:latin typeface="Verdana"/>
                <a:cs typeface="Verdana"/>
              </a:rPr>
              <a:t>2</a:t>
            </a:r>
            <a:r>
              <a:rPr sz="2100" b="1" spc="-254" baseline="35714" dirty="0">
                <a:latin typeface="Verdana"/>
                <a:cs typeface="Verdana"/>
              </a:rPr>
              <a:t> </a:t>
            </a:r>
            <a:r>
              <a:rPr sz="3550" spc="-500" dirty="0">
                <a:latin typeface="Symbol"/>
                <a:cs typeface="Symbol"/>
              </a:rPr>
              <a:t></a:t>
            </a:r>
            <a:r>
              <a:rPr sz="3550" spc="-56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 dirty="0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852862" y="4725063"/>
            <a:ext cx="209550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b="1" spc="20" dirty="0">
                <a:latin typeface="Verdana"/>
                <a:cs typeface="Verdana"/>
              </a:rPr>
              <a:t>2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853818" y="4171597"/>
            <a:ext cx="3203575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3000" spc="22" baseline="-36111" dirty="0">
                <a:latin typeface="Symbol"/>
                <a:cs typeface="Symbol"/>
              </a:rPr>
              <a:t></a:t>
            </a:r>
            <a:r>
              <a:rPr sz="3000" spc="277" baseline="-36111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9</a:t>
            </a:r>
            <a:r>
              <a:rPr sz="2000" b="1" spc="-10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08</a:t>
            </a:r>
            <a:r>
              <a:rPr sz="2000" b="1" spc="20" dirty="0">
                <a:latin typeface="Verdana"/>
                <a:cs typeface="Verdana"/>
              </a:rPr>
              <a:t>1</a:t>
            </a:r>
            <a:r>
              <a:rPr sz="2000" b="1" spc="-325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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140" dirty="0">
                <a:latin typeface="Verdana"/>
                <a:cs typeface="Verdana"/>
              </a:rPr>
              <a:t>0</a:t>
            </a:r>
            <a:r>
              <a:rPr sz="2100" spc="195" baseline="35714" dirty="0">
                <a:latin typeface="Symbol"/>
                <a:cs typeface="Symbol"/>
              </a:rPr>
              <a:t></a:t>
            </a:r>
            <a:r>
              <a:rPr sz="2100" b="1" spc="22" baseline="35714" dirty="0">
                <a:latin typeface="Verdana"/>
                <a:cs typeface="Verdana"/>
              </a:rPr>
              <a:t>3</a:t>
            </a:r>
            <a:r>
              <a:rPr sz="2100" b="1" spc="217" baseline="35714" dirty="0">
                <a:latin typeface="Verdana"/>
                <a:cs typeface="Verdana"/>
              </a:rPr>
              <a:t> </a:t>
            </a:r>
            <a:r>
              <a:rPr sz="5325" spc="-1050" baseline="-19561" dirty="0">
                <a:latin typeface="Symbol"/>
                <a:cs typeface="Symbol"/>
              </a:rPr>
              <a:t></a:t>
            </a:r>
            <a:r>
              <a:rPr sz="3000" b="1" spc="-22" baseline="-36111" dirty="0">
                <a:latin typeface="Verdana"/>
                <a:cs typeface="Verdana"/>
              </a:rPr>
              <a:t>87</a:t>
            </a:r>
            <a:r>
              <a:rPr sz="3000" b="1" spc="82" baseline="-36111" dirty="0">
                <a:latin typeface="Verdana"/>
                <a:cs typeface="Verdana"/>
              </a:rPr>
              <a:t>3</a:t>
            </a:r>
            <a:r>
              <a:rPr sz="3000" b="1" spc="-337" baseline="-36111" dirty="0">
                <a:latin typeface="Verdana"/>
                <a:cs typeface="Verdana"/>
              </a:rPr>
              <a:t>,</a:t>
            </a:r>
            <a:r>
              <a:rPr sz="3000" b="1" spc="-22" baseline="-36111" dirty="0">
                <a:latin typeface="Verdana"/>
                <a:cs typeface="Verdana"/>
              </a:rPr>
              <a:t>1</a:t>
            </a:r>
            <a:r>
              <a:rPr sz="3000" b="1" spc="-7" baseline="-36111" dirty="0">
                <a:latin typeface="Verdana"/>
                <a:cs typeface="Verdana"/>
              </a:rPr>
              <a:t>5</a:t>
            </a:r>
            <a:r>
              <a:rPr sz="2100" b="1" spc="22" baseline="-13888" dirty="0">
                <a:latin typeface="Verdana"/>
                <a:cs typeface="Verdana"/>
              </a:rPr>
              <a:t>2</a:t>
            </a:r>
            <a:endParaRPr sz="2100" baseline="-13888" dirty="0">
              <a:latin typeface="Verdana"/>
              <a:cs typeface="Verdan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599425" y="3593407"/>
            <a:ext cx="4625340" cy="4267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b="1" spc="40" dirty="0">
                <a:latin typeface="Verdana"/>
                <a:cs typeface="Verdana"/>
              </a:rPr>
              <a:t>8</a:t>
            </a:r>
            <a:r>
              <a:rPr sz="2000" b="1" spc="-95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31</a:t>
            </a:r>
            <a:r>
              <a:rPr sz="2000" b="1" spc="25" dirty="0">
                <a:latin typeface="Verdana"/>
                <a:cs typeface="Verdana"/>
              </a:rPr>
              <a:t>4</a:t>
            </a:r>
            <a:r>
              <a:rPr sz="2000" b="1" spc="-165" dirty="0">
                <a:latin typeface="Verdana"/>
                <a:cs typeface="Verdana"/>
              </a:rPr>
              <a:t> </a:t>
            </a:r>
            <a:r>
              <a:rPr sz="3900" spc="-1005" baseline="1068" dirty="0">
                <a:latin typeface="Symbol"/>
                <a:cs typeface="Symbol"/>
              </a:rPr>
              <a:t></a:t>
            </a:r>
            <a:r>
              <a:rPr sz="2000" b="1" spc="-50" dirty="0">
                <a:latin typeface="Verdana"/>
                <a:cs typeface="Verdana"/>
              </a:rPr>
              <a:t>1</a:t>
            </a:r>
            <a:r>
              <a:rPr sz="2000" b="1" spc="-13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79</a:t>
            </a:r>
            <a:r>
              <a:rPr sz="2000" b="1" spc="25" dirty="0">
                <a:latin typeface="Verdana"/>
                <a:cs typeface="Verdana"/>
              </a:rPr>
              <a:t>2</a:t>
            </a:r>
            <a:r>
              <a:rPr sz="2000" b="1" spc="-365" dirty="0">
                <a:latin typeface="Verdana"/>
                <a:cs typeface="Verdana"/>
              </a:rPr>
              <a:t> </a:t>
            </a:r>
            <a:r>
              <a:rPr sz="3900" spc="-382" baseline="1068" dirty="0">
                <a:latin typeface="Symbol"/>
                <a:cs typeface="Symbol"/>
              </a:rPr>
              <a:t></a:t>
            </a:r>
            <a:r>
              <a:rPr sz="2000" b="1" spc="-15" dirty="0">
                <a:latin typeface="Verdana"/>
                <a:cs typeface="Verdana"/>
              </a:rPr>
              <a:t>87</a:t>
            </a:r>
            <a:r>
              <a:rPr sz="2000" b="1" spc="60" dirty="0">
                <a:latin typeface="Verdana"/>
                <a:cs typeface="Verdana"/>
              </a:rPr>
              <a:t>3</a:t>
            </a:r>
            <a:r>
              <a:rPr sz="2000" b="1" spc="-22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25" dirty="0">
                <a:latin typeface="Verdana"/>
                <a:cs typeface="Verdana"/>
              </a:rPr>
              <a:t>5</a:t>
            </a:r>
            <a:r>
              <a:rPr sz="2000" b="1" spc="-160" dirty="0">
                <a:latin typeface="Verdana"/>
                <a:cs typeface="Verdana"/>
              </a:rPr>
              <a:t> </a:t>
            </a:r>
            <a:r>
              <a:rPr sz="2000" spc="20" dirty="0">
                <a:latin typeface="Symbol"/>
                <a:cs typeface="Symbol"/>
              </a:rPr>
              <a:t>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53</a:t>
            </a:r>
            <a:r>
              <a:rPr sz="2000" b="1" spc="55" dirty="0">
                <a:latin typeface="Verdana"/>
                <a:cs typeface="Verdana"/>
              </a:rPr>
              <a:t>3</a:t>
            </a:r>
            <a:r>
              <a:rPr sz="2000" b="1" spc="-22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65" dirty="0">
                <a:latin typeface="Verdana"/>
                <a:cs typeface="Verdana"/>
              </a:rPr>
              <a:t>5</a:t>
            </a:r>
            <a:r>
              <a:rPr sz="3900" spc="-270" baseline="1068" dirty="0">
                <a:latin typeface="Symbol"/>
                <a:cs typeface="Symbol"/>
              </a:rPr>
              <a:t></a:t>
            </a:r>
            <a:r>
              <a:rPr sz="3900" spc="-322" baseline="1068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</a:t>
            </a:r>
            <a:endParaRPr sz="2000" dirty="0">
              <a:latin typeface="Symbol"/>
              <a:cs typeface="Symbo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069482" y="5725256"/>
            <a:ext cx="1897380" cy="0"/>
          </a:xfrm>
          <a:custGeom>
            <a:avLst/>
            <a:gdLst/>
            <a:ahLst/>
            <a:cxnLst/>
            <a:rect l="l" t="t" r="r" b="b"/>
            <a:pathLst>
              <a:path w="1897379">
                <a:moveTo>
                  <a:pt x="0" y="0"/>
                </a:moveTo>
                <a:lnTo>
                  <a:pt x="1897303" y="0"/>
                </a:lnTo>
              </a:path>
            </a:pathLst>
          </a:custGeom>
          <a:ln w="63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7775323" y="5826086"/>
            <a:ext cx="15367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5" dirty="0">
                <a:latin typeface="Symbol"/>
                <a:cs typeface="Symbol"/>
              </a:rPr>
              <a:t></a:t>
            </a:r>
            <a:endParaRPr sz="2000" dirty="0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775323" y="5360924"/>
            <a:ext cx="153670" cy="5695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2130"/>
              </a:lnSpc>
              <a:spcBef>
                <a:spcPts val="114"/>
              </a:spcBef>
            </a:pPr>
            <a:r>
              <a:rPr sz="2000" spc="15" dirty="0">
                <a:latin typeface="Symbol"/>
                <a:cs typeface="Symbol"/>
              </a:rPr>
              <a:t></a:t>
            </a:r>
            <a:endParaRPr sz="2000" dirty="0">
              <a:latin typeface="Symbol"/>
              <a:cs typeface="Symbol"/>
            </a:endParaRPr>
          </a:p>
          <a:p>
            <a:pPr marL="12700">
              <a:lnSpc>
                <a:spcPts val="2130"/>
              </a:lnSpc>
            </a:pPr>
            <a:r>
              <a:rPr sz="2000" spc="15" dirty="0">
                <a:latin typeface="Symbol"/>
                <a:cs typeface="Symbol"/>
              </a:rPr>
              <a:t></a:t>
            </a:r>
            <a:endParaRPr sz="2000" dirty="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455796" y="5486354"/>
            <a:ext cx="15430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Verdana"/>
                <a:cs typeface="Verdana"/>
              </a:rPr>
              <a:t>3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272431" y="5324895"/>
            <a:ext cx="1449070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361440" algn="l"/>
              </a:tabLst>
            </a:pP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b="1" spc="-30" dirty="0">
                <a:latin typeface="Verdana"/>
                <a:cs typeface="Verdana"/>
              </a:rPr>
              <a:t>533,15	</a:t>
            </a:r>
            <a:r>
              <a:rPr sz="3550" spc="-690" dirty="0">
                <a:latin typeface="Symbol"/>
                <a:cs typeface="Symbol"/>
              </a:rPr>
              <a:t></a:t>
            </a:r>
            <a:endParaRPr sz="3550" dirty="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913922" y="5716165"/>
            <a:ext cx="20955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b="1" spc="25" dirty="0">
                <a:latin typeface="Verdana"/>
                <a:cs typeface="Verdana"/>
              </a:rPr>
              <a:t>3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802621" y="5162932"/>
            <a:ext cx="3422650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3000" spc="22" baseline="-36111" dirty="0">
                <a:latin typeface="Symbol"/>
                <a:cs typeface="Symbol"/>
              </a:rPr>
              <a:t></a:t>
            </a:r>
            <a:r>
              <a:rPr sz="3000" spc="22" baseline="-36111" dirty="0">
                <a:latin typeface="Times New Roman"/>
                <a:cs typeface="Times New Roman"/>
              </a:rPr>
              <a:t> </a:t>
            </a:r>
            <a:r>
              <a:rPr sz="3000" spc="-375" baseline="-36111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b="1" spc="45" dirty="0">
                <a:latin typeface="Verdana"/>
                <a:cs typeface="Verdana"/>
              </a:rPr>
              <a:t>2</a:t>
            </a:r>
            <a:r>
              <a:rPr sz="2000" b="1" spc="-225" dirty="0">
                <a:latin typeface="Verdana"/>
                <a:cs typeface="Verdana"/>
              </a:rPr>
              <a:t>,</a:t>
            </a:r>
            <a:r>
              <a:rPr sz="2000" b="1" spc="-10" dirty="0">
                <a:latin typeface="Verdana"/>
                <a:cs typeface="Verdana"/>
              </a:rPr>
              <a:t>16</a:t>
            </a:r>
            <a:r>
              <a:rPr sz="2000" b="1" spc="25" dirty="0">
                <a:latin typeface="Verdana"/>
                <a:cs typeface="Verdana"/>
              </a:rPr>
              <a:t>4</a:t>
            </a:r>
            <a:r>
              <a:rPr sz="2000" b="1" spc="-225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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Verdana"/>
                <a:cs typeface="Verdana"/>
              </a:rPr>
              <a:t>1</a:t>
            </a:r>
            <a:r>
              <a:rPr sz="2000" b="1" spc="145" dirty="0">
                <a:latin typeface="Verdana"/>
                <a:cs typeface="Verdana"/>
              </a:rPr>
              <a:t>0</a:t>
            </a:r>
            <a:r>
              <a:rPr sz="2100" spc="195" baseline="35714" dirty="0">
                <a:latin typeface="Symbol"/>
                <a:cs typeface="Symbol"/>
              </a:rPr>
              <a:t></a:t>
            </a:r>
            <a:r>
              <a:rPr sz="2100" b="1" spc="22" baseline="35714" dirty="0">
                <a:latin typeface="Verdana"/>
                <a:cs typeface="Verdana"/>
              </a:rPr>
              <a:t>6</a:t>
            </a:r>
            <a:r>
              <a:rPr sz="2100" b="1" spc="254" baseline="35714" dirty="0">
                <a:latin typeface="Verdana"/>
                <a:cs typeface="Verdana"/>
              </a:rPr>
              <a:t> </a:t>
            </a:r>
            <a:r>
              <a:rPr sz="5325" spc="-1050" baseline="-19561" dirty="0">
                <a:latin typeface="Symbol"/>
                <a:cs typeface="Symbol"/>
              </a:rPr>
              <a:t></a:t>
            </a:r>
            <a:r>
              <a:rPr sz="3000" b="1" spc="-15" baseline="-36111" dirty="0">
                <a:latin typeface="Verdana"/>
                <a:cs typeface="Verdana"/>
              </a:rPr>
              <a:t>87</a:t>
            </a:r>
            <a:r>
              <a:rPr sz="3000" b="1" spc="89" baseline="-36111" dirty="0">
                <a:latin typeface="Verdana"/>
                <a:cs typeface="Verdana"/>
              </a:rPr>
              <a:t>3</a:t>
            </a:r>
            <a:r>
              <a:rPr sz="3000" b="1" spc="-337" baseline="-36111" dirty="0">
                <a:latin typeface="Verdana"/>
                <a:cs typeface="Verdana"/>
              </a:rPr>
              <a:t>,</a:t>
            </a:r>
            <a:r>
              <a:rPr sz="3000" b="1" spc="-15" baseline="-36111" dirty="0">
                <a:latin typeface="Verdana"/>
                <a:cs typeface="Verdana"/>
              </a:rPr>
              <a:t>1</a:t>
            </a:r>
            <a:r>
              <a:rPr sz="3000" b="1" spc="67" baseline="-36111" dirty="0">
                <a:latin typeface="Verdana"/>
                <a:cs typeface="Verdana"/>
              </a:rPr>
              <a:t>5</a:t>
            </a:r>
            <a:r>
              <a:rPr sz="2100" b="1" spc="22" baseline="-13888" dirty="0">
                <a:latin typeface="Verdana"/>
                <a:cs typeface="Verdana"/>
              </a:rPr>
              <a:t>3</a:t>
            </a:r>
            <a:endParaRPr sz="2100" baseline="-13888" dirty="0">
              <a:latin typeface="Verdana"/>
              <a:cs typeface="Verdana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080628" y="5517286"/>
            <a:ext cx="2892171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5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=</a:t>
            </a:r>
            <a:r>
              <a:rPr sz="2200" spc="-55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 </a:t>
            </a:r>
            <a:r>
              <a:rPr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19.778</a:t>
            </a:r>
            <a:r>
              <a:rPr sz="2200" spc="-4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J/mol</a:t>
            </a:r>
          </a:p>
        </p:txBody>
      </p:sp>
      <p:sp>
        <p:nvSpPr>
          <p:cNvPr id="57" name="object 57"/>
          <p:cNvSpPr txBox="1"/>
          <p:nvPr/>
        </p:nvSpPr>
        <p:spPr>
          <a:xfrm>
            <a:off x="6127980" y="502012"/>
            <a:ext cx="1785620" cy="7454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0160" algn="ctr">
              <a:lnSpc>
                <a:spcPts val="1080"/>
              </a:lnSpc>
              <a:spcBef>
                <a:spcPts val="135"/>
              </a:spcBef>
            </a:pPr>
            <a:r>
              <a:rPr sz="1150" b="1" spc="140" dirty="0">
                <a:latin typeface="Calibri"/>
                <a:cs typeface="Calibri"/>
              </a:rPr>
              <a:t>T</a:t>
            </a:r>
            <a:r>
              <a:rPr sz="1275" b="1" spc="209" baseline="-19607" dirty="0">
                <a:latin typeface="Calibri"/>
                <a:cs typeface="Calibri"/>
              </a:rPr>
              <a:t>2</a:t>
            </a:r>
            <a:endParaRPr sz="1275" baseline="-19607" dirty="0">
              <a:latin typeface="Calibri"/>
              <a:cs typeface="Calibri"/>
            </a:endParaRPr>
          </a:p>
          <a:p>
            <a:pPr algn="ctr">
              <a:lnSpc>
                <a:spcPts val="2880"/>
              </a:lnSpc>
            </a:pPr>
            <a:r>
              <a:rPr sz="2050" spc="484" dirty="0">
                <a:latin typeface="Symbol"/>
                <a:cs typeface="Symbol"/>
              </a:rPr>
              <a:t></a:t>
            </a:r>
            <a:r>
              <a:rPr sz="2050" b="1" spc="490" dirty="0">
                <a:latin typeface="Calibri"/>
                <a:cs typeface="Calibri"/>
              </a:rPr>
              <a:t>H</a:t>
            </a:r>
            <a:r>
              <a:rPr sz="2050" b="1" spc="-50" dirty="0">
                <a:latin typeface="Calibri"/>
                <a:cs typeface="Calibri"/>
              </a:rPr>
              <a:t> </a:t>
            </a:r>
            <a:r>
              <a:rPr sz="2050" spc="425" dirty="0">
                <a:latin typeface="Symbol"/>
                <a:cs typeface="Symbol"/>
              </a:rPr>
              <a:t>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-235" dirty="0">
                <a:latin typeface="Times New Roman"/>
                <a:cs typeface="Times New Roman"/>
              </a:rPr>
              <a:t> </a:t>
            </a:r>
            <a:r>
              <a:rPr sz="3975" spc="405" baseline="-11530" dirty="0">
                <a:latin typeface="Symbol"/>
                <a:cs typeface="Symbol"/>
              </a:rPr>
              <a:t></a:t>
            </a:r>
            <a:r>
              <a:rPr sz="3975" spc="-405" baseline="-11530" dirty="0">
                <a:latin typeface="Times New Roman"/>
                <a:cs typeface="Times New Roman"/>
              </a:rPr>
              <a:t> </a:t>
            </a:r>
            <a:r>
              <a:rPr sz="2050" b="1" spc="430" dirty="0">
                <a:latin typeface="Calibri"/>
                <a:cs typeface="Calibri"/>
              </a:rPr>
              <a:t>C</a:t>
            </a:r>
            <a:r>
              <a:rPr sz="1725" b="1" spc="367" baseline="-24154" dirty="0">
                <a:latin typeface="Calibri"/>
                <a:cs typeface="Calibri"/>
              </a:rPr>
              <a:t>P</a:t>
            </a:r>
            <a:r>
              <a:rPr sz="1725" b="1" baseline="-24154" dirty="0">
                <a:latin typeface="Calibri"/>
                <a:cs typeface="Calibri"/>
              </a:rPr>
              <a:t> </a:t>
            </a:r>
            <a:r>
              <a:rPr sz="1725" b="1" spc="-52" baseline="-24154" dirty="0">
                <a:latin typeface="Calibri"/>
                <a:cs typeface="Calibri"/>
              </a:rPr>
              <a:t> </a:t>
            </a:r>
            <a:r>
              <a:rPr sz="2050" b="1" spc="385" dirty="0">
                <a:latin typeface="Calibri"/>
                <a:cs typeface="Calibri"/>
              </a:rPr>
              <a:t>dT</a:t>
            </a:r>
            <a:endParaRPr sz="2050" dirty="0">
              <a:latin typeface="Calibri"/>
              <a:cs typeface="Calibri"/>
            </a:endParaRPr>
          </a:p>
          <a:p>
            <a:pPr marL="12065" algn="ctr">
              <a:lnSpc>
                <a:spcPct val="100000"/>
              </a:lnSpc>
              <a:spcBef>
                <a:spcPts val="280"/>
              </a:spcBef>
            </a:pPr>
            <a:r>
              <a:rPr sz="1150" b="1" spc="130" dirty="0">
                <a:latin typeface="Calibri"/>
                <a:cs typeface="Calibri"/>
              </a:rPr>
              <a:t>T</a:t>
            </a:r>
            <a:r>
              <a:rPr sz="1275" b="1" spc="195" baseline="-19607" dirty="0">
                <a:latin typeface="Calibri"/>
                <a:cs typeface="Calibri"/>
              </a:rPr>
              <a:t>1</a:t>
            </a:r>
            <a:endParaRPr sz="1275" baseline="-19607" dirty="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060194" y="6125972"/>
            <a:ext cx="60477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Q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</a:t>
            </a:r>
            <a:r>
              <a:rPr sz="2000" dirty="0">
                <a:latin typeface="Verdana"/>
                <a:cs typeface="Verdana"/>
              </a:rPr>
              <a:t>H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Verdana"/>
                <a:cs typeface="Verdana"/>
              </a:rPr>
              <a:t>n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 19.778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J/mol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Verdana"/>
                <a:cs typeface="Verdana"/>
              </a:rPr>
              <a:t>1</a:t>
            </a:r>
            <a:r>
              <a:rPr sz="2000" spc="-5" dirty="0">
                <a:latin typeface="Verdana"/>
                <a:cs typeface="Verdana"/>
              </a:rPr>
              <a:t> mol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19.778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J</a:t>
            </a:r>
          </a:p>
        </p:txBody>
      </p:sp>
      <p:grpSp>
        <p:nvGrpSpPr>
          <p:cNvPr id="59" name="object 59"/>
          <p:cNvGrpSpPr/>
          <p:nvPr/>
        </p:nvGrpSpPr>
        <p:grpSpPr>
          <a:xfrm>
            <a:off x="5024437" y="528637"/>
            <a:ext cx="619125" cy="542925"/>
            <a:chOff x="5024437" y="528637"/>
            <a:chExt cx="619125" cy="542925"/>
          </a:xfrm>
        </p:grpSpPr>
        <p:sp>
          <p:nvSpPr>
            <p:cNvPr id="60" name="object 60"/>
            <p:cNvSpPr/>
            <p:nvPr/>
          </p:nvSpPr>
          <p:spPr>
            <a:xfrm>
              <a:off x="5029200" y="533400"/>
              <a:ext cx="609600" cy="533400"/>
            </a:xfrm>
            <a:custGeom>
              <a:avLst/>
              <a:gdLst/>
              <a:ahLst/>
              <a:cxnLst/>
              <a:rect l="l" t="t" r="r" b="b"/>
              <a:pathLst>
                <a:path w="609600" h="533400">
                  <a:moveTo>
                    <a:pt x="266700" y="0"/>
                  </a:moveTo>
                  <a:lnTo>
                    <a:pt x="0" y="266700"/>
                  </a:lnTo>
                  <a:lnTo>
                    <a:pt x="266700" y="533400"/>
                  </a:lnTo>
                  <a:lnTo>
                    <a:pt x="266700" y="400050"/>
                  </a:lnTo>
                  <a:lnTo>
                    <a:pt x="609600" y="400050"/>
                  </a:lnTo>
                  <a:lnTo>
                    <a:pt x="609600" y="133350"/>
                  </a:lnTo>
                  <a:lnTo>
                    <a:pt x="266700" y="133350"/>
                  </a:lnTo>
                  <a:lnTo>
                    <a:pt x="26670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029200" y="533400"/>
              <a:ext cx="609600" cy="533400"/>
            </a:xfrm>
            <a:custGeom>
              <a:avLst/>
              <a:gdLst/>
              <a:ahLst/>
              <a:cxnLst/>
              <a:rect l="l" t="t" r="r" b="b"/>
              <a:pathLst>
                <a:path w="609600" h="533400">
                  <a:moveTo>
                    <a:pt x="0" y="266700"/>
                  </a:moveTo>
                  <a:lnTo>
                    <a:pt x="266700" y="0"/>
                  </a:lnTo>
                  <a:lnTo>
                    <a:pt x="266700" y="133350"/>
                  </a:lnTo>
                  <a:lnTo>
                    <a:pt x="609600" y="133350"/>
                  </a:lnTo>
                  <a:lnTo>
                    <a:pt x="609600" y="400050"/>
                  </a:lnTo>
                  <a:lnTo>
                    <a:pt x="266700" y="400050"/>
                  </a:lnTo>
                  <a:lnTo>
                    <a:pt x="266700" y="533400"/>
                  </a:lnTo>
                  <a:lnTo>
                    <a:pt x="0" y="266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19291" y="3578661"/>
            <a:ext cx="1217295" cy="0"/>
          </a:xfrm>
          <a:custGeom>
            <a:avLst/>
            <a:gdLst/>
            <a:ahLst/>
            <a:cxnLst/>
            <a:rect l="l" t="t" r="r" b="b"/>
            <a:pathLst>
              <a:path w="1217295">
                <a:moveTo>
                  <a:pt x="0" y="0"/>
                </a:moveTo>
                <a:lnTo>
                  <a:pt x="1217115" y="0"/>
                </a:lnTo>
              </a:path>
            </a:pathLst>
          </a:custGeom>
          <a:ln w="63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17445" y="390391"/>
            <a:ext cx="8157209" cy="351218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275"/>
              </a:spcBef>
            </a:pPr>
            <a:r>
              <a:rPr sz="2400" spc="-15" dirty="0">
                <a:solidFill>
                  <a:srgbClr val="FF3399"/>
                </a:solidFill>
                <a:latin typeface="Verdana"/>
                <a:cs typeface="Verdana"/>
              </a:rPr>
              <a:t>CONTOH</a:t>
            </a:r>
            <a:r>
              <a:rPr sz="2400" spc="-50" dirty="0">
                <a:solidFill>
                  <a:srgbClr val="FF3399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3399"/>
                </a:solidFill>
                <a:latin typeface="Verdana"/>
                <a:cs typeface="Verdana"/>
              </a:rPr>
              <a:t>SOAL</a:t>
            </a:r>
            <a:endParaRPr sz="2400">
              <a:latin typeface="Verdana"/>
              <a:cs typeface="Verdana"/>
            </a:endParaRPr>
          </a:p>
          <a:p>
            <a:pPr marL="63500" marR="81280">
              <a:lnSpc>
                <a:spcPct val="100200"/>
              </a:lnSpc>
              <a:spcBef>
                <a:spcPts val="145"/>
              </a:spcBef>
            </a:pPr>
            <a:r>
              <a:rPr sz="2000" spc="-10" dirty="0">
                <a:latin typeface="Verdana"/>
                <a:cs typeface="Verdana"/>
              </a:rPr>
              <a:t>Berapa temperatur </a:t>
            </a:r>
            <a:r>
              <a:rPr sz="2000" dirty="0">
                <a:latin typeface="Verdana"/>
                <a:cs typeface="Verdana"/>
              </a:rPr>
              <a:t>akhir </a:t>
            </a:r>
            <a:r>
              <a:rPr sz="2000" spc="-5" dirty="0">
                <a:latin typeface="Verdana"/>
                <a:cs typeface="Verdana"/>
              </a:rPr>
              <a:t>jika panas </a:t>
            </a:r>
            <a:r>
              <a:rPr sz="2000" spc="-10" dirty="0">
                <a:latin typeface="Verdana"/>
                <a:cs typeface="Verdana"/>
              </a:rPr>
              <a:t>sebanyak </a:t>
            </a:r>
            <a:r>
              <a:rPr sz="2000" dirty="0">
                <a:latin typeface="Verdana"/>
                <a:cs typeface="Verdana"/>
              </a:rPr>
              <a:t>0,4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Verdana"/>
                <a:cs typeface="Verdana"/>
              </a:rPr>
              <a:t>10</a:t>
            </a:r>
            <a:r>
              <a:rPr sz="1950" spc="7" baseline="25641" dirty="0">
                <a:latin typeface="Verdana"/>
                <a:cs typeface="Verdana"/>
              </a:rPr>
              <a:t>6</a:t>
            </a:r>
            <a:r>
              <a:rPr sz="1950" spc="15" baseline="25641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(Btu) 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ditambahkan pada</a:t>
            </a:r>
            <a:r>
              <a:rPr sz="2000" dirty="0">
                <a:latin typeface="Verdana"/>
                <a:cs typeface="Verdana"/>
              </a:rPr>
              <a:t> 25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(lb</a:t>
            </a:r>
            <a:r>
              <a:rPr sz="2000" spc="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mol)</a:t>
            </a:r>
            <a:r>
              <a:rPr sz="2000" spc="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ammonia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semula</a:t>
            </a:r>
            <a:r>
              <a:rPr sz="2000" spc="1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berada </a:t>
            </a:r>
            <a:r>
              <a:rPr sz="2000" spc="-5" dirty="0">
                <a:latin typeface="Verdana"/>
                <a:cs typeface="Verdana"/>
              </a:rPr>
              <a:t> pada </a:t>
            </a:r>
            <a:r>
              <a:rPr sz="2000" spc="-10" dirty="0">
                <a:latin typeface="Verdana"/>
                <a:cs typeface="Verdana"/>
              </a:rPr>
              <a:t>temperatur </a:t>
            </a:r>
            <a:r>
              <a:rPr sz="2000" dirty="0">
                <a:latin typeface="Verdana"/>
                <a:cs typeface="Verdana"/>
              </a:rPr>
              <a:t>500 (</a:t>
            </a:r>
            <a:r>
              <a:rPr sz="2000" dirty="0">
                <a:latin typeface="Symbol"/>
                <a:cs typeface="Symbol"/>
              </a:rPr>
              <a:t></a:t>
            </a:r>
            <a:r>
              <a:rPr sz="2000" dirty="0">
                <a:latin typeface="Verdana"/>
                <a:cs typeface="Verdana"/>
              </a:rPr>
              <a:t>F) </a:t>
            </a:r>
            <a:r>
              <a:rPr sz="2000" spc="-5" dirty="0">
                <a:latin typeface="Verdana"/>
                <a:cs typeface="Verdana"/>
              </a:rPr>
              <a:t>dalam </a:t>
            </a:r>
            <a:r>
              <a:rPr sz="2000" dirty="0">
                <a:latin typeface="Verdana"/>
                <a:cs typeface="Verdana"/>
              </a:rPr>
              <a:t>suatu </a:t>
            </a:r>
            <a:r>
              <a:rPr sz="2000" spc="-5" dirty="0">
                <a:latin typeface="Verdana"/>
                <a:cs typeface="Verdana"/>
              </a:rPr>
              <a:t>proses alir steady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berlangsung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pada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tekanan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1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(atm)?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400">
              <a:latin typeface="Verdana"/>
              <a:cs typeface="Verdana"/>
            </a:endParaRPr>
          </a:p>
          <a:p>
            <a:pPr marL="139700">
              <a:lnSpc>
                <a:spcPct val="100000"/>
              </a:lnSpc>
              <a:spcBef>
                <a:spcPts val="1495"/>
              </a:spcBef>
            </a:pPr>
            <a:r>
              <a:rPr sz="2400" spc="-10" dirty="0">
                <a:solidFill>
                  <a:srgbClr val="FF3399"/>
                </a:solidFill>
                <a:latin typeface="Verdana"/>
                <a:cs typeface="Verdana"/>
              </a:rPr>
              <a:t>PENYELESAIAN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350">
              <a:latin typeface="Verdana"/>
              <a:cs typeface="Verdana"/>
            </a:endParaRPr>
          </a:p>
          <a:p>
            <a:pPr marL="84455">
              <a:lnSpc>
                <a:spcPts val="2600"/>
              </a:lnSpc>
            </a:pPr>
            <a:r>
              <a:rPr sz="3000" spc="37" baseline="1388" dirty="0">
                <a:latin typeface="Symbol"/>
                <a:cs typeface="Symbol"/>
              </a:rPr>
              <a:t></a:t>
            </a:r>
            <a:r>
              <a:rPr sz="3000" b="1" spc="37" baseline="1388" dirty="0">
                <a:latin typeface="Verdana"/>
                <a:cs typeface="Verdana"/>
              </a:rPr>
              <a:t>H</a:t>
            </a:r>
            <a:r>
              <a:rPr sz="3000" b="1" spc="-254" baseline="1388" dirty="0">
                <a:latin typeface="Verdana"/>
                <a:cs typeface="Verdana"/>
              </a:rPr>
              <a:t> </a:t>
            </a:r>
            <a:r>
              <a:rPr sz="3000" spc="22" baseline="1388" dirty="0">
                <a:latin typeface="Symbol"/>
                <a:cs typeface="Symbol"/>
              </a:rPr>
              <a:t></a:t>
            </a:r>
            <a:r>
              <a:rPr sz="3000" spc="352" baseline="1388" dirty="0">
                <a:latin typeface="Times New Roman"/>
                <a:cs typeface="Times New Roman"/>
              </a:rPr>
              <a:t> </a:t>
            </a:r>
            <a:r>
              <a:rPr sz="3000" b="1" u="sng" spc="37" baseline="3611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Q</a:t>
            </a:r>
            <a:r>
              <a:rPr sz="3000" b="1" baseline="36111" dirty="0">
                <a:latin typeface="Verdana"/>
                <a:cs typeface="Verdana"/>
              </a:rPr>
              <a:t> </a:t>
            </a:r>
            <a:r>
              <a:rPr sz="3000" spc="22" baseline="1388" dirty="0">
                <a:latin typeface="Symbol"/>
                <a:cs typeface="Symbol"/>
              </a:rPr>
              <a:t></a:t>
            </a:r>
            <a:r>
              <a:rPr sz="3000" spc="300" baseline="1388" dirty="0">
                <a:latin typeface="Times New Roman"/>
                <a:cs typeface="Times New Roman"/>
              </a:rPr>
              <a:t> </a:t>
            </a:r>
            <a:r>
              <a:rPr sz="3000" b="1" baseline="36111" dirty="0">
                <a:latin typeface="Verdana"/>
                <a:cs typeface="Verdana"/>
              </a:rPr>
              <a:t>0,4</a:t>
            </a:r>
            <a:r>
              <a:rPr sz="3000" b="1" spc="-405" baseline="36111" dirty="0">
                <a:latin typeface="Verdana"/>
                <a:cs typeface="Verdana"/>
              </a:rPr>
              <a:t> </a:t>
            </a:r>
            <a:r>
              <a:rPr sz="3000" spc="22" baseline="36111" dirty="0">
                <a:latin typeface="Symbol"/>
                <a:cs typeface="Symbol"/>
              </a:rPr>
              <a:t></a:t>
            </a:r>
            <a:r>
              <a:rPr sz="3000" spc="-284" baseline="36111" dirty="0">
                <a:latin typeface="Times New Roman"/>
                <a:cs typeface="Times New Roman"/>
              </a:rPr>
              <a:t> </a:t>
            </a:r>
            <a:r>
              <a:rPr sz="3000" b="1" spc="37" baseline="36111" dirty="0">
                <a:latin typeface="Verdana"/>
                <a:cs typeface="Verdana"/>
              </a:rPr>
              <a:t>10</a:t>
            </a:r>
            <a:r>
              <a:rPr sz="2100" b="1" spc="37" baseline="87301" dirty="0">
                <a:latin typeface="Verdana"/>
                <a:cs typeface="Verdana"/>
              </a:rPr>
              <a:t>6</a:t>
            </a:r>
            <a:r>
              <a:rPr sz="2100" b="1" spc="742" baseline="87301" dirty="0">
                <a:latin typeface="Verdana"/>
                <a:cs typeface="Verdana"/>
              </a:rPr>
              <a:t> </a:t>
            </a:r>
            <a:r>
              <a:rPr sz="3000" spc="22" baseline="1388" dirty="0">
                <a:latin typeface="Symbol"/>
                <a:cs typeface="Symbol"/>
              </a:rPr>
              <a:t></a:t>
            </a:r>
            <a:r>
              <a:rPr sz="3000" spc="-37" baseline="1388" dirty="0">
                <a:latin typeface="Times New Roman"/>
                <a:cs typeface="Times New Roman"/>
              </a:rPr>
              <a:t> </a:t>
            </a:r>
            <a:r>
              <a:rPr sz="3000" b="1" baseline="1388" dirty="0">
                <a:latin typeface="Verdana"/>
                <a:cs typeface="Verdana"/>
              </a:rPr>
              <a:t>16.000</a:t>
            </a:r>
            <a:r>
              <a:rPr sz="3000" b="1" spc="-89" baseline="1388" dirty="0">
                <a:latin typeface="Verdana"/>
                <a:cs typeface="Verdana"/>
              </a:rPr>
              <a:t> </a:t>
            </a:r>
            <a:r>
              <a:rPr sz="3900" spc="-157" baseline="1068" dirty="0">
                <a:latin typeface="Symbol"/>
                <a:cs typeface="Symbol"/>
              </a:rPr>
              <a:t></a:t>
            </a:r>
            <a:r>
              <a:rPr sz="3000" b="1" spc="-157" baseline="1388" dirty="0">
                <a:latin typeface="Verdana"/>
                <a:cs typeface="Verdana"/>
              </a:rPr>
              <a:t>Btu</a:t>
            </a:r>
            <a:r>
              <a:rPr sz="3900" spc="-157" baseline="1068" dirty="0">
                <a:latin typeface="Symbol"/>
                <a:cs typeface="Symbol"/>
              </a:rPr>
              <a:t></a:t>
            </a:r>
            <a:r>
              <a:rPr sz="3900" spc="-262" baseline="1068" dirty="0">
                <a:latin typeface="Times New Roman"/>
                <a:cs typeface="Times New Roman"/>
              </a:rPr>
              <a:t> </a:t>
            </a:r>
            <a:r>
              <a:rPr sz="3900" spc="-150" baseline="1068" dirty="0">
                <a:latin typeface="Symbol"/>
                <a:cs typeface="Symbol"/>
              </a:rPr>
              <a:t></a:t>
            </a:r>
            <a:r>
              <a:rPr sz="3000" b="1" spc="-150" baseline="1388" dirty="0">
                <a:latin typeface="Verdana"/>
                <a:cs typeface="Verdana"/>
              </a:rPr>
              <a:t>lb</a:t>
            </a:r>
            <a:r>
              <a:rPr sz="3000" b="1" spc="-300" baseline="1388" dirty="0">
                <a:latin typeface="Verdana"/>
                <a:cs typeface="Verdana"/>
              </a:rPr>
              <a:t> </a:t>
            </a:r>
            <a:r>
              <a:rPr sz="3000" b="1" spc="-37" baseline="1388" dirty="0">
                <a:latin typeface="Verdana"/>
                <a:cs typeface="Verdana"/>
              </a:rPr>
              <a:t>mol</a:t>
            </a:r>
            <a:r>
              <a:rPr sz="3900" spc="-37" baseline="1068" dirty="0">
                <a:latin typeface="Symbol"/>
                <a:cs typeface="Symbol"/>
              </a:rPr>
              <a:t></a:t>
            </a:r>
            <a:r>
              <a:rPr sz="2100" spc="-37" baseline="41666" dirty="0">
                <a:latin typeface="Symbol"/>
                <a:cs typeface="Symbol"/>
              </a:rPr>
              <a:t></a:t>
            </a:r>
            <a:r>
              <a:rPr sz="2100" b="1" spc="-37" baseline="41666" dirty="0">
                <a:latin typeface="Verdana"/>
                <a:cs typeface="Verdana"/>
              </a:rPr>
              <a:t>1</a:t>
            </a:r>
            <a:r>
              <a:rPr sz="2100" b="1" spc="277" baseline="41666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 37.218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J </a:t>
            </a:r>
            <a:r>
              <a:rPr sz="2000" spc="5" dirty="0">
                <a:latin typeface="Verdana"/>
                <a:cs typeface="Verdana"/>
              </a:rPr>
              <a:t>mol</a:t>
            </a:r>
            <a:r>
              <a:rPr sz="1950" spc="7" baseline="25641" dirty="0">
                <a:latin typeface="Symbol"/>
                <a:cs typeface="Symbol"/>
              </a:rPr>
              <a:t></a:t>
            </a:r>
            <a:r>
              <a:rPr sz="1950" spc="7" baseline="25641" dirty="0">
                <a:latin typeface="Verdana"/>
                <a:cs typeface="Verdana"/>
              </a:rPr>
              <a:t>1</a:t>
            </a:r>
            <a:endParaRPr sz="1950" baseline="25641">
              <a:latin typeface="Verdana"/>
              <a:cs typeface="Verdana"/>
            </a:endParaRPr>
          </a:p>
          <a:p>
            <a:pPr marL="776605">
              <a:lnSpc>
                <a:spcPts val="1880"/>
              </a:lnSpc>
              <a:tabLst>
                <a:tab pos="1723389" algn="l"/>
              </a:tabLst>
            </a:pPr>
            <a:r>
              <a:rPr sz="2000" b="1" spc="20" dirty="0">
                <a:latin typeface="Verdana"/>
                <a:cs typeface="Verdana"/>
              </a:rPr>
              <a:t>n	</a:t>
            </a:r>
            <a:r>
              <a:rPr sz="2000" b="1" spc="-15" dirty="0">
                <a:latin typeface="Verdana"/>
                <a:cs typeface="Verdana"/>
              </a:rPr>
              <a:t>25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40601" y="4079480"/>
            <a:ext cx="403987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000" b="1" spc="-337" baseline="-34722" dirty="0">
                <a:latin typeface="Verdana"/>
                <a:cs typeface="Verdana"/>
              </a:rPr>
              <a:t>T</a:t>
            </a:r>
            <a:r>
              <a:rPr sz="2100" b="1" baseline="-69444" dirty="0">
                <a:latin typeface="Verdana"/>
                <a:cs typeface="Verdana"/>
              </a:rPr>
              <a:t>1 </a:t>
            </a:r>
            <a:r>
              <a:rPr sz="2100" b="1" spc="-209" baseline="-69444" dirty="0">
                <a:latin typeface="Verdana"/>
                <a:cs typeface="Verdana"/>
              </a:rPr>
              <a:t> </a:t>
            </a:r>
            <a:r>
              <a:rPr sz="3000" baseline="-34722" dirty="0">
                <a:latin typeface="Symbol"/>
                <a:cs typeface="Symbol"/>
              </a:rPr>
              <a:t></a:t>
            </a:r>
            <a:r>
              <a:rPr sz="3000" spc="277" baseline="-34722" dirty="0">
                <a:latin typeface="Times New Roman"/>
                <a:cs typeface="Times New Roman"/>
              </a:rPr>
              <a:t> 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5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0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0</a:t>
            </a:r>
            <a:r>
              <a:rPr sz="2000" b="1" u="sng" spc="-8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</a:t>
            </a:r>
            <a:r>
              <a:rPr sz="2000" u="sng" spc="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4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5</a:t>
            </a:r>
            <a:r>
              <a:rPr sz="2000" b="1" u="sng" spc="6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9</a:t>
            </a:r>
            <a:r>
              <a:rPr sz="2000" b="1" u="sng" spc="-10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,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6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7</a:t>
            </a:r>
            <a:r>
              <a:rPr sz="2000" b="1" spc="55" dirty="0">
                <a:latin typeface="Verdana"/>
                <a:cs typeface="Verdana"/>
              </a:rPr>
              <a:t> </a:t>
            </a:r>
            <a:r>
              <a:rPr sz="3000" baseline="-34722" dirty="0">
                <a:latin typeface="Symbol"/>
                <a:cs typeface="Symbol"/>
              </a:rPr>
              <a:t></a:t>
            </a:r>
            <a:r>
              <a:rPr sz="3000" spc="127" baseline="-34722" dirty="0">
                <a:latin typeface="Times New Roman"/>
                <a:cs typeface="Times New Roman"/>
              </a:rPr>
              <a:t> </a:t>
            </a:r>
            <a:r>
              <a:rPr sz="3000" b="1" spc="-22" baseline="-34722" dirty="0">
                <a:latin typeface="Verdana"/>
                <a:cs typeface="Verdana"/>
              </a:rPr>
              <a:t>5</a:t>
            </a:r>
            <a:r>
              <a:rPr sz="3000" b="1" spc="-15" baseline="-34722" dirty="0">
                <a:latin typeface="Verdana"/>
                <a:cs typeface="Verdana"/>
              </a:rPr>
              <a:t>3</a:t>
            </a:r>
            <a:r>
              <a:rPr sz="3000" b="1" spc="82" baseline="-34722" dirty="0">
                <a:latin typeface="Verdana"/>
                <a:cs typeface="Verdana"/>
              </a:rPr>
              <a:t>3</a:t>
            </a:r>
            <a:r>
              <a:rPr sz="3000" b="1" spc="-337" baseline="-34722" dirty="0">
                <a:latin typeface="Verdana"/>
                <a:cs typeface="Verdana"/>
              </a:rPr>
              <a:t>,</a:t>
            </a:r>
            <a:r>
              <a:rPr sz="3000" b="1" spc="-22" baseline="-34722" dirty="0">
                <a:latin typeface="Verdana"/>
                <a:cs typeface="Verdana"/>
              </a:rPr>
              <a:t>1</a:t>
            </a:r>
            <a:r>
              <a:rPr sz="3000" b="1" baseline="-34722" dirty="0">
                <a:latin typeface="Verdana"/>
                <a:cs typeface="Verdana"/>
              </a:rPr>
              <a:t>5</a:t>
            </a:r>
            <a:r>
              <a:rPr sz="3000" b="1" spc="-315" baseline="-34722" dirty="0">
                <a:latin typeface="Verdana"/>
                <a:cs typeface="Verdana"/>
              </a:rPr>
              <a:t> </a:t>
            </a:r>
            <a:r>
              <a:rPr sz="3000" b="1" baseline="-34722" dirty="0">
                <a:latin typeface="Verdana"/>
                <a:cs typeface="Verdana"/>
              </a:rPr>
              <a:t>K</a:t>
            </a:r>
            <a:endParaRPr sz="3000" baseline="-34722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4794" y="4257304"/>
            <a:ext cx="2374265" cy="226060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332230">
              <a:lnSpc>
                <a:spcPct val="100000"/>
              </a:lnSpc>
              <a:spcBef>
                <a:spcPts val="1460"/>
              </a:spcBef>
            </a:pPr>
            <a:r>
              <a:rPr sz="2000" b="1" spc="-40" dirty="0">
                <a:latin typeface="Verdana"/>
                <a:cs typeface="Verdana"/>
              </a:rPr>
              <a:t>1,8</a:t>
            </a:r>
            <a:endParaRPr sz="20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1365"/>
              </a:spcBef>
            </a:pPr>
            <a:r>
              <a:rPr sz="2000" dirty="0">
                <a:latin typeface="Verdana"/>
                <a:cs typeface="Verdana"/>
              </a:rPr>
              <a:t>A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3,578</a:t>
            </a:r>
            <a:endParaRPr sz="2000">
              <a:latin typeface="Verdana"/>
              <a:cs typeface="Verdana"/>
            </a:endParaRPr>
          </a:p>
          <a:p>
            <a:pPr marL="38100" marR="348615">
              <a:lnSpc>
                <a:spcPts val="3370"/>
              </a:lnSpc>
              <a:spcBef>
                <a:spcPts val="254"/>
              </a:spcBef>
            </a:pPr>
            <a:r>
              <a:rPr sz="2000" dirty="0">
                <a:latin typeface="Verdana"/>
                <a:cs typeface="Verdana"/>
              </a:rPr>
              <a:t>B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3,02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Verdana"/>
                <a:cs typeface="Verdana"/>
              </a:rPr>
              <a:t>10</a:t>
            </a:r>
            <a:r>
              <a:rPr sz="1950" spc="7" baseline="25641" dirty="0">
                <a:latin typeface="Symbol"/>
                <a:cs typeface="Symbol"/>
              </a:rPr>
              <a:t></a:t>
            </a:r>
            <a:r>
              <a:rPr sz="1950" spc="7" baseline="25641" dirty="0">
                <a:latin typeface="Verdana"/>
                <a:cs typeface="Verdana"/>
              </a:rPr>
              <a:t>3 </a:t>
            </a:r>
            <a:r>
              <a:rPr sz="1950" spc="-667" baseline="25641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0</a:t>
            </a:r>
            <a:endParaRPr sz="20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675"/>
              </a:spcBef>
            </a:pPr>
            <a:r>
              <a:rPr sz="2000" dirty="0">
                <a:latin typeface="Verdana"/>
                <a:cs typeface="Verdana"/>
              </a:rPr>
              <a:t>D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Verdana"/>
                <a:cs typeface="Verdana"/>
              </a:rPr>
              <a:t>0,186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Verdana"/>
                <a:cs typeface="Verdana"/>
              </a:rPr>
              <a:t>10</a:t>
            </a:r>
            <a:r>
              <a:rPr sz="1950" spc="7" baseline="25641" dirty="0">
                <a:latin typeface="Verdana"/>
                <a:cs typeface="Verdana"/>
              </a:rPr>
              <a:t>5</a:t>
            </a:r>
            <a:endParaRPr sz="1950" baseline="25641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36275" y="986896"/>
            <a:ext cx="268605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400" b="1" spc="-80" dirty="0">
                <a:latin typeface="Verdana"/>
                <a:cs typeface="Verdana"/>
              </a:rPr>
              <a:t>T</a:t>
            </a:r>
            <a:r>
              <a:rPr sz="1500" b="1" spc="-120" baseline="-19444" dirty="0">
                <a:latin typeface="Verdana"/>
                <a:cs typeface="Verdana"/>
              </a:rPr>
              <a:t>1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7350" y="558812"/>
            <a:ext cx="876935" cy="332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220979" algn="l"/>
              </a:tabLst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b="1" u="sng" spc="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</a:t>
            </a:r>
            <a:r>
              <a:rPr sz="1400" b="1" spc="470" dirty="0">
                <a:latin typeface="Verdana"/>
                <a:cs typeface="Verdana"/>
              </a:rPr>
              <a:t> </a:t>
            </a:r>
            <a:r>
              <a:rPr sz="3000" b="1" spc="15" baseline="-22222" dirty="0">
                <a:latin typeface="Verdana"/>
                <a:cs typeface="Verdana"/>
              </a:rPr>
              <a:t>dT</a:t>
            </a:r>
            <a:endParaRPr sz="3000" baseline="-22222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09436" y="851475"/>
            <a:ext cx="227329" cy="332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20" dirty="0">
                <a:latin typeface="Verdana"/>
                <a:cs typeface="Verdana"/>
              </a:rPr>
              <a:t>R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1333" y="363012"/>
            <a:ext cx="720725" cy="332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-97" baseline="-7936" dirty="0">
                <a:latin typeface="Verdana"/>
                <a:cs typeface="Verdana"/>
              </a:rPr>
              <a:t>T</a:t>
            </a:r>
            <a:r>
              <a:rPr sz="1500" b="1" spc="-97" baseline="-30555" dirty="0">
                <a:latin typeface="Verdana"/>
                <a:cs typeface="Verdana"/>
              </a:rPr>
              <a:t>2</a:t>
            </a:r>
            <a:r>
              <a:rPr sz="1500" b="1" spc="240" baseline="-30555" dirty="0">
                <a:latin typeface="Verdana"/>
                <a:cs typeface="Verdana"/>
              </a:rPr>
              <a:t> </a:t>
            </a:r>
            <a:r>
              <a:rPr sz="3000" b="1" spc="22" baseline="-26388" dirty="0">
                <a:latin typeface="Verdana"/>
                <a:cs typeface="Verdana"/>
              </a:rPr>
              <a:t>C</a:t>
            </a:r>
            <a:r>
              <a:rPr sz="1400" b="1" spc="15" dirty="0">
                <a:latin typeface="Verdana"/>
                <a:cs typeface="Verdana"/>
              </a:rPr>
              <a:t>ig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61289" y="633888"/>
            <a:ext cx="1688464" cy="3632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1572260" algn="l"/>
              </a:tabLst>
            </a:pPr>
            <a:r>
              <a:rPr sz="2000" b="1" spc="20" dirty="0">
                <a:latin typeface="Verdana"/>
                <a:cs typeface="Verdana"/>
              </a:rPr>
              <a:t>Q</a:t>
            </a:r>
            <a:r>
              <a:rPr sz="2000" b="1" spc="-95" dirty="0">
                <a:latin typeface="Verdana"/>
                <a:cs typeface="Verdana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20" dirty="0">
                <a:latin typeface="Verdana"/>
                <a:cs typeface="Verdana"/>
              </a:rPr>
              <a:t>H</a:t>
            </a:r>
            <a:r>
              <a:rPr sz="2000" b="1" spc="-155" dirty="0">
                <a:latin typeface="Verdana"/>
                <a:cs typeface="Verdana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R	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endParaRPr sz="3300" baseline="-8838">
              <a:latin typeface="Symbol"/>
              <a:cs typeface="Symbo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750739" y="1881288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>
                <a:moveTo>
                  <a:pt x="0" y="0"/>
                </a:moveTo>
                <a:lnTo>
                  <a:pt x="334710" y="0"/>
                </a:lnTo>
              </a:path>
            </a:pathLst>
          </a:custGeom>
          <a:ln w="63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36474" y="1556337"/>
            <a:ext cx="335280" cy="5778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400" spc="15" baseline="-4629" dirty="0">
                <a:latin typeface="Symbol"/>
                <a:cs typeface="Symbol"/>
              </a:rPr>
              <a:t></a:t>
            </a:r>
            <a:r>
              <a:rPr sz="5400" spc="-825" baseline="-4629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Symbol"/>
                <a:cs typeface="Symbol"/>
              </a:rPr>
              <a:t>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17741" y="1658378"/>
            <a:ext cx="16383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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7741" y="1886507"/>
            <a:ext cx="16383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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92341" y="1605340"/>
            <a:ext cx="61277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4200" spc="15" baseline="26785" dirty="0">
                <a:latin typeface="Symbol"/>
                <a:cs typeface="Symbol"/>
              </a:rPr>
              <a:t></a:t>
            </a:r>
            <a:r>
              <a:rPr sz="4200" spc="-690" baseline="2678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07796" y="1886507"/>
            <a:ext cx="16383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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99766" y="2198771"/>
            <a:ext cx="10350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5" dirty="0"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89465" y="1365572"/>
            <a:ext cx="23939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600" b="1" spc="-65" dirty="0">
                <a:latin typeface="Calibri"/>
                <a:cs typeface="Calibri"/>
              </a:rPr>
              <a:t>T</a:t>
            </a:r>
            <a:r>
              <a:rPr sz="1800" b="1" spc="-97" baseline="-18518" dirty="0">
                <a:latin typeface="Calibri"/>
                <a:cs typeface="Calibri"/>
              </a:rPr>
              <a:t>2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17299" y="2096668"/>
            <a:ext cx="12763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5" dirty="0"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60287" y="1605340"/>
            <a:ext cx="215455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760095" algn="l"/>
              </a:tabLst>
            </a:pPr>
            <a:r>
              <a:rPr sz="2800" spc="15" dirty="0">
                <a:latin typeface="Symbol"/>
                <a:cs typeface="Symbol"/>
              </a:rPr>
              <a:t></a:t>
            </a:r>
            <a:r>
              <a:rPr sz="2800" spc="-225" dirty="0">
                <a:latin typeface="Times New Roman"/>
                <a:cs typeface="Times New Roman"/>
              </a:rPr>
              <a:t> </a:t>
            </a:r>
            <a:r>
              <a:rPr sz="2800" b="1" spc="15" dirty="0">
                <a:latin typeface="Calibri"/>
                <a:cs typeface="Calibri"/>
              </a:rPr>
              <a:t>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4200" spc="15" baseline="26785" dirty="0">
                <a:latin typeface="Symbol"/>
                <a:cs typeface="Symbol"/>
              </a:rPr>
              <a:t></a:t>
            </a:r>
            <a:r>
              <a:rPr sz="4200" spc="-382" baseline="26785" dirty="0">
                <a:latin typeface="Times New Roman"/>
                <a:cs typeface="Times New Roman"/>
              </a:rPr>
              <a:t> </a:t>
            </a:r>
            <a:r>
              <a:rPr sz="2800" b="1" spc="15" dirty="0">
                <a:latin typeface="Calibri"/>
                <a:cs typeface="Calibri"/>
              </a:rPr>
              <a:t>A</a:t>
            </a:r>
            <a:r>
              <a:rPr sz="2800" b="1" spc="-170" dirty="0">
                <a:latin typeface="Calibri"/>
                <a:cs typeface="Calibri"/>
              </a:rPr>
              <a:t> </a:t>
            </a:r>
            <a:r>
              <a:rPr sz="2800" spc="15" dirty="0">
                <a:latin typeface="Symbol"/>
                <a:cs typeface="Symbol"/>
              </a:rPr>
              <a:t></a:t>
            </a:r>
            <a:r>
              <a:rPr sz="2800" spc="-295" dirty="0">
                <a:latin typeface="Times New Roman"/>
                <a:cs typeface="Times New Roman"/>
              </a:rPr>
              <a:t> </a:t>
            </a:r>
            <a:r>
              <a:rPr sz="2800" b="1" spc="20" dirty="0">
                <a:latin typeface="Calibri"/>
                <a:cs typeface="Calibri"/>
              </a:rPr>
              <a:t>B</a:t>
            </a:r>
            <a:r>
              <a:rPr sz="2800" b="1" spc="15" dirty="0">
                <a:latin typeface="Calibri"/>
                <a:cs typeface="Calibri"/>
              </a:rPr>
              <a:t>T</a:t>
            </a:r>
            <a:r>
              <a:rPr sz="2800" b="1" spc="-185" dirty="0">
                <a:latin typeface="Calibri"/>
                <a:cs typeface="Calibri"/>
              </a:rPr>
              <a:t> </a:t>
            </a:r>
            <a:r>
              <a:rPr sz="2800" spc="15" dirty="0">
                <a:latin typeface="Symbol"/>
                <a:cs typeface="Symbol"/>
              </a:rPr>
              <a:t>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36381" y="1864919"/>
            <a:ext cx="129539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5" dirty="0">
                <a:latin typeface="Calibri"/>
                <a:cs typeface="Calibri"/>
              </a:rPr>
              <a:t>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45009" y="1871741"/>
            <a:ext cx="20383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spc="15" dirty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88860" y="1381738"/>
            <a:ext cx="252729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spc="20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349108" y="1854613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4">
                <a:moveTo>
                  <a:pt x="0" y="0"/>
                </a:moveTo>
                <a:lnTo>
                  <a:pt x="191832" y="0"/>
                </a:lnTo>
              </a:path>
            </a:pathLst>
          </a:custGeom>
          <a:ln w="63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34101" y="1854613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021" y="0"/>
                </a:lnTo>
              </a:path>
            </a:pathLst>
          </a:custGeom>
          <a:ln w="63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652000" y="1439930"/>
            <a:ext cx="0" cy="829944"/>
          </a:xfrm>
          <a:custGeom>
            <a:avLst/>
            <a:gdLst/>
            <a:ahLst/>
            <a:cxnLst/>
            <a:rect l="l" t="t" r="r" b="b"/>
            <a:pathLst>
              <a:path h="829944">
                <a:moveTo>
                  <a:pt x="0" y="0"/>
                </a:moveTo>
                <a:lnTo>
                  <a:pt x="0" y="829673"/>
                </a:lnTo>
              </a:path>
            </a:pathLst>
          </a:custGeom>
          <a:ln w="63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8186491" y="1159976"/>
            <a:ext cx="69850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4200" b="1" spc="15" baseline="-30753" dirty="0">
                <a:latin typeface="Calibri"/>
                <a:cs typeface="Calibri"/>
              </a:rPr>
              <a:t>D</a:t>
            </a:r>
            <a:r>
              <a:rPr sz="4200" b="1" spc="-450" baseline="-30753" dirty="0">
                <a:latin typeface="Calibri"/>
                <a:cs typeface="Calibri"/>
              </a:rPr>
              <a:t> </a:t>
            </a:r>
            <a:r>
              <a:rPr sz="4200" spc="7" baseline="-38690" dirty="0">
                <a:latin typeface="Symbol"/>
                <a:cs typeface="Symbol"/>
              </a:rPr>
              <a:t></a:t>
            </a:r>
            <a:r>
              <a:rPr sz="4200" spc="-419" baseline="-38690" dirty="0">
                <a:latin typeface="Times New Roman"/>
                <a:cs typeface="Times New Roman"/>
              </a:rPr>
              <a:t> </a:t>
            </a:r>
            <a:r>
              <a:rPr sz="1600" b="1" spc="-125" dirty="0">
                <a:latin typeface="Calibri"/>
                <a:cs typeface="Calibri"/>
              </a:rPr>
              <a:t>T</a:t>
            </a:r>
            <a:r>
              <a:rPr sz="1800" b="1" baseline="-18518" dirty="0">
                <a:latin typeface="Calibri"/>
                <a:cs typeface="Calibri"/>
              </a:rPr>
              <a:t>2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753538" y="2173196"/>
            <a:ext cx="1035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670997" y="2071545"/>
            <a:ext cx="12700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5" dirty="0"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549626" y="1420132"/>
            <a:ext cx="37084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4200" b="1" spc="82" baseline="-24801" dirty="0">
                <a:latin typeface="Calibri"/>
                <a:cs typeface="Calibri"/>
              </a:rPr>
              <a:t>T</a:t>
            </a:r>
            <a:r>
              <a:rPr sz="1600" b="1" spc="55" dirty="0">
                <a:latin typeface="Calibri"/>
                <a:cs typeface="Calibri"/>
              </a:rPr>
              <a:t>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326645" y="1296321"/>
            <a:ext cx="226695" cy="1002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4" marR="5080" indent="-13970">
              <a:lnSpc>
                <a:spcPct val="114399"/>
              </a:lnSpc>
              <a:spcBef>
                <a:spcPts val="100"/>
              </a:spcBef>
            </a:pPr>
            <a:r>
              <a:rPr sz="2800" b="1" spc="5" dirty="0">
                <a:latin typeface="Calibri"/>
                <a:cs typeface="Calibri"/>
              </a:rPr>
              <a:t>B  2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80179" y="1632311"/>
            <a:ext cx="1631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5" dirty="0">
                <a:latin typeface="Symbol"/>
                <a:cs typeface="Symbol"/>
              </a:rPr>
              <a:t>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239659" y="1845083"/>
            <a:ext cx="4038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5" dirty="0">
                <a:latin typeface="Calibri"/>
                <a:cs typeface="Calibri"/>
              </a:rPr>
              <a:t>T</a:t>
            </a:r>
            <a:r>
              <a:rPr sz="2800" b="1" spc="-135" dirty="0">
                <a:latin typeface="Calibri"/>
                <a:cs typeface="Calibri"/>
              </a:rPr>
              <a:t> </a:t>
            </a:r>
            <a:r>
              <a:rPr sz="4200" spc="7" baseline="-1984" dirty="0">
                <a:latin typeface="Symbol"/>
                <a:cs typeface="Symbol"/>
              </a:rPr>
              <a:t></a:t>
            </a:r>
            <a:endParaRPr sz="4200" baseline="-1984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415800" y="1859872"/>
            <a:ext cx="1631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5" dirty="0">
                <a:latin typeface="Symbol"/>
                <a:cs typeface="Symbol"/>
              </a:rPr>
              <a:t>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415800" y="1410471"/>
            <a:ext cx="1631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5" dirty="0">
                <a:latin typeface="Symbol"/>
                <a:cs typeface="Symbol"/>
              </a:rPr>
              <a:t>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874996" y="1579787"/>
            <a:ext cx="143764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800" spc="10" dirty="0">
                <a:latin typeface="Symbol"/>
                <a:cs typeface="Symbol"/>
              </a:rPr>
              <a:t></a:t>
            </a:r>
            <a:r>
              <a:rPr sz="2800" spc="-220" dirty="0">
                <a:latin typeface="Times New Roman"/>
                <a:cs typeface="Times New Roman"/>
              </a:rPr>
              <a:t> </a:t>
            </a:r>
            <a:r>
              <a:rPr sz="2800" b="1" spc="10" dirty="0">
                <a:latin typeface="Calibri"/>
                <a:cs typeface="Calibri"/>
              </a:rPr>
              <a:t>R</a:t>
            </a:r>
            <a:r>
              <a:rPr sz="2800" b="1" spc="-195" dirty="0">
                <a:latin typeface="Calibri"/>
                <a:cs typeface="Calibri"/>
              </a:rPr>
              <a:t> </a:t>
            </a:r>
            <a:r>
              <a:rPr sz="4200" spc="7" baseline="-7936" dirty="0">
                <a:latin typeface="Symbol"/>
                <a:cs typeface="Symbol"/>
              </a:rPr>
              <a:t></a:t>
            </a:r>
            <a:r>
              <a:rPr sz="4200" spc="-375" baseline="-7936" dirty="0">
                <a:latin typeface="Times New Roman"/>
                <a:cs typeface="Times New Roman"/>
              </a:rPr>
              <a:t> </a:t>
            </a:r>
            <a:r>
              <a:rPr sz="2800" b="1" spc="30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T</a:t>
            </a:r>
            <a:r>
              <a:rPr sz="2800" b="1" spc="-185" dirty="0">
                <a:latin typeface="Calibri"/>
                <a:cs typeface="Calibri"/>
              </a:rPr>
              <a:t> </a:t>
            </a:r>
            <a:r>
              <a:rPr sz="2800" spc="10" dirty="0">
                <a:latin typeface="Symbol"/>
                <a:cs typeface="Symbol"/>
              </a:rPr>
              <a:t>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955650" y="1579787"/>
            <a:ext cx="22225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10" dirty="0">
                <a:latin typeface="Symbol"/>
                <a:cs typeface="Symbol"/>
              </a:rPr>
              <a:t>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862907" y="2728390"/>
            <a:ext cx="404495" cy="4546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800" spc="60" dirty="0">
                <a:latin typeface="Symbol"/>
                <a:cs typeface="Symbol"/>
              </a:rPr>
              <a:t></a:t>
            </a:r>
            <a:r>
              <a:rPr sz="4200" spc="89" baseline="-8928" dirty="0">
                <a:latin typeface="Symbol"/>
                <a:cs typeface="Symbol"/>
              </a:rPr>
              <a:t></a:t>
            </a:r>
            <a:endParaRPr sz="4200" baseline="-8928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540849" y="3083978"/>
            <a:ext cx="726440" cy="4546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4200" b="1" spc="-187" baseline="13888" dirty="0">
                <a:latin typeface="Calibri"/>
                <a:cs typeface="Calibri"/>
              </a:rPr>
              <a:t>T</a:t>
            </a:r>
            <a:r>
              <a:rPr sz="1600" b="1" spc="-125" dirty="0">
                <a:latin typeface="Calibri"/>
                <a:cs typeface="Calibri"/>
              </a:rPr>
              <a:t>1</a:t>
            </a:r>
            <a:r>
              <a:rPr sz="1600" b="1" spc="-75" dirty="0">
                <a:latin typeface="Calibri"/>
                <a:cs typeface="Calibri"/>
              </a:rPr>
              <a:t> </a:t>
            </a:r>
            <a:r>
              <a:rPr sz="4200" spc="89" baseline="1984" dirty="0">
                <a:latin typeface="Symbol"/>
                <a:cs typeface="Symbol"/>
              </a:rPr>
              <a:t></a:t>
            </a:r>
            <a:r>
              <a:rPr sz="2800" spc="60" dirty="0">
                <a:latin typeface="Symbol"/>
                <a:cs typeface="Symbol"/>
              </a:rPr>
              <a:t>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559270" y="2505809"/>
            <a:ext cx="682625" cy="4546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2800" b="1" spc="65" dirty="0">
                <a:latin typeface="Calibri"/>
                <a:cs typeface="Calibri"/>
              </a:rPr>
              <a:t> </a:t>
            </a:r>
            <a:r>
              <a:rPr sz="2800" spc="60" dirty="0">
                <a:latin typeface="Symbol"/>
                <a:cs typeface="Symbol"/>
              </a:rPr>
              <a:t></a:t>
            </a:r>
            <a:r>
              <a:rPr sz="4200" spc="89" baseline="2976" dirty="0">
                <a:latin typeface="Symbol"/>
                <a:cs typeface="Symbol"/>
              </a:rPr>
              <a:t></a:t>
            </a:r>
            <a:endParaRPr sz="4200" baseline="2976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890306" y="3081866"/>
            <a:ext cx="203200" cy="4546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10" dirty="0">
                <a:latin typeface="Symbol"/>
                <a:cs typeface="Symbol"/>
              </a:rPr>
              <a:t>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890306" y="2488015"/>
            <a:ext cx="203200" cy="4546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10" dirty="0">
                <a:latin typeface="Symbol"/>
                <a:cs typeface="Symbol"/>
              </a:rPr>
              <a:t>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293299" y="2729299"/>
            <a:ext cx="222885" cy="4546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15" dirty="0">
                <a:latin typeface="Symbol"/>
                <a:cs typeface="Symbol"/>
              </a:rPr>
              <a:t>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314382" y="2722471"/>
            <a:ext cx="77089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53415" algn="l"/>
              </a:tabLst>
            </a:pPr>
            <a:r>
              <a:rPr sz="1600" b="1" spc="5" dirty="0">
                <a:latin typeface="Calibri"/>
                <a:cs typeface="Calibri"/>
              </a:rPr>
              <a:t>2	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269842" y="2971289"/>
            <a:ext cx="76835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50875" algn="l"/>
              </a:tabLst>
            </a:pPr>
            <a:r>
              <a:rPr sz="1600" b="1" spc="5" dirty="0">
                <a:latin typeface="Calibri"/>
                <a:cs typeface="Calibri"/>
              </a:rPr>
              <a:t>2	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010850" y="2573844"/>
            <a:ext cx="1894839" cy="640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505459" algn="l"/>
                <a:tab pos="1109345" algn="l"/>
              </a:tabLst>
            </a:pPr>
            <a:r>
              <a:rPr sz="4000" spc="-450" dirty="0">
                <a:latin typeface="Symbol"/>
                <a:cs typeface="Symbol"/>
              </a:rPr>
              <a:t></a:t>
            </a:r>
            <a:r>
              <a:rPr sz="2800" b="1" spc="10" dirty="0">
                <a:latin typeface="Calibri"/>
                <a:cs typeface="Calibri"/>
              </a:rPr>
              <a:t>T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15" dirty="0">
                <a:latin typeface="Symbol"/>
                <a:cs typeface="Symbol"/>
              </a:rPr>
              <a:t></a:t>
            </a:r>
            <a:r>
              <a:rPr sz="2800" spc="-204" dirty="0">
                <a:latin typeface="Times New Roman"/>
                <a:cs typeface="Times New Roman"/>
              </a:rPr>
              <a:t> </a:t>
            </a:r>
            <a:r>
              <a:rPr sz="2800" b="1" spc="10" dirty="0">
                <a:latin typeface="Calibri"/>
                <a:cs typeface="Calibri"/>
              </a:rPr>
              <a:t>T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4000" spc="-204" dirty="0">
                <a:latin typeface="Symbol"/>
                <a:cs typeface="Symbol"/>
              </a:rPr>
              <a:t></a:t>
            </a:r>
            <a:r>
              <a:rPr sz="2800" spc="15" dirty="0">
                <a:latin typeface="Symbol"/>
                <a:cs typeface="Symbol"/>
              </a:rPr>
              <a:t></a:t>
            </a:r>
            <a:r>
              <a:rPr sz="2800" spc="-335" dirty="0">
                <a:latin typeface="Times New Roman"/>
                <a:cs typeface="Times New Roman"/>
              </a:rPr>
              <a:t> </a:t>
            </a:r>
            <a:r>
              <a:rPr sz="2800" b="1" spc="175" dirty="0">
                <a:latin typeface="Calibri"/>
                <a:cs typeface="Calibri"/>
              </a:rPr>
              <a:t>D</a:t>
            </a:r>
            <a:r>
              <a:rPr sz="2800" spc="10" dirty="0">
                <a:latin typeface="Symbol"/>
                <a:cs typeface="Symbol"/>
              </a:rPr>
              <a:t>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730255" y="2445013"/>
            <a:ext cx="2541270" cy="1004569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590"/>
              </a:spcBef>
              <a:tabLst>
                <a:tab pos="2024380" algn="l"/>
              </a:tabLst>
            </a:pPr>
            <a:r>
              <a:rPr sz="2800" b="1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</a:t>
            </a:r>
            <a:r>
              <a:rPr sz="2800" b="1" spc="15" dirty="0">
                <a:latin typeface="Calibri"/>
                <a:cs typeface="Calibri"/>
              </a:rPr>
              <a:t>	</a:t>
            </a:r>
            <a:r>
              <a:rPr sz="2800" spc="10" dirty="0">
                <a:latin typeface="Symbol"/>
                <a:cs typeface="Symbol"/>
              </a:rPr>
              <a:t></a:t>
            </a:r>
            <a:r>
              <a:rPr sz="2800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endParaRPr sz="28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  <a:spcBef>
                <a:spcPts val="495"/>
              </a:spcBef>
              <a:tabLst>
                <a:tab pos="2024380" algn="l"/>
              </a:tabLst>
            </a:pPr>
            <a:r>
              <a:rPr sz="2800" b="1" spc="10" dirty="0">
                <a:latin typeface="Calibri"/>
                <a:cs typeface="Calibri"/>
              </a:rPr>
              <a:t>2	</a:t>
            </a:r>
            <a:r>
              <a:rPr sz="4200" spc="15" baseline="-11904" dirty="0">
                <a:latin typeface="Symbol"/>
                <a:cs typeface="Symbol"/>
              </a:rPr>
              <a:t></a:t>
            </a:r>
            <a:r>
              <a:rPr sz="4200" spc="-292" baseline="-11904" dirty="0">
                <a:latin typeface="Times New Roman"/>
                <a:cs typeface="Times New Roman"/>
              </a:rPr>
              <a:t> </a:t>
            </a:r>
            <a:r>
              <a:rPr sz="2800" b="1" spc="-235" dirty="0">
                <a:latin typeface="Calibri"/>
                <a:cs typeface="Calibri"/>
              </a:rPr>
              <a:t>T</a:t>
            </a:r>
            <a:r>
              <a:rPr sz="2400" b="1" spc="7" baseline="-24305" dirty="0">
                <a:latin typeface="Calibri"/>
                <a:cs typeface="Calibri"/>
              </a:rPr>
              <a:t>2</a:t>
            </a:r>
            <a:endParaRPr sz="2400" baseline="-24305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201898" y="2971289"/>
            <a:ext cx="129539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5" dirty="0">
                <a:latin typeface="Calibri"/>
                <a:cs typeface="Calibri"/>
              </a:rPr>
              <a:t>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335743" y="2644454"/>
            <a:ext cx="1393190" cy="556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74345" algn="l"/>
              </a:tabLst>
            </a:pPr>
            <a:r>
              <a:rPr sz="3450" spc="-200" dirty="0">
                <a:latin typeface="Symbol"/>
                <a:cs typeface="Symbol"/>
              </a:rPr>
              <a:t></a:t>
            </a:r>
            <a:r>
              <a:rPr sz="3450" spc="-200" dirty="0">
                <a:latin typeface="Times New Roman"/>
                <a:cs typeface="Times New Roman"/>
              </a:rPr>
              <a:t>	</a:t>
            </a:r>
            <a:r>
              <a:rPr sz="2800" spc="15" dirty="0">
                <a:latin typeface="Symbol"/>
                <a:cs typeface="Symbol"/>
              </a:rPr>
              <a:t></a:t>
            </a:r>
            <a:r>
              <a:rPr sz="2800" spc="-204" dirty="0">
                <a:latin typeface="Times New Roman"/>
                <a:cs typeface="Times New Roman"/>
              </a:rPr>
              <a:t> </a:t>
            </a:r>
            <a:r>
              <a:rPr sz="2800" b="1" spc="10" dirty="0">
                <a:latin typeface="Calibri"/>
                <a:cs typeface="Calibri"/>
              </a:rPr>
              <a:t>T</a:t>
            </a:r>
            <a:r>
              <a:rPr sz="2800" b="1" spc="265" dirty="0">
                <a:latin typeface="Calibri"/>
                <a:cs typeface="Calibri"/>
              </a:rPr>
              <a:t> </a:t>
            </a:r>
            <a:r>
              <a:rPr sz="3450" spc="70" dirty="0">
                <a:latin typeface="Symbol"/>
                <a:cs typeface="Symbol"/>
              </a:rPr>
              <a:t></a:t>
            </a:r>
            <a:r>
              <a:rPr sz="2800" spc="15" dirty="0">
                <a:latin typeface="Symbol"/>
                <a:cs typeface="Symbol"/>
              </a:rPr>
              <a:t>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337808" y="2729299"/>
            <a:ext cx="1425575" cy="4546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1136015" algn="l"/>
              </a:tabLst>
            </a:pPr>
            <a:r>
              <a:rPr sz="2800" spc="15" dirty="0">
                <a:latin typeface="Symbol"/>
                <a:cs typeface="Symbol"/>
              </a:rPr>
              <a:t></a:t>
            </a:r>
            <a:r>
              <a:rPr sz="2800" spc="-225" dirty="0">
                <a:latin typeface="Times New Roman"/>
                <a:cs typeface="Times New Roman"/>
              </a:rPr>
              <a:t> </a:t>
            </a:r>
            <a:r>
              <a:rPr sz="2800" b="1" spc="15" dirty="0">
                <a:latin typeface="Calibri"/>
                <a:cs typeface="Calibri"/>
              </a:rPr>
              <a:t>R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4200" spc="120" baseline="-8928" dirty="0">
                <a:latin typeface="Symbol"/>
                <a:cs typeface="Symbol"/>
              </a:rPr>
              <a:t></a:t>
            </a:r>
            <a:r>
              <a:rPr sz="2800" b="1" spc="80" dirty="0">
                <a:latin typeface="Calibri"/>
                <a:cs typeface="Calibri"/>
              </a:rPr>
              <a:t>A	</a:t>
            </a:r>
            <a:r>
              <a:rPr sz="2800" b="1" spc="-114" dirty="0">
                <a:latin typeface="Calibri"/>
                <a:cs typeface="Calibri"/>
              </a:rPr>
              <a:t>T</a:t>
            </a:r>
            <a:r>
              <a:rPr sz="2400" b="1" spc="-172" baseline="-24305" dirty="0">
                <a:latin typeface="Calibri"/>
                <a:cs typeface="Calibri"/>
              </a:rPr>
              <a:t>2</a:t>
            </a:r>
            <a:endParaRPr sz="2400" baseline="-24305">
              <a:latin typeface="Calibri"/>
              <a:cs typeface="Calibr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596024" y="5038653"/>
            <a:ext cx="1511300" cy="0"/>
          </a:xfrm>
          <a:custGeom>
            <a:avLst/>
            <a:gdLst/>
            <a:ahLst/>
            <a:cxnLst/>
            <a:rect l="l" t="t" r="r" b="b"/>
            <a:pathLst>
              <a:path w="1511300">
                <a:moveTo>
                  <a:pt x="0" y="0"/>
                </a:moveTo>
                <a:lnTo>
                  <a:pt x="1511075" y="0"/>
                </a:lnTo>
              </a:path>
            </a:pathLst>
          </a:custGeom>
          <a:ln w="63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354624" y="4837873"/>
            <a:ext cx="167640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821842" y="4638139"/>
            <a:ext cx="26924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spc="10" dirty="0">
                <a:latin typeface="Symbol"/>
                <a:cs typeface="Symbol"/>
              </a:rPr>
              <a:t></a:t>
            </a:r>
            <a:r>
              <a:rPr sz="1400" spc="-229" dirty="0">
                <a:latin typeface="Times New Roman"/>
                <a:cs typeface="Times New Roman"/>
              </a:rPr>
              <a:t> </a:t>
            </a:r>
            <a:r>
              <a:rPr sz="1400" b="1" spc="15" dirty="0">
                <a:latin typeface="Verdana"/>
                <a:cs typeface="Verdana"/>
              </a:rPr>
              <a:t>3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579976" y="4675931"/>
            <a:ext cx="124777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b="1" spc="15" dirty="0">
                <a:latin typeface="Verdana"/>
                <a:cs typeface="Verdana"/>
              </a:rPr>
              <a:t>3</a:t>
            </a:r>
            <a:r>
              <a:rPr sz="2000" b="1" spc="-10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0</a:t>
            </a:r>
            <a:r>
              <a:rPr sz="2000" b="1" spc="20" dirty="0">
                <a:latin typeface="Verdana"/>
                <a:cs typeface="Verdana"/>
              </a:rPr>
              <a:t>2</a:t>
            </a:r>
            <a:r>
              <a:rPr sz="2000" b="1" spc="-245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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10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397650" y="4799779"/>
            <a:ext cx="15430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366069" y="4978242"/>
            <a:ext cx="15430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119858" y="4638340"/>
            <a:ext cx="2187575" cy="572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520065" algn="l"/>
              </a:tabLst>
            </a:pPr>
            <a:r>
              <a:rPr sz="3550" spc="-640" dirty="0">
                <a:latin typeface="Symbol"/>
                <a:cs typeface="Symbol"/>
              </a:rPr>
              <a:t></a:t>
            </a:r>
            <a:r>
              <a:rPr sz="2000" b="1" spc="20" dirty="0">
                <a:latin typeface="Verdana"/>
                <a:cs typeface="Verdana"/>
              </a:rPr>
              <a:t>T</a:t>
            </a:r>
            <a:r>
              <a:rPr sz="2000" b="1" dirty="0">
                <a:latin typeface="Verdana"/>
                <a:cs typeface="Verdana"/>
              </a:rPr>
              <a:t>	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53</a:t>
            </a:r>
            <a:r>
              <a:rPr sz="2000" b="1" spc="60" dirty="0">
                <a:latin typeface="Verdana"/>
                <a:cs typeface="Verdana"/>
              </a:rPr>
              <a:t>3</a:t>
            </a:r>
            <a:r>
              <a:rPr sz="2000" b="1" spc="-225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dirty="0">
                <a:latin typeface="Verdana"/>
                <a:cs typeface="Verdana"/>
              </a:rPr>
              <a:t>5</a:t>
            </a:r>
            <a:r>
              <a:rPr sz="2100" b="1" spc="22" baseline="35714" dirty="0">
                <a:latin typeface="Verdana"/>
                <a:cs typeface="Verdana"/>
              </a:rPr>
              <a:t>2</a:t>
            </a:r>
            <a:r>
              <a:rPr sz="2100" b="1" spc="-247" baseline="35714" dirty="0">
                <a:latin typeface="Verdana"/>
                <a:cs typeface="Verdana"/>
              </a:rPr>
              <a:t> </a:t>
            </a:r>
            <a:r>
              <a:rPr sz="3550" spc="-500" dirty="0">
                <a:latin typeface="Symbol"/>
                <a:cs typeface="Symbol"/>
              </a:rPr>
              <a:t></a:t>
            </a:r>
            <a:r>
              <a:rPr sz="3550" spc="-56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241710" y="5029863"/>
            <a:ext cx="209550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b="1" spc="20" dirty="0">
                <a:latin typeface="Verdana"/>
                <a:cs typeface="Verdana"/>
              </a:rPr>
              <a:t>2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257343" y="3933259"/>
            <a:ext cx="5130800" cy="4267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000" b="1" spc="-15" dirty="0">
                <a:latin typeface="Verdana"/>
                <a:cs typeface="Verdana"/>
              </a:rPr>
              <a:t>3</a:t>
            </a:r>
            <a:r>
              <a:rPr sz="2000" b="1" spc="30" dirty="0">
                <a:latin typeface="Verdana"/>
                <a:cs typeface="Verdana"/>
              </a:rPr>
              <a:t>7</a:t>
            </a:r>
            <a:r>
              <a:rPr sz="2000" b="1" spc="-10" dirty="0">
                <a:latin typeface="Verdana"/>
                <a:cs typeface="Verdana"/>
              </a:rPr>
              <a:t>.</a:t>
            </a:r>
            <a:r>
              <a:rPr sz="2000" b="1" spc="-15" dirty="0">
                <a:latin typeface="Verdana"/>
                <a:cs typeface="Verdana"/>
              </a:rPr>
              <a:t>21</a:t>
            </a:r>
            <a:r>
              <a:rPr sz="2000" b="1" spc="25" dirty="0">
                <a:latin typeface="Verdana"/>
                <a:cs typeface="Verdana"/>
              </a:rPr>
              <a:t>8</a:t>
            </a:r>
            <a:r>
              <a:rPr sz="2000" b="1" spc="-25" dirty="0">
                <a:latin typeface="Verdana"/>
                <a:cs typeface="Verdana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b="1" spc="45" dirty="0">
                <a:latin typeface="Verdana"/>
                <a:cs typeface="Verdana"/>
              </a:rPr>
              <a:t>8</a:t>
            </a:r>
            <a:r>
              <a:rPr sz="2000" b="1" spc="-10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31</a:t>
            </a:r>
            <a:r>
              <a:rPr sz="2000" b="1" spc="25" dirty="0">
                <a:latin typeface="Verdana"/>
                <a:cs typeface="Verdana"/>
              </a:rPr>
              <a:t>4</a:t>
            </a:r>
            <a:r>
              <a:rPr sz="2000" b="1" spc="-160" dirty="0">
                <a:latin typeface="Verdana"/>
                <a:cs typeface="Verdana"/>
              </a:rPr>
              <a:t> </a:t>
            </a:r>
            <a:r>
              <a:rPr sz="3900" spc="-825" baseline="1068" dirty="0">
                <a:latin typeface="Symbol"/>
                <a:cs typeface="Symbol"/>
              </a:rPr>
              <a:t></a:t>
            </a:r>
            <a:r>
              <a:rPr sz="2000" b="1" spc="15" dirty="0">
                <a:latin typeface="Verdana"/>
                <a:cs typeface="Verdana"/>
              </a:rPr>
              <a:t>3</a:t>
            </a:r>
            <a:r>
              <a:rPr sz="2000" b="1" spc="-135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57</a:t>
            </a:r>
            <a:r>
              <a:rPr sz="2000" b="1" spc="25" dirty="0">
                <a:latin typeface="Verdana"/>
                <a:cs typeface="Verdana"/>
              </a:rPr>
              <a:t>8</a:t>
            </a:r>
            <a:r>
              <a:rPr sz="2000" b="1" spc="-365" dirty="0">
                <a:latin typeface="Verdana"/>
                <a:cs typeface="Verdana"/>
              </a:rPr>
              <a:t> </a:t>
            </a:r>
            <a:r>
              <a:rPr sz="3900" spc="-284" baseline="1068" dirty="0">
                <a:latin typeface="Symbol"/>
                <a:cs typeface="Symbol"/>
              </a:rPr>
              <a:t></a:t>
            </a:r>
            <a:r>
              <a:rPr sz="2000" b="1" spc="-180" dirty="0">
                <a:latin typeface="Verdana"/>
                <a:cs typeface="Verdana"/>
              </a:rPr>
              <a:t>T</a:t>
            </a:r>
            <a:r>
              <a:rPr sz="2100" b="1" spc="30" baseline="-19841" dirty="0">
                <a:latin typeface="Verdana"/>
                <a:cs typeface="Verdana"/>
              </a:rPr>
              <a:t>2</a:t>
            </a:r>
            <a:r>
              <a:rPr sz="2100" b="1" baseline="-19841" dirty="0">
                <a:latin typeface="Verdana"/>
                <a:cs typeface="Verdana"/>
              </a:rPr>
              <a:t> </a:t>
            </a:r>
            <a:r>
              <a:rPr sz="2100" b="1" spc="-254" baseline="-19841" dirty="0">
                <a:latin typeface="Verdana"/>
                <a:cs typeface="Verdana"/>
              </a:rPr>
              <a:t> </a:t>
            </a:r>
            <a:r>
              <a:rPr sz="2000" spc="20" dirty="0">
                <a:latin typeface="Symbol"/>
                <a:cs typeface="Symbol"/>
              </a:rPr>
              <a:t>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53</a:t>
            </a:r>
            <a:r>
              <a:rPr sz="2000" b="1" spc="60" dirty="0">
                <a:latin typeface="Verdana"/>
                <a:cs typeface="Verdana"/>
              </a:rPr>
              <a:t>3</a:t>
            </a:r>
            <a:r>
              <a:rPr sz="2000" b="1" spc="-225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65" dirty="0">
                <a:latin typeface="Verdana"/>
                <a:cs typeface="Verdana"/>
              </a:rPr>
              <a:t>5</a:t>
            </a:r>
            <a:r>
              <a:rPr sz="3900" spc="-270" baseline="1068" dirty="0">
                <a:latin typeface="Symbol"/>
                <a:cs typeface="Symbol"/>
              </a:rPr>
              <a:t></a:t>
            </a:r>
            <a:r>
              <a:rPr sz="3900" spc="-322" baseline="1068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5375367" y="5939239"/>
            <a:ext cx="320675" cy="0"/>
          </a:xfrm>
          <a:custGeom>
            <a:avLst/>
            <a:gdLst/>
            <a:ahLst/>
            <a:cxnLst/>
            <a:rect l="l" t="t" r="r" b="b"/>
            <a:pathLst>
              <a:path w="320675">
                <a:moveTo>
                  <a:pt x="0" y="0"/>
                </a:moveTo>
                <a:lnTo>
                  <a:pt x="320402" y="0"/>
                </a:lnTo>
              </a:path>
            </a:pathLst>
          </a:custGeom>
          <a:ln w="63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001840" y="5939239"/>
            <a:ext cx="967105" cy="0"/>
          </a:xfrm>
          <a:custGeom>
            <a:avLst/>
            <a:gdLst/>
            <a:ahLst/>
            <a:cxnLst/>
            <a:rect l="l" t="t" r="r" b="b"/>
            <a:pathLst>
              <a:path w="967104">
                <a:moveTo>
                  <a:pt x="0" y="0"/>
                </a:moveTo>
                <a:lnTo>
                  <a:pt x="966662" y="0"/>
                </a:lnTo>
              </a:path>
            </a:pathLst>
          </a:custGeom>
          <a:ln w="63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6988147" y="5999220"/>
            <a:ext cx="259715" cy="33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000" spc="112" baseline="2777" dirty="0">
                <a:latin typeface="Symbol"/>
                <a:cs typeface="Symbol"/>
              </a:rPr>
              <a:t></a:t>
            </a:r>
            <a:r>
              <a:rPr sz="2000" spc="5" dirty="0">
                <a:latin typeface="Symbol"/>
                <a:cs typeface="Symbol"/>
              </a:rPr>
              <a:t>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739356" y="5930173"/>
            <a:ext cx="1534160" cy="33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15" baseline="41666" dirty="0">
                <a:latin typeface="Symbol"/>
                <a:cs typeface="Symbol"/>
              </a:rPr>
              <a:t></a:t>
            </a:r>
            <a:r>
              <a:rPr sz="3000" spc="150" baseline="41666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53</a:t>
            </a:r>
            <a:r>
              <a:rPr sz="2000" b="1" spc="55" dirty="0">
                <a:latin typeface="Verdana"/>
                <a:cs typeface="Verdana"/>
              </a:rPr>
              <a:t>3</a:t>
            </a:r>
            <a:r>
              <a:rPr sz="2000" b="1" spc="-225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10" dirty="0">
                <a:latin typeface="Verdana"/>
                <a:cs typeface="Verdana"/>
              </a:rPr>
              <a:t>5</a:t>
            </a:r>
            <a:r>
              <a:rPr sz="2000" b="1" spc="-434" dirty="0">
                <a:latin typeface="Verdana"/>
                <a:cs typeface="Verdana"/>
              </a:rPr>
              <a:t> </a:t>
            </a:r>
            <a:r>
              <a:rPr sz="3000" spc="112" baseline="43055" dirty="0">
                <a:latin typeface="Symbol"/>
                <a:cs typeface="Symbol"/>
              </a:rPr>
              <a:t></a:t>
            </a:r>
            <a:r>
              <a:rPr sz="3000" spc="7" baseline="33333" dirty="0">
                <a:latin typeface="Symbol"/>
                <a:cs typeface="Symbol"/>
              </a:rPr>
              <a:t></a:t>
            </a:r>
            <a:endParaRPr sz="3000" baseline="33333">
              <a:latin typeface="Symbol"/>
              <a:cs typeface="Symbo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223521" y="5986556"/>
            <a:ext cx="123825" cy="33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393930" y="5738994"/>
            <a:ext cx="2203450" cy="33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842135" algn="l"/>
              </a:tabLst>
            </a:pP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b="1" spc="40" dirty="0">
                <a:latin typeface="Verdana"/>
                <a:cs typeface="Verdana"/>
              </a:rPr>
              <a:t>0</a:t>
            </a:r>
            <a:r>
              <a:rPr sz="2000" b="1" spc="-225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18</a:t>
            </a:r>
            <a:r>
              <a:rPr sz="2000" b="1" spc="10" dirty="0">
                <a:latin typeface="Verdana"/>
                <a:cs typeface="Verdana"/>
              </a:rPr>
              <a:t>6</a:t>
            </a:r>
            <a:r>
              <a:rPr sz="2000" b="1" spc="-215" dirty="0">
                <a:latin typeface="Verdana"/>
                <a:cs typeface="Verdana"/>
              </a:rPr>
              <a:t> </a:t>
            </a:r>
            <a:r>
              <a:rPr sz="2000" spc="10" dirty="0">
                <a:latin typeface="Symbol"/>
                <a:cs typeface="Symbol"/>
              </a:rPr>
              <a:t>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10" dirty="0">
                <a:latin typeface="Verdana"/>
                <a:cs typeface="Verdana"/>
              </a:rPr>
              <a:t>0</a:t>
            </a:r>
            <a:r>
              <a:rPr sz="2000" b="1" dirty="0">
                <a:latin typeface="Verdana"/>
                <a:cs typeface="Verdana"/>
              </a:rPr>
              <a:t>	</a:t>
            </a:r>
            <a:r>
              <a:rPr sz="3000" spc="7" baseline="1388" dirty="0">
                <a:latin typeface="Symbol"/>
                <a:cs typeface="Symbol"/>
              </a:rPr>
              <a:t></a:t>
            </a:r>
            <a:r>
              <a:rPr sz="3000" spc="-165" baseline="1388" dirty="0">
                <a:latin typeface="Times New Roman"/>
                <a:cs typeface="Times New Roman"/>
              </a:rPr>
              <a:t> </a:t>
            </a:r>
            <a:r>
              <a:rPr sz="3000" b="1" spc="15" baseline="-41666" dirty="0">
                <a:latin typeface="Verdana"/>
                <a:cs typeface="Verdana"/>
              </a:rPr>
              <a:t>T</a:t>
            </a:r>
            <a:endParaRPr sz="3000" baseline="-41666">
              <a:latin typeface="Verdana"/>
              <a:cs typeface="Verdana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522235" y="6070141"/>
            <a:ext cx="1530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982332" y="5577971"/>
            <a:ext cx="2291080" cy="33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5"/>
              </a:spcBef>
              <a:tabLst>
                <a:tab pos="1407795" algn="l"/>
                <a:tab pos="2018030" algn="l"/>
              </a:tabLst>
            </a:pPr>
            <a:r>
              <a:rPr sz="2100" b="1" spc="7" baseline="-13888" dirty="0">
                <a:latin typeface="Verdana"/>
                <a:cs typeface="Verdana"/>
              </a:rPr>
              <a:t>5</a:t>
            </a:r>
            <a:r>
              <a:rPr sz="2100" b="1" spc="22" baseline="-13888" dirty="0">
                <a:latin typeface="Verdana"/>
                <a:cs typeface="Verdana"/>
              </a:rPr>
              <a:t> </a:t>
            </a:r>
            <a:r>
              <a:rPr sz="3000" spc="7" baseline="1388" dirty="0">
                <a:latin typeface="Symbol"/>
                <a:cs typeface="Symbol"/>
              </a:rPr>
              <a:t></a:t>
            </a:r>
            <a:r>
              <a:rPr sz="3000" spc="494" baseline="1388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1	1	</a:t>
            </a:r>
            <a:r>
              <a:rPr sz="3000" spc="60" baseline="1388" dirty="0">
                <a:latin typeface="Symbol"/>
                <a:cs typeface="Symbol"/>
              </a:rPr>
              <a:t></a:t>
            </a:r>
            <a:r>
              <a:rPr sz="3000" spc="60" baseline="4166" dirty="0">
                <a:latin typeface="Symbol"/>
                <a:cs typeface="Symbol"/>
              </a:rPr>
              <a:t></a:t>
            </a:r>
            <a:endParaRPr sz="3000" baseline="4166">
              <a:latin typeface="Symbol"/>
              <a:cs typeface="Symbo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246215" y="458532"/>
            <a:ext cx="11620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latin typeface="Verdana"/>
                <a:cs typeface="Verdana"/>
              </a:rPr>
              <a:t>2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141643" y="363516"/>
            <a:ext cx="1346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35" dirty="0">
                <a:latin typeface="Verdana"/>
                <a:cs typeface="Verdana"/>
              </a:rPr>
              <a:t>T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918872" y="507649"/>
            <a:ext cx="2200910" cy="61468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  <a:tabLst>
                <a:tab pos="1299845" algn="l"/>
              </a:tabLst>
            </a:pPr>
            <a:r>
              <a:rPr sz="2000" b="1" spc="5" dirty="0">
                <a:latin typeface="Verdana"/>
                <a:cs typeface="Verdana"/>
              </a:rPr>
              <a:t>Q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000" b="1" spc="-14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3300" baseline="-8838" dirty="0">
                <a:latin typeface="Symbol"/>
                <a:cs typeface="Symbol"/>
              </a:rPr>
              <a:t></a:t>
            </a:r>
            <a:r>
              <a:rPr sz="3300" spc="-225" baseline="-8838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Verdana"/>
                <a:cs typeface="Verdana"/>
              </a:rPr>
              <a:t>C</a:t>
            </a:r>
            <a:r>
              <a:rPr sz="2100" b="1" baseline="-19841" dirty="0">
                <a:latin typeface="Verdana"/>
                <a:cs typeface="Verdana"/>
              </a:rPr>
              <a:t>P</a:t>
            </a:r>
            <a:r>
              <a:rPr sz="2100" b="1" spc="52" baseline="-19841" dirty="0">
                <a:latin typeface="Verdana"/>
                <a:cs typeface="Verdana"/>
              </a:rPr>
              <a:t> </a:t>
            </a:r>
            <a:r>
              <a:rPr sz="2000" b="1" spc="1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  <a:p>
            <a:pPr marL="471170" algn="ctr">
              <a:lnSpc>
                <a:spcPct val="100000"/>
              </a:lnSpc>
              <a:spcBef>
                <a:spcPts val="125"/>
              </a:spcBef>
            </a:pPr>
            <a:r>
              <a:rPr sz="1400" b="1" spc="-85" dirty="0">
                <a:latin typeface="Verdana"/>
                <a:cs typeface="Verdana"/>
              </a:rPr>
              <a:t>T</a:t>
            </a:r>
            <a:r>
              <a:rPr sz="1500" b="1" spc="-127" baseline="-19444" dirty="0">
                <a:latin typeface="Verdana"/>
                <a:cs typeface="Verdana"/>
              </a:rPr>
              <a:t>1</a:t>
            </a:r>
            <a:endParaRPr sz="1500" baseline="-19444">
              <a:latin typeface="Verdana"/>
              <a:cs typeface="Verdana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5024437" y="528637"/>
            <a:ext cx="619125" cy="466725"/>
            <a:chOff x="5024437" y="528637"/>
            <a:chExt cx="619125" cy="466725"/>
          </a:xfrm>
        </p:grpSpPr>
        <p:sp>
          <p:nvSpPr>
            <p:cNvPr id="68" name="object 68"/>
            <p:cNvSpPr/>
            <p:nvPr/>
          </p:nvSpPr>
          <p:spPr>
            <a:xfrm>
              <a:off x="5029200" y="533400"/>
              <a:ext cx="609600" cy="457200"/>
            </a:xfrm>
            <a:custGeom>
              <a:avLst/>
              <a:gdLst/>
              <a:ahLst/>
              <a:cxnLst/>
              <a:rect l="l" t="t" r="r" b="b"/>
              <a:pathLst>
                <a:path w="609600" h="457200">
                  <a:moveTo>
                    <a:pt x="228600" y="0"/>
                  </a:moveTo>
                  <a:lnTo>
                    <a:pt x="0" y="228600"/>
                  </a:lnTo>
                  <a:lnTo>
                    <a:pt x="228600" y="457200"/>
                  </a:lnTo>
                  <a:lnTo>
                    <a:pt x="228600" y="342900"/>
                  </a:lnTo>
                  <a:lnTo>
                    <a:pt x="609600" y="342900"/>
                  </a:lnTo>
                  <a:lnTo>
                    <a:pt x="609600" y="114300"/>
                  </a:lnTo>
                  <a:lnTo>
                    <a:pt x="228600" y="114300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5029200" y="533400"/>
              <a:ext cx="609600" cy="457200"/>
            </a:xfrm>
            <a:custGeom>
              <a:avLst/>
              <a:gdLst/>
              <a:ahLst/>
              <a:cxnLst/>
              <a:rect l="l" t="t" r="r" b="b"/>
              <a:pathLst>
                <a:path w="609600" h="457200">
                  <a:moveTo>
                    <a:pt x="0" y="228600"/>
                  </a:moveTo>
                  <a:lnTo>
                    <a:pt x="228600" y="0"/>
                  </a:lnTo>
                  <a:lnTo>
                    <a:pt x="228600" y="114300"/>
                  </a:lnTo>
                  <a:lnTo>
                    <a:pt x="609600" y="114300"/>
                  </a:lnTo>
                  <a:lnTo>
                    <a:pt x="609600" y="342900"/>
                  </a:lnTo>
                  <a:lnTo>
                    <a:pt x="228600" y="342900"/>
                  </a:lnTo>
                  <a:lnTo>
                    <a:pt x="228600" y="457200"/>
                  </a:lnTo>
                  <a:lnTo>
                    <a:pt x="0" y="2286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93434" y="1520500"/>
            <a:ext cx="1557020" cy="0"/>
          </a:xfrm>
          <a:custGeom>
            <a:avLst/>
            <a:gdLst/>
            <a:ahLst/>
            <a:cxnLst/>
            <a:rect l="l" t="t" r="r" b="b"/>
            <a:pathLst>
              <a:path w="1557020">
                <a:moveTo>
                  <a:pt x="0" y="0"/>
                </a:moveTo>
                <a:lnTo>
                  <a:pt x="1556755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519069" y="1319814"/>
            <a:ext cx="215773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Verdana"/>
                <a:cs typeface="Verdana"/>
              </a:rPr>
              <a:t>6.848,259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0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82350" y="1511414"/>
            <a:ext cx="35560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b="1" spc="-85" dirty="0">
                <a:latin typeface="Verdana"/>
                <a:cs typeface="Verdana"/>
              </a:rPr>
              <a:t>T</a:t>
            </a:r>
            <a:r>
              <a:rPr sz="2100" b="1" spc="-127" baseline="-19841" dirty="0">
                <a:latin typeface="Verdana"/>
                <a:cs typeface="Verdana"/>
              </a:rPr>
              <a:t>2</a:t>
            </a:r>
            <a:endParaRPr sz="2100" baseline="-19841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26959" y="1158533"/>
            <a:ext cx="183197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spc="22" baseline="-34722" dirty="0">
                <a:latin typeface="Symbol"/>
                <a:cs typeface="Symbol"/>
              </a:rPr>
              <a:t></a:t>
            </a:r>
            <a:r>
              <a:rPr sz="3000" spc="232" baseline="-34722" dirty="0">
                <a:latin typeface="Times New Roman"/>
                <a:cs typeface="Times New Roman"/>
              </a:rPr>
              <a:t> </a:t>
            </a:r>
            <a:r>
              <a:rPr sz="2000" b="1" spc="45" dirty="0">
                <a:latin typeface="Verdana"/>
                <a:cs typeface="Verdana"/>
              </a:rPr>
              <a:t>0</a:t>
            </a:r>
            <a:r>
              <a:rPr sz="2000" b="1" spc="-225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-10" dirty="0">
                <a:latin typeface="Verdana"/>
                <a:cs typeface="Verdana"/>
              </a:rPr>
              <a:t>8</a:t>
            </a:r>
            <a:r>
              <a:rPr sz="2000" b="1" spc="20" dirty="0">
                <a:latin typeface="Verdana"/>
                <a:cs typeface="Verdana"/>
              </a:rPr>
              <a:t>6</a:t>
            </a:r>
            <a:r>
              <a:rPr sz="2000" b="1" spc="-220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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60" dirty="0">
                <a:latin typeface="Verdana"/>
                <a:cs typeface="Verdana"/>
              </a:rPr>
              <a:t>0</a:t>
            </a:r>
            <a:r>
              <a:rPr sz="2100" b="1" spc="22" baseline="35714" dirty="0">
                <a:latin typeface="Verdana"/>
                <a:cs typeface="Verdana"/>
              </a:rPr>
              <a:t>5</a:t>
            </a:r>
            <a:endParaRPr sz="2100" baseline="35714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06345" y="1319814"/>
            <a:ext cx="3608070" cy="10293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73050">
              <a:lnSpc>
                <a:spcPts val="1750"/>
              </a:lnSpc>
              <a:spcBef>
                <a:spcPts val="110"/>
              </a:spcBef>
            </a:pPr>
            <a:r>
              <a:rPr sz="2000" b="1" spc="-50" dirty="0">
                <a:latin typeface="Verdana"/>
                <a:cs typeface="Verdana"/>
              </a:rPr>
              <a:t>1</a:t>
            </a:r>
            <a:r>
              <a:rPr sz="2000" b="1" spc="-13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5</a:t>
            </a:r>
            <a:r>
              <a:rPr sz="2000" b="1" spc="20" dirty="0">
                <a:latin typeface="Verdana"/>
                <a:cs typeface="Verdana"/>
              </a:rPr>
              <a:t>1</a:t>
            </a:r>
            <a:r>
              <a:rPr sz="2000" b="1" spc="-335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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145" dirty="0">
                <a:latin typeface="Verdana"/>
                <a:cs typeface="Verdana"/>
              </a:rPr>
              <a:t>0</a:t>
            </a:r>
            <a:r>
              <a:rPr sz="2100" spc="15" baseline="35714" dirty="0">
                <a:latin typeface="Symbol"/>
                <a:cs typeface="Symbol"/>
              </a:rPr>
              <a:t></a:t>
            </a:r>
            <a:r>
              <a:rPr sz="2100" spc="-345" baseline="35714" dirty="0">
                <a:latin typeface="Times New Roman"/>
                <a:cs typeface="Times New Roman"/>
              </a:rPr>
              <a:t> </a:t>
            </a:r>
            <a:r>
              <a:rPr sz="2100" b="1" spc="22" baseline="35714" dirty="0">
                <a:latin typeface="Verdana"/>
                <a:cs typeface="Verdana"/>
              </a:rPr>
              <a:t>3</a:t>
            </a:r>
            <a:r>
              <a:rPr sz="2100" b="1" spc="104" baseline="35714" dirty="0">
                <a:latin typeface="Verdana"/>
                <a:cs typeface="Verdana"/>
              </a:rPr>
              <a:t> </a:t>
            </a:r>
            <a:r>
              <a:rPr sz="2000" b="1" spc="70" dirty="0">
                <a:latin typeface="Verdana"/>
                <a:cs typeface="Verdana"/>
              </a:rPr>
              <a:t>T</a:t>
            </a:r>
            <a:r>
              <a:rPr sz="2100" b="1" spc="22" baseline="35714" dirty="0">
                <a:latin typeface="Verdana"/>
                <a:cs typeface="Verdana"/>
              </a:rPr>
              <a:t>2</a:t>
            </a:r>
            <a:r>
              <a:rPr sz="2100" b="1" baseline="35714" dirty="0">
                <a:latin typeface="Verdana"/>
                <a:cs typeface="Verdana"/>
              </a:rPr>
              <a:t> </a:t>
            </a:r>
            <a:r>
              <a:rPr sz="2100" b="1" spc="-240" baseline="35714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Verdana"/>
                <a:cs typeface="Verdana"/>
              </a:rPr>
              <a:t>3</a:t>
            </a:r>
            <a:r>
              <a:rPr sz="2000" b="1" spc="-13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5</a:t>
            </a:r>
            <a:r>
              <a:rPr sz="2000" b="1" spc="-10" dirty="0">
                <a:latin typeface="Verdana"/>
                <a:cs typeface="Verdana"/>
              </a:rPr>
              <a:t>7</a:t>
            </a:r>
            <a:r>
              <a:rPr sz="2000" b="1" spc="20" dirty="0">
                <a:latin typeface="Verdana"/>
                <a:cs typeface="Verdana"/>
              </a:rPr>
              <a:t>8</a:t>
            </a:r>
            <a:r>
              <a:rPr sz="2000" b="1" spc="-320" dirty="0">
                <a:latin typeface="Verdana"/>
                <a:cs typeface="Verdana"/>
              </a:rPr>
              <a:t> </a:t>
            </a:r>
            <a:r>
              <a:rPr sz="2000" b="1" spc="20" dirty="0">
                <a:latin typeface="Verdana"/>
                <a:cs typeface="Verdana"/>
              </a:rPr>
              <a:t>T</a:t>
            </a:r>
            <a:endParaRPr sz="2000">
              <a:latin typeface="Verdana"/>
              <a:cs typeface="Verdana"/>
            </a:endParaRPr>
          </a:p>
          <a:p>
            <a:pPr marL="1955164">
              <a:lnSpc>
                <a:spcPts val="1030"/>
              </a:lnSpc>
              <a:tabLst>
                <a:tab pos="3428365" algn="l"/>
              </a:tabLst>
            </a:pPr>
            <a:r>
              <a:rPr sz="1400" b="1" spc="15" dirty="0">
                <a:latin typeface="Verdana"/>
                <a:cs typeface="Verdana"/>
              </a:rPr>
              <a:t>2	2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00">
              <a:latin typeface="Verdana"/>
              <a:cs typeface="Verdana"/>
            </a:endParaRPr>
          </a:p>
          <a:p>
            <a:pPr marL="50800">
              <a:lnSpc>
                <a:spcPct val="100000"/>
              </a:lnSpc>
              <a:tabLst>
                <a:tab pos="964565" algn="l"/>
              </a:tabLst>
            </a:pPr>
            <a:r>
              <a:rPr sz="2000" spc="-5" dirty="0">
                <a:latin typeface="Verdana"/>
                <a:cs typeface="Verdana"/>
              </a:rPr>
              <a:t>atau	</a:t>
            </a:r>
            <a:r>
              <a:rPr sz="2000" spc="5" dirty="0">
                <a:latin typeface="Verdana"/>
                <a:cs typeface="Verdana"/>
              </a:rPr>
              <a:t>f(T</a:t>
            </a:r>
            <a:r>
              <a:rPr sz="1950" spc="7" baseline="-21367" dirty="0">
                <a:latin typeface="Verdana"/>
                <a:cs typeface="Verdana"/>
              </a:rPr>
              <a:t>2</a:t>
            </a:r>
            <a:r>
              <a:rPr sz="2000" spc="5" dirty="0">
                <a:latin typeface="Verdana"/>
                <a:cs typeface="Verdana"/>
              </a:rPr>
              <a:t>)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0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68245" y="493217"/>
            <a:ext cx="61626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0" spc="-10" dirty="0">
                <a:latin typeface="Verdana"/>
                <a:cs typeface="Verdana"/>
              </a:rPr>
              <a:t>Selanjutnya</a:t>
            </a:r>
            <a:r>
              <a:rPr sz="2000" i="0" spc="-45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persamaan </a:t>
            </a:r>
            <a:r>
              <a:rPr sz="2000" i="0" dirty="0">
                <a:latin typeface="Verdana"/>
                <a:cs typeface="Verdana"/>
              </a:rPr>
              <a:t>di</a:t>
            </a:r>
            <a:r>
              <a:rPr sz="2000" i="0" spc="-5" dirty="0">
                <a:latin typeface="Verdana"/>
                <a:cs typeface="Verdana"/>
              </a:rPr>
              <a:t> </a:t>
            </a:r>
            <a:r>
              <a:rPr sz="2000" i="0" dirty="0">
                <a:latin typeface="Verdana"/>
                <a:cs typeface="Verdana"/>
              </a:rPr>
              <a:t>atas</a:t>
            </a:r>
            <a:r>
              <a:rPr sz="2000" i="0" spc="-10" dirty="0">
                <a:latin typeface="Verdana"/>
                <a:cs typeface="Verdana"/>
              </a:rPr>
              <a:t> </a:t>
            </a:r>
            <a:r>
              <a:rPr sz="2000" i="0" dirty="0">
                <a:latin typeface="Verdana"/>
                <a:cs typeface="Verdana"/>
              </a:rPr>
              <a:t>diubah</a:t>
            </a:r>
            <a:r>
              <a:rPr sz="2000" i="0" spc="-25" dirty="0">
                <a:latin typeface="Verdana"/>
                <a:cs typeface="Verdana"/>
              </a:rPr>
              <a:t> </a:t>
            </a:r>
            <a:r>
              <a:rPr sz="2000" i="0" spc="-5" dirty="0">
                <a:latin typeface="Verdana"/>
                <a:cs typeface="Verdana"/>
              </a:rPr>
              <a:t>menjadi: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44445" y="2627757"/>
            <a:ext cx="65360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Verdana"/>
                <a:cs typeface="Verdana"/>
              </a:rPr>
              <a:t>Persamaan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</a:t>
            </a:r>
            <a:r>
              <a:rPr sz="2000" spc="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atas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diselesaikan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dengan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cara iterasi</a:t>
            </a:r>
            <a:endParaRPr sz="2000">
              <a:latin typeface="Verdana"/>
              <a:cs typeface="Verdana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3956050" y="3254375"/>
          <a:ext cx="3276600" cy="23780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36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000" b="1" spc="10" dirty="0">
                          <a:latin typeface="Verdana"/>
                          <a:cs typeface="Verdana"/>
                        </a:rPr>
                        <a:t>T</a:t>
                      </a:r>
                      <a:r>
                        <a:rPr sz="1950" b="1" spc="15" baseline="-23504" dirty="0">
                          <a:latin typeface="Verdana"/>
                          <a:cs typeface="Verdana"/>
                        </a:rPr>
                        <a:t>2</a:t>
                      </a:r>
                      <a:endParaRPr sz="1950" baseline="-23504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000" b="1" spc="5" dirty="0">
                          <a:latin typeface="Verdana"/>
                          <a:cs typeface="Verdana"/>
                        </a:rPr>
                        <a:t>f(T</a:t>
                      </a:r>
                      <a:r>
                        <a:rPr sz="1950" b="1" spc="7" baseline="-23504" dirty="0">
                          <a:latin typeface="Verdana"/>
                          <a:cs typeface="Verdana"/>
                        </a:rPr>
                        <a:t>2</a:t>
                      </a:r>
                      <a:r>
                        <a:rPr sz="2000" b="1" spc="5" dirty="0">
                          <a:latin typeface="Verdana"/>
                          <a:cs typeface="Verdana"/>
                        </a:rPr>
                        <a:t>)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66"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1000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-1.741,66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67"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900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-2.384,29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1200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-364,76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66"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1250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-1,50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66"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1250.2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dirty="0">
                          <a:latin typeface="Verdana"/>
                          <a:cs typeface="Verdana"/>
                        </a:rPr>
                        <a:t>-0.04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2247645" y="6111646"/>
            <a:ext cx="24796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Jadi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T</a:t>
            </a:r>
            <a:r>
              <a:rPr sz="1950" spc="7" baseline="-21367" dirty="0">
                <a:latin typeface="Verdana"/>
                <a:cs typeface="Verdana"/>
              </a:rPr>
              <a:t>2</a:t>
            </a:r>
            <a:r>
              <a:rPr sz="1950" spc="352" baseline="-21367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1250,2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K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93434" y="1520500"/>
            <a:ext cx="1557020" cy="0"/>
          </a:xfrm>
          <a:custGeom>
            <a:avLst/>
            <a:gdLst/>
            <a:ahLst/>
            <a:cxnLst/>
            <a:rect l="l" t="t" r="r" b="b"/>
            <a:pathLst>
              <a:path w="1557020">
                <a:moveTo>
                  <a:pt x="0" y="0"/>
                </a:moveTo>
                <a:lnTo>
                  <a:pt x="1556755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519069" y="1319814"/>
            <a:ext cx="215773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Verdana"/>
                <a:cs typeface="Verdana"/>
              </a:rPr>
              <a:t>6.848,259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Verdana"/>
                <a:cs typeface="Verdana"/>
              </a:rPr>
              <a:t>0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82350" y="1511414"/>
            <a:ext cx="35560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b="1" spc="-85" dirty="0">
                <a:latin typeface="Verdana"/>
                <a:cs typeface="Verdana"/>
              </a:rPr>
              <a:t>T</a:t>
            </a:r>
            <a:r>
              <a:rPr sz="2100" b="1" spc="-127" baseline="-19841" dirty="0">
                <a:latin typeface="Verdana"/>
                <a:cs typeface="Verdana"/>
              </a:rPr>
              <a:t>2</a:t>
            </a:r>
            <a:endParaRPr sz="2100" baseline="-19841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26959" y="1158533"/>
            <a:ext cx="183197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i="0" spc="22" baseline="-34722" dirty="0">
                <a:latin typeface="Symbol"/>
                <a:cs typeface="Symbol"/>
              </a:rPr>
              <a:t></a:t>
            </a:r>
            <a:r>
              <a:rPr sz="3000" i="0" spc="232" baseline="-34722" dirty="0">
                <a:latin typeface="Times New Roman"/>
                <a:cs typeface="Times New Roman"/>
              </a:rPr>
              <a:t> </a:t>
            </a:r>
            <a:r>
              <a:rPr sz="2000" b="1" i="0" spc="45" dirty="0">
                <a:latin typeface="Verdana"/>
                <a:cs typeface="Verdana"/>
              </a:rPr>
              <a:t>0</a:t>
            </a:r>
            <a:r>
              <a:rPr sz="2000" b="1" i="0" spc="-225" dirty="0">
                <a:latin typeface="Verdana"/>
                <a:cs typeface="Verdana"/>
              </a:rPr>
              <a:t>,</a:t>
            </a:r>
            <a:r>
              <a:rPr sz="2000" b="1" i="0" spc="-15" dirty="0">
                <a:latin typeface="Verdana"/>
                <a:cs typeface="Verdana"/>
              </a:rPr>
              <a:t>1</a:t>
            </a:r>
            <a:r>
              <a:rPr sz="2000" b="1" i="0" spc="-10" dirty="0">
                <a:latin typeface="Verdana"/>
                <a:cs typeface="Verdana"/>
              </a:rPr>
              <a:t>8</a:t>
            </a:r>
            <a:r>
              <a:rPr sz="2000" b="1" i="0" spc="20" dirty="0">
                <a:latin typeface="Verdana"/>
                <a:cs typeface="Verdana"/>
              </a:rPr>
              <a:t>6</a:t>
            </a:r>
            <a:r>
              <a:rPr sz="2000" b="1" i="0" spc="-220" dirty="0">
                <a:latin typeface="Verdana"/>
                <a:cs typeface="Verdana"/>
              </a:rPr>
              <a:t> </a:t>
            </a:r>
            <a:r>
              <a:rPr sz="2000" i="0" spc="15" dirty="0">
                <a:latin typeface="Symbol"/>
                <a:cs typeface="Symbol"/>
              </a:rPr>
              <a:t></a:t>
            </a:r>
            <a:r>
              <a:rPr sz="2000" i="0" spc="-195" dirty="0">
                <a:latin typeface="Times New Roman"/>
                <a:cs typeface="Times New Roman"/>
              </a:rPr>
              <a:t> </a:t>
            </a:r>
            <a:r>
              <a:rPr sz="2000" b="1" i="0" spc="-15" dirty="0">
                <a:latin typeface="Verdana"/>
                <a:cs typeface="Verdana"/>
              </a:rPr>
              <a:t>1</a:t>
            </a:r>
            <a:r>
              <a:rPr sz="2000" b="1" i="0" spc="60" dirty="0">
                <a:latin typeface="Verdana"/>
                <a:cs typeface="Verdana"/>
              </a:rPr>
              <a:t>0</a:t>
            </a:r>
            <a:r>
              <a:rPr sz="2100" b="1" i="0" spc="22" baseline="35714" dirty="0">
                <a:latin typeface="Verdana"/>
                <a:cs typeface="Verdana"/>
              </a:rPr>
              <a:t>5</a:t>
            </a:r>
            <a:endParaRPr sz="2100" baseline="35714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22335" y="1460122"/>
            <a:ext cx="154305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0806" y="1319814"/>
            <a:ext cx="126238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Verdana"/>
                <a:cs typeface="Verdana"/>
              </a:rPr>
              <a:t>3</a:t>
            </a:r>
            <a:r>
              <a:rPr sz="2000" b="1" spc="-13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5</a:t>
            </a:r>
            <a:r>
              <a:rPr sz="2000" b="1" spc="-10" dirty="0">
                <a:latin typeface="Verdana"/>
                <a:cs typeface="Verdana"/>
              </a:rPr>
              <a:t>7</a:t>
            </a:r>
            <a:r>
              <a:rPr sz="2000" b="1" spc="20" dirty="0">
                <a:latin typeface="Verdana"/>
                <a:cs typeface="Verdana"/>
              </a:rPr>
              <a:t>8</a:t>
            </a:r>
            <a:r>
              <a:rPr sz="2000" b="1" spc="-320" dirty="0">
                <a:latin typeface="Verdana"/>
                <a:cs typeface="Verdana"/>
              </a:rPr>
              <a:t> </a:t>
            </a:r>
            <a:r>
              <a:rPr sz="2000" b="1" spc="20" dirty="0">
                <a:latin typeface="Verdana"/>
                <a:cs typeface="Verdana"/>
              </a:rPr>
              <a:t>T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49444" y="1460122"/>
            <a:ext cx="154305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5" dirty="0">
                <a:latin typeface="Verdana"/>
                <a:cs typeface="Verdana"/>
              </a:rPr>
              <a:t>2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41502" y="1319814"/>
            <a:ext cx="191897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b="1" spc="-50" dirty="0">
                <a:latin typeface="Verdana"/>
                <a:cs typeface="Verdana"/>
              </a:rPr>
              <a:t>1</a:t>
            </a:r>
            <a:r>
              <a:rPr sz="2000" b="1" spc="-130" dirty="0">
                <a:latin typeface="Verdana"/>
                <a:cs typeface="Verdana"/>
              </a:rPr>
              <a:t>,</a:t>
            </a:r>
            <a:r>
              <a:rPr sz="2000" b="1" spc="-15" dirty="0">
                <a:latin typeface="Verdana"/>
                <a:cs typeface="Verdana"/>
              </a:rPr>
              <a:t>5</a:t>
            </a:r>
            <a:r>
              <a:rPr sz="2000" b="1" spc="20" dirty="0">
                <a:latin typeface="Verdana"/>
                <a:cs typeface="Verdana"/>
              </a:rPr>
              <a:t>1</a:t>
            </a:r>
            <a:r>
              <a:rPr sz="2000" b="1" spc="-335" dirty="0">
                <a:latin typeface="Verdana"/>
                <a:cs typeface="Verdana"/>
              </a:rPr>
              <a:t> </a:t>
            </a:r>
            <a:r>
              <a:rPr sz="2000" spc="15" dirty="0">
                <a:latin typeface="Symbol"/>
                <a:cs typeface="Symbol"/>
              </a:rPr>
              <a:t>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1</a:t>
            </a:r>
            <a:r>
              <a:rPr sz="2000" b="1" spc="145" dirty="0">
                <a:latin typeface="Verdana"/>
                <a:cs typeface="Verdana"/>
              </a:rPr>
              <a:t>0</a:t>
            </a:r>
            <a:r>
              <a:rPr sz="2100" spc="15" baseline="35714" dirty="0">
                <a:latin typeface="Symbol"/>
                <a:cs typeface="Symbol"/>
              </a:rPr>
              <a:t></a:t>
            </a:r>
            <a:r>
              <a:rPr sz="2100" spc="-345" baseline="35714" dirty="0">
                <a:latin typeface="Times New Roman"/>
                <a:cs typeface="Times New Roman"/>
              </a:rPr>
              <a:t> </a:t>
            </a:r>
            <a:r>
              <a:rPr sz="2100" b="1" spc="22" baseline="35714" dirty="0">
                <a:latin typeface="Verdana"/>
                <a:cs typeface="Verdana"/>
              </a:rPr>
              <a:t>3</a:t>
            </a:r>
            <a:r>
              <a:rPr sz="2100" b="1" spc="104" baseline="35714" dirty="0">
                <a:latin typeface="Verdana"/>
                <a:cs typeface="Verdana"/>
              </a:rPr>
              <a:t> </a:t>
            </a:r>
            <a:r>
              <a:rPr sz="2000" b="1" spc="70" dirty="0">
                <a:latin typeface="Verdana"/>
                <a:cs typeface="Verdana"/>
              </a:rPr>
              <a:t>T</a:t>
            </a:r>
            <a:r>
              <a:rPr sz="2100" b="1" spc="22" baseline="35714" dirty="0">
                <a:latin typeface="Verdana"/>
                <a:cs typeface="Verdana"/>
              </a:rPr>
              <a:t>2</a:t>
            </a:r>
            <a:endParaRPr sz="2100" baseline="35714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70986" y="2744313"/>
            <a:ext cx="866140" cy="0"/>
          </a:xfrm>
          <a:custGeom>
            <a:avLst/>
            <a:gdLst/>
            <a:ahLst/>
            <a:cxnLst/>
            <a:rect l="l" t="t" r="r" b="b"/>
            <a:pathLst>
              <a:path w="866139">
                <a:moveTo>
                  <a:pt x="0" y="0"/>
                </a:moveTo>
                <a:lnTo>
                  <a:pt x="866085" y="0"/>
                </a:lnTo>
              </a:path>
            </a:pathLst>
          </a:custGeom>
          <a:ln w="15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563682" y="2744313"/>
            <a:ext cx="1666239" cy="0"/>
          </a:xfrm>
          <a:custGeom>
            <a:avLst/>
            <a:gdLst/>
            <a:ahLst/>
            <a:cxnLst/>
            <a:rect l="l" t="t" r="r" b="b"/>
            <a:pathLst>
              <a:path w="1666240">
                <a:moveTo>
                  <a:pt x="0" y="0"/>
                </a:moveTo>
                <a:lnTo>
                  <a:pt x="1665945" y="0"/>
                </a:lnTo>
              </a:path>
            </a:pathLst>
          </a:custGeom>
          <a:ln w="15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139740" y="2170504"/>
            <a:ext cx="177165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50" spc="20" dirty="0">
                <a:latin typeface="Symbol"/>
                <a:cs typeface="Symbol"/>
              </a:rPr>
              <a:t></a:t>
            </a:r>
            <a:endParaRPr sz="305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94727" y="2439183"/>
            <a:ext cx="2022475" cy="8947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3410"/>
              </a:lnSpc>
              <a:spcBef>
                <a:spcPts val="114"/>
              </a:spcBef>
            </a:pPr>
            <a:r>
              <a:rPr sz="3050" spc="30" dirty="0">
                <a:latin typeface="Symbol"/>
                <a:cs typeface="Symbol"/>
              </a:rPr>
              <a:t></a:t>
            </a:r>
            <a:r>
              <a:rPr sz="3050" spc="-285" dirty="0">
                <a:latin typeface="Times New Roman"/>
                <a:cs typeface="Times New Roman"/>
              </a:rPr>
              <a:t> </a:t>
            </a:r>
            <a:r>
              <a:rPr sz="3050" spc="-15" dirty="0">
                <a:latin typeface="Times New Roman"/>
                <a:cs typeface="Times New Roman"/>
              </a:rPr>
              <a:t>6</a:t>
            </a:r>
            <a:r>
              <a:rPr sz="3050" spc="-5" dirty="0">
                <a:latin typeface="Times New Roman"/>
                <a:cs typeface="Times New Roman"/>
              </a:rPr>
              <a:t>.</a:t>
            </a:r>
            <a:r>
              <a:rPr sz="3050" spc="90" dirty="0">
                <a:latin typeface="Times New Roman"/>
                <a:cs typeface="Times New Roman"/>
              </a:rPr>
              <a:t>8</a:t>
            </a:r>
            <a:r>
              <a:rPr sz="3050" spc="80" dirty="0">
                <a:latin typeface="Times New Roman"/>
                <a:cs typeface="Times New Roman"/>
              </a:rPr>
              <a:t>4</a:t>
            </a:r>
            <a:r>
              <a:rPr sz="3050" spc="-295" dirty="0">
                <a:latin typeface="Times New Roman"/>
                <a:cs typeface="Times New Roman"/>
              </a:rPr>
              <a:t>8</a:t>
            </a:r>
            <a:r>
              <a:rPr sz="3050" spc="40" dirty="0">
                <a:latin typeface="Times New Roman"/>
                <a:cs typeface="Times New Roman"/>
              </a:rPr>
              <a:t>,</a:t>
            </a:r>
            <a:r>
              <a:rPr sz="3050" spc="90" dirty="0">
                <a:latin typeface="Times New Roman"/>
                <a:cs typeface="Times New Roman"/>
              </a:rPr>
              <a:t>2</a:t>
            </a:r>
            <a:r>
              <a:rPr sz="3050" spc="80" dirty="0">
                <a:latin typeface="Times New Roman"/>
                <a:cs typeface="Times New Roman"/>
              </a:rPr>
              <a:t>5</a:t>
            </a:r>
            <a:r>
              <a:rPr sz="3050" spc="40" dirty="0">
                <a:latin typeface="Times New Roman"/>
                <a:cs typeface="Times New Roman"/>
              </a:rPr>
              <a:t>9</a:t>
            </a:r>
            <a:r>
              <a:rPr sz="4575" spc="30" baseline="2732" dirty="0">
                <a:latin typeface="Symbol"/>
                <a:cs typeface="Symbol"/>
              </a:rPr>
              <a:t></a:t>
            </a:r>
            <a:endParaRPr sz="4575" baseline="2732" dirty="0">
              <a:latin typeface="Symbol"/>
              <a:cs typeface="Symbol"/>
            </a:endParaRPr>
          </a:p>
          <a:p>
            <a:pPr marR="5080" algn="r">
              <a:lnSpc>
                <a:spcPts val="3410"/>
              </a:lnSpc>
            </a:pPr>
            <a:r>
              <a:rPr sz="3050" spc="20" dirty="0">
                <a:latin typeface="Symbol"/>
                <a:cs typeface="Symbol"/>
              </a:rPr>
              <a:t></a:t>
            </a:r>
            <a:endParaRPr sz="3050" dirty="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86154" y="2566022"/>
            <a:ext cx="177165" cy="915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3495"/>
              </a:lnSpc>
              <a:spcBef>
                <a:spcPts val="114"/>
              </a:spcBef>
            </a:pPr>
            <a:r>
              <a:rPr sz="3050" spc="20" dirty="0">
                <a:latin typeface="Symbol"/>
                <a:cs typeface="Symbol"/>
              </a:rPr>
              <a:t></a:t>
            </a:r>
            <a:endParaRPr sz="3050" dirty="0">
              <a:latin typeface="Symbol"/>
              <a:cs typeface="Symbol"/>
            </a:endParaRPr>
          </a:p>
          <a:p>
            <a:pPr marL="12700">
              <a:lnSpc>
                <a:spcPts val="3495"/>
              </a:lnSpc>
            </a:pPr>
            <a:r>
              <a:rPr sz="3050" spc="20" dirty="0">
                <a:latin typeface="Symbol"/>
                <a:cs typeface="Symbol"/>
              </a:rPr>
              <a:t></a:t>
            </a:r>
            <a:endParaRPr sz="3050" dirty="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78414" y="2170504"/>
            <a:ext cx="177165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50" spc="20" dirty="0">
                <a:latin typeface="Symbol"/>
                <a:cs typeface="Symbol"/>
              </a:rPr>
              <a:t></a:t>
            </a:r>
            <a:endParaRPr sz="305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45836" y="2194731"/>
            <a:ext cx="1670685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050" dirty="0">
                <a:latin typeface="Times New Roman"/>
                <a:cs typeface="Times New Roman"/>
              </a:rPr>
              <a:t>0,186</a:t>
            </a:r>
            <a:r>
              <a:rPr sz="3050" dirty="0">
                <a:latin typeface="Symbol"/>
                <a:cs typeface="Symbol"/>
              </a:rPr>
              <a:t></a:t>
            </a:r>
            <a:r>
              <a:rPr sz="3050" dirty="0">
                <a:latin typeface="Times New Roman"/>
                <a:cs typeface="Times New Roman"/>
              </a:rPr>
              <a:t>10</a:t>
            </a:r>
            <a:r>
              <a:rPr sz="2700" baseline="41666" dirty="0">
                <a:latin typeface="Times New Roman"/>
                <a:cs typeface="Times New Roman"/>
              </a:rPr>
              <a:t>5</a:t>
            </a:r>
            <a:endParaRPr sz="2700" baseline="41666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45971" y="2439183"/>
            <a:ext cx="2602230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1856105" algn="l"/>
                <a:tab pos="2334260" algn="l"/>
              </a:tabLst>
            </a:pPr>
            <a:r>
              <a:rPr sz="3050" spc="5" dirty="0">
                <a:latin typeface="Symbol"/>
                <a:cs typeface="Symbol"/>
              </a:rPr>
              <a:t></a:t>
            </a:r>
            <a:r>
              <a:rPr sz="3050" spc="5" dirty="0">
                <a:latin typeface="Times New Roman"/>
                <a:cs typeface="Times New Roman"/>
              </a:rPr>
              <a:t>1,51</a:t>
            </a:r>
            <a:r>
              <a:rPr sz="3050" spc="5" dirty="0">
                <a:latin typeface="Symbol"/>
                <a:cs typeface="Symbol"/>
              </a:rPr>
              <a:t></a:t>
            </a:r>
            <a:r>
              <a:rPr sz="3050" spc="5" dirty="0">
                <a:latin typeface="Times New Roman"/>
                <a:cs typeface="Times New Roman"/>
              </a:rPr>
              <a:t>10	</a:t>
            </a:r>
            <a:r>
              <a:rPr sz="3050" spc="-90" dirty="0">
                <a:latin typeface="Times New Roman"/>
                <a:cs typeface="Times New Roman"/>
              </a:rPr>
              <a:t>T</a:t>
            </a:r>
            <a:r>
              <a:rPr sz="2700" spc="-135" baseline="-23148" dirty="0">
                <a:latin typeface="Times New Roman"/>
                <a:cs typeface="Times New Roman"/>
              </a:rPr>
              <a:t>2	</a:t>
            </a:r>
            <a:r>
              <a:rPr sz="3050" spc="30" dirty="0">
                <a:latin typeface="Symbol"/>
                <a:cs typeface="Symbol"/>
              </a:rPr>
              <a:t></a:t>
            </a:r>
            <a:endParaRPr sz="305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097189" y="2439183"/>
            <a:ext cx="696595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66090" algn="l"/>
              </a:tabLst>
            </a:pPr>
            <a:r>
              <a:rPr sz="3050" spc="35" dirty="0">
                <a:latin typeface="Times New Roman"/>
                <a:cs typeface="Times New Roman"/>
              </a:rPr>
              <a:t>T	</a:t>
            </a:r>
            <a:r>
              <a:rPr sz="3050" spc="30" dirty="0">
                <a:latin typeface="Symbol"/>
                <a:cs typeface="Symbol"/>
              </a:rPr>
              <a:t></a:t>
            </a:r>
            <a:endParaRPr sz="305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469500" y="2427047"/>
            <a:ext cx="723265" cy="2984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94360" algn="l"/>
              </a:tabLst>
            </a:pPr>
            <a:r>
              <a:rPr sz="1800" spc="20" dirty="0">
                <a:latin typeface="Symbol"/>
                <a:cs typeface="Symbol"/>
              </a:rPr>
              <a:t></a:t>
            </a:r>
            <a:r>
              <a:rPr sz="1800" spc="5" dirty="0">
                <a:latin typeface="Times New Roman"/>
                <a:cs typeface="Times New Roman"/>
              </a:rPr>
              <a:t>3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01672" y="2741909"/>
            <a:ext cx="267335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50" spc="35" dirty="0">
                <a:latin typeface="Times New Roman"/>
                <a:cs typeface="Times New Roman"/>
              </a:rPr>
              <a:t>T</a:t>
            </a:r>
            <a:endParaRPr sz="30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72175" y="2741909"/>
            <a:ext cx="898525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50" spc="-150" dirty="0">
                <a:latin typeface="Times New Roman"/>
                <a:cs typeface="Times New Roman"/>
              </a:rPr>
              <a:t>3</a:t>
            </a:r>
            <a:r>
              <a:rPr sz="3050" spc="-55" dirty="0">
                <a:latin typeface="Times New Roman"/>
                <a:cs typeface="Times New Roman"/>
              </a:rPr>
              <a:t>,</a:t>
            </a:r>
            <a:r>
              <a:rPr sz="3050" spc="90" dirty="0">
                <a:latin typeface="Times New Roman"/>
                <a:cs typeface="Times New Roman"/>
              </a:rPr>
              <a:t>5</a:t>
            </a:r>
            <a:r>
              <a:rPr sz="3050" spc="80" dirty="0">
                <a:latin typeface="Times New Roman"/>
                <a:cs typeface="Times New Roman"/>
              </a:rPr>
              <a:t>7</a:t>
            </a:r>
            <a:r>
              <a:rPr sz="3050" spc="30" dirty="0">
                <a:latin typeface="Times New Roman"/>
                <a:cs typeface="Times New Roman"/>
              </a:rPr>
              <a:t>8</a:t>
            </a:r>
            <a:endParaRPr sz="30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94851" y="2194731"/>
            <a:ext cx="223520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50" spc="30" dirty="0">
                <a:latin typeface="Times New Roman"/>
                <a:cs typeface="Times New Roman"/>
              </a:rPr>
              <a:t>1</a:t>
            </a:r>
            <a:endParaRPr sz="30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416425" y="3000729"/>
            <a:ext cx="140970" cy="2984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spc="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11007" y="2698006"/>
            <a:ext cx="140970" cy="2984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spc="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26034" y="549287"/>
            <a:ext cx="8360887" cy="1052021"/>
          </a:xfrm>
          <a:custGeom>
            <a:avLst/>
            <a:gdLst/>
            <a:ahLst/>
            <a:cxnLst/>
            <a:rect l="l" t="t" r="r" b="b"/>
            <a:pathLst>
              <a:path w="9220200" h="1160145">
                <a:moveTo>
                  <a:pt x="9220199" y="0"/>
                </a:moveTo>
                <a:lnTo>
                  <a:pt x="0" y="0"/>
                </a:lnTo>
                <a:lnTo>
                  <a:pt x="0" y="1159763"/>
                </a:lnTo>
                <a:lnTo>
                  <a:pt x="9220199" y="1159763"/>
                </a:lnTo>
                <a:lnTo>
                  <a:pt x="9220199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 sz="16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0" y="270411"/>
            <a:ext cx="6733623" cy="451373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i="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i="0" spc="-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spc="-91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i="0" dirty="0" err="1">
                <a:latin typeface="Arial" panose="020B0604020202020204" pitchFamily="34" charset="0"/>
                <a:cs typeface="Arial" panose="020B0604020202020204" pitchFamily="34" charset="0"/>
              </a:rPr>
              <a:t>erhitungan</a:t>
            </a:r>
            <a:r>
              <a:rPr i="0" spc="-8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eraca</a:t>
            </a:r>
            <a:r>
              <a:rPr lang="en-US" i="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endParaRPr i="0" spc="-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6818" y="920958"/>
            <a:ext cx="10363200" cy="2613668"/>
          </a:xfrm>
          <a:prstGeom prst="rect">
            <a:avLst/>
          </a:prstGeom>
        </p:spPr>
        <p:txBody>
          <a:bodyPr vert="horz" wrap="square" lIns="0" tIns="169866" rIns="0" bIns="0" rtlCol="0">
            <a:spAutoFit/>
          </a:bodyPr>
          <a:lstStyle/>
          <a:p>
            <a:pPr marL="193475" marR="6910" indent="-182534">
              <a:spcBef>
                <a:spcPts val="600"/>
              </a:spcBef>
              <a:buFont typeface="Arial MT"/>
              <a:buChar char="•"/>
              <a:tabLst>
                <a:tab pos="193475" algn="l"/>
                <a:tab pos="2307879" algn="l"/>
                <a:tab pos="3209033" algn="l"/>
                <a:tab pos="4619788" algn="l"/>
                <a:tab pos="5931500" algn="l"/>
                <a:tab pos="7113080" algn="l"/>
              </a:tabLst>
            </a:pP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Perumusan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8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spc="-1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mirip</a:t>
            </a:r>
            <a:r>
              <a:rPr sz="2000" spc="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sz="2000" spc="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perumusan</a:t>
            </a:r>
            <a:r>
              <a:rPr sz="2000" spc="8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sz="2000" spc="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massa.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3475" marR="4607" indent="-182534">
              <a:spcBef>
                <a:spcPts val="600"/>
              </a:spcBef>
              <a:buFont typeface="Arial MT"/>
              <a:buChar char="•"/>
              <a:tabLst>
                <a:tab pos="193475" algn="l"/>
                <a:tab pos="2023424" algn="l"/>
                <a:tab pos="2769685" algn="l"/>
                <a:tab pos="3797520" algn="l"/>
                <a:tab pos="4892150" algn="l"/>
                <a:tab pos="7216727" algn="l"/>
              </a:tabLst>
            </a:pP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3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000" spc="-2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8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lang="en-US" sz="2000" spc="-1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perhitungan</a:t>
            </a:r>
            <a:r>
              <a:rPr sz="2000" spc="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sz="2000" spc="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panas: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3475" marR="4607" indent="-182534">
              <a:spcBef>
                <a:spcPts val="600"/>
              </a:spcBef>
              <a:buFont typeface="Wingdings"/>
              <a:buChar char=""/>
              <a:tabLst>
                <a:tab pos="193475" algn="l"/>
                <a:tab pos="554513" algn="l"/>
                <a:tab pos="1612866" algn="l"/>
                <a:tab pos="1715361" algn="l"/>
                <a:tab pos="2762775" algn="l"/>
                <a:tab pos="3033408" algn="l"/>
                <a:tab pos="4180439" algn="l"/>
                <a:tab pos="4619788" algn="l"/>
                <a:tab pos="5541672" algn="l"/>
                <a:tab pos="5887163" algn="l"/>
                <a:tab pos="6860296" algn="l"/>
                <a:tab pos="7134960" algn="l"/>
              </a:tabLst>
            </a:pPr>
            <a:r>
              <a:rPr sz="2000" spc="-18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000" spc="-1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stem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tertutup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terisolasi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perpindahan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ID" sz="2000" spc="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perpindahan</a:t>
            </a:r>
            <a:r>
              <a:rPr lang="en-ID" sz="2000" spc="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endParaRPr lang="en-ID" sz="2000" spc="-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3475" marR="4607" indent="-182534">
              <a:spcBef>
                <a:spcPts val="600"/>
              </a:spcBef>
              <a:buFont typeface="Wingdings"/>
              <a:buChar char=""/>
              <a:tabLst>
                <a:tab pos="193475" algn="l"/>
                <a:tab pos="554513" algn="l"/>
                <a:tab pos="1612866" algn="l"/>
                <a:tab pos="1715361" algn="l"/>
                <a:tab pos="2762775" algn="l"/>
                <a:tab pos="3033408" algn="l"/>
                <a:tab pos="4180439" algn="l"/>
                <a:tab pos="4619788" algn="l"/>
                <a:tab pos="5541672" algn="l"/>
                <a:tab pos="5887163" algn="l"/>
                <a:tab pos="6860296" algn="l"/>
                <a:tab pos="7134960" algn="l"/>
              </a:tabLst>
            </a:pP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18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2000" spc="-1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2000" spc="39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ID" sz="2000" spc="40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000" spc="3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2000" spc="39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lang="en-ID" sz="2000" spc="39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ID" sz="2000" spc="39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18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komponen</a:t>
            </a:r>
            <a:r>
              <a:rPr lang="en-ID" sz="2000" spc="-9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ID" sz="235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41" marR="4607">
              <a:lnSpc>
                <a:spcPct val="70800"/>
              </a:lnSpc>
              <a:spcBef>
                <a:spcPts val="803"/>
              </a:spcBef>
              <a:tabLst>
                <a:tab pos="193475" algn="l"/>
                <a:tab pos="554513" algn="l"/>
                <a:tab pos="1612866" algn="l"/>
                <a:tab pos="1715361" algn="l"/>
                <a:tab pos="2762775" algn="l"/>
                <a:tab pos="3033408" algn="l"/>
                <a:tab pos="4180439" algn="l"/>
                <a:tab pos="4619788" algn="l"/>
                <a:tab pos="5541672" algn="l"/>
                <a:tab pos="5887163" algn="l"/>
                <a:tab pos="6860296" algn="l"/>
                <a:tab pos="7134960" algn="l"/>
              </a:tabLst>
            </a:pPr>
            <a:endParaRPr lang="en-ID" sz="235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6CF4A19F-B8BD-4459-B3DB-BE7434352FD4}"/>
              </a:ext>
            </a:extLst>
          </p:cNvPr>
          <p:cNvSpPr txBox="1"/>
          <p:nvPr/>
        </p:nvSpPr>
        <p:spPr>
          <a:xfrm>
            <a:off x="990600" y="3733800"/>
            <a:ext cx="10972800" cy="2274237"/>
          </a:xfrm>
          <a:prstGeom prst="rect">
            <a:avLst/>
          </a:prstGeom>
        </p:spPr>
        <p:txBody>
          <a:bodyPr vert="horz" wrap="square" lIns="0" tIns="45490" rIns="0" bIns="0" rtlCol="0">
            <a:spAutoFit/>
          </a:bodyPr>
          <a:lstStyle/>
          <a:p>
            <a:pPr marL="192899" indent="-181383">
              <a:spcBef>
                <a:spcPts val="358"/>
              </a:spcBef>
              <a:buFont typeface="Arial MT"/>
              <a:buChar char="•"/>
              <a:tabLst>
                <a:tab pos="192899" algn="l"/>
              </a:tabLst>
            </a:pPr>
            <a:r>
              <a:rPr sz="2222" spc="-9" dirty="0">
                <a:latin typeface="Calibri"/>
                <a:cs typeface="Calibri"/>
              </a:rPr>
              <a:t>Persamaan</a:t>
            </a:r>
            <a:r>
              <a:rPr sz="2222" spc="-59" dirty="0">
                <a:latin typeface="Calibri"/>
                <a:cs typeface="Calibri"/>
              </a:rPr>
              <a:t> </a:t>
            </a:r>
            <a:r>
              <a:rPr sz="2222" dirty="0">
                <a:latin typeface="Calibri"/>
                <a:cs typeface="Calibri"/>
              </a:rPr>
              <a:t>umum</a:t>
            </a:r>
            <a:r>
              <a:rPr sz="2222" spc="-45" dirty="0">
                <a:latin typeface="Calibri"/>
                <a:cs typeface="Calibri"/>
              </a:rPr>
              <a:t> </a:t>
            </a:r>
            <a:r>
              <a:rPr sz="2222" dirty="0">
                <a:latin typeface="Calibri"/>
                <a:cs typeface="Calibri"/>
              </a:rPr>
              <a:t>neraca</a:t>
            </a:r>
            <a:r>
              <a:rPr sz="2222" spc="-50" dirty="0">
                <a:latin typeface="Calibri"/>
                <a:cs typeface="Calibri"/>
              </a:rPr>
              <a:t> </a:t>
            </a:r>
            <a:r>
              <a:rPr sz="2222" spc="-9" dirty="0">
                <a:latin typeface="Calibri"/>
                <a:cs typeface="Calibri"/>
              </a:rPr>
              <a:t>panas</a:t>
            </a:r>
            <a:endParaRPr sz="2222" dirty="0">
              <a:latin typeface="Calibri"/>
              <a:cs typeface="Calibri"/>
            </a:endParaRPr>
          </a:p>
          <a:p>
            <a:pPr marL="791750">
              <a:lnSpc>
                <a:spcPts val="2398"/>
              </a:lnSpc>
              <a:spcBef>
                <a:spcPts val="272"/>
              </a:spcBef>
              <a:tabLst>
                <a:tab pos="2086764" algn="l"/>
              </a:tabLst>
            </a:pPr>
            <a:endParaRPr lang="en-US" sz="2222" spc="-9" dirty="0">
              <a:latin typeface="Arial Black"/>
              <a:cs typeface="Arial Black"/>
            </a:endParaRPr>
          </a:p>
          <a:p>
            <a:pPr marL="791750">
              <a:lnSpc>
                <a:spcPts val="2398"/>
              </a:lnSpc>
              <a:spcBef>
                <a:spcPts val="272"/>
              </a:spcBef>
              <a:tabLst>
                <a:tab pos="2086764" algn="l"/>
              </a:tabLst>
            </a:pP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[energi</a:t>
            </a:r>
            <a:r>
              <a:rPr sz="2000" spc="-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keluar]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[energi</a:t>
            </a:r>
            <a:r>
              <a:rPr sz="2000" spc="-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8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1750">
              <a:lnSpc>
                <a:spcPts val="2131"/>
              </a:lnSpc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terbangkitkan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sistem]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sz="2000" spc="-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[energi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8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1750" marR="468716">
              <a:lnSpc>
                <a:spcPts val="2140"/>
              </a:lnSpc>
              <a:spcBef>
                <a:spcPts val="245"/>
              </a:spcBef>
              <a:tabLst>
                <a:tab pos="5599830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terkonsumsi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sistem]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2000" spc="-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US"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terakumulasi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sz="2000" spc="-2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sistem]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90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9139" marR="1228796" indent="-410558">
              <a:lnSpc>
                <a:spcPct val="103499"/>
              </a:lnSpc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sz="2000" spc="-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sz="2000" spc="-8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sz="2000" spc="-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steady</a:t>
            </a:r>
            <a:r>
              <a:rPr sz="2000" spc="-8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sz="2000" spc="-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sz="2000" spc="-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energy terakumulasi</a:t>
            </a:r>
            <a:r>
              <a:rPr sz="2000" spc="-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sz="2000" spc="-6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2000" spc="-6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000" spc="-4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1827" y="457454"/>
            <a:ext cx="3238119" cy="32346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044445" y="937006"/>
            <a:ext cx="47745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173095" algn="l"/>
                <a:tab pos="3602990" algn="l"/>
              </a:tabLst>
            </a:pP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</a:t>
            </a:r>
            <a:r>
              <a:rPr sz="2000" spc="-10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aks</a:t>
            </a:r>
            <a:r>
              <a:rPr sz="2000" spc="-10" dirty="0">
                <a:latin typeface="Verdana"/>
                <a:cs typeface="Verdana"/>
              </a:rPr>
              <a:t>i</a:t>
            </a:r>
            <a:r>
              <a:rPr sz="2000" dirty="0">
                <a:latin typeface="Verdana"/>
                <a:cs typeface="Verdana"/>
              </a:rPr>
              <a:t>:</a:t>
            </a:r>
            <a:r>
              <a:rPr sz="2000" spc="110" dirty="0">
                <a:latin typeface="Verdana"/>
                <a:cs typeface="Verdana"/>
              </a:rPr>
              <a:t> </a:t>
            </a:r>
            <a:r>
              <a:rPr sz="2000" b="1" i="1" spc="-145" dirty="0">
                <a:latin typeface="Trebuchet MS"/>
                <a:cs typeface="Trebuchet MS"/>
              </a:rPr>
              <a:t>a</a:t>
            </a:r>
            <a:r>
              <a:rPr sz="2000" b="1" i="1" spc="95" dirty="0">
                <a:latin typeface="Trebuchet MS"/>
                <a:cs typeface="Trebuchet MS"/>
              </a:rPr>
              <a:t>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+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b="1" i="1" spc="-310" dirty="0">
                <a:latin typeface="Trebuchet MS"/>
                <a:cs typeface="Trebuchet MS"/>
              </a:rPr>
              <a:t>b</a:t>
            </a:r>
            <a:r>
              <a:rPr sz="2000" b="1" i="1" spc="100" dirty="0">
                <a:latin typeface="Trebuchet MS"/>
                <a:cs typeface="Trebuchet MS"/>
              </a:rPr>
              <a:t> </a:t>
            </a:r>
            <a:r>
              <a:rPr sz="2000" dirty="0">
                <a:latin typeface="Verdana"/>
                <a:cs typeface="Verdana"/>
              </a:rPr>
              <a:t>B	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b="1" i="1" spc="5" dirty="0">
                <a:latin typeface="Trebuchet MS"/>
                <a:cs typeface="Trebuchet MS"/>
              </a:rPr>
              <a:t>l</a:t>
            </a:r>
            <a:r>
              <a:rPr sz="2000" b="1" i="1" spc="-114" dirty="0">
                <a:latin typeface="Trebuchet MS"/>
                <a:cs typeface="Trebuchet MS"/>
              </a:rPr>
              <a:t> </a:t>
            </a:r>
            <a:r>
              <a:rPr sz="2000" dirty="0">
                <a:latin typeface="Verdana"/>
                <a:cs typeface="Verdana"/>
              </a:rPr>
              <a:t>L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+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b="1" i="1" spc="-220" dirty="0">
                <a:latin typeface="Trebuchet MS"/>
                <a:cs typeface="Trebuchet MS"/>
              </a:rPr>
              <a:t>m</a:t>
            </a:r>
            <a:r>
              <a:rPr sz="2000" b="1" i="1" spc="90" dirty="0">
                <a:latin typeface="Trebuchet MS"/>
                <a:cs typeface="Trebuchet MS"/>
              </a:rPr>
              <a:t> </a:t>
            </a:r>
            <a:r>
              <a:rPr sz="2000" dirty="0">
                <a:latin typeface="Verdana"/>
                <a:cs typeface="Verdana"/>
              </a:rPr>
              <a:t>M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7161" y="1572005"/>
            <a:ext cx="8778240" cy="132461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0805" marR="90805">
              <a:lnSpc>
                <a:spcPct val="100000"/>
              </a:lnSpc>
              <a:spcBef>
                <a:spcPts val="340"/>
              </a:spcBef>
            </a:pPr>
            <a:r>
              <a:rPr sz="2000" spc="-10" dirty="0">
                <a:solidFill>
                  <a:srgbClr val="FF0000"/>
                </a:solidFill>
                <a:latin typeface="Verdana"/>
                <a:cs typeface="Verdana"/>
              </a:rPr>
              <a:t>Panas </a:t>
            </a:r>
            <a:r>
              <a:rPr sz="2000" dirty="0">
                <a:solidFill>
                  <a:srgbClr val="FF0000"/>
                </a:solidFill>
                <a:latin typeface="Verdana"/>
                <a:cs typeface="Verdana"/>
              </a:rPr>
              <a:t>reaksi standar </a:t>
            </a:r>
            <a:r>
              <a:rPr sz="2000" spc="-5" dirty="0">
                <a:latin typeface="Verdana"/>
                <a:cs typeface="Verdana"/>
              </a:rPr>
              <a:t>didefinisikan sebagai </a:t>
            </a:r>
            <a:r>
              <a:rPr sz="2000" dirty="0">
                <a:latin typeface="Verdana"/>
                <a:cs typeface="Verdana"/>
              </a:rPr>
              <a:t>perubahan </a:t>
            </a:r>
            <a:r>
              <a:rPr sz="2000" spc="-5" dirty="0">
                <a:latin typeface="Verdana"/>
                <a:cs typeface="Verdana"/>
              </a:rPr>
              <a:t>enthalpy jika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b="1" i="1" spc="-145" dirty="0">
                <a:latin typeface="Trebuchet MS"/>
                <a:cs typeface="Trebuchet MS"/>
              </a:rPr>
              <a:t>a</a:t>
            </a:r>
            <a:r>
              <a:rPr sz="2000" b="1" i="1" spc="-14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Verdana"/>
                <a:cs typeface="Verdana"/>
              </a:rPr>
              <a:t>mol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dan </a:t>
            </a:r>
            <a:r>
              <a:rPr sz="2000" b="1" i="1" spc="-310" dirty="0">
                <a:latin typeface="Trebuchet MS"/>
                <a:cs typeface="Trebuchet MS"/>
              </a:rPr>
              <a:t>b</a:t>
            </a:r>
            <a:r>
              <a:rPr sz="2000" b="1" i="1" spc="-30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Verdana"/>
                <a:cs typeface="Verdana"/>
              </a:rPr>
              <a:t>mol </a:t>
            </a:r>
            <a:r>
              <a:rPr sz="2000" dirty="0">
                <a:latin typeface="Verdana"/>
                <a:cs typeface="Verdana"/>
              </a:rPr>
              <a:t>B </a:t>
            </a:r>
            <a:r>
              <a:rPr sz="2000" spc="-5" dirty="0">
                <a:latin typeface="Verdana"/>
                <a:cs typeface="Verdana"/>
              </a:rPr>
              <a:t>pada </a:t>
            </a:r>
            <a:r>
              <a:rPr sz="2000" spc="-10" dirty="0">
                <a:latin typeface="Verdana"/>
                <a:cs typeface="Verdana"/>
              </a:rPr>
              <a:t>temperatur </a:t>
            </a:r>
            <a:r>
              <a:rPr sz="2000" dirty="0">
                <a:latin typeface="Verdana"/>
                <a:cs typeface="Verdana"/>
              </a:rPr>
              <a:t>T </a:t>
            </a:r>
            <a:r>
              <a:rPr sz="2000" spc="-5" dirty="0">
                <a:latin typeface="Verdana"/>
                <a:cs typeface="Verdana"/>
              </a:rPr>
              <a:t>keadaan </a:t>
            </a:r>
            <a:r>
              <a:rPr sz="2000" dirty="0">
                <a:latin typeface="Verdana"/>
                <a:cs typeface="Verdana"/>
              </a:rPr>
              <a:t>standar </a:t>
            </a:r>
            <a:r>
              <a:rPr sz="2000" spc="-5" dirty="0">
                <a:latin typeface="Verdana"/>
                <a:cs typeface="Verdana"/>
              </a:rPr>
              <a:t>bereaksi 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membentuk </a:t>
            </a:r>
            <a:r>
              <a:rPr sz="2000" b="1" i="1" spc="5" dirty="0">
                <a:latin typeface="Trebuchet MS"/>
                <a:cs typeface="Trebuchet MS"/>
              </a:rPr>
              <a:t>l </a:t>
            </a:r>
            <a:r>
              <a:rPr sz="2000" spc="-5" dirty="0">
                <a:latin typeface="Verdana"/>
                <a:cs typeface="Verdana"/>
              </a:rPr>
              <a:t>mol </a:t>
            </a:r>
            <a:r>
              <a:rPr sz="2000" dirty="0">
                <a:latin typeface="Verdana"/>
                <a:cs typeface="Verdana"/>
              </a:rPr>
              <a:t>L </a:t>
            </a:r>
            <a:r>
              <a:rPr sz="2000" spc="-5" dirty="0">
                <a:latin typeface="Verdana"/>
                <a:cs typeface="Verdana"/>
              </a:rPr>
              <a:t>dan </a:t>
            </a:r>
            <a:r>
              <a:rPr sz="2000" b="1" i="1" spc="-220" dirty="0">
                <a:latin typeface="Trebuchet MS"/>
                <a:cs typeface="Trebuchet MS"/>
              </a:rPr>
              <a:t>m</a:t>
            </a:r>
            <a:r>
              <a:rPr sz="2000" b="1" i="1" spc="-2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Verdana"/>
                <a:cs typeface="Verdana"/>
              </a:rPr>
              <a:t>mol </a:t>
            </a:r>
            <a:r>
              <a:rPr sz="2000" dirty="0">
                <a:latin typeface="Verdana"/>
                <a:cs typeface="Verdana"/>
              </a:rPr>
              <a:t>M </a:t>
            </a:r>
            <a:r>
              <a:rPr sz="2000" spc="-5" dirty="0">
                <a:latin typeface="Verdana"/>
                <a:cs typeface="Verdana"/>
              </a:rPr>
              <a:t>pada keadaan standarnya pada 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temperatur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 </a:t>
            </a:r>
            <a:r>
              <a:rPr sz="2000" spc="-5" dirty="0">
                <a:latin typeface="Verdana"/>
                <a:cs typeface="Verdana"/>
              </a:rPr>
              <a:t>yang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sama.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77161" y="3175254"/>
            <a:ext cx="8778240" cy="1016635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0805" marR="215265">
              <a:lnSpc>
                <a:spcPct val="100000"/>
              </a:lnSpc>
              <a:spcBef>
                <a:spcPts val="340"/>
              </a:spcBef>
              <a:tabLst>
                <a:tab pos="6294120" algn="l"/>
              </a:tabLst>
            </a:pPr>
            <a:r>
              <a:rPr sz="2000" spc="-15" dirty="0">
                <a:latin typeface="Verdana"/>
                <a:cs typeface="Verdana"/>
              </a:rPr>
              <a:t>Keadaan </a:t>
            </a:r>
            <a:r>
              <a:rPr sz="2000" dirty="0">
                <a:latin typeface="Verdana"/>
                <a:cs typeface="Verdana"/>
              </a:rPr>
              <a:t>standar </a:t>
            </a:r>
            <a:r>
              <a:rPr sz="2000" spc="-5" dirty="0">
                <a:latin typeface="Verdana"/>
                <a:cs typeface="Verdana"/>
              </a:rPr>
              <a:t>adalah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keadaan tertentu dari </a:t>
            </a:r>
            <a:r>
              <a:rPr sz="2000" dirty="0">
                <a:solidFill>
                  <a:srgbClr val="FF0000"/>
                </a:solidFill>
                <a:latin typeface="Verdana"/>
                <a:cs typeface="Verdana"/>
              </a:rPr>
              <a:t>suatu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spesies pada </a:t>
            </a:r>
            <a:r>
              <a:rPr sz="2000" spc="-69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Verdana"/>
                <a:cs typeface="Verdana"/>
              </a:rPr>
              <a:t>temperatur</a:t>
            </a:r>
            <a:r>
              <a:rPr sz="2000" spc="-1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0000"/>
                </a:solidFill>
                <a:latin typeface="Verdana"/>
                <a:cs typeface="Verdana"/>
              </a:rPr>
              <a:t>T</a:t>
            </a:r>
            <a:r>
              <a:rPr sz="2000" spc="2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dan pada</a:t>
            </a:r>
            <a:r>
              <a:rPr sz="2000" spc="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tekanan,</a:t>
            </a:r>
            <a:r>
              <a:rPr sz="2000" spc="-2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komposisi,	dan kondisi fisik </a:t>
            </a:r>
            <a:r>
              <a:rPr sz="200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tertentu,</a:t>
            </a:r>
            <a:r>
              <a:rPr sz="20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seperti</a:t>
            </a:r>
            <a:r>
              <a:rPr sz="2000" spc="-1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gas,</a:t>
            </a:r>
            <a:r>
              <a:rPr sz="2000" spc="-2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0000"/>
                </a:solidFill>
                <a:latin typeface="Verdana"/>
                <a:cs typeface="Verdana"/>
              </a:rPr>
              <a:t>cair,</a:t>
            </a:r>
            <a:r>
              <a:rPr sz="2000" dirty="0">
                <a:solidFill>
                  <a:srgbClr val="FF0000"/>
                </a:solidFill>
                <a:latin typeface="Verdana"/>
                <a:cs typeface="Verdana"/>
              </a:rPr>
              <a:t> atau</a:t>
            </a:r>
            <a:r>
              <a:rPr sz="2000" spc="-2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padat.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79194" y="4527041"/>
            <a:ext cx="7103109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926465" algn="l"/>
                <a:tab pos="2273300" algn="l"/>
              </a:tabLst>
            </a:pP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Gas</a:t>
            </a:r>
            <a:r>
              <a:rPr sz="2000" spc="-1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:	</a:t>
            </a:r>
            <a:r>
              <a:rPr sz="2000" spc="-5" dirty="0">
                <a:latin typeface="Verdana"/>
                <a:cs typeface="Verdana"/>
              </a:rPr>
              <a:t>zat </a:t>
            </a:r>
            <a:r>
              <a:rPr sz="2000" dirty="0">
                <a:latin typeface="Verdana"/>
                <a:cs typeface="Verdana"/>
              </a:rPr>
              <a:t>murni </a:t>
            </a:r>
            <a:r>
              <a:rPr sz="2000" spc="-5" dirty="0">
                <a:latin typeface="Verdana"/>
                <a:cs typeface="Verdana"/>
              </a:rPr>
              <a:t>dalam keadaan gas ideal pada </a:t>
            </a:r>
            <a:r>
              <a:rPr sz="2000" dirty="0">
                <a:latin typeface="Verdana"/>
                <a:cs typeface="Verdana"/>
              </a:rPr>
              <a:t>1 </a:t>
            </a:r>
            <a:r>
              <a:rPr sz="2000" spc="-5" dirty="0">
                <a:latin typeface="Verdana"/>
                <a:cs typeface="Verdana"/>
              </a:rPr>
              <a:t>bar 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Cairan/padatan</a:t>
            </a:r>
            <a:r>
              <a:rPr sz="2000" spc="-5" dirty="0">
                <a:latin typeface="Verdana"/>
                <a:cs typeface="Verdana"/>
              </a:rPr>
              <a:t>:	</a:t>
            </a:r>
            <a:r>
              <a:rPr sz="2000" spc="-10" dirty="0">
                <a:latin typeface="Verdana"/>
                <a:cs typeface="Verdana"/>
              </a:rPr>
              <a:t>cairan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atau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padatan</a:t>
            </a:r>
            <a:r>
              <a:rPr sz="2000" spc="-10" dirty="0">
                <a:latin typeface="Verdana"/>
                <a:cs typeface="Verdana"/>
              </a:rPr>
              <a:t> nyata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pada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1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bar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57239" y="5669154"/>
            <a:ext cx="936625" cy="3594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758190" algn="l"/>
              </a:tabLst>
            </a:pPr>
            <a:r>
              <a:rPr sz="2200" b="1" spc="-5" dirty="0">
                <a:latin typeface="Cambria"/>
                <a:cs typeface="Cambria"/>
              </a:rPr>
              <a:t>2	2</a:t>
            </a:r>
            <a:endParaRPr sz="22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30257" y="5646604"/>
            <a:ext cx="3218180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70890" algn="l"/>
                <a:tab pos="1655445" algn="l"/>
                <a:tab pos="2918460" algn="l"/>
              </a:tabLst>
            </a:pPr>
            <a:r>
              <a:rPr sz="1250" b="1" spc="15" dirty="0">
                <a:latin typeface="Cambria"/>
                <a:cs typeface="Cambria"/>
              </a:rPr>
              <a:t>2	2	3	</a:t>
            </a:r>
            <a:r>
              <a:rPr sz="1250" b="1" dirty="0">
                <a:latin typeface="Cambria"/>
                <a:cs typeface="Cambria"/>
              </a:rPr>
              <a:t>2</a:t>
            </a:r>
            <a:r>
              <a:rPr sz="1250" b="1" spc="-5" dirty="0">
                <a:latin typeface="Cambria"/>
                <a:cs typeface="Cambria"/>
              </a:rPr>
              <a:t>9</a:t>
            </a:r>
            <a:r>
              <a:rPr sz="1250" b="1" spc="25" dirty="0">
                <a:latin typeface="Cambria"/>
                <a:cs typeface="Cambria"/>
              </a:rPr>
              <a:t>8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53760" y="5461589"/>
            <a:ext cx="4646295" cy="3594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0"/>
              </a:spcBef>
              <a:tabLst>
                <a:tab pos="817244" algn="l"/>
                <a:tab pos="2419350" algn="l"/>
                <a:tab pos="3166745" algn="l"/>
              </a:tabLst>
            </a:pPr>
            <a:r>
              <a:rPr sz="2200" spc="-5" dirty="0">
                <a:latin typeface="Symbol"/>
                <a:cs typeface="Symbol"/>
              </a:rPr>
              <a:t></a:t>
            </a:r>
            <a:r>
              <a:rPr sz="2200" spc="-110" dirty="0">
                <a:latin typeface="Times New Roman"/>
                <a:cs typeface="Times New Roman"/>
              </a:rPr>
              <a:t> </a:t>
            </a:r>
            <a:r>
              <a:rPr sz="3300" b="1" u="sng" spc="202" baseline="340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3</a:t>
            </a:r>
            <a:r>
              <a:rPr sz="2200" b="1" spc="-5" dirty="0">
                <a:latin typeface="Cambria"/>
                <a:cs typeface="Cambria"/>
              </a:rPr>
              <a:t>H</a:t>
            </a:r>
            <a:r>
              <a:rPr sz="2200" b="1" dirty="0">
                <a:latin typeface="Cambria"/>
                <a:cs typeface="Cambria"/>
              </a:rPr>
              <a:t>	</a:t>
            </a:r>
            <a:r>
              <a:rPr sz="2200" spc="-10" dirty="0">
                <a:latin typeface="Symbol"/>
                <a:cs typeface="Symbol"/>
              </a:rPr>
              <a:t></a:t>
            </a:r>
            <a:r>
              <a:rPr sz="2200" spc="-15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Cambria"/>
                <a:cs typeface="Cambria"/>
              </a:rPr>
              <a:t>NH</a:t>
            </a:r>
            <a:r>
              <a:rPr sz="2200" b="1" dirty="0">
                <a:latin typeface="Cambria"/>
                <a:cs typeface="Cambria"/>
              </a:rPr>
              <a:t>	</a:t>
            </a:r>
            <a:r>
              <a:rPr sz="2150" spc="40" dirty="0">
                <a:latin typeface="Symbol"/>
                <a:cs typeface="Symbol"/>
              </a:rPr>
              <a:t></a:t>
            </a:r>
            <a:r>
              <a:rPr sz="2150" b="1" spc="65" dirty="0">
                <a:latin typeface="Cambria"/>
                <a:cs typeface="Cambria"/>
              </a:rPr>
              <a:t>H</a:t>
            </a:r>
            <a:r>
              <a:rPr sz="1875" spc="37" baseline="44444" dirty="0">
                <a:latin typeface="Symbol"/>
                <a:cs typeface="Symbol"/>
              </a:rPr>
              <a:t></a:t>
            </a:r>
            <a:r>
              <a:rPr sz="1875" baseline="44444" dirty="0">
                <a:latin typeface="Times New Roman"/>
                <a:cs typeface="Times New Roman"/>
              </a:rPr>
              <a:t>	</a:t>
            </a:r>
            <a:r>
              <a:rPr sz="2150" spc="40" dirty="0">
                <a:latin typeface="Symbol"/>
                <a:cs typeface="Symbol"/>
              </a:rPr>
              <a:t></a:t>
            </a:r>
            <a:r>
              <a:rPr sz="2150" spc="-65" dirty="0">
                <a:latin typeface="Times New Roman"/>
                <a:cs typeface="Times New Roman"/>
              </a:rPr>
              <a:t> </a:t>
            </a:r>
            <a:r>
              <a:rPr sz="2150" spc="40" dirty="0">
                <a:latin typeface="Symbol"/>
                <a:cs typeface="Symbol"/>
              </a:rPr>
              <a:t></a:t>
            </a:r>
            <a:r>
              <a:rPr sz="2150" spc="-340" dirty="0">
                <a:latin typeface="Times New Roman"/>
                <a:cs typeface="Times New Roman"/>
              </a:rPr>
              <a:t> </a:t>
            </a:r>
            <a:r>
              <a:rPr sz="2150" b="1" dirty="0">
                <a:latin typeface="Cambria"/>
                <a:cs typeface="Cambria"/>
              </a:rPr>
              <a:t>4</a:t>
            </a:r>
            <a:r>
              <a:rPr sz="2150" b="1" spc="20" dirty="0">
                <a:latin typeface="Cambria"/>
                <a:cs typeface="Cambria"/>
              </a:rPr>
              <a:t>6</a:t>
            </a:r>
            <a:r>
              <a:rPr sz="2150" b="1" spc="5" dirty="0">
                <a:latin typeface="Cambria"/>
                <a:cs typeface="Cambria"/>
              </a:rPr>
              <a:t>.</a:t>
            </a:r>
            <a:r>
              <a:rPr sz="2150" b="1" spc="-5" dirty="0">
                <a:latin typeface="Cambria"/>
                <a:cs typeface="Cambria"/>
              </a:rPr>
              <a:t>1</a:t>
            </a:r>
            <a:r>
              <a:rPr sz="2150" b="1" dirty="0">
                <a:latin typeface="Cambria"/>
                <a:cs typeface="Cambria"/>
              </a:rPr>
              <a:t>1</a:t>
            </a:r>
            <a:r>
              <a:rPr sz="2150" b="1" spc="40" dirty="0">
                <a:latin typeface="Cambria"/>
                <a:cs typeface="Cambria"/>
              </a:rPr>
              <a:t>0</a:t>
            </a:r>
            <a:r>
              <a:rPr sz="2150" b="1" spc="-75" dirty="0">
                <a:latin typeface="Cambria"/>
                <a:cs typeface="Cambria"/>
              </a:rPr>
              <a:t> </a:t>
            </a:r>
            <a:r>
              <a:rPr sz="2150" b="1" spc="25" dirty="0">
                <a:latin typeface="Cambria"/>
                <a:cs typeface="Cambria"/>
              </a:rPr>
              <a:t>J</a:t>
            </a:r>
            <a:endParaRPr sz="215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23261" y="5287007"/>
            <a:ext cx="455295" cy="3594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2200" b="1" u="sng" spc="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1</a:t>
            </a:r>
            <a:r>
              <a:rPr sz="3300" b="1" spc="135" baseline="-34090" dirty="0">
                <a:latin typeface="Cambria"/>
                <a:cs typeface="Cambria"/>
              </a:rPr>
              <a:t>N</a:t>
            </a:r>
            <a:endParaRPr sz="3300" baseline="-3409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46417" y="6121561"/>
            <a:ext cx="2153285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200" b="1" spc="10" dirty="0">
                <a:latin typeface="Cambria"/>
                <a:cs typeface="Cambria"/>
              </a:rPr>
              <a:t>N</a:t>
            </a:r>
            <a:r>
              <a:rPr sz="1875" b="1" spc="37" baseline="-24444" dirty="0">
                <a:latin typeface="Cambria"/>
                <a:cs typeface="Cambria"/>
              </a:rPr>
              <a:t>2 </a:t>
            </a:r>
            <a:r>
              <a:rPr sz="1875" b="1" spc="-67" baseline="-24444" dirty="0">
                <a:latin typeface="Cambria"/>
                <a:cs typeface="Cambria"/>
              </a:rPr>
              <a:t> </a:t>
            </a:r>
            <a:r>
              <a:rPr sz="2200" spc="10" dirty="0">
                <a:latin typeface="Symbol"/>
                <a:cs typeface="Symbol"/>
              </a:rPr>
              <a:t></a:t>
            </a:r>
            <a:r>
              <a:rPr sz="2200" spc="-229" dirty="0">
                <a:latin typeface="Times New Roman"/>
                <a:cs typeface="Times New Roman"/>
              </a:rPr>
              <a:t> </a:t>
            </a:r>
            <a:r>
              <a:rPr sz="2200" b="1" spc="25" dirty="0">
                <a:latin typeface="Cambria"/>
                <a:cs typeface="Cambria"/>
              </a:rPr>
              <a:t>3H</a:t>
            </a:r>
            <a:r>
              <a:rPr sz="1875" b="1" spc="37" baseline="-24444" dirty="0">
                <a:latin typeface="Cambria"/>
                <a:cs typeface="Cambria"/>
              </a:rPr>
              <a:t>2</a:t>
            </a:r>
            <a:r>
              <a:rPr sz="1875" b="1" baseline="-24444" dirty="0">
                <a:latin typeface="Cambria"/>
                <a:cs typeface="Cambria"/>
              </a:rPr>
              <a:t> </a:t>
            </a:r>
            <a:r>
              <a:rPr sz="1875" b="1" spc="30" baseline="-24444" dirty="0">
                <a:latin typeface="Cambria"/>
                <a:cs typeface="Cambria"/>
              </a:rPr>
              <a:t> </a:t>
            </a:r>
            <a:r>
              <a:rPr sz="2200" spc="20" dirty="0">
                <a:latin typeface="Symbol"/>
                <a:cs typeface="Symbol"/>
              </a:rPr>
              <a:t></a:t>
            </a:r>
            <a:r>
              <a:rPr sz="2200" spc="-180" dirty="0">
                <a:latin typeface="Times New Roman"/>
                <a:cs typeface="Times New Roman"/>
              </a:rPr>
              <a:t> </a:t>
            </a:r>
            <a:r>
              <a:rPr sz="2200" b="1" spc="25" dirty="0">
                <a:latin typeface="Cambria"/>
                <a:cs typeface="Cambria"/>
              </a:rPr>
              <a:t>2</a:t>
            </a:r>
            <a:r>
              <a:rPr sz="2200" b="1" spc="-5" dirty="0">
                <a:latin typeface="Cambria"/>
                <a:cs typeface="Cambria"/>
              </a:rPr>
              <a:t>N</a:t>
            </a:r>
            <a:r>
              <a:rPr sz="2200" b="1" spc="-20" dirty="0">
                <a:latin typeface="Cambria"/>
                <a:cs typeface="Cambria"/>
              </a:rPr>
              <a:t>H</a:t>
            </a:r>
            <a:r>
              <a:rPr sz="1875" b="1" spc="37" baseline="-24444" dirty="0">
                <a:latin typeface="Cambria"/>
                <a:cs typeface="Cambria"/>
              </a:rPr>
              <a:t>3</a:t>
            </a:r>
            <a:endParaRPr sz="1875" baseline="-24444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136598" y="6332217"/>
            <a:ext cx="311785" cy="219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50" b="1" dirty="0">
                <a:latin typeface="Cambria"/>
                <a:cs typeface="Cambria"/>
              </a:rPr>
              <a:t>2</a:t>
            </a:r>
            <a:r>
              <a:rPr sz="1250" b="1" spc="-5" dirty="0">
                <a:latin typeface="Cambria"/>
                <a:cs typeface="Cambria"/>
              </a:rPr>
              <a:t>9</a:t>
            </a:r>
            <a:r>
              <a:rPr sz="1250" b="1" spc="25" dirty="0">
                <a:latin typeface="Cambria"/>
                <a:cs typeface="Cambria"/>
              </a:rPr>
              <a:t>8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35226" y="6147534"/>
            <a:ext cx="2247900" cy="3587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785495" algn="l"/>
              </a:tabLst>
            </a:pPr>
            <a:r>
              <a:rPr sz="2150" spc="40" dirty="0">
                <a:latin typeface="Symbol"/>
                <a:cs typeface="Symbol"/>
              </a:rPr>
              <a:t></a:t>
            </a:r>
            <a:r>
              <a:rPr sz="2150" b="1" spc="40" dirty="0">
                <a:latin typeface="Cambria"/>
                <a:cs typeface="Cambria"/>
              </a:rPr>
              <a:t>H</a:t>
            </a:r>
            <a:r>
              <a:rPr sz="1875" spc="60" baseline="44444" dirty="0">
                <a:latin typeface="Symbol"/>
                <a:cs typeface="Symbol"/>
              </a:rPr>
              <a:t></a:t>
            </a:r>
            <a:r>
              <a:rPr sz="1875" spc="60" baseline="44444" dirty="0">
                <a:latin typeface="Times New Roman"/>
                <a:cs typeface="Times New Roman"/>
              </a:rPr>
              <a:t>	</a:t>
            </a:r>
            <a:r>
              <a:rPr sz="2150" spc="40" dirty="0">
                <a:latin typeface="Symbol"/>
                <a:cs typeface="Symbol"/>
              </a:rPr>
              <a:t></a:t>
            </a:r>
            <a:r>
              <a:rPr sz="2150" spc="-100" dirty="0">
                <a:latin typeface="Times New Roman"/>
                <a:cs typeface="Times New Roman"/>
              </a:rPr>
              <a:t> </a:t>
            </a:r>
            <a:r>
              <a:rPr sz="2150" spc="40" dirty="0">
                <a:latin typeface="Symbol"/>
                <a:cs typeface="Symbol"/>
              </a:rPr>
              <a:t></a:t>
            </a:r>
            <a:r>
              <a:rPr sz="2150" b="1" spc="40" dirty="0">
                <a:latin typeface="Cambria"/>
                <a:cs typeface="Cambria"/>
              </a:rPr>
              <a:t>92.220</a:t>
            </a:r>
            <a:r>
              <a:rPr sz="2150" b="1" spc="-105" dirty="0">
                <a:latin typeface="Cambria"/>
                <a:cs typeface="Cambria"/>
              </a:rPr>
              <a:t> </a:t>
            </a:r>
            <a:r>
              <a:rPr sz="2150" b="1" spc="25" dirty="0">
                <a:latin typeface="Cambria"/>
                <a:cs typeface="Cambria"/>
              </a:rPr>
              <a:t>J</a:t>
            </a:r>
            <a:endParaRPr sz="21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0427" y="376427"/>
            <a:ext cx="4266819" cy="32346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10561" y="1014222"/>
            <a:ext cx="7848600" cy="101536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0805" marR="534670" algn="just">
              <a:lnSpc>
                <a:spcPct val="100000"/>
              </a:lnSpc>
              <a:spcBef>
                <a:spcPts val="330"/>
              </a:spcBef>
            </a:pPr>
            <a:r>
              <a:rPr sz="2000" spc="-10" dirty="0">
                <a:latin typeface="Verdana"/>
                <a:cs typeface="Verdana"/>
              </a:rPr>
              <a:t>Panas </a:t>
            </a:r>
            <a:r>
              <a:rPr sz="2000" spc="-5" dirty="0">
                <a:latin typeface="Verdana"/>
                <a:cs typeface="Verdana"/>
              </a:rPr>
              <a:t>pembentukan </a:t>
            </a:r>
            <a:r>
              <a:rPr sz="2000" dirty="0">
                <a:latin typeface="Verdana"/>
                <a:cs typeface="Verdana"/>
              </a:rPr>
              <a:t>standar </a:t>
            </a:r>
            <a:r>
              <a:rPr sz="2000" spc="-5" dirty="0">
                <a:latin typeface="Verdana"/>
                <a:cs typeface="Verdana"/>
              </a:rPr>
              <a:t>adalah perubahan enthalpy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spc="-5" dirty="0">
                <a:latin typeface="Verdana"/>
                <a:cs typeface="Verdana"/>
              </a:rPr>
              <a:t>menyertai pembentukan </a:t>
            </a:r>
            <a:r>
              <a:rPr sz="2000" dirty="0">
                <a:latin typeface="Verdana"/>
                <a:cs typeface="Verdana"/>
              </a:rPr>
              <a:t>1 </a:t>
            </a:r>
            <a:r>
              <a:rPr sz="2000" spc="-5" dirty="0">
                <a:latin typeface="Verdana"/>
                <a:cs typeface="Verdana"/>
              </a:rPr>
              <a:t>mol </a:t>
            </a:r>
            <a:r>
              <a:rPr sz="2000" dirty="0">
                <a:latin typeface="Verdana"/>
                <a:cs typeface="Verdana"/>
              </a:rPr>
              <a:t>suatu </a:t>
            </a:r>
            <a:r>
              <a:rPr sz="2000" spc="-15" dirty="0">
                <a:latin typeface="Verdana"/>
                <a:cs typeface="Verdana"/>
              </a:rPr>
              <a:t>senyawa </a:t>
            </a:r>
            <a:r>
              <a:rPr sz="2000" spc="-5" dirty="0">
                <a:latin typeface="Verdana"/>
                <a:cs typeface="Verdana"/>
              </a:rPr>
              <a:t>dari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elemen-elemen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penyusunnya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pada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keadaan </a:t>
            </a:r>
            <a:r>
              <a:rPr sz="2000" spc="-40" dirty="0">
                <a:latin typeface="Verdana"/>
                <a:cs typeface="Verdana"/>
              </a:rPr>
              <a:t>standar.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9194" y="2529332"/>
            <a:ext cx="1252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FF0000"/>
                </a:solidFill>
                <a:latin typeface="Verdana"/>
                <a:cs typeface="Verdana"/>
              </a:rPr>
              <a:t>CONTOH: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85745" y="3080765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7794" y="2932252"/>
            <a:ext cx="119570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66800" algn="l"/>
              </a:tabLst>
            </a:pPr>
            <a:r>
              <a:rPr sz="2000" dirty="0">
                <a:latin typeface="Verdana"/>
                <a:cs typeface="Verdana"/>
              </a:rPr>
              <a:t>CO</a:t>
            </a:r>
            <a:r>
              <a:rPr sz="2000" spc="1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(g</a:t>
            </a:r>
            <a:r>
              <a:rPr sz="2000" dirty="0">
                <a:latin typeface="Verdana"/>
                <a:cs typeface="Verdana"/>
              </a:rPr>
              <a:t>)	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19393" y="2932252"/>
            <a:ext cx="30962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840864" algn="l"/>
              </a:tabLst>
            </a:pPr>
            <a:r>
              <a:rPr sz="2000" spc="-5" dirty="0">
                <a:latin typeface="Verdana"/>
                <a:cs typeface="Verdana"/>
              </a:rPr>
              <a:t>C(s)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+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O</a:t>
            </a:r>
            <a:r>
              <a:rPr sz="1950" spc="7" baseline="-21367" dirty="0">
                <a:latin typeface="Verdana"/>
                <a:cs typeface="Verdana"/>
              </a:rPr>
              <a:t>2</a:t>
            </a:r>
            <a:r>
              <a:rPr sz="2000" spc="5" dirty="0">
                <a:latin typeface="Verdana"/>
                <a:cs typeface="Verdana"/>
              </a:rPr>
              <a:t>(g)	</a:t>
            </a:r>
            <a:r>
              <a:rPr sz="2000" spc="5" dirty="0">
                <a:latin typeface="Symbol"/>
                <a:cs typeface="Symbol"/>
              </a:rPr>
              <a:t>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Verdana"/>
                <a:cs typeface="Verdana"/>
              </a:rPr>
              <a:t>CO</a:t>
            </a:r>
            <a:r>
              <a:rPr sz="1950" baseline="-21367" dirty="0">
                <a:latin typeface="Verdana"/>
                <a:cs typeface="Verdana"/>
              </a:rPr>
              <a:t>2</a:t>
            </a:r>
            <a:r>
              <a:rPr sz="2000" dirty="0">
                <a:latin typeface="Verdana"/>
                <a:cs typeface="Verdana"/>
              </a:rPr>
              <a:t>(g)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89252" y="3104283"/>
            <a:ext cx="416559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100" b="1" spc="-22" baseline="13888" dirty="0">
                <a:latin typeface="Verdana"/>
                <a:cs typeface="Verdana"/>
              </a:rPr>
              <a:t>f</a:t>
            </a:r>
            <a:r>
              <a:rPr sz="1000" b="1" spc="-15" dirty="0">
                <a:latin typeface="Verdana"/>
                <a:cs typeface="Verdana"/>
              </a:rPr>
              <a:t>298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23669" y="3491610"/>
            <a:ext cx="12077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78865" algn="l"/>
              </a:tabLst>
            </a:pPr>
            <a:r>
              <a:rPr sz="2000" dirty="0">
                <a:latin typeface="Verdana"/>
                <a:cs typeface="Verdana"/>
              </a:rPr>
              <a:t>CO</a:t>
            </a:r>
            <a:r>
              <a:rPr sz="2000" spc="-2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(g</a:t>
            </a:r>
            <a:r>
              <a:rPr sz="2000" dirty="0">
                <a:latin typeface="Verdana"/>
                <a:cs typeface="Verdana"/>
              </a:rPr>
              <a:t>)	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42509" y="3639439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72968" y="3491610"/>
            <a:ext cx="33401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158365" algn="l"/>
              </a:tabLst>
            </a:pPr>
            <a:r>
              <a:rPr sz="2000" spc="-5" dirty="0">
                <a:latin typeface="Verdana"/>
                <a:cs typeface="Verdana"/>
              </a:rPr>
              <a:t>C</a:t>
            </a:r>
            <a:r>
              <a:rPr sz="2000" spc="5" dirty="0">
                <a:latin typeface="Verdana"/>
                <a:cs typeface="Verdana"/>
              </a:rPr>
              <a:t>(</a:t>
            </a:r>
            <a:r>
              <a:rPr sz="2000" dirty="0">
                <a:latin typeface="Verdana"/>
                <a:cs typeface="Verdana"/>
              </a:rPr>
              <a:t>s)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+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½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</a:t>
            </a:r>
            <a:r>
              <a:rPr sz="2000" spc="1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(g</a:t>
            </a:r>
            <a:r>
              <a:rPr sz="2000" dirty="0">
                <a:latin typeface="Verdana"/>
                <a:cs typeface="Verdana"/>
              </a:rPr>
              <a:t>)	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Verdana"/>
                <a:cs typeface="Verdana"/>
              </a:rPr>
              <a:t>CO</a:t>
            </a:r>
            <a:r>
              <a:rPr sz="2000" spc="-229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(g)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11133" y="3663591"/>
            <a:ext cx="41783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100" b="1" spc="-15" baseline="13888" dirty="0">
                <a:latin typeface="Verdana"/>
                <a:cs typeface="Verdana"/>
              </a:rPr>
              <a:t>f</a:t>
            </a:r>
            <a:r>
              <a:rPr sz="1000" b="1" spc="-10" dirty="0">
                <a:latin typeface="Verdana"/>
                <a:cs typeface="Verdana"/>
              </a:rPr>
              <a:t>298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88534" y="2896409"/>
            <a:ext cx="3338829" cy="919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5"/>
              </a:spcBef>
              <a:tabLst>
                <a:tab pos="908050" algn="l"/>
              </a:tabLst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	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</a:t>
            </a:r>
            <a:r>
              <a:rPr sz="2000" spc="-20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3</a:t>
            </a:r>
            <a:r>
              <a:rPr sz="2000" b="1" spc="-10" dirty="0">
                <a:latin typeface="Verdana"/>
                <a:cs typeface="Verdana"/>
              </a:rPr>
              <a:t>9</a:t>
            </a:r>
            <a:r>
              <a:rPr sz="2000" b="1" spc="60" dirty="0">
                <a:latin typeface="Verdana"/>
                <a:cs typeface="Verdana"/>
              </a:rPr>
              <a:t>3</a:t>
            </a:r>
            <a:r>
              <a:rPr sz="2000" b="1" spc="-10" dirty="0">
                <a:latin typeface="Verdana"/>
                <a:cs typeface="Verdana"/>
              </a:rPr>
              <a:t>.</a:t>
            </a:r>
            <a:r>
              <a:rPr sz="2000" b="1" spc="-15" dirty="0">
                <a:latin typeface="Verdana"/>
                <a:cs typeface="Verdana"/>
              </a:rPr>
              <a:t>5</a:t>
            </a:r>
            <a:r>
              <a:rPr sz="2000" b="1" spc="-10" dirty="0">
                <a:latin typeface="Verdana"/>
                <a:cs typeface="Verdana"/>
              </a:rPr>
              <a:t>0</a:t>
            </a:r>
            <a:r>
              <a:rPr sz="2000" b="1" spc="25" dirty="0">
                <a:latin typeface="Verdana"/>
                <a:cs typeface="Verdana"/>
              </a:rPr>
              <a:t>9</a:t>
            </a:r>
            <a:r>
              <a:rPr sz="2000" b="1" spc="-55" dirty="0">
                <a:latin typeface="Verdana"/>
                <a:cs typeface="Verdana"/>
              </a:rPr>
              <a:t> </a:t>
            </a:r>
            <a:r>
              <a:rPr sz="2000" b="1" spc="20" dirty="0">
                <a:latin typeface="Verdana"/>
                <a:cs typeface="Verdana"/>
              </a:rPr>
              <a:t>J</a:t>
            </a:r>
            <a:r>
              <a:rPr sz="2000" b="1" spc="-415" dirty="0">
                <a:latin typeface="Verdana"/>
                <a:cs typeface="Verdana"/>
              </a:rPr>
              <a:t> </a:t>
            </a:r>
            <a:r>
              <a:rPr sz="3300" spc="-7" baseline="2525" dirty="0">
                <a:latin typeface="Arial MT"/>
                <a:cs typeface="Arial MT"/>
              </a:rPr>
              <a:t>/mol</a:t>
            </a:r>
            <a:endParaRPr sz="3300" baseline="2525">
              <a:latin typeface="Arial MT"/>
              <a:cs typeface="Arial MT"/>
            </a:endParaRPr>
          </a:p>
          <a:p>
            <a:pPr marL="85725">
              <a:lnSpc>
                <a:spcPct val="100000"/>
              </a:lnSpc>
              <a:spcBef>
                <a:spcPts val="1764"/>
              </a:spcBef>
              <a:tabLst>
                <a:tab pos="929640" algn="l"/>
              </a:tabLst>
            </a:pPr>
            <a:r>
              <a:rPr sz="2000" spc="25" dirty="0">
                <a:latin typeface="Symbol"/>
                <a:cs typeface="Symbol"/>
              </a:rPr>
              <a:t></a:t>
            </a:r>
            <a:r>
              <a:rPr sz="2000" b="1" spc="-5" dirty="0">
                <a:latin typeface="Verdana"/>
                <a:cs typeface="Verdana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	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190" dirty="0">
                <a:latin typeface="Symbol"/>
                <a:cs typeface="Symbol"/>
              </a:rPr>
              <a:t></a:t>
            </a:r>
            <a:r>
              <a:rPr sz="2000" b="1" spc="-15" dirty="0">
                <a:latin typeface="Verdana"/>
                <a:cs typeface="Verdana"/>
              </a:rPr>
              <a:t>11</a:t>
            </a:r>
            <a:r>
              <a:rPr sz="2000" b="1" spc="50" dirty="0">
                <a:latin typeface="Verdana"/>
                <a:cs typeface="Verdana"/>
              </a:rPr>
              <a:t>0</a:t>
            </a:r>
            <a:r>
              <a:rPr sz="2000" b="1" spc="-15" dirty="0">
                <a:latin typeface="Verdana"/>
                <a:cs typeface="Verdana"/>
              </a:rPr>
              <a:t>.52</a:t>
            </a:r>
            <a:r>
              <a:rPr sz="2000" b="1" spc="25" dirty="0">
                <a:latin typeface="Verdana"/>
                <a:cs typeface="Verdana"/>
              </a:rPr>
              <a:t>5</a:t>
            </a:r>
            <a:r>
              <a:rPr sz="2000" b="1" spc="-65" dirty="0">
                <a:latin typeface="Verdana"/>
                <a:cs typeface="Verdana"/>
              </a:rPr>
              <a:t> </a:t>
            </a:r>
            <a:r>
              <a:rPr sz="2000" b="1" spc="20" dirty="0">
                <a:latin typeface="Verdana"/>
                <a:cs typeface="Verdana"/>
              </a:rPr>
              <a:t>J</a:t>
            </a:r>
            <a:r>
              <a:rPr sz="2000" b="1" spc="-445" dirty="0">
                <a:latin typeface="Verdana"/>
                <a:cs typeface="Verdana"/>
              </a:rPr>
              <a:t> </a:t>
            </a:r>
            <a:r>
              <a:rPr sz="3300" spc="-7" baseline="1262" dirty="0">
                <a:latin typeface="Arial MT"/>
                <a:cs typeface="Arial MT"/>
              </a:rPr>
              <a:t>/mol</a:t>
            </a:r>
            <a:endParaRPr sz="3300" baseline="1262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15692" y="4325492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23669" y="4177665"/>
            <a:ext cx="11195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H</a:t>
            </a:r>
            <a:r>
              <a:rPr sz="2000" spc="10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O(g)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59129" y="4177665"/>
            <a:ext cx="348487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216150" algn="l"/>
              </a:tabLst>
            </a:pPr>
            <a:r>
              <a:rPr sz="2000" spc="5" dirty="0">
                <a:latin typeface="Verdana"/>
                <a:cs typeface="Verdana"/>
              </a:rPr>
              <a:t>H</a:t>
            </a:r>
            <a:r>
              <a:rPr sz="1950" spc="7" baseline="-21367" dirty="0">
                <a:latin typeface="Verdana"/>
                <a:cs typeface="Verdana"/>
              </a:rPr>
              <a:t>2</a:t>
            </a:r>
            <a:r>
              <a:rPr sz="2000" spc="5" dirty="0">
                <a:latin typeface="Verdana"/>
                <a:cs typeface="Verdana"/>
              </a:rPr>
              <a:t>(s)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+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½O</a:t>
            </a:r>
            <a:r>
              <a:rPr sz="1950" baseline="-21367" dirty="0">
                <a:latin typeface="Verdana"/>
                <a:cs typeface="Verdana"/>
              </a:rPr>
              <a:t>2</a:t>
            </a:r>
            <a:r>
              <a:rPr sz="2000" dirty="0">
                <a:latin typeface="Verdana"/>
                <a:cs typeface="Verdana"/>
              </a:rPr>
              <a:t>(g)	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Verdana"/>
                <a:cs typeface="Verdana"/>
              </a:rPr>
              <a:t>H</a:t>
            </a:r>
            <a:r>
              <a:rPr sz="1950" baseline="-21367" dirty="0">
                <a:latin typeface="Verdana"/>
                <a:cs typeface="Verdana"/>
              </a:rPr>
              <a:t>2</a:t>
            </a:r>
            <a:r>
              <a:rPr sz="2000" dirty="0">
                <a:latin typeface="Verdana"/>
                <a:cs typeface="Verdana"/>
              </a:rPr>
              <a:t>O(g)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706016" y="4349391"/>
            <a:ext cx="416559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100" b="1" spc="-22" baseline="13888" dirty="0">
                <a:latin typeface="Verdana"/>
                <a:cs typeface="Verdana"/>
              </a:rPr>
              <a:t>f</a:t>
            </a:r>
            <a:r>
              <a:rPr sz="1000" b="1" spc="-15" dirty="0">
                <a:latin typeface="Verdana"/>
                <a:cs typeface="Verdana"/>
              </a:rPr>
              <a:t>298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83994" y="5289041"/>
            <a:ext cx="6709409" cy="1229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Verdana"/>
                <a:cs typeface="Verdana"/>
              </a:rPr>
              <a:t>Panas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pembentukan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elemen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0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000" spc="-10" dirty="0">
                <a:latin typeface="Verdana"/>
                <a:cs typeface="Verdana"/>
              </a:rPr>
              <a:t>Panas </a:t>
            </a:r>
            <a:r>
              <a:rPr sz="2000" spc="-5" dirty="0">
                <a:latin typeface="Verdana"/>
                <a:cs typeface="Verdana"/>
              </a:rPr>
              <a:t>pembentukan </a:t>
            </a:r>
            <a:r>
              <a:rPr sz="2000" dirty="0">
                <a:latin typeface="Verdana"/>
                <a:cs typeface="Verdana"/>
              </a:rPr>
              <a:t>standar </a:t>
            </a:r>
            <a:r>
              <a:rPr sz="2000" spc="-5" dirty="0">
                <a:latin typeface="Verdana"/>
                <a:cs typeface="Verdana"/>
              </a:rPr>
              <a:t>dapat digunakan untuk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menghitung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panas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reaksi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35" dirty="0">
                <a:latin typeface="Verdana"/>
                <a:cs typeface="Verdana"/>
              </a:rPr>
              <a:t>standar.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76017" y="4833620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83994" y="4685791"/>
            <a:ext cx="109664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7740" algn="l"/>
              </a:tabLst>
            </a:pPr>
            <a:r>
              <a:rPr sz="2000" dirty="0">
                <a:latin typeface="Verdana"/>
                <a:cs typeface="Verdana"/>
              </a:rPr>
              <a:t>H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(g</a:t>
            </a:r>
            <a:r>
              <a:rPr sz="2000" dirty="0">
                <a:latin typeface="Verdana"/>
                <a:cs typeface="Verdana"/>
              </a:rPr>
              <a:t>)	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688195" y="4857481"/>
            <a:ext cx="4171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100" b="1" spc="-22" baseline="13888" dirty="0">
                <a:latin typeface="Verdana"/>
                <a:cs typeface="Verdana"/>
              </a:rPr>
              <a:t>f</a:t>
            </a:r>
            <a:r>
              <a:rPr sz="1000" b="1" spc="-15" dirty="0">
                <a:latin typeface="Verdana"/>
                <a:cs typeface="Verdana"/>
              </a:rPr>
              <a:t>298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300971" y="4141518"/>
            <a:ext cx="3314065" cy="863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95"/>
              </a:spcBef>
              <a:tabLst>
                <a:tab pos="912494" algn="l"/>
              </a:tabLst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	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</a:t>
            </a:r>
            <a:r>
              <a:rPr sz="2000" spc="-26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Verdana"/>
                <a:cs typeface="Verdana"/>
              </a:rPr>
              <a:t>2</a:t>
            </a:r>
            <a:r>
              <a:rPr sz="2000" b="1" spc="-10" dirty="0">
                <a:latin typeface="Verdana"/>
                <a:cs typeface="Verdana"/>
              </a:rPr>
              <a:t>4</a:t>
            </a:r>
            <a:r>
              <a:rPr sz="2000" b="1" spc="60" dirty="0">
                <a:latin typeface="Verdana"/>
                <a:cs typeface="Verdana"/>
              </a:rPr>
              <a:t>1</a:t>
            </a:r>
            <a:r>
              <a:rPr sz="2000" b="1" spc="-10" dirty="0">
                <a:latin typeface="Verdana"/>
                <a:cs typeface="Verdana"/>
              </a:rPr>
              <a:t>.</a:t>
            </a:r>
            <a:r>
              <a:rPr sz="2000" b="1" spc="-15" dirty="0">
                <a:latin typeface="Verdana"/>
                <a:cs typeface="Verdana"/>
              </a:rPr>
              <a:t>8</a:t>
            </a:r>
            <a:r>
              <a:rPr sz="2000" b="1" spc="-10" dirty="0">
                <a:latin typeface="Verdana"/>
                <a:cs typeface="Verdana"/>
              </a:rPr>
              <a:t>1</a:t>
            </a:r>
            <a:r>
              <a:rPr sz="2000" b="1" spc="25" dirty="0">
                <a:latin typeface="Verdana"/>
                <a:cs typeface="Verdana"/>
              </a:rPr>
              <a:t>8</a:t>
            </a:r>
            <a:r>
              <a:rPr sz="2000" b="1" spc="-25" dirty="0">
                <a:latin typeface="Verdana"/>
                <a:cs typeface="Verdana"/>
              </a:rPr>
              <a:t> </a:t>
            </a:r>
            <a:r>
              <a:rPr sz="2000" b="1" spc="90" dirty="0">
                <a:latin typeface="Verdana"/>
                <a:cs typeface="Verdana"/>
              </a:rPr>
              <a:t>J</a:t>
            </a:r>
            <a:r>
              <a:rPr sz="3300" spc="-7" baseline="-3787" dirty="0">
                <a:latin typeface="Arial MT"/>
                <a:cs typeface="Arial MT"/>
              </a:rPr>
              <a:t>/mol</a:t>
            </a:r>
            <a:endParaRPr sz="3300" baseline="-3787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spcBef>
                <a:spcPts val="1560"/>
              </a:spcBef>
              <a:tabLst>
                <a:tab pos="894080" algn="l"/>
              </a:tabLst>
            </a:pPr>
            <a:r>
              <a:rPr sz="2000" spc="10" dirty="0">
                <a:latin typeface="Symbol"/>
                <a:cs typeface="Symbol"/>
              </a:rPr>
              <a:t></a:t>
            </a:r>
            <a:r>
              <a:rPr sz="2000" b="1" spc="10" dirty="0">
                <a:latin typeface="Verdana"/>
                <a:cs typeface="Verdana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r>
              <a:rPr sz="2100" spc="15" baseline="35714" dirty="0">
                <a:latin typeface="Times New Roman"/>
                <a:cs typeface="Times New Roman"/>
              </a:rPr>
              <a:t>	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b="1" spc="30" dirty="0">
                <a:latin typeface="Verdana"/>
                <a:cs typeface="Verdana"/>
              </a:rPr>
              <a:t>0</a:t>
            </a:r>
            <a:r>
              <a:rPr sz="2000" b="1" spc="-110" dirty="0">
                <a:latin typeface="Verdana"/>
                <a:cs typeface="Verdana"/>
              </a:rPr>
              <a:t> </a:t>
            </a:r>
            <a:r>
              <a:rPr sz="2000" b="1" spc="20" dirty="0">
                <a:latin typeface="Verdana"/>
                <a:cs typeface="Verdana"/>
              </a:rPr>
              <a:t>J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1594" y="621868"/>
            <a:ext cx="7385050" cy="635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395"/>
              </a:lnSpc>
              <a:spcBef>
                <a:spcPts val="105"/>
              </a:spcBef>
            </a:pPr>
            <a:r>
              <a:rPr dirty="0">
                <a:latin typeface="Verdana"/>
                <a:cs typeface="Verdana"/>
              </a:rPr>
              <a:t>Misal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untuk</a:t>
            </a:r>
            <a:r>
              <a:rPr spc="-25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menghitung</a:t>
            </a:r>
            <a:r>
              <a:rPr spc="-30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panas</a:t>
            </a:r>
            <a:r>
              <a:rPr spc="-2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reaksi</a:t>
            </a:r>
            <a:r>
              <a:rPr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dari</a:t>
            </a:r>
            <a:r>
              <a:rPr spc="-20" dirty="0">
                <a:latin typeface="Verdana"/>
                <a:cs typeface="Verdana"/>
              </a:rPr>
              <a:t> </a:t>
            </a:r>
            <a:r>
              <a:rPr i="1" spc="-5" dirty="0">
                <a:latin typeface="Verdana"/>
                <a:cs typeface="Verdana"/>
              </a:rPr>
              <a:t>water-gas</a:t>
            </a:r>
            <a:r>
              <a:rPr i="1" spc="-35" dirty="0">
                <a:latin typeface="Verdana"/>
                <a:cs typeface="Verdana"/>
              </a:rPr>
              <a:t> </a:t>
            </a:r>
            <a:r>
              <a:rPr i="1" dirty="0">
                <a:latin typeface="Verdana"/>
                <a:cs typeface="Verdana"/>
              </a:rPr>
              <a:t>shift</a:t>
            </a:r>
          </a:p>
          <a:p>
            <a:pPr marL="12700">
              <a:lnSpc>
                <a:spcPts val="2395"/>
              </a:lnSpc>
            </a:pPr>
            <a:r>
              <a:rPr i="1" dirty="0">
                <a:latin typeface="Verdana"/>
                <a:cs typeface="Verdana"/>
              </a:rPr>
              <a:t>reaction</a:t>
            </a:r>
            <a:r>
              <a:rPr i="1" spc="-65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pada</a:t>
            </a:r>
            <a:r>
              <a:rPr spc="-35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25</a:t>
            </a:r>
            <a:r>
              <a:rPr dirty="0"/>
              <a:t></a:t>
            </a:r>
            <a:r>
              <a:rPr dirty="0">
                <a:latin typeface="Verdana"/>
                <a:cs typeface="Verdana"/>
              </a:rPr>
              <a:t>C: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20594" y="1535430"/>
            <a:ext cx="45015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CO</a:t>
            </a:r>
            <a:r>
              <a:rPr sz="1950" baseline="-21367" dirty="0">
                <a:latin typeface="Verdana"/>
                <a:cs typeface="Verdana"/>
              </a:rPr>
              <a:t>2</a:t>
            </a:r>
            <a:r>
              <a:rPr sz="2000" dirty="0">
                <a:latin typeface="Verdana"/>
                <a:cs typeface="Verdana"/>
              </a:rPr>
              <a:t>(g)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+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H</a:t>
            </a:r>
            <a:r>
              <a:rPr sz="1950" spc="7" baseline="-21367" dirty="0">
                <a:latin typeface="Verdana"/>
                <a:cs typeface="Verdana"/>
              </a:rPr>
              <a:t>2</a:t>
            </a:r>
            <a:r>
              <a:rPr sz="2000" spc="5" dirty="0">
                <a:latin typeface="Verdana"/>
                <a:cs typeface="Verdana"/>
              </a:rPr>
              <a:t>(g)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Verdana"/>
                <a:cs typeface="Verdana"/>
              </a:rPr>
              <a:t>CO(g)</a:t>
            </a:r>
            <a:r>
              <a:rPr sz="2000" dirty="0">
                <a:latin typeface="Verdana"/>
                <a:cs typeface="Verdana"/>
              </a:rPr>
              <a:t> +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H</a:t>
            </a:r>
            <a:r>
              <a:rPr sz="1950" baseline="-21367" dirty="0">
                <a:latin typeface="Verdana"/>
                <a:cs typeface="Verdana"/>
              </a:rPr>
              <a:t>2</a:t>
            </a:r>
            <a:r>
              <a:rPr sz="2000" dirty="0">
                <a:latin typeface="Verdana"/>
                <a:cs typeface="Verdana"/>
              </a:rPr>
              <a:t>O(g)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61945" y="3437890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16678" y="3437890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91892" y="4809871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28440" y="4809871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47438" y="4809871"/>
            <a:ext cx="1333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Verdana"/>
                <a:cs typeface="Verdana"/>
              </a:rPr>
              <a:t>2</a:t>
            </a:r>
            <a:endParaRPr sz="1300">
              <a:latin typeface="Verdana"/>
              <a:cs typeface="Verdana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964944" y="2462940"/>
          <a:ext cx="8580120" cy="25735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3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6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2000" spc="-15" dirty="0">
                          <a:latin typeface="Verdana"/>
                          <a:cs typeface="Verdana"/>
                        </a:rPr>
                        <a:t>Cara </a:t>
                      </a:r>
                      <a:r>
                        <a:rPr sz="2000" spc="-10" dirty="0">
                          <a:latin typeface="Verdana"/>
                          <a:cs typeface="Verdana"/>
                        </a:rPr>
                        <a:t>menghitungnya</a:t>
                      </a:r>
                      <a:r>
                        <a:rPr sz="20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spc="-5" dirty="0">
                          <a:latin typeface="Verdana"/>
                          <a:cs typeface="Verdana"/>
                        </a:rPr>
                        <a:t>adalah: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42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Verdana"/>
                          <a:cs typeface="Verdana"/>
                        </a:rPr>
                        <a:t>CO</a:t>
                      </a:r>
                      <a:r>
                        <a:rPr sz="20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spc="-5" dirty="0">
                          <a:latin typeface="Verdana"/>
                          <a:cs typeface="Verdana"/>
                        </a:rPr>
                        <a:t>(g)</a:t>
                      </a:r>
                      <a:r>
                        <a:rPr sz="200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</a:t>
                      </a:r>
                      <a:r>
                        <a:rPr sz="20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C(s)</a:t>
                      </a:r>
                      <a:r>
                        <a:rPr sz="200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+</a:t>
                      </a:r>
                      <a:r>
                        <a:rPr sz="200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O</a:t>
                      </a:r>
                      <a:r>
                        <a:rPr sz="20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spc="-5" dirty="0">
                          <a:latin typeface="Verdana"/>
                          <a:cs typeface="Verdana"/>
                        </a:rPr>
                        <a:t>(g)</a:t>
                      </a:r>
                      <a:endParaRPr sz="2000">
                        <a:latin typeface="Verdana"/>
                        <a:cs typeface="Verdan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Verdana"/>
                          <a:cs typeface="Verdana"/>
                        </a:rPr>
                        <a:t>C(s)</a:t>
                      </a:r>
                      <a:r>
                        <a:rPr sz="2000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+</a:t>
                      </a:r>
                      <a:r>
                        <a:rPr sz="2000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½O</a:t>
                      </a:r>
                      <a:r>
                        <a:rPr sz="1950" baseline="-21367" dirty="0">
                          <a:latin typeface="Verdana"/>
                          <a:cs typeface="Verdana"/>
                        </a:rPr>
                        <a:t>2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(g)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</a:t>
                      </a:r>
                      <a:r>
                        <a:rPr sz="20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Verdana"/>
                          <a:cs typeface="Verdana"/>
                        </a:rPr>
                        <a:t>CO(g)</a:t>
                      </a:r>
                      <a:endParaRPr sz="2000">
                        <a:latin typeface="Verdana"/>
                        <a:cs typeface="Verdan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Verdana"/>
                          <a:cs typeface="Verdana"/>
                        </a:rPr>
                        <a:t>H</a:t>
                      </a:r>
                      <a:r>
                        <a:rPr sz="2000" spc="1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spc="-5" dirty="0">
                          <a:latin typeface="Verdana"/>
                          <a:cs typeface="Verdana"/>
                        </a:rPr>
                        <a:t>(g)</a:t>
                      </a:r>
                      <a:r>
                        <a:rPr sz="2000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+</a:t>
                      </a:r>
                      <a:r>
                        <a:rPr sz="2000" spc="-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½O</a:t>
                      </a:r>
                      <a:r>
                        <a:rPr sz="2000" spc="1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spc="-5" dirty="0">
                          <a:latin typeface="Verdana"/>
                          <a:cs typeface="Verdana"/>
                        </a:rPr>
                        <a:t>(g)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</a:t>
                      </a:r>
                      <a:r>
                        <a:rPr sz="20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Verdana"/>
                          <a:cs typeface="Verdana"/>
                        </a:rPr>
                        <a:t>H</a:t>
                      </a:r>
                      <a:r>
                        <a:rPr sz="2000" spc="1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000" spc="-5" dirty="0">
                          <a:latin typeface="Verdana"/>
                          <a:cs typeface="Verdana"/>
                        </a:rPr>
                        <a:t>O(g)</a:t>
                      </a:r>
                      <a:endParaRPr sz="2000">
                        <a:latin typeface="Verdana"/>
                        <a:cs typeface="Verdana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696595">
                        <a:lnSpc>
                          <a:spcPts val="2630"/>
                        </a:lnSpc>
                        <a:spcBef>
                          <a:spcPts val="1714"/>
                        </a:spcBef>
                        <a:tabLst>
                          <a:tab pos="1547495" algn="l"/>
                        </a:tabLst>
                      </a:pPr>
                      <a:r>
                        <a:rPr sz="2800" spc="25" dirty="0">
                          <a:latin typeface="Symbol"/>
                          <a:cs typeface="Symbol"/>
                        </a:rPr>
                        <a:t></a:t>
                      </a:r>
                      <a:r>
                        <a:rPr sz="2800" b="1" spc="-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2400" baseline="43402" dirty="0">
                          <a:latin typeface="Symbol"/>
                          <a:cs typeface="Symbol"/>
                        </a:rPr>
                        <a:t></a:t>
                      </a:r>
                      <a:r>
                        <a:rPr sz="2400" baseline="43402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8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800" spc="-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Calibri"/>
                          <a:cs typeface="Calibri"/>
                        </a:rPr>
                        <a:t>39</a:t>
                      </a:r>
                      <a:r>
                        <a:rPr sz="2800" b="1" spc="-6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800" b="1" spc="-10" dirty="0">
                          <a:latin typeface="Calibri"/>
                          <a:cs typeface="Calibri"/>
                        </a:rPr>
                        <a:t>.50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2800" b="1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220" dirty="0">
                          <a:latin typeface="Calibri"/>
                          <a:cs typeface="Calibri"/>
                        </a:rPr>
                        <a:t>J</a:t>
                      </a:r>
                      <a:r>
                        <a:rPr sz="2800" b="1" spc="204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800" b="1" spc="-2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l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1137920">
                        <a:lnSpc>
                          <a:spcPts val="1190"/>
                        </a:lnSpc>
                      </a:pPr>
                      <a:r>
                        <a:rPr sz="1600" b="1" spc="5" dirty="0">
                          <a:latin typeface="Calibri"/>
                          <a:cs typeface="Calibri"/>
                        </a:rPr>
                        <a:t>298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46430">
                        <a:lnSpc>
                          <a:spcPts val="2630"/>
                        </a:lnSpc>
                        <a:tabLst>
                          <a:tab pos="1498600" algn="l"/>
                        </a:tabLst>
                      </a:pPr>
                      <a:r>
                        <a:rPr sz="2800" spc="5" dirty="0">
                          <a:latin typeface="Symbol"/>
                          <a:cs typeface="Symbol"/>
                        </a:rPr>
                        <a:t></a:t>
                      </a:r>
                      <a:r>
                        <a:rPr sz="2800" b="1" spc="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2400" spc="7" baseline="43402" dirty="0">
                          <a:latin typeface="Symbol"/>
                          <a:cs typeface="Symbol"/>
                        </a:rPr>
                        <a:t></a:t>
                      </a:r>
                      <a:r>
                        <a:rPr sz="2400" spc="7" baseline="43402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800" spc="5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8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1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800" b="1" spc="15" dirty="0">
                          <a:latin typeface="Calibri"/>
                          <a:cs typeface="Calibri"/>
                        </a:rPr>
                        <a:t>110.525</a:t>
                      </a:r>
                      <a:r>
                        <a:rPr sz="2800" b="1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85" dirty="0">
                          <a:latin typeface="Calibri"/>
                          <a:cs typeface="Calibri"/>
                        </a:rPr>
                        <a:t>J/mol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1087755">
                        <a:lnSpc>
                          <a:spcPts val="1190"/>
                        </a:lnSpc>
                      </a:pPr>
                      <a:r>
                        <a:rPr sz="1600" b="1" spc="5" dirty="0">
                          <a:latin typeface="Calibri"/>
                          <a:cs typeface="Calibri"/>
                        </a:rPr>
                        <a:t>298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72465">
                        <a:lnSpc>
                          <a:spcPts val="2630"/>
                        </a:lnSpc>
                        <a:tabLst>
                          <a:tab pos="1524000" algn="l"/>
                        </a:tabLst>
                      </a:pPr>
                      <a:r>
                        <a:rPr sz="2800" spc="30" dirty="0">
                          <a:latin typeface="Symbol"/>
                          <a:cs typeface="Symbol"/>
                        </a:rPr>
                        <a:t></a:t>
                      </a:r>
                      <a:r>
                        <a:rPr sz="2800" b="1" spc="-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2400" baseline="43402" dirty="0">
                          <a:latin typeface="Symbol"/>
                          <a:cs typeface="Symbol"/>
                        </a:rPr>
                        <a:t></a:t>
                      </a:r>
                      <a:r>
                        <a:rPr sz="2400" baseline="43402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8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8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800" spc="-4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24</a:t>
                      </a:r>
                      <a:r>
                        <a:rPr sz="2800" b="1" spc="-5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800" b="1" spc="-1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81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28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225" dirty="0">
                          <a:latin typeface="Calibri"/>
                          <a:cs typeface="Calibri"/>
                        </a:rPr>
                        <a:t>J</a:t>
                      </a:r>
                      <a:r>
                        <a:rPr sz="2800" b="1" spc="21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l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1113790">
                        <a:lnSpc>
                          <a:spcPts val="770"/>
                        </a:lnSpc>
                      </a:pPr>
                      <a:r>
                        <a:rPr sz="1600" b="1" spc="5" dirty="0">
                          <a:latin typeface="Calibri"/>
                          <a:cs typeface="Calibri"/>
                        </a:rPr>
                        <a:t>298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780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1981961" y="5310378"/>
            <a:ext cx="8412480" cy="0"/>
          </a:xfrm>
          <a:custGeom>
            <a:avLst/>
            <a:gdLst/>
            <a:ahLst/>
            <a:cxnLst/>
            <a:rect l="l" t="t" r="r" b="b"/>
            <a:pathLst>
              <a:path w="8412480">
                <a:moveTo>
                  <a:pt x="0" y="0"/>
                </a:moveTo>
                <a:lnTo>
                  <a:pt x="841248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958594" y="5728512"/>
            <a:ext cx="450088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CO</a:t>
            </a:r>
            <a:r>
              <a:rPr sz="1950" baseline="-21367" dirty="0">
                <a:latin typeface="Verdana"/>
                <a:cs typeface="Verdana"/>
              </a:rPr>
              <a:t>2</a:t>
            </a:r>
            <a:r>
              <a:rPr sz="2000" dirty="0">
                <a:latin typeface="Verdana"/>
                <a:cs typeface="Verdana"/>
              </a:rPr>
              <a:t>(g)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+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H</a:t>
            </a:r>
            <a:r>
              <a:rPr sz="1950" spc="7" baseline="-21367" dirty="0">
                <a:latin typeface="Verdana"/>
                <a:cs typeface="Verdana"/>
              </a:rPr>
              <a:t>2</a:t>
            </a:r>
            <a:r>
              <a:rPr sz="2000" spc="5" dirty="0">
                <a:latin typeface="Verdana"/>
                <a:cs typeface="Verdana"/>
              </a:rPr>
              <a:t>(g)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5" dirty="0">
                <a:latin typeface="Symbol"/>
                <a:cs typeface="Symbol"/>
              </a:rPr>
              <a:t>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Verdana"/>
                <a:cs typeface="Verdana"/>
              </a:rPr>
              <a:t>CO(g) </a:t>
            </a:r>
            <a:r>
              <a:rPr sz="2000" spc="5" dirty="0">
                <a:latin typeface="Verdana"/>
                <a:cs typeface="Verdana"/>
              </a:rPr>
              <a:t>+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H</a:t>
            </a:r>
            <a:r>
              <a:rPr sz="1950" baseline="-21367" dirty="0">
                <a:latin typeface="Verdana"/>
                <a:cs typeface="Verdana"/>
              </a:rPr>
              <a:t>2</a:t>
            </a:r>
            <a:r>
              <a:rPr sz="2000" dirty="0">
                <a:latin typeface="Verdana"/>
                <a:cs typeface="Verdana"/>
              </a:rPr>
              <a:t>O(g)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23524" y="5790269"/>
            <a:ext cx="3390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5" dirty="0">
                <a:latin typeface="Calibri"/>
                <a:cs typeface="Calibri"/>
              </a:rPr>
              <a:t>298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56680" y="5549277"/>
            <a:ext cx="316293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889635" algn="l"/>
              </a:tabLst>
            </a:pPr>
            <a:r>
              <a:rPr sz="2800" spc="5" dirty="0">
                <a:latin typeface="Symbol"/>
                <a:cs typeface="Symbol"/>
              </a:rPr>
              <a:t></a:t>
            </a:r>
            <a:r>
              <a:rPr sz="2800" b="1" spc="5" dirty="0">
                <a:latin typeface="Calibri"/>
                <a:cs typeface="Calibri"/>
              </a:rPr>
              <a:t>H</a:t>
            </a:r>
            <a:r>
              <a:rPr sz="2400" spc="7" baseline="43402" dirty="0">
                <a:latin typeface="Symbol"/>
                <a:cs typeface="Symbol"/>
              </a:rPr>
              <a:t></a:t>
            </a:r>
            <a:r>
              <a:rPr sz="2400" spc="7" baseline="43402" dirty="0">
                <a:latin typeface="Times New Roman"/>
                <a:cs typeface="Times New Roman"/>
              </a:rPr>
              <a:t>	</a:t>
            </a:r>
            <a:r>
              <a:rPr sz="2800" spc="5" dirty="0">
                <a:latin typeface="Symbol"/>
                <a:cs typeface="Symbol"/>
              </a:rPr>
              <a:t>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41.166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spc="85" dirty="0">
                <a:latin typeface="Calibri"/>
                <a:cs typeface="Calibri"/>
              </a:rPr>
              <a:t>J/mol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6627" y="506602"/>
            <a:ext cx="4104894" cy="32346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981961" y="1296161"/>
            <a:ext cx="8153400" cy="70739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35"/>
              </a:spcBef>
            </a:pPr>
            <a:r>
              <a:rPr sz="2000" spc="-10" dirty="0">
                <a:latin typeface="Verdana"/>
                <a:cs typeface="Verdana"/>
              </a:rPr>
              <a:t>Panas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pembakaran </a:t>
            </a:r>
            <a:r>
              <a:rPr sz="2000" dirty="0">
                <a:latin typeface="Verdana"/>
                <a:cs typeface="Verdana"/>
              </a:rPr>
              <a:t>standar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adalah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perubahan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enthalpy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</a:t>
            </a:r>
            <a:endParaRPr sz="2000" dirty="0">
              <a:latin typeface="Verdana"/>
              <a:cs typeface="Verdana"/>
            </a:endParaRPr>
          </a:p>
          <a:p>
            <a:pPr marL="90805">
              <a:lnSpc>
                <a:spcPct val="100000"/>
              </a:lnSpc>
            </a:pPr>
            <a:r>
              <a:rPr sz="2000" spc="-10" dirty="0">
                <a:latin typeface="Verdana"/>
                <a:cs typeface="Verdana"/>
              </a:rPr>
              <a:t>menyertai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pembakaran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1</a:t>
            </a:r>
            <a:r>
              <a:rPr sz="2000" spc="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mol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suatu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15" dirty="0">
                <a:latin typeface="Verdana"/>
                <a:cs typeface="Verdana"/>
              </a:rPr>
              <a:t>senyawa.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44445" y="2529332"/>
            <a:ext cx="1252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FF0000"/>
                </a:solidFill>
                <a:latin typeface="Verdana"/>
                <a:cs typeface="Verdana"/>
              </a:rPr>
              <a:t>CONTOH: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87194" y="3212338"/>
            <a:ext cx="26898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C(s)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(g)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40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(g)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798160" y="3221057"/>
            <a:ext cx="114935" cy="354330"/>
          </a:xfrm>
          <a:custGeom>
            <a:avLst/>
            <a:gdLst/>
            <a:ahLst/>
            <a:cxnLst/>
            <a:rect l="l" t="t" r="r" b="b"/>
            <a:pathLst>
              <a:path w="114934" h="354329">
                <a:moveTo>
                  <a:pt x="114517" y="0"/>
                </a:moveTo>
                <a:lnTo>
                  <a:pt x="0" y="354237"/>
                </a:lnTo>
              </a:path>
            </a:pathLst>
          </a:custGeom>
          <a:ln w="63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67220" y="3353393"/>
            <a:ext cx="3390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5" dirty="0">
                <a:latin typeface="Calibri"/>
                <a:cs typeface="Calibri"/>
              </a:rPr>
              <a:t>298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87194" y="3745738"/>
            <a:ext cx="42703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5" dirty="0">
                <a:latin typeface="Arial MT"/>
                <a:cs typeface="Arial MT"/>
              </a:rPr>
              <a:t>CH</a:t>
            </a:r>
            <a:r>
              <a:rPr sz="1950" spc="7" baseline="-21367" dirty="0">
                <a:latin typeface="Arial MT"/>
                <a:cs typeface="Arial MT"/>
              </a:rPr>
              <a:t>4</a:t>
            </a:r>
            <a:r>
              <a:rPr sz="2000" spc="5" dirty="0">
                <a:latin typeface="Arial MT"/>
                <a:cs typeface="Arial MT"/>
              </a:rPr>
              <a:t>(g)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2O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(g)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(g)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2H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O(g)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821618" y="3754457"/>
            <a:ext cx="114935" cy="354330"/>
          </a:xfrm>
          <a:custGeom>
            <a:avLst/>
            <a:gdLst/>
            <a:ahLst/>
            <a:cxnLst/>
            <a:rect l="l" t="t" r="r" b="b"/>
            <a:pathLst>
              <a:path w="114934" h="354329">
                <a:moveTo>
                  <a:pt x="114311" y="0"/>
                </a:moveTo>
                <a:lnTo>
                  <a:pt x="0" y="354237"/>
                </a:lnTo>
              </a:path>
            </a:pathLst>
          </a:custGeom>
          <a:ln w="63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547698" y="3886793"/>
            <a:ext cx="33718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5" dirty="0">
                <a:latin typeface="Calibri"/>
                <a:cs typeface="Calibri"/>
              </a:rPr>
              <a:t>2</a:t>
            </a:r>
            <a:r>
              <a:rPr sz="1600" b="1" dirty="0">
                <a:latin typeface="Calibri"/>
                <a:cs typeface="Calibri"/>
              </a:rPr>
              <a:t>98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81401" y="4479797"/>
            <a:ext cx="374713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451610" algn="l"/>
                <a:tab pos="2625090" algn="l"/>
                <a:tab pos="3639820" algn="l"/>
              </a:tabLst>
            </a:pPr>
            <a:r>
              <a:rPr sz="1300" spc="15" dirty="0">
                <a:latin typeface="Arial MT"/>
                <a:cs typeface="Arial MT"/>
              </a:rPr>
              <a:t>4	2	2	2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9816041" y="4340935"/>
            <a:ext cx="114935" cy="353695"/>
          </a:xfrm>
          <a:custGeom>
            <a:avLst/>
            <a:gdLst/>
            <a:ahLst/>
            <a:cxnLst/>
            <a:rect l="l" t="t" r="r" b="b"/>
            <a:pathLst>
              <a:path w="114934" h="353695">
                <a:moveTo>
                  <a:pt x="114438" y="0"/>
                </a:moveTo>
                <a:lnTo>
                  <a:pt x="0" y="353088"/>
                </a:lnTo>
              </a:path>
            </a:pathLst>
          </a:custGeom>
          <a:ln w="63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547698" y="4472801"/>
            <a:ext cx="3371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5" dirty="0">
                <a:latin typeface="Calibri"/>
                <a:cs typeface="Calibri"/>
              </a:rPr>
              <a:t>2</a:t>
            </a:r>
            <a:r>
              <a:rPr sz="1600" b="1" dirty="0">
                <a:latin typeface="Calibri"/>
                <a:cs typeface="Calibri"/>
              </a:rPr>
              <a:t>98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67770" y="3006078"/>
            <a:ext cx="3497579" cy="167767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R="66040" algn="r">
              <a:lnSpc>
                <a:spcPct val="100000"/>
              </a:lnSpc>
              <a:spcBef>
                <a:spcPts val="940"/>
              </a:spcBef>
              <a:tabLst>
                <a:tab pos="851535" algn="l"/>
              </a:tabLst>
            </a:pPr>
            <a:r>
              <a:rPr sz="2800" spc="5" dirty="0">
                <a:latin typeface="Symbol"/>
                <a:cs typeface="Symbol"/>
              </a:rPr>
              <a:t></a:t>
            </a:r>
            <a:r>
              <a:rPr sz="2800" b="1" spc="5" dirty="0">
                <a:latin typeface="Calibri"/>
                <a:cs typeface="Calibri"/>
              </a:rPr>
              <a:t>H</a:t>
            </a:r>
            <a:r>
              <a:rPr sz="2400" spc="7" baseline="43402" dirty="0">
                <a:latin typeface="Symbol"/>
                <a:cs typeface="Symbol"/>
              </a:rPr>
              <a:t></a:t>
            </a:r>
            <a:r>
              <a:rPr sz="2400" spc="7" baseline="43402" dirty="0">
                <a:latin typeface="Times New Roman"/>
                <a:cs typeface="Times New Roman"/>
              </a:rPr>
              <a:t>	</a:t>
            </a:r>
            <a:r>
              <a:rPr sz="2800" spc="5" dirty="0">
                <a:latin typeface="Symbol"/>
                <a:cs typeface="Symbol"/>
              </a:rPr>
              <a:t>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Symbol"/>
                <a:cs typeface="Symbol"/>
              </a:rPr>
              <a:t></a:t>
            </a:r>
            <a:r>
              <a:rPr sz="2800" b="1" spc="-10" dirty="0">
                <a:latin typeface="Calibri"/>
                <a:cs typeface="Calibri"/>
              </a:rPr>
              <a:t>393.509</a:t>
            </a:r>
            <a:r>
              <a:rPr sz="2800" b="1" spc="-1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J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mol</a:t>
            </a:r>
            <a:endParaRPr sz="2800">
              <a:latin typeface="Calibri"/>
              <a:cs typeface="Calibri"/>
            </a:endParaRPr>
          </a:p>
          <a:p>
            <a:pPr marR="43180" algn="r">
              <a:lnSpc>
                <a:spcPct val="100000"/>
              </a:lnSpc>
              <a:spcBef>
                <a:spcPts val="840"/>
              </a:spcBef>
              <a:tabLst>
                <a:tab pos="852169" algn="l"/>
              </a:tabLst>
            </a:pP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-15" dirty="0">
                <a:latin typeface="Calibri"/>
                <a:cs typeface="Calibri"/>
              </a:rPr>
              <a:t>H</a:t>
            </a:r>
            <a:r>
              <a:rPr sz="2400" baseline="43402" dirty="0">
                <a:latin typeface="Symbol"/>
                <a:cs typeface="Symbol"/>
              </a:rPr>
              <a:t></a:t>
            </a:r>
            <a:r>
              <a:rPr sz="2400" baseline="43402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Symbol"/>
                <a:cs typeface="Symbol"/>
              </a:rPr>
              <a:t>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Symbol"/>
                <a:cs typeface="Symbol"/>
              </a:rPr>
              <a:t></a:t>
            </a:r>
            <a:r>
              <a:rPr sz="2800" spc="-38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8</a:t>
            </a:r>
            <a:r>
              <a:rPr sz="2800" b="1" dirty="0">
                <a:latin typeface="Calibri"/>
                <a:cs typeface="Calibri"/>
              </a:rPr>
              <a:t>0</a:t>
            </a:r>
            <a:r>
              <a:rPr sz="2800" b="1" spc="-55" dirty="0">
                <a:latin typeface="Calibri"/>
                <a:cs typeface="Calibri"/>
              </a:rPr>
              <a:t>2</a:t>
            </a:r>
            <a:r>
              <a:rPr sz="2800" b="1" spc="-10" dirty="0">
                <a:latin typeface="Calibri"/>
                <a:cs typeface="Calibri"/>
              </a:rPr>
              <a:t>.</a:t>
            </a:r>
            <a:r>
              <a:rPr sz="2800" b="1" spc="-15" dirty="0">
                <a:latin typeface="Calibri"/>
                <a:cs typeface="Calibri"/>
              </a:rPr>
              <a:t>6</a:t>
            </a:r>
            <a:r>
              <a:rPr sz="2800" b="1" dirty="0">
                <a:latin typeface="Calibri"/>
                <a:cs typeface="Calibri"/>
              </a:rPr>
              <a:t>00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J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mol</a:t>
            </a:r>
            <a:endParaRPr sz="2800">
              <a:latin typeface="Calibri"/>
              <a:cs typeface="Calibri"/>
            </a:endParaRPr>
          </a:p>
          <a:p>
            <a:pPr marR="48260" algn="r">
              <a:lnSpc>
                <a:spcPct val="100000"/>
              </a:lnSpc>
              <a:spcBef>
                <a:spcPts val="1250"/>
              </a:spcBef>
            </a:pPr>
            <a:r>
              <a:rPr sz="2800" dirty="0">
                <a:latin typeface="Symbol"/>
                <a:cs typeface="Symbol"/>
              </a:rPr>
              <a:t>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Symbol"/>
                <a:cs typeface="Symbol"/>
              </a:rPr>
              <a:t></a:t>
            </a:r>
            <a:r>
              <a:rPr sz="2800" spc="-43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6</a:t>
            </a:r>
            <a:r>
              <a:rPr sz="2800" b="1" dirty="0">
                <a:latin typeface="Calibri"/>
                <a:cs typeface="Calibri"/>
              </a:rPr>
              <a:t>3</a:t>
            </a:r>
            <a:r>
              <a:rPr sz="2800" b="1" spc="-60" dirty="0">
                <a:latin typeface="Calibri"/>
                <a:cs typeface="Calibri"/>
              </a:rPr>
              <a:t>8</a:t>
            </a:r>
            <a:r>
              <a:rPr sz="2800" b="1" spc="-5" dirty="0">
                <a:latin typeface="Calibri"/>
                <a:cs typeface="Calibri"/>
              </a:rPr>
              <a:t>.</a:t>
            </a:r>
            <a:r>
              <a:rPr sz="2800" b="1" spc="-15" dirty="0">
                <a:latin typeface="Calibri"/>
                <a:cs typeface="Calibri"/>
              </a:rPr>
              <a:t>2</a:t>
            </a:r>
            <a:r>
              <a:rPr sz="2800" b="1" dirty="0">
                <a:latin typeface="Calibri"/>
                <a:cs typeface="Calibri"/>
              </a:rPr>
              <a:t>00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J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mol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87194" y="4232591"/>
            <a:ext cx="5526405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  <a:tabLst>
                <a:tab pos="4930775" algn="l"/>
              </a:tabLst>
            </a:pPr>
            <a:r>
              <a:rPr sz="2000" dirty="0">
                <a:latin typeface="Arial MT"/>
                <a:cs typeface="Arial MT"/>
              </a:rPr>
              <a:t>CH</a:t>
            </a:r>
            <a:r>
              <a:rPr sz="2000" spc="1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O(g)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1½O</a:t>
            </a:r>
            <a:r>
              <a:rPr sz="2000" spc="1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(g)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5" dirty="0">
                <a:latin typeface="Symbol"/>
                <a:cs typeface="Symbol"/>
              </a:rPr>
              <a:t>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CO</a:t>
            </a:r>
            <a:r>
              <a:rPr sz="2000" spc="1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(g)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2H</a:t>
            </a:r>
            <a:r>
              <a:rPr sz="2000" spc="2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O(g)	</a:t>
            </a:r>
            <a:r>
              <a:rPr sz="2800" spc="5" dirty="0">
                <a:latin typeface="Symbol"/>
                <a:cs typeface="Symbol"/>
              </a:rPr>
              <a:t></a:t>
            </a:r>
            <a:r>
              <a:rPr sz="2800" b="1" spc="5" dirty="0">
                <a:latin typeface="Calibri"/>
                <a:cs typeface="Calibri"/>
              </a:rPr>
              <a:t>H</a:t>
            </a:r>
            <a:r>
              <a:rPr sz="2400" spc="7" baseline="43402" dirty="0">
                <a:latin typeface="Symbol"/>
                <a:cs typeface="Symbol"/>
              </a:rPr>
              <a:t></a:t>
            </a:r>
            <a:endParaRPr sz="2400" baseline="43402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44445" y="5196966"/>
            <a:ext cx="818007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Verdana"/>
                <a:cs typeface="Verdana"/>
              </a:rPr>
              <a:t>Seperti </a:t>
            </a:r>
            <a:r>
              <a:rPr sz="2000" spc="-10" dirty="0">
                <a:latin typeface="Verdana"/>
                <a:cs typeface="Verdana"/>
              </a:rPr>
              <a:t>halnya </a:t>
            </a:r>
            <a:r>
              <a:rPr sz="2000" spc="-5" dirty="0">
                <a:latin typeface="Verdana"/>
                <a:cs typeface="Verdana"/>
              </a:rPr>
              <a:t>panas pembentukan </a:t>
            </a:r>
            <a:r>
              <a:rPr sz="2000" spc="-35" dirty="0">
                <a:latin typeface="Verdana"/>
                <a:cs typeface="Verdana"/>
              </a:rPr>
              <a:t>standar, </a:t>
            </a:r>
            <a:r>
              <a:rPr sz="2000" spc="-5" dirty="0">
                <a:latin typeface="Verdana"/>
                <a:cs typeface="Verdana"/>
              </a:rPr>
              <a:t>panas pembakaran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standar </a:t>
            </a:r>
            <a:r>
              <a:rPr sz="2000" spc="-5" dirty="0">
                <a:latin typeface="Verdana"/>
                <a:cs typeface="Verdana"/>
              </a:rPr>
              <a:t>juga dapat digunakan </a:t>
            </a:r>
            <a:r>
              <a:rPr sz="2000" dirty="0">
                <a:latin typeface="Verdana"/>
                <a:cs typeface="Verdana"/>
              </a:rPr>
              <a:t>untuk </a:t>
            </a:r>
            <a:r>
              <a:rPr sz="2000" spc="-5" dirty="0">
                <a:latin typeface="Verdana"/>
                <a:cs typeface="Verdana"/>
              </a:rPr>
              <a:t>menghitung panas </a:t>
            </a:r>
            <a:r>
              <a:rPr sz="2000" dirty="0">
                <a:latin typeface="Verdana"/>
                <a:cs typeface="Verdana"/>
              </a:rPr>
              <a:t>reaksi 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40" dirty="0">
                <a:latin typeface="Verdana"/>
                <a:cs typeface="Verdana"/>
              </a:rPr>
              <a:t>standar.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52827" y="452627"/>
            <a:ext cx="4838319" cy="32346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12751" y="322085"/>
            <a:ext cx="612140" cy="541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350" spc="-645" dirty="0"/>
              <a:t></a:t>
            </a:r>
            <a:r>
              <a:rPr sz="3350" b="1" spc="-645" dirty="0">
                <a:latin typeface="Verdana"/>
                <a:cs typeface="Verdana"/>
              </a:rPr>
              <a:t>H</a:t>
            </a:r>
            <a:r>
              <a:rPr sz="3525" spc="-967" baseline="35460" dirty="0"/>
              <a:t></a:t>
            </a:r>
            <a:endParaRPr sz="3525" baseline="3546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66102" y="1664374"/>
            <a:ext cx="0" cy="328930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857"/>
                </a:lnTo>
              </a:path>
            </a:pathLst>
          </a:custGeom>
          <a:ln w="11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46068" y="1664374"/>
            <a:ext cx="0" cy="328930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857"/>
                </a:lnTo>
              </a:path>
            </a:pathLst>
          </a:custGeom>
          <a:ln w="11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55883" y="1664374"/>
            <a:ext cx="0" cy="328930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857"/>
                </a:lnTo>
              </a:path>
            </a:pathLst>
          </a:custGeom>
          <a:ln w="11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65445" y="1664374"/>
            <a:ext cx="0" cy="328930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857"/>
                </a:lnTo>
              </a:path>
            </a:pathLst>
          </a:custGeom>
          <a:ln w="11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75171" y="1664374"/>
            <a:ext cx="0" cy="328930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857"/>
                </a:lnTo>
              </a:path>
            </a:pathLst>
          </a:custGeom>
          <a:ln w="11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75013" y="1664374"/>
            <a:ext cx="0" cy="328930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857"/>
                </a:lnTo>
              </a:path>
            </a:pathLst>
          </a:custGeom>
          <a:ln w="11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905045" y="1664374"/>
            <a:ext cx="0" cy="328930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857"/>
                </a:lnTo>
              </a:path>
            </a:pathLst>
          </a:custGeom>
          <a:ln w="11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15155" y="1664374"/>
            <a:ext cx="0" cy="328930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857"/>
                </a:lnTo>
              </a:path>
            </a:pathLst>
          </a:custGeom>
          <a:ln w="11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006345" y="1027302"/>
            <a:ext cx="5088255" cy="938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Verdana"/>
                <a:cs typeface="Verdana"/>
              </a:rPr>
              <a:t>Reaksi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secara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umum: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Verdana"/>
              <a:cs typeface="Verdana"/>
            </a:endParaRPr>
          </a:p>
          <a:p>
            <a:pPr marL="583565">
              <a:lnSpc>
                <a:spcPct val="100000"/>
              </a:lnSpc>
              <a:spcBef>
                <a:spcPts val="5"/>
              </a:spcBef>
            </a:pPr>
            <a:r>
              <a:rPr sz="2150" dirty="0">
                <a:latin typeface="Symbol"/>
                <a:cs typeface="Symbol"/>
              </a:rPr>
              <a:t></a:t>
            </a:r>
            <a:r>
              <a:rPr sz="1875" spc="30" baseline="-24444" dirty="0">
                <a:latin typeface="Times New Roman"/>
                <a:cs typeface="Times New Roman"/>
              </a:rPr>
              <a:t>1</a:t>
            </a:r>
            <a:r>
              <a:rPr sz="1875" baseline="-24444" dirty="0">
                <a:latin typeface="Times New Roman"/>
                <a:cs typeface="Times New Roman"/>
              </a:rPr>
              <a:t> </a:t>
            </a:r>
            <a:r>
              <a:rPr sz="1875" spc="120" baseline="-24444" dirty="0">
                <a:latin typeface="Times New Roman"/>
                <a:cs typeface="Times New Roman"/>
              </a:rPr>
              <a:t> </a:t>
            </a:r>
            <a:r>
              <a:rPr sz="2150" spc="5" dirty="0">
                <a:latin typeface="Times New Roman"/>
                <a:cs typeface="Times New Roman"/>
              </a:rPr>
              <a:t>A</a:t>
            </a:r>
            <a:r>
              <a:rPr sz="1875" spc="30" baseline="-24444" dirty="0">
                <a:latin typeface="Times New Roman"/>
                <a:cs typeface="Times New Roman"/>
              </a:rPr>
              <a:t>1</a:t>
            </a:r>
            <a:r>
              <a:rPr sz="1875" spc="232" baseline="-24444" dirty="0">
                <a:latin typeface="Times New Roman"/>
                <a:cs typeface="Times New Roman"/>
              </a:rPr>
              <a:t> </a:t>
            </a:r>
            <a:r>
              <a:rPr sz="2150" spc="30" dirty="0">
                <a:latin typeface="Symbol"/>
                <a:cs typeface="Symbol"/>
              </a:rPr>
              <a:t></a:t>
            </a:r>
            <a:r>
              <a:rPr sz="2150" spc="100" dirty="0">
                <a:latin typeface="Times New Roman"/>
                <a:cs typeface="Times New Roman"/>
              </a:rPr>
              <a:t> </a:t>
            </a:r>
            <a:r>
              <a:rPr sz="2150" spc="140" dirty="0">
                <a:latin typeface="Symbol"/>
                <a:cs typeface="Symbol"/>
              </a:rPr>
              <a:t></a:t>
            </a:r>
            <a:r>
              <a:rPr sz="1875" spc="30" baseline="-24444" dirty="0">
                <a:latin typeface="Times New Roman"/>
                <a:cs typeface="Times New Roman"/>
              </a:rPr>
              <a:t>2</a:t>
            </a:r>
            <a:r>
              <a:rPr sz="1875" baseline="-24444" dirty="0">
                <a:latin typeface="Times New Roman"/>
                <a:cs typeface="Times New Roman"/>
              </a:rPr>
              <a:t>  </a:t>
            </a:r>
            <a:r>
              <a:rPr sz="1875" spc="-209" baseline="-24444" dirty="0">
                <a:latin typeface="Times New Roman"/>
                <a:cs typeface="Times New Roman"/>
              </a:rPr>
              <a:t> </a:t>
            </a:r>
            <a:r>
              <a:rPr sz="2150" spc="150" dirty="0">
                <a:latin typeface="Times New Roman"/>
                <a:cs typeface="Times New Roman"/>
              </a:rPr>
              <a:t>A</a:t>
            </a:r>
            <a:r>
              <a:rPr sz="1875" spc="30" baseline="-24444" dirty="0">
                <a:latin typeface="Times New Roman"/>
                <a:cs typeface="Times New Roman"/>
              </a:rPr>
              <a:t>2</a:t>
            </a:r>
            <a:r>
              <a:rPr sz="1875" baseline="-24444" dirty="0">
                <a:latin typeface="Times New Roman"/>
                <a:cs typeface="Times New Roman"/>
              </a:rPr>
              <a:t> </a:t>
            </a:r>
            <a:r>
              <a:rPr sz="1875" spc="-97" baseline="-24444" dirty="0">
                <a:latin typeface="Times New Roman"/>
                <a:cs typeface="Times New Roman"/>
              </a:rPr>
              <a:t> </a:t>
            </a:r>
            <a:r>
              <a:rPr sz="2150" spc="265" dirty="0">
                <a:latin typeface="Symbol"/>
                <a:cs typeface="Symbol"/>
              </a:rPr>
              <a:t></a:t>
            </a:r>
            <a:r>
              <a:rPr sz="2150" spc="35" dirty="0">
                <a:latin typeface="Times New Roman"/>
                <a:cs typeface="Times New Roman"/>
              </a:rPr>
              <a:t>.</a:t>
            </a:r>
            <a:r>
              <a:rPr sz="2150" spc="30" dirty="0">
                <a:latin typeface="Times New Roman"/>
                <a:cs typeface="Times New Roman"/>
              </a:rPr>
              <a:t>.</a:t>
            </a:r>
            <a:r>
              <a:rPr sz="2150" spc="15" dirty="0">
                <a:latin typeface="Times New Roman"/>
                <a:cs typeface="Times New Roman"/>
              </a:rPr>
              <a:t>.</a:t>
            </a:r>
            <a:r>
              <a:rPr sz="2150" spc="-215" dirty="0">
                <a:latin typeface="Times New Roman"/>
                <a:cs typeface="Times New Roman"/>
              </a:rPr>
              <a:t> </a:t>
            </a:r>
            <a:r>
              <a:rPr sz="2150" spc="60" dirty="0">
                <a:latin typeface="Symbol"/>
                <a:cs typeface="Symbol"/>
              </a:rPr>
              <a:t></a:t>
            </a:r>
            <a:r>
              <a:rPr sz="2150" spc="140" dirty="0">
                <a:latin typeface="Times New Roman"/>
                <a:cs typeface="Times New Roman"/>
              </a:rPr>
              <a:t> </a:t>
            </a:r>
            <a:r>
              <a:rPr sz="2150" spc="105" dirty="0">
                <a:latin typeface="Symbol"/>
                <a:cs typeface="Symbol"/>
              </a:rPr>
              <a:t></a:t>
            </a:r>
            <a:r>
              <a:rPr sz="1875" spc="30" baseline="-24444" dirty="0">
                <a:latin typeface="Times New Roman"/>
                <a:cs typeface="Times New Roman"/>
              </a:rPr>
              <a:t>3</a:t>
            </a:r>
            <a:r>
              <a:rPr sz="1875" baseline="-24444" dirty="0">
                <a:latin typeface="Times New Roman"/>
                <a:cs typeface="Times New Roman"/>
              </a:rPr>
              <a:t> </a:t>
            </a:r>
            <a:r>
              <a:rPr sz="1875" spc="195" baseline="-24444" dirty="0">
                <a:latin typeface="Times New Roman"/>
                <a:cs typeface="Times New Roman"/>
              </a:rPr>
              <a:t> </a:t>
            </a:r>
            <a:r>
              <a:rPr sz="2150" spc="110" dirty="0">
                <a:latin typeface="Times New Roman"/>
                <a:cs typeface="Times New Roman"/>
              </a:rPr>
              <a:t>A</a:t>
            </a:r>
            <a:r>
              <a:rPr sz="1875" spc="30" baseline="-24444" dirty="0">
                <a:latin typeface="Times New Roman"/>
                <a:cs typeface="Times New Roman"/>
              </a:rPr>
              <a:t>3</a:t>
            </a:r>
            <a:r>
              <a:rPr sz="1875" baseline="-24444" dirty="0">
                <a:latin typeface="Times New Roman"/>
                <a:cs typeface="Times New Roman"/>
              </a:rPr>
              <a:t> </a:t>
            </a:r>
            <a:r>
              <a:rPr sz="1875" spc="-157" baseline="-24444" dirty="0">
                <a:latin typeface="Times New Roman"/>
                <a:cs typeface="Times New Roman"/>
              </a:rPr>
              <a:t> </a:t>
            </a:r>
            <a:r>
              <a:rPr sz="2150" spc="30" dirty="0">
                <a:latin typeface="Symbol"/>
                <a:cs typeface="Symbol"/>
              </a:rPr>
              <a:t></a:t>
            </a:r>
            <a:r>
              <a:rPr sz="2150" spc="100" dirty="0">
                <a:latin typeface="Times New Roman"/>
                <a:cs typeface="Times New Roman"/>
              </a:rPr>
              <a:t> </a:t>
            </a:r>
            <a:r>
              <a:rPr sz="2150" spc="145" dirty="0">
                <a:latin typeface="Symbol"/>
                <a:cs typeface="Symbol"/>
              </a:rPr>
              <a:t></a:t>
            </a:r>
            <a:r>
              <a:rPr sz="1875" spc="30" baseline="-24444" dirty="0">
                <a:latin typeface="Times New Roman"/>
                <a:cs typeface="Times New Roman"/>
              </a:rPr>
              <a:t>4</a:t>
            </a:r>
            <a:r>
              <a:rPr sz="1875" baseline="-24444" dirty="0">
                <a:latin typeface="Times New Roman"/>
                <a:cs typeface="Times New Roman"/>
              </a:rPr>
              <a:t>  </a:t>
            </a:r>
            <a:r>
              <a:rPr sz="1875" spc="-217" baseline="-24444" dirty="0">
                <a:latin typeface="Times New Roman"/>
                <a:cs typeface="Times New Roman"/>
              </a:rPr>
              <a:t> </a:t>
            </a:r>
            <a:r>
              <a:rPr sz="2150" spc="150" dirty="0">
                <a:latin typeface="Times New Roman"/>
                <a:cs typeface="Times New Roman"/>
              </a:rPr>
              <a:t>A</a:t>
            </a:r>
            <a:r>
              <a:rPr sz="1875" spc="30" baseline="-24444" dirty="0">
                <a:latin typeface="Times New Roman"/>
                <a:cs typeface="Times New Roman"/>
              </a:rPr>
              <a:t>4</a:t>
            </a:r>
            <a:r>
              <a:rPr sz="1875" baseline="-24444" dirty="0">
                <a:latin typeface="Times New Roman"/>
                <a:cs typeface="Times New Roman"/>
              </a:rPr>
              <a:t> </a:t>
            </a:r>
            <a:r>
              <a:rPr sz="1875" spc="-89" baseline="-24444" dirty="0">
                <a:latin typeface="Times New Roman"/>
                <a:cs typeface="Times New Roman"/>
              </a:rPr>
              <a:t> </a:t>
            </a:r>
            <a:r>
              <a:rPr sz="2150" spc="265" dirty="0">
                <a:latin typeface="Symbol"/>
                <a:cs typeface="Symbol"/>
              </a:rPr>
              <a:t></a:t>
            </a:r>
            <a:r>
              <a:rPr sz="2150" spc="30" dirty="0">
                <a:latin typeface="Times New Roman"/>
                <a:cs typeface="Times New Roman"/>
              </a:rPr>
              <a:t>.</a:t>
            </a:r>
            <a:r>
              <a:rPr sz="2150" spc="35" dirty="0">
                <a:latin typeface="Times New Roman"/>
                <a:cs typeface="Times New Roman"/>
              </a:rPr>
              <a:t>.</a:t>
            </a:r>
            <a:r>
              <a:rPr sz="2150" spc="15" dirty="0">
                <a:latin typeface="Times New Roman"/>
                <a:cs typeface="Times New Roman"/>
              </a:rPr>
              <a:t>.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086209" y="2236212"/>
            <a:ext cx="0" cy="297180"/>
          </a:xfrm>
          <a:custGeom>
            <a:avLst/>
            <a:gdLst/>
            <a:ahLst/>
            <a:cxnLst/>
            <a:rect l="l" t="t" r="r" b="b"/>
            <a:pathLst>
              <a:path h="297180">
                <a:moveTo>
                  <a:pt x="0" y="0"/>
                </a:moveTo>
                <a:lnTo>
                  <a:pt x="0" y="296641"/>
                </a:lnTo>
              </a:path>
            </a:pathLst>
          </a:custGeom>
          <a:ln w="63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91" y="2236212"/>
            <a:ext cx="0" cy="297180"/>
          </a:xfrm>
          <a:custGeom>
            <a:avLst/>
            <a:gdLst/>
            <a:ahLst/>
            <a:cxnLst/>
            <a:rect l="l" t="t" r="r" b="b"/>
            <a:pathLst>
              <a:path h="297180">
                <a:moveTo>
                  <a:pt x="0" y="0"/>
                </a:moveTo>
                <a:lnTo>
                  <a:pt x="0" y="296641"/>
                </a:lnTo>
              </a:path>
            </a:pathLst>
          </a:custGeom>
          <a:ln w="63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070616" y="2183153"/>
            <a:ext cx="28448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00" spc="55" dirty="0">
                <a:latin typeface="Symbol"/>
                <a:cs typeface="Symbol"/>
              </a:rPr>
              <a:t></a:t>
            </a:r>
            <a:r>
              <a:rPr sz="2100" b="1" spc="82" baseline="-19841" dirty="0">
                <a:latin typeface="Verdana"/>
                <a:cs typeface="Verdana"/>
              </a:rPr>
              <a:t>i</a:t>
            </a:r>
            <a:endParaRPr sz="2100" baseline="-19841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17394" y="2246757"/>
            <a:ext cx="45377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adalah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koefisien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stoikiometri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reaksi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98294" y="2816461"/>
            <a:ext cx="3657600" cy="1264285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55"/>
              </a:spcBef>
            </a:pPr>
            <a:r>
              <a:rPr sz="2000" spc="-15" dirty="0">
                <a:latin typeface="Verdana"/>
                <a:cs typeface="Verdana"/>
              </a:rPr>
              <a:t>Konvensi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tanda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</a:t>
            </a:r>
            <a:r>
              <a:rPr sz="1950" baseline="-21367" dirty="0">
                <a:latin typeface="Verdana"/>
                <a:cs typeface="Verdana"/>
              </a:rPr>
              <a:t>i</a:t>
            </a:r>
            <a:r>
              <a:rPr sz="2000" dirty="0">
                <a:latin typeface="Verdana"/>
                <a:cs typeface="Verdana"/>
              </a:rPr>
              <a:t>:</a:t>
            </a:r>
            <a:endParaRPr sz="2000">
              <a:latin typeface="Verdana"/>
              <a:cs typeface="Verdana"/>
            </a:endParaRPr>
          </a:p>
          <a:p>
            <a:pPr marL="398145" indent="-347980">
              <a:lnSpc>
                <a:spcPct val="100000"/>
              </a:lnSpc>
              <a:spcBef>
                <a:spcPts val="855"/>
              </a:spcBef>
              <a:buChar char="•"/>
              <a:tabLst>
                <a:tab pos="398145" algn="l"/>
                <a:tab pos="398780" algn="l"/>
              </a:tabLst>
            </a:pPr>
            <a:r>
              <a:rPr sz="2000" spc="-10" dirty="0">
                <a:latin typeface="Verdana"/>
                <a:cs typeface="Verdana"/>
              </a:rPr>
              <a:t>Positif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(+)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produk</a:t>
            </a:r>
            <a:endParaRPr sz="2000">
              <a:latin typeface="Verdana"/>
              <a:cs typeface="Verdana"/>
            </a:endParaRPr>
          </a:p>
          <a:p>
            <a:pPr marL="398145" indent="-347980">
              <a:lnSpc>
                <a:spcPct val="100000"/>
              </a:lnSpc>
              <a:spcBef>
                <a:spcPts val="840"/>
              </a:spcBef>
              <a:buChar char="•"/>
              <a:tabLst>
                <a:tab pos="398145" algn="l"/>
                <a:tab pos="398780" algn="l"/>
              </a:tabLst>
            </a:pPr>
            <a:r>
              <a:rPr sz="2000" spc="-5" dirty="0">
                <a:latin typeface="Verdana"/>
                <a:cs typeface="Verdana"/>
              </a:rPr>
              <a:t>Negatif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(-)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reaktan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006345" y="4304558"/>
            <a:ext cx="3610610" cy="139954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00"/>
              </a:spcBef>
            </a:pPr>
            <a:r>
              <a:rPr sz="2000" spc="-10" dirty="0">
                <a:solidFill>
                  <a:srgbClr val="FF0000"/>
                </a:solidFill>
                <a:latin typeface="Verdana"/>
                <a:cs typeface="Verdana"/>
              </a:rPr>
              <a:t>CONTOH:</a:t>
            </a:r>
            <a:endParaRPr sz="2000">
              <a:latin typeface="Verdana"/>
              <a:cs typeface="Verdana"/>
            </a:endParaRPr>
          </a:p>
          <a:p>
            <a:pPr marL="660400">
              <a:lnSpc>
                <a:spcPct val="100000"/>
              </a:lnSpc>
              <a:spcBef>
                <a:spcPts val="605"/>
              </a:spcBef>
            </a:pPr>
            <a:r>
              <a:rPr sz="2000" spc="10" dirty="0">
                <a:latin typeface="Verdana"/>
                <a:cs typeface="Verdana"/>
              </a:rPr>
              <a:t>N</a:t>
            </a:r>
            <a:r>
              <a:rPr sz="1950" spc="15" baseline="-21367" dirty="0">
                <a:latin typeface="Verdana"/>
                <a:cs typeface="Verdana"/>
              </a:rPr>
              <a:t>2</a:t>
            </a:r>
            <a:r>
              <a:rPr sz="1950" spc="337" baseline="-21367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+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5" dirty="0">
                <a:latin typeface="Verdana"/>
                <a:cs typeface="Verdana"/>
              </a:rPr>
              <a:t>3H</a:t>
            </a:r>
            <a:r>
              <a:rPr sz="1950" spc="7" baseline="-21367" dirty="0">
                <a:latin typeface="Verdana"/>
                <a:cs typeface="Verdana"/>
              </a:rPr>
              <a:t>2</a:t>
            </a:r>
            <a:r>
              <a:rPr sz="1950" spc="322" baseline="-21367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Verdana"/>
                <a:cs typeface="Verdana"/>
              </a:rPr>
              <a:t>2NH</a:t>
            </a:r>
            <a:r>
              <a:rPr sz="1950" spc="7" baseline="-21367" dirty="0">
                <a:latin typeface="Verdana"/>
                <a:cs typeface="Verdana"/>
              </a:rPr>
              <a:t>3</a:t>
            </a:r>
            <a:endParaRPr sz="1950" baseline="-21367">
              <a:latin typeface="Verdana"/>
              <a:cs typeface="Verdana"/>
            </a:endParaRPr>
          </a:p>
          <a:p>
            <a:pPr marL="681355">
              <a:lnSpc>
                <a:spcPct val="100000"/>
              </a:lnSpc>
              <a:spcBef>
                <a:spcPts val="2405"/>
              </a:spcBef>
              <a:tabLst>
                <a:tab pos="1189355" algn="l"/>
                <a:tab pos="2443480" algn="l"/>
                <a:tab pos="2951480" algn="l"/>
              </a:tabLst>
            </a:pPr>
            <a:r>
              <a:rPr sz="2000" spc="80" dirty="0">
                <a:latin typeface="Symbol"/>
                <a:cs typeface="Symbol"/>
              </a:rPr>
              <a:t></a:t>
            </a:r>
            <a:r>
              <a:rPr sz="2100" b="1" spc="-127" baseline="-19841" dirty="0">
                <a:latin typeface="Verdana"/>
                <a:cs typeface="Verdana"/>
              </a:rPr>
              <a:t>N</a:t>
            </a:r>
            <a:r>
              <a:rPr sz="1500" b="1" spc="22" baseline="-47222" dirty="0">
                <a:latin typeface="Verdana"/>
                <a:cs typeface="Verdana"/>
              </a:rPr>
              <a:t>2</a:t>
            </a:r>
            <a:r>
              <a:rPr sz="1500" b="1" baseline="-47222" dirty="0">
                <a:latin typeface="Verdana"/>
                <a:cs typeface="Verdana"/>
              </a:rPr>
              <a:t>	</a:t>
            </a:r>
            <a:r>
              <a:rPr sz="2000" spc="25" dirty="0">
                <a:latin typeface="Symbol"/>
                <a:cs typeface="Symbol"/>
              </a:rPr>
              <a:t>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190" dirty="0">
                <a:latin typeface="Symbol"/>
                <a:cs typeface="Symbol"/>
              </a:rPr>
              <a:t></a:t>
            </a:r>
            <a:r>
              <a:rPr sz="2000" b="1" spc="30" dirty="0">
                <a:latin typeface="Verdana"/>
                <a:cs typeface="Verdana"/>
              </a:rPr>
              <a:t>1</a:t>
            </a:r>
            <a:r>
              <a:rPr sz="2000" b="1" dirty="0">
                <a:latin typeface="Verdana"/>
                <a:cs typeface="Verdana"/>
              </a:rPr>
              <a:t>	</a:t>
            </a:r>
            <a:r>
              <a:rPr sz="2000" spc="75" dirty="0">
                <a:latin typeface="Symbol"/>
                <a:cs typeface="Symbol"/>
              </a:rPr>
              <a:t></a:t>
            </a:r>
            <a:r>
              <a:rPr sz="2100" b="1" spc="-104" baseline="-19841" dirty="0">
                <a:latin typeface="Verdana"/>
                <a:cs typeface="Verdana"/>
              </a:rPr>
              <a:t>H</a:t>
            </a:r>
            <a:r>
              <a:rPr sz="1500" b="1" spc="22" baseline="-47222" dirty="0">
                <a:latin typeface="Verdana"/>
                <a:cs typeface="Verdana"/>
              </a:rPr>
              <a:t>2</a:t>
            </a:r>
            <a:r>
              <a:rPr sz="1500" b="1" baseline="-47222" dirty="0">
                <a:latin typeface="Verdana"/>
                <a:cs typeface="Verdana"/>
              </a:rPr>
              <a:t>	</a:t>
            </a:r>
            <a:r>
              <a:rPr sz="2000" spc="25" dirty="0">
                <a:latin typeface="Symbol"/>
                <a:cs typeface="Symbol"/>
              </a:rPr>
              <a:t>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Symbol"/>
                <a:cs typeface="Symbol"/>
              </a:rPr>
              <a:t></a:t>
            </a:r>
            <a:r>
              <a:rPr sz="2000" spc="-210" dirty="0">
                <a:latin typeface="Times New Roman"/>
                <a:cs typeface="Times New Roman"/>
              </a:rPr>
              <a:t> </a:t>
            </a:r>
            <a:r>
              <a:rPr sz="2000" b="1" spc="30" dirty="0">
                <a:latin typeface="Verdana"/>
                <a:cs typeface="Verdana"/>
              </a:rPr>
              <a:t>3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83249" y="5370615"/>
            <a:ext cx="42100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25" dirty="0">
                <a:latin typeface="Symbol"/>
                <a:cs typeface="Symbol"/>
              </a:rPr>
              <a:t>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b="1" spc="30" dirty="0">
                <a:latin typeface="Verdana"/>
                <a:cs typeface="Verdana"/>
              </a:rPr>
              <a:t>2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98324" y="5434527"/>
            <a:ext cx="60642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000" spc="15" baseline="13888" dirty="0">
                <a:latin typeface="Symbol"/>
                <a:cs typeface="Symbol"/>
              </a:rPr>
              <a:t></a:t>
            </a:r>
            <a:r>
              <a:rPr sz="1400" b="1" spc="10" dirty="0">
                <a:latin typeface="Verdana"/>
                <a:cs typeface="Verdana"/>
              </a:rPr>
              <a:t>NH</a:t>
            </a:r>
            <a:r>
              <a:rPr sz="1500" b="1" spc="15" baseline="-19444" dirty="0">
                <a:latin typeface="Verdana"/>
                <a:cs typeface="Verdana"/>
              </a:rPr>
              <a:t>3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64848" y="6349656"/>
            <a:ext cx="8763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Verdana"/>
                <a:cs typeface="Verdana"/>
              </a:rPr>
              <a:t>i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0805" y="6184543"/>
            <a:ext cx="8763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Verdana"/>
                <a:cs typeface="Verdana"/>
              </a:rPr>
              <a:t>i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650464" y="6018354"/>
            <a:ext cx="1709420" cy="3638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  </a:t>
            </a:r>
            <a:r>
              <a:rPr sz="2100" spc="-217" baseline="35714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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3300" spc="37" baseline="-5050" dirty="0">
                <a:latin typeface="Symbol"/>
                <a:cs typeface="Symbol"/>
              </a:rPr>
              <a:t></a:t>
            </a:r>
            <a:r>
              <a:rPr sz="3300" spc="-270" baseline="-505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Symbol"/>
                <a:cs typeface="Symbol"/>
              </a:rPr>
              <a:t></a:t>
            </a:r>
            <a:r>
              <a:rPr sz="2100" b="1" spc="7" baseline="-19841" dirty="0">
                <a:latin typeface="Verdana"/>
                <a:cs typeface="Verdana"/>
              </a:rPr>
              <a:t>i</a:t>
            </a:r>
            <a:r>
              <a:rPr sz="2100" b="1" spc="-195" baseline="-19841" dirty="0">
                <a:latin typeface="Verdana"/>
                <a:cs typeface="Verdana"/>
              </a:rPr>
              <a:t> 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296400" y="6051374"/>
            <a:ext cx="418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Verdana"/>
                <a:cs typeface="Verdana"/>
              </a:rPr>
              <a:t>(5)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80869" y="1007821"/>
            <a:ext cx="771334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adalah </a:t>
            </a:r>
            <a:r>
              <a:rPr sz="2000" dirty="0">
                <a:latin typeface="Verdana"/>
                <a:cs typeface="Verdana"/>
              </a:rPr>
              <a:t>enthalpy </a:t>
            </a:r>
            <a:r>
              <a:rPr sz="2000" spc="-5" dirty="0">
                <a:latin typeface="Verdana"/>
                <a:cs typeface="Verdana"/>
              </a:rPr>
              <a:t>spesies </a:t>
            </a:r>
            <a:r>
              <a:rPr sz="2000" dirty="0">
                <a:latin typeface="Verdana"/>
                <a:cs typeface="Verdana"/>
              </a:rPr>
              <a:t>i </a:t>
            </a:r>
            <a:r>
              <a:rPr sz="2000" spc="-5" dirty="0">
                <a:latin typeface="Verdana"/>
                <a:cs typeface="Verdana"/>
              </a:rPr>
              <a:t>pada keadaan </a:t>
            </a:r>
            <a:r>
              <a:rPr sz="2000" spc="-40" dirty="0">
                <a:latin typeface="Verdana"/>
                <a:cs typeface="Verdana"/>
              </a:rPr>
              <a:t>standar, </a:t>
            </a:r>
            <a:r>
              <a:rPr sz="2000" spc="-10" dirty="0">
                <a:latin typeface="Verdana"/>
                <a:cs typeface="Verdana"/>
              </a:rPr>
              <a:t>yaitu </a:t>
            </a:r>
            <a:r>
              <a:rPr sz="2000" spc="-5" dirty="0">
                <a:latin typeface="Verdana"/>
                <a:cs typeface="Verdana"/>
              </a:rPr>
              <a:t>sama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dengan </a:t>
            </a:r>
            <a:r>
              <a:rPr sz="2000" spc="-5" dirty="0">
                <a:latin typeface="Verdana"/>
                <a:cs typeface="Verdana"/>
              </a:rPr>
              <a:t>panas pembentukan </a:t>
            </a:r>
            <a:r>
              <a:rPr sz="2000" dirty="0">
                <a:latin typeface="Verdana"/>
                <a:cs typeface="Verdana"/>
              </a:rPr>
              <a:t>standar </a:t>
            </a:r>
            <a:r>
              <a:rPr sz="2000" spc="-5" dirty="0">
                <a:latin typeface="Verdana"/>
                <a:cs typeface="Verdana"/>
              </a:rPr>
              <a:t>ditambah dengan 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enthalpy pada keadaan </a:t>
            </a:r>
            <a:r>
              <a:rPr sz="2000" dirty="0">
                <a:latin typeface="Verdana"/>
                <a:cs typeface="Verdana"/>
              </a:rPr>
              <a:t>standar </a:t>
            </a:r>
            <a:r>
              <a:rPr sz="2000" spc="-5" dirty="0">
                <a:latin typeface="Verdana"/>
                <a:cs typeface="Verdana"/>
              </a:rPr>
              <a:t>dari </a:t>
            </a:r>
            <a:r>
              <a:rPr sz="2000" dirty="0">
                <a:latin typeface="Verdana"/>
                <a:cs typeface="Verdana"/>
              </a:rPr>
              <a:t>semua </a:t>
            </a:r>
            <a:r>
              <a:rPr sz="2000" spc="-5" dirty="0">
                <a:latin typeface="Verdana"/>
                <a:cs typeface="Verdana"/>
              </a:rPr>
              <a:t>elemen-elemen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penyusunnya.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13876" y="1142651"/>
            <a:ext cx="869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Verdana"/>
                <a:cs typeface="Verdana"/>
              </a:rPr>
              <a:t>i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3643" y="888183"/>
            <a:ext cx="38735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b="1" baseline="-25000" dirty="0">
                <a:latin typeface="Verdana"/>
                <a:cs typeface="Verdana"/>
              </a:rPr>
              <a:t>H</a:t>
            </a:r>
            <a:r>
              <a:rPr sz="1400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58594" y="2843911"/>
            <a:ext cx="8137525" cy="22142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Jika </a:t>
            </a:r>
            <a:r>
              <a:rPr sz="2000" spc="-5" dirty="0">
                <a:latin typeface="Verdana"/>
                <a:cs typeface="Verdana"/>
              </a:rPr>
              <a:t>sebagai dasar </a:t>
            </a:r>
            <a:r>
              <a:rPr sz="2000" dirty="0">
                <a:latin typeface="Verdana"/>
                <a:cs typeface="Verdana"/>
              </a:rPr>
              <a:t>perhitungan </a:t>
            </a:r>
            <a:r>
              <a:rPr sz="2000" spc="-5" dirty="0">
                <a:latin typeface="Verdana"/>
                <a:cs typeface="Verdana"/>
              </a:rPr>
              <a:t>diambil enthalpy pada keadaan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standar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elemen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penyusun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= </a:t>
            </a:r>
            <a:r>
              <a:rPr sz="2000" spc="-5" dirty="0">
                <a:latin typeface="Verdana"/>
                <a:cs typeface="Verdana"/>
              </a:rPr>
              <a:t>0, </a:t>
            </a:r>
            <a:r>
              <a:rPr sz="2000" dirty="0">
                <a:latin typeface="Verdana"/>
                <a:cs typeface="Verdana"/>
              </a:rPr>
              <a:t>maka: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50" dirty="0">
              <a:latin typeface="Verdana"/>
              <a:cs typeface="Verdana"/>
            </a:endParaRPr>
          </a:p>
          <a:p>
            <a:pPr marL="876935">
              <a:lnSpc>
                <a:spcPts val="1705"/>
              </a:lnSpc>
              <a:tabLst>
                <a:tab pos="5067300" algn="l"/>
              </a:tabLst>
            </a:pPr>
            <a:r>
              <a:rPr sz="3000" b="1" spc="7" baseline="2777" dirty="0">
                <a:latin typeface="Verdana"/>
                <a:cs typeface="Verdana"/>
              </a:rPr>
              <a:t>H</a:t>
            </a:r>
            <a:r>
              <a:rPr sz="2100" spc="7" baseline="39682" dirty="0">
                <a:latin typeface="Symbol"/>
                <a:cs typeface="Symbol"/>
              </a:rPr>
              <a:t></a:t>
            </a:r>
            <a:r>
              <a:rPr sz="2100" spc="7" baseline="39682" dirty="0">
                <a:latin typeface="Times New Roman"/>
                <a:cs typeface="Times New Roman"/>
              </a:rPr>
              <a:t> </a:t>
            </a:r>
            <a:r>
              <a:rPr sz="2100" spc="307" baseline="39682" dirty="0">
                <a:latin typeface="Times New Roman"/>
                <a:cs typeface="Times New Roman"/>
              </a:rPr>
              <a:t> </a:t>
            </a:r>
            <a:r>
              <a:rPr sz="3000" spc="22" baseline="2777" dirty="0">
                <a:latin typeface="Symbol"/>
                <a:cs typeface="Symbol"/>
              </a:rPr>
              <a:t></a:t>
            </a:r>
            <a:r>
              <a:rPr sz="3000" spc="300" baseline="2777" dirty="0">
                <a:latin typeface="Times New Roman"/>
                <a:cs typeface="Times New Roman"/>
              </a:rPr>
              <a:t> </a:t>
            </a:r>
            <a:r>
              <a:rPr sz="3000" spc="15" baseline="2777" dirty="0">
                <a:latin typeface="Symbol"/>
                <a:cs typeface="Symbol"/>
              </a:rPr>
              <a:t></a:t>
            </a:r>
            <a:r>
              <a:rPr sz="3000" b="1" spc="15" baseline="2777" dirty="0">
                <a:latin typeface="Verdana"/>
                <a:cs typeface="Verdana"/>
              </a:rPr>
              <a:t>H</a:t>
            </a:r>
            <a:r>
              <a:rPr sz="2100" spc="15" baseline="39682" dirty="0">
                <a:latin typeface="Symbol"/>
                <a:cs typeface="Symbol"/>
              </a:rPr>
              <a:t></a:t>
            </a:r>
            <a:r>
              <a:rPr sz="2100" spc="15" baseline="39682" dirty="0">
                <a:latin typeface="Times New Roman"/>
                <a:cs typeface="Times New Roman"/>
              </a:rPr>
              <a:t>	</a:t>
            </a:r>
            <a:r>
              <a:rPr lang="en-US" sz="2100" spc="15" baseline="39682" dirty="0">
                <a:latin typeface="Times New Roman"/>
                <a:cs typeface="Times New Roman"/>
              </a:rPr>
              <a:t>			</a:t>
            </a:r>
            <a:r>
              <a:rPr sz="2000" spc="-5" dirty="0">
                <a:latin typeface="Verdana"/>
                <a:cs typeface="Verdana"/>
              </a:rPr>
              <a:t>(6)</a:t>
            </a:r>
            <a:endParaRPr sz="2000" dirty="0">
              <a:latin typeface="Verdana"/>
              <a:cs typeface="Verdana"/>
            </a:endParaRPr>
          </a:p>
          <a:p>
            <a:pPr marL="1082675">
              <a:lnSpc>
                <a:spcPts val="985"/>
              </a:lnSpc>
              <a:tabLst>
                <a:tab pos="1911350" algn="l"/>
              </a:tabLst>
            </a:pPr>
            <a:r>
              <a:rPr sz="1400" b="1" spc="5" dirty="0">
                <a:latin typeface="Verdana"/>
                <a:cs typeface="Verdana"/>
              </a:rPr>
              <a:t>i	</a:t>
            </a:r>
            <a:r>
              <a:rPr sz="1400" b="1" spc="-40" dirty="0">
                <a:latin typeface="Verdana"/>
                <a:cs typeface="Verdana"/>
              </a:rPr>
              <a:t>f</a:t>
            </a:r>
            <a:r>
              <a:rPr sz="1500" b="1" spc="-60" baseline="-19444" dirty="0">
                <a:latin typeface="Verdana"/>
                <a:cs typeface="Verdana"/>
              </a:rPr>
              <a:t>i</a:t>
            </a:r>
            <a:endParaRPr sz="1500" baseline="-19444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550" dirty="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Jika</a:t>
            </a:r>
            <a:r>
              <a:rPr sz="2000" spc="-5" dirty="0">
                <a:latin typeface="Verdana"/>
                <a:cs typeface="Verdana"/>
              </a:rPr>
              <a:t> pers.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(6)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ini </a:t>
            </a:r>
            <a:r>
              <a:rPr sz="2000" spc="-5" dirty="0">
                <a:latin typeface="Verdana"/>
                <a:cs typeface="Verdana"/>
              </a:rPr>
              <a:t>disubstitusikan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15" dirty="0">
                <a:latin typeface="Verdana"/>
                <a:cs typeface="Verdana"/>
              </a:rPr>
              <a:t>ke </a:t>
            </a:r>
            <a:r>
              <a:rPr sz="2000" spc="-5" dirty="0">
                <a:latin typeface="Verdana"/>
                <a:cs typeface="Verdana"/>
              </a:rPr>
              <a:t>pers.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(5):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9217" y="5804065"/>
            <a:ext cx="8763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Verdana"/>
                <a:cs typeface="Verdana"/>
              </a:rPr>
              <a:t>i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79905" y="5638951"/>
            <a:ext cx="18542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00" b="1" spc="-40" dirty="0">
                <a:latin typeface="Verdana"/>
                <a:cs typeface="Verdana"/>
              </a:rPr>
              <a:t>f</a:t>
            </a:r>
            <a:r>
              <a:rPr sz="1500" b="1" spc="-60" baseline="-19444" dirty="0">
                <a:latin typeface="Verdana"/>
                <a:cs typeface="Verdana"/>
              </a:rPr>
              <a:t>i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65128" y="5472762"/>
            <a:ext cx="1887855" cy="3638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  </a:t>
            </a:r>
            <a:r>
              <a:rPr sz="2100" spc="-217" baseline="35714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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3300" spc="37" baseline="-5050" dirty="0">
                <a:latin typeface="Symbol"/>
                <a:cs typeface="Symbol"/>
              </a:rPr>
              <a:t></a:t>
            </a:r>
            <a:r>
              <a:rPr sz="3300" spc="-277" baseline="-5050" dirty="0">
                <a:latin typeface="Times New Roman"/>
                <a:cs typeface="Times New Roman"/>
              </a:rPr>
              <a:t> </a:t>
            </a:r>
            <a:r>
              <a:rPr sz="2000" spc="100" dirty="0">
                <a:latin typeface="Symbol"/>
                <a:cs typeface="Symbol"/>
              </a:rPr>
              <a:t></a:t>
            </a:r>
            <a:r>
              <a:rPr sz="2100" b="1" spc="7" baseline="-19841" dirty="0">
                <a:latin typeface="Verdana"/>
                <a:cs typeface="Verdana"/>
              </a:rPr>
              <a:t>i</a:t>
            </a:r>
            <a:r>
              <a:rPr sz="2100" b="1" spc="37" baseline="-19841" dirty="0">
                <a:latin typeface="Verdana"/>
                <a:cs typeface="Verdana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72600" y="5428448"/>
            <a:ext cx="418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Verdana"/>
                <a:cs typeface="Verdana"/>
              </a:rPr>
              <a:t>(7)</a:t>
            </a:r>
            <a:endParaRPr sz="2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45894" y="550926"/>
            <a:ext cx="7923530" cy="37674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 marR="431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Untuk reaksi </a:t>
            </a:r>
            <a:r>
              <a:rPr sz="2000" spc="-35" dirty="0">
                <a:latin typeface="Verdana"/>
                <a:cs typeface="Verdana"/>
              </a:rPr>
              <a:t>standar, </a:t>
            </a:r>
            <a:r>
              <a:rPr sz="2000" spc="-5" dirty="0">
                <a:latin typeface="Verdana"/>
                <a:cs typeface="Verdana"/>
              </a:rPr>
              <a:t>produk dan </a:t>
            </a:r>
            <a:r>
              <a:rPr sz="2000" dirty="0">
                <a:latin typeface="Verdana"/>
                <a:cs typeface="Verdana"/>
              </a:rPr>
              <a:t>reaktan </a:t>
            </a:r>
            <a:r>
              <a:rPr sz="2000" spc="-5" dirty="0">
                <a:latin typeface="Verdana"/>
                <a:cs typeface="Verdana"/>
              </a:rPr>
              <a:t>selalu </a:t>
            </a:r>
            <a:r>
              <a:rPr sz="2000" spc="-10" dirty="0">
                <a:latin typeface="Verdana"/>
                <a:cs typeface="Verdana"/>
              </a:rPr>
              <a:t>berada </a:t>
            </a:r>
            <a:r>
              <a:rPr sz="2000" spc="-5" dirty="0">
                <a:latin typeface="Verdana"/>
                <a:cs typeface="Verdana"/>
              </a:rPr>
              <a:t>pada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keadaan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35" dirty="0">
                <a:latin typeface="Verdana"/>
                <a:cs typeface="Verdana"/>
              </a:rPr>
              <a:t>standar,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yaitu</a:t>
            </a:r>
            <a:r>
              <a:rPr sz="2000" dirty="0">
                <a:latin typeface="Verdana"/>
                <a:cs typeface="Verdana"/>
              </a:rPr>
              <a:t> tekanan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1 </a:t>
            </a:r>
            <a:r>
              <a:rPr sz="2000" spc="-80" dirty="0">
                <a:latin typeface="Verdana"/>
                <a:cs typeface="Verdana"/>
              </a:rPr>
              <a:t>bar,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sehingga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enthalpy 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keadaan </a:t>
            </a:r>
            <a:r>
              <a:rPr sz="2000" dirty="0">
                <a:latin typeface="Verdana"/>
                <a:cs typeface="Verdana"/>
              </a:rPr>
              <a:t>standar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15" dirty="0">
                <a:latin typeface="Verdana"/>
                <a:cs typeface="Verdana"/>
              </a:rPr>
              <a:t>hanya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merupakan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fungsi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dari </a:t>
            </a:r>
            <a:r>
              <a:rPr sz="2000" spc="-10" dirty="0">
                <a:latin typeface="Verdana"/>
                <a:cs typeface="Verdana"/>
              </a:rPr>
              <a:t>temperatur: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400">
              <a:latin typeface="Verdana"/>
              <a:cs typeface="Verdana"/>
            </a:endParaRPr>
          </a:p>
          <a:p>
            <a:pPr marL="810895">
              <a:lnSpc>
                <a:spcPts val="1750"/>
              </a:lnSpc>
              <a:spcBef>
                <a:spcPts val="1845"/>
              </a:spcBef>
            </a:pPr>
            <a:r>
              <a:rPr sz="2000" b="1" spc="10" dirty="0">
                <a:latin typeface="Verdana"/>
                <a:cs typeface="Verdana"/>
              </a:rPr>
              <a:t>dH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r>
              <a:rPr sz="2100" spc="254" baseline="35714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b="1" spc="45" dirty="0">
                <a:latin typeface="Verdana"/>
                <a:cs typeface="Verdana"/>
              </a:rPr>
              <a:t>C</a:t>
            </a:r>
            <a:r>
              <a:rPr sz="2100" spc="67" baseline="35714" dirty="0">
                <a:latin typeface="Symbol"/>
                <a:cs typeface="Symbol"/>
              </a:rPr>
              <a:t></a:t>
            </a:r>
            <a:r>
              <a:rPr sz="2100" spc="67" baseline="35714" dirty="0">
                <a:latin typeface="Times New Roman"/>
                <a:cs typeface="Times New Roman"/>
              </a:rPr>
              <a:t> </a:t>
            </a:r>
            <a:r>
              <a:rPr sz="2100" spc="292" baseline="35714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  <a:p>
            <a:pPr marL="1194435">
              <a:lnSpc>
                <a:spcPts val="1030"/>
              </a:lnSpc>
              <a:tabLst>
                <a:tab pos="1823085" algn="l"/>
              </a:tabLst>
            </a:pPr>
            <a:r>
              <a:rPr sz="1400" b="1" spc="5" dirty="0">
                <a:latin typeface="Verdana"/>
                <a:cs typeface="Verdana"/>
              </a:rPr>
              <a:t>i	</a:t>
            </a:r>
            <a:r>
              <a:rPr sz="1400" b="1" spc="-85" dirty="0">
                <a:latin typeface="Verdana"/>
                <a:cs typeface="Verdana"/>
              </a:rPr>
              <a:t>P</a:t>
            </a:r>
            <a:r>
              <a:rPr sz="1500" b="1" spc="-127" baseline="-19444" dirty="0">
                <a:latin typeface="Verdana"/>
                <a:cs typeface="Verdana"/>
              </a:rPr>
              <a:t>i</a:t>
            </a:r>
            <a:endParaRPr sz="1500" baseline="-19444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700">
              <a:latin typeface="Verdana"/>
              <a:cs typeface="Verdana"/>
            </a:endParaRPr>
          </a:p>
          <a:p>
            <a:pPr marL="111125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Jika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dikalikan</a:t>
            </a:r>
            <a:r>
              <a:rPr sz="2000" dirty="0">
                <a:latin typeface="Verdana"/>
                <a:cs typeface="Verdana"/>
              </a:rPr>
              <a:t> dengan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</a:t>
            </a:r>
            <a:r>
              <a:rPr sz="1950" baseline="-21367" dirty="0">
                <a:latin typeface="Verdana"/>
                <a:cs typeface="Verdana"/>
              </a:rPr>
              <a:t>i</a:t>
            </a:r>
            <a:r>
              <a:rPr sz="1950" spc="322" baseline="-21367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:</a:t>
            </a:r>
            <a:endParaRPr sz="2000">
              <a:latin typeface="Verdana"/>
              <a:cs typeface="Verdana"/>
            </a:endParaRPr>
          </a:p>
          <a:p>
            <a:pPr marL="767715">
              <a:lnSpc>
                <a:spcPts val="1750"/>
              </a:lnSpc>
              <a:spcBef>
                <a:spcPts val="2010"/>
              </a:spcBef>
              <a:tabLst>
                <a:tab pos="2132330" algn="l"/>
              </a:tabLst>
            </a:pPr>
            <a:r>
              <a:rPr sz="2000" spc="55" dirty="0">
                <a:latin typeface="Symbol"/>
                <a:cs typeface="Symbol"/>
              </a:rPr>
              <a:t></a:t>
            </a:r>
            <a:r>
              <a:rPr sz="2100" b="1" spc="82" baseline="-19841" dirty="0">
                <a:latin typeface="Verdana"/>
                <a:cs typeface="Verdana"/>
              </a:rPr>
              <a:t>i</a:t>
            </a:r>
            <a:r>
              <a:rPr sz="2100" b="1" spc="-52" baseline="-19841" dirty="0">
                <a:latin typeface="Verdana"/>
                <a:cs typeface="Verdana"/>
              </a:rPr>
              <a:t> </a:t>
            </a:r>
            <a:r>
              <a:rPr sz="2000" b="1" spc="5" dirty="0">
                <a:latin typeface="Verdana"/>
                <a:cs typeface="Verdana"/>
              </a:rPr>
              <a:t>dH</a:t>
            </a:r>
            <a:r>
              <a:rPr sz="2100" spc="7" baseline="35714" dirty="0">
                <a:latin typeface="Symbol"/>
                <a:cs typeface="Symbol"/>
              </a:rPr>
              <a:t></a:t>
            </a:r>
            <a:r>
              <a:rPr sz="2100" spc="7" baseline="35714" dirty="0">
                <a:latin typeface="Times New Roman"/>
                <a:cs typeface="Times New Roman"/>
              </a:rPr>
              <a:t> </a:t>
            </a:r>
            <a:r>
              <a:rPr sz="2100" spc="300" baseline="35714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</a:t>
            </a:r>
            <a:r>
              <a:rPr sz="2000" spc="15" dirty="0">
                <a:latin typeface="Times New Roman"/>
                <a:cs typeface="Times New Roman"/>
              </a:rPr>
              <a:t>	</a:t>
            </a:r>
            <a:r>
              <a:rPr sz="2000" b="1" spc="45" dirty="0">
                <a:latin typeface="Verdana"/>
                <a:cs typeface="Verdana"/>
              </a:rPr>
              <a:t>C</a:t>
            </a:r>
            <a:r>
              <a:rPr sz="2100" spc="67" baseline="35714" dirty="0">
                <a:latin typeface="Symbol"/>
                <a:cs typeface="Symbol"/>
              </a:rPr>
              <a:t></a:t>
            </a:r>
            <a:r>
              <a:rPr sz="2100" spc="254" baseline="35714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  <a:p>
            <a:pPr marL="1415415">
              <a:lnSpc>
                <a:spcPts val="1030"/>
              </a:lnSpc>
              <a:tabLst>
                <a:tab pos="2014220" algn="l"/>
                <a:tab pos="2314575" algn="l"/>
              </a:tabLst>
            </a:pPr>
            <a:r>
              <a:rPr sz="1400" b="1" spc="5" dirty="0">
                <a:latin typeface="Verdana"/>
                <a:cs typeface="Verdana"/>
              </a:rPr>
              <a:t>i	i	</a:t>
            </a:r>
            <a:r>
              <a:rPr sz="1400" b="1" spc="-85" dirty="0">
                <a:latin typeface="Verdana"/>
                <a:cs typeface="Verdana"/>
              </a:rPr>
              <a:t>P</a:t>
            </a:r>
            <a:r>
              <a:rPr sz="1500" b="1" spc="-127" baseline="-19444" dirty="0">
                <a:latin typeface="Verdana"/>
                <a:cs typeface="Verdana"/>
              </a:rPr>
              <a:t>i</a:t>
            </a:r>
            <a:endParaRPr sz="1500" baseline="-19444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50">
              <a:latin typeface="Verdana"/>
              <a:cs typeface="Verdana"/>
            </a:endParaRPr>
          </a:p>
          <a:p>
            <a:pPr marL="127000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Penjumlahan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semua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produk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reaktan: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26114" y="4558362"/>
            <a:ext cx="2708275" cy="3638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1898650" algn="l"/>
              </a:tabLst>
            </a:pPr>
            <a:r>
              <a:rPr sz="3300" spc="44" baseline="-5050" dirty="0">
                <a:latin typeface="Symbol"/>
                <a:cs typeface="Symbol"/>
              </a:rPr>
              <a:t></a:t>
            </a:r>
            <a:r>
              <a:rPr sz="3300" spc="-284" baseline="-5050" dirty="0">
                <a:latin typeface="Times New Roman"/>
                <a:cs typeface="Times New Roman"/>
              </a:rPr>
              <a:t> </a:t>
            </a:r>
            <a:r>
              <a:rPr sz="2000" spc="50" dirty="0">
                <a:latin typeface="Symbol"/>
                <a:cs typeface="Symbol"/>
              </a:rPr>
              <a:t></a:t>
            </a:r>
            <a:r>
              <a:rPr sz="2100" b="1" spc="75" baseline="-19841" dirty="0">
                <a:latin typeface="Verdana"/>
                <a:cs typeface="Verdana"/>
              </a:rPr>
              <a:t>i</a:t>
            </a:r>
            <a:r>
              <a:rPr sz="2100" b="1" spc="-52" baseline="-19841" dirty="0">
                <a:latin typeface="Verdana"/>
                <a:cs typeface="Verdana"/>
              </a:rPr>
              <a:t> </a:t>
            </a:r>
            <a:r>
              <a:rPr sz="2000" b="1" spc="5" dirty="0">
                <a:latin typeface="Verdana"/>
                <a:cs typeface="Verdana"/>
              </a:rPr>
              <a:t>dH</a:t>
            </a:r>
            <a:r>
              <a:rPr sz="2100" spc="7" baseline="35714" dirty="0">
                <a:latin typeface="Symbol"/>
                <a:cs typeface="Symbol"/>
              </a:rPr>
              <a:t></a:t>
            </a:r>
            <a:r>
              <a:rPr sz="2100" spc="7" baseline="35714" dirty="0">
                <a:latin typeface="Times New Roman"/>
                <a:cs typeface="Times New Roman"/>
              </a:rPr>
              <a:t> </a:t>
            </a:r>
            <a:r>
              <a:rPr sz="2100" spc="300" baseline="35714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3300" spc="44" baseline="-5050" dirty="0">
                <a:latin typeface="Symbol"/>
                <a:cs typeface="Symbol"/>
              </a:rPr>
              <a:t></a:t>
            </a:r>
            <a:r>
              <a:rPr sz="3300" spc="-277" baseline="-505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</a:t>
            </a:r>
            <a:r>
              <a:rPr sz="2000" spc="20" dirty="0">
                <a:latin typeface="Times New Roman"/>
                <a:cs typeface="Times New Roman"/>
              </a:rPr>
              <a:t>	</a:t>
            </a:r>
            <a:r>
              <a:rPr sz="2000" b="1" spc="40" dirty="0">
                <a:latin typeface="Verdana"/>
                <a:cs typeface="Verdana"/>
              </a:rPr>
              <a:t>C</a:t>
            </a:r>
            <a:r>
              <a:rPr sz="2100" spc="60" baseline="35714" dirty="0">
                <a:latin typeface="Symbol"/>
                <a:cs typeface="Symbol"/>
              </a:rPr>
              <a:t></a:t>
            </a:r>
            <a:r>
              <a:rPr sz="2100" spc="60" baseline="35714" dirty="0">
                <a:latin typeface="Times New Roman"/>
                <a:cs typeface="Times New Roman"/>
              </a:rPr>
              <a:t> </a:t>
            </a:r>
            <a:r>
              <a:rPr sz="2100" spc="240" baseline="35714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22442" y="4724551"/>
            <a:ext cx="138938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884555" algn="l"/>
                <a:tab pos="1184910" algn="l"/>
              </a:tabLst>
            </a:pPr>
            <a:r>
              <a:rPr sz="1400" b="1" spc="10" dirty="0">
                <a:latin typeface="Verdana"/>
                <a:cs typeface="Verdana"/>
              </a:rPr>
              <a:t>i	i	</a:t>
            </a:r>
            <a:r>
              <a:rPr sz="1400" b="1" spc="-85" dirty="0">
                <a:latin typeface="Verdana"/>
                <a:cs typeface="Verdana"/>
              </a:rPr>
              <a:t>P</a:t>
            </a:r>
            <a:r>
              <a:rPr sz="1500" b="1" spc="-127" baseline="-19444" dirty="0">
                <a:latin typeface="Verdana"/>
                <a:cs typeface="Verdana"/>
              </a:rPr>
              <a:t>i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8294" y="4772105"/>
            <a:ext cx="3148965" cy="830580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736600">
              <a:lnSpc>
                <a:spcPct val="100000"/>
              </a:lnSpc>
              <a:spcBef>
                <a:spcPts val="1035"/>
              </a:spcBef>
              <a:tabLst>
                <a:tab pos="2085339" algn="l"/>
              </a:tabLst>
            </a:pPr>
            <a:r>
              <a:rPr sz="1400" b="1" spc="10" dirty="0">
                <a:latin typeface="Verdana"/>
                <a:cs typeface="Verdana"/>
              </a:rPr>
              <a:t>i	i</a:t>
            </a:r>
            <a:endParaRPr sz="1400">
              <a:latin typeface="Verdana"/>
              <a:cs typeface="Verdana"/>
            </a:endParaRPr>
          </a:p>
          <a:p>
            <a:pPr marL="50800">
              <a:lnSpc>
                <a:spcPct val="100000"/>
              </a:lnSpc>
              <a:spcBef>
                <a:spcPts val="1320"/>
              </a:spcBef>
            </a:pPr>
            <a:r>
              <a:rPr sz="2000" spc="-15" dirty="0">
                <a:latin typeface="Verdana"/>
                <a:cs typeface="Verdana"/>
              </a:rPr>
              <a:t>Karena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Symbol"/>
                <a:cs typeface="Symbol"/>
              </a:rPr>
              <a:t></a:t>
            </a:r>
            <a:r>
              <a:rPr sz="1950" baseline="-21367" dirty="0">
                <a:latin typeface="Verdana"/>
                <a:cs typeface="Verdana"/>
              </a:rPr>
              <a:t>i</a:t>
            </a:r>
            <a:r>
              <a:rPr sz="1950" spc="330" baseline="-21367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konstan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maka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72600" y="4606687"/>
            <a:ext cx="418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Verdana"/>
                <a:cs typeface="Verdana"/>
              </a:rPr>
              <a:t>(8)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15619" y="5601523"/>
            <a:ext cx="134620" cy="64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50" spc="-509" dirty="0">
                <a:latin typeface="Symbol"/>
                <a:cs typeface="Symbol"/>
              </a:rPr>
              <a:t></a:t>
            </a:r>
            <a:endParaRPr sz="40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84979" y="5717451"/>
            <a:ext cx="356870" cy="774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marL="635" algn="ct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45572" y="5607834"/>
            <a:ext cx="647065" cy="64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50" spc="-105" dirty="0">
                <a:latin typeface="Symbol"/>
                <a:cs typeface="Symbol"/>
              </a:rPr>
              <a:t></a:t>
            </a:r>
            <a:r>
              <a:rPr sz="2800" spc="25" dirty="0">
                <a:latin typeface="Symbol"/>
                <a:cs typeface="Symbol"/>
              </a:rPr>
              <a:t>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b="1" spc="25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53196" y="5717451"/>
            <a:ext cx="356870" cy="774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algn="ct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72561" y="5717451"/>
            <a:ext cx="356870" cy="774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marL="635" algn="ct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22900" y="57571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5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80904" y="57571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5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63132" y="57571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5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56058" y="6006775"/>
            <a:ext cx="33972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75590" algn="l"/>
              </a:tabLst>
            </a:pPr>
            <a:r>
              <a:rPr sz="1600" b="1" spc="5" dirty="0">
                <a:latin typeface="Calibri"/>
                <a:cs typeface="Calibri"/>
              </a:rPr>
              <a:t>i	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53613" y="5763893"/>
            <a:ext cx="50038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-240" dirty="0">
                <a:latin typeface="Times New Roman"/>
                <a:cs typeface="Times New Roman"/>
              </a:rPr>
              <a:t> </a:t>
            </a:r>
            <a:r>
              <a:rPr sz="2800" b="1" spc="2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13935" y="6006775"/>
            <a:ext cx="34036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76225" algn="l"/>
              </a:tabLst>
            </a:pPr>
            <a:r>
              <a:rPr sz="1600" b="1" spc="5" dirty="0">
                <a:latin typeface="Calibri"/>
                <a:cs typeface="Calibri"/>
              </a:rPr>
              <a:t>i	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22482" y="5763893"/>
            <a:ext cx="68961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b="1" spc="-15" dirty="0">
                <a:latin typeface="Calibri"/>
                <a:cs typeface="Calibri"/>
              </a:rPr>
              <a:t>d</a:t>
            </a: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-240" dirty="0">
                <a:latin typeface="Times New Roman"/>
                <a:cs typeface="Times New Roman"/>
              </a:rPr>
              <a:t> </a:t>
            </a:r>
            <a:r>
              <a:rPr sz="2800" b="1" spc="2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43557" y="6006775"/>
            <a:ext cx="59245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28320" algn="l"/>
              </a:tabLst>
            </a:pPr>
            <a:r>
              <a:rPr sz="1600" b="1" spc="5" dirty="0">
                <a:latin typeface="Calibri"/>
                <a:cs typeface="Calibri"/>
              </a:rPr>
              <a:t>i	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41150" y="5763893"/>
            <a:ext cx="116268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951230" algn="l"/>
              </a:tabLst>
            </a:pP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Calibri"/>
                <a:cs typeface="Calibri"/>
              </a:rPr>
              <a:t>d</a:t>
            </a:r>
            <a:r>
              <a:rPr sz="2800" b="1" spc="25" dirty="0">
                <a:latin typeface="Calibri"/>
                <a:cs typeface="Calibri"/>
              </a:rPr>
              <a:t>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25" dirty="0">
                <a:latin typeface="Symbol"/>
                <a:cs typeface="Symbol"/>
              </a:rPr>
              <a:t></a:t>
            </a:r>
            <a:endParaRPr sz="28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5899" y="840651"/>
            <a:ext cx="1626235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282065" algn="l"/>
              </a:tabLst>
            </a:pPr>
            <a:r>
              <a:rPr sz="3600" spc="40" dirty="0"/>
              <a:t></a:t>
            </a:r>
            <a:r>
              <a:rPr sz="3600" spc="40" dirty="0">
                <a:latin typeface="Times New Roman"/>
                <a:cs typeface="Times New Roman"/>
              </a:rPr>
              <a:t>	</a:t>
            </a:r>
            <a:r>
              <a:rPr sz="3600" spc="40" dirty="0"/>
              <a:t>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13325" y="880304"/>
            <a:ext cx="145034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323340" algn="l"/>
              </a:tabLst>
            </a:pPr>
            <a:r>
              <a:rPr sz="1600" spc="10" dirty="0">
                <a:latin typeface="Symbol"/>
                <a:cs typeface="Symbol"/>
              </a:rPr>
              <a:t></a:t>
            </a:r>
            <a:r>
              <a:rPr sz="1600" spc="10" dirty="0">
                <a:latin typeface="Times New Roman"/>
                <a:cs typeface="Times New Roman"/>
              </a:rPr>
              <a:t>	</a:t>
            </a: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16182" y="1343602"/>
            <a:ext cx="134620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282065" algn="l"/>
              </a:tabLst>
            </a:pPr>
            <a:r>
              <a:rPr sz="1600" b="1" spc="5" dirty="0">
                <a:latin typeface="Calibri"/>
                <a:cs typeface="Calibri"/>
              </a:rPr>
              <a:t>i	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46459" y="1129975"/>
            <a:ext cx="33972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75590" algn="l"/>
              </a:tabLst>
            </a:pPr>
            <a:r>
              <a:rPr sz="1600" b="1" spc="5" dirty="0">
                <a:latin typeface="Calibri"/>
                <a:cs typeface="Calibri"/>
              </a:rPr>
              <a:t>i	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3897" y="887093"/>
            <a:ext cx="110299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721995" algn="l"/>
              </a:tabLst>
            </a:pP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b="1" spc="20" dirty="0">
                <a:latin typeface="Calibri"/>
                <a:cs typeface="Calibri"/>
              </a:rPr>
              <a:t>C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dT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44102" y="887093"/>
            <a:ext cx="90995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98500" algn="l"/>
              </a:tabLst>
            </a:pP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-240" dirty="0">
                <a:latin typeface="Times New Roman"/>
                <a:cs typeface="Times New Roman"/>
              </a:rPr>
              <a:t> </a:t>
            </a:r>
            <a:r>
              <a:rPr sz="2800" b="1" spc="25" dirty="0">
                <a:latin typeface="Calibri"/>
                <a:cs typeface="Calibri"/>
              </a:rPr>
              <a:t>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25" dirty="0">
                <a:latin typeface="Symbol"/>
                <a:cs typeface="Symbol"/>
              </a:rPr>
              <a:t>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63802" y="887093"/>
            <a:ext cx="21971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b="1" spc="25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90892" y="1129975"/>
            <a:ext cx="50419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339090" algn="l"/>
              </a:tabLst>
            </a:pPr>
            <a:r>
              <a:rPr sz="1600" b="1" spc="5" dirty="0">
                <a:latin typeface="Calibri"/>
                <a:cs typeface="Calibri"/>
              </a:rPr>
              <a:t>i	</a:t>
            </a:r>
            <a:r>
              <a:rPr sz="1600" b="1" spc="-80" dirty="0">
                <a:latin typeface="Calibri"/>
                <a:cs typeface="Calibri"/>
              </a:rPr>
              <a:t>P</a:t>
            </a:r>
            <a:r>
              <a:rPr sz="1800" b="1" spc="-120" baseline="-18518" dirty="0">
                <a:latin typeface="Calibri"/>
                <a:cs typeface="Calibri"/>
              </a:rPr>
              <a:t>i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50619" y="596900"/>
            <a:ext cx="77374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latin typeface="Verdana"/>
                <a:cs typeface="Verdana"/>
              </a:rPr>
              <a:t>Kalau</a:t>
            </a:r>
            <a:r>
              <a:rPr sz="2000" spc="-5" dirty="0">
                <a:latin typeface="Verdana"/>
                <a:cs typeface="Verdana"/>
              </a:rPr>
              <a:t> persamaan terakhir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digabung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dengan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pers.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(8) </a:t>
            </a:r>
            <a:r>
              <a:rPr sz="2000" dirty="0">
                <a:latin typeface="Verdana"/>
                <a:cs typeface="Verdana"/>
              </a:rPr>
              <a:t>maka: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50978" y="1678851"/>
            <a:ext cx="356870" cy="774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algn="ct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40275" y="17185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5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61452" y="17185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5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17288" y="1725292"/>
            <a:ext cx="88519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73100" algn="l"/>
              </a:tabLst>
            </a:pP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30" dirty="0">
                <a:latin typeface="Calibri"/>
                <a:cs typeface="Calibri"/>
              </a:rPr>
              <a:t>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25" dirty="0">
                <a:latin typeface="Symbol"/>
                <a:cs typeface="Symbol"/>
              </a:rPr>
              <a:t>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921524" y="1968175"/>
            <a:ext cx="39243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28295" algn="l"/>
              </a:tabLst>
            </a:pPr>
            <a:r>
              <a:rPr sz="1600" b="1" spc="5" dirty="0">
                <a:latin typeface="Calibri"/>
                <a:cs typeface="Calibri"/>
              </a:rPr>
              <a:t>i	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719039" y="1725292"/>
            <a:ext cx="55308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b="1" spc="30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99545" y="3050451"/>
            <a:ext cx="356870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00" spc="35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89542" y="30901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26057" y="30901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70293" y="3339775"/>
            <a:ext cx="39243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28295" algn="l"/>
              </a:tabLst>
            </a:pPr>
            <a:r>
              <a:rPr sz="1600" b="1" spc="5" dirty="0">
                <a:latin typeface="Calibri"/>
                <a:cs typeface="Calibri"/>
              </a:rPr>
              <a:t>i	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267802" y="3096892"/>
            <a:ext cx="55308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b="1" spc="2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92390" y="3096892"/>
            <a:ext cx="133858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862330" algn="l"/>
              </a:tabLst>
            </a:pPr>
            <a:r>
              <a:rPr sz="2800" b="1" spc="-20" dirty="0">
                <a:latin typeface="Calibri"/>
                <a:cs typeface="Calibri"/>
              </a:rPr>
              <a:t>d</a:t>
            </a:r>
            <a:r>
              <a:rPr sz="2800" spc="35" dirty="0">
                <a:latin typeface="Symbol"/>
                <a:cs typeface="Symbol"/>
              </a:rPr>
              <a:t></a:t>
            </a:r>
            <a:r>
              <a:rPr sz="2800" b="1" spc="25" dirty="0">
                <a:latin typeface="Calibri"/>
                <a:cs typeface="Calibri"/>
              </a:rPr>
              <a:t>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20" dirty="0">
                <a:latin typeface="Symbol"/>
                <a:cs typeface="Symbol"/>
              </a:rPr>
              <a:t>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b="1" spc="20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31594" y="3519979"/>
            <a:ext cx="7737475" cy="65214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220595">
              <a:lnSpc>
                <a:spcPct val="100000"/>
              </a:lnSpc>
              <a:spcBef>
                <a:spcPts val="375"/>
              </a:spcBef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000" spc="-15" dirty="0">
                <a:latin typeface="Verdana"/>
                <a:cs typeface="Verdana"/>
              </a:rPr>
              <a:t>Kalau</a:t>
            </a:r>
            <a:r>
              <a:rPr sz="2000" spc="-5" dirty="0">
                <a:latin typeface="Verdana"/>
                <a:cs typeface="Verdana"/>
              </a:rPr>
              <a:t> persamaan terakhir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digabung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dengan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pers.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(9) </a:t>
            </a:r>
            <a:r>
              <a:rPr sz="2000" dirty="0">
                <a:latin typeface="Verdana"/>
                <a:cs typeface="Verdana"/>
              </a:rPr>
              <a:t>maka: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357152" y="5882043"/>
            <a:ext cx="356870" cy="774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algn="ct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235055" y="5921696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67552" y="5921696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01890" y="6171367"/>
            <a:ext cx="50419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339090" algn="l"/>
              </a:tabLst>
            </a:pPr>
            <a:r>
              <a:rPr sz="1600" b="1" spc="5" dirty="0">
                <a:latin typeface="Calibri"/>
                <a:cs typeface="Calibri"/>
              </a:rPr>
              <a:t>i	</a:t>
            </a:r>
            <a:r>
              <a:rPr sz="1600" b="1" spc="-80" dirty="0">
                <a:latin typeface="Calibri"/>
                <a:cs typeface="Calibri"/>
              </a:rPr>
              <a:t>P</a:t>
            </a:r>
            <a:r>
              <a:rPr sz="1800" b="1" spc="-120" baseline="-18518" dirty="0">
                <a:latin typeface="Calibri"/>
                <a:cs typeface="Calibri"/>
              </a:rPr>
              <a:t>i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725153" y="5928485"/>
            <a:ext cx="52705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b="1" spc="20" dirty="0">
                <a:latin typeface="Calibri"/>
                <a:cs typeface="Calibri"/>
              </a:rPr>
              <a:t>C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861168" y="6171367"/>
            <a:ext cx="13589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10" dirty="0">
                <a:latin typeface="Calibri"/>
                <a:cs typeface="Calibri"/>
              </a:rPr>
              <a:t>P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445466" y="5928485"/>
            <a:ext cx="86233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50875" algn="l"/>
              </a:tabLst>
            </a:pP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20" dirty="0">
                <a:latin typeface="Calibri"/>
                <a:cs typeface="Calibri"/>
              </a:rPr>
              <a:t>C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20" dirty="0">
                <a:latin typeface="Symbol"/>
                <a:cs typeface="Symbol"/>
              </a:rPr>
              <a:t>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702754" y="4848802"/>
            <a:ext cx="7620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107619" y="4635175"/>
            <a:ext cx="50419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339725" algn="l"/>
              </a:tabLst>
            </a:pPr>
            <a:r>
              <a:rPr sz="1600" b="1" spc="5" dirty="0">
                <a:latin typeface="Calibri"/>
                <a:cs typeface="Calibri"/>
              </a:rPr>
              <a:t>i	</a:t>
            </a:r>
            <a:r>
              <a:rPr sz="1600" b="1" spc="-80" dirty="0">
                <a:latin typeface="Calibri"/>
                <a:cs typeface="Calibri"/>
              </a:rPr>
              <a:t>P</a:t>
            </a:r>
            <a:r>
              <a:rPr sz="1800" b="1" spc="-120" baseline="-18518" dirty="0">
                <a:latin typeface="Calibri"/>
                <a:cs typeface="Calibri"/>
              </a:rPr>
              <a:t>i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562205" y="4345851"/>
            <a:ext cx="356870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40985" y="43855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930750" y="4392293"/>
            <a:ext cx="105092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69290" algn="l"/>
              </a:tabLst>
            </a:pPr>
            <a:r>
              <a:rPr sz="2800" spc="20" dirty="0">
                <a:latin typeface="Symbol"/>
                <a:cs typeface="Symbol"/>
              </a:rPr>
              <a:t>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b="1" spc="20" dirty="0">
                <a:latin typeface="Calibri"/>
                <a:cs typeface="Calibri"/>
              </a:rPr>
              <a:t>C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dT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072285" y="4385504"/>
            <a:ext cx="13906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414094" y="4392293"/>
            <a:ext cx="109918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887094" algn="l"/>
              </a:tabLst>
            </a:pPr>
            <a:r>
              <a:rPr sz="2800" b="1" spc="175" dirty="0">
                <a:latin typeface="Calibri"/>
                <a:cs typeface="Calibri"/>
              </a:rPr>
              <a:t>d</a:t>
            </a: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25" dirty="0">
                <a:latin typeface="Calibri"/>
                <a:cs typeface="Calibri"/>
              </a:rPr>
              <a:t>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25" dirty="0">
                <a:latin typeface="Symbol"/>
                <a:cs typeface="Symbol"/>
              </a:rPr>
              <a:t>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14560" y="5497943"/>
            <a:ext cx="1454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Verdana"/>
                <a:cs typeface="Verdana"/>
              </a:rPr>
              <a:t>P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617660" y="5358109"/>
            <a:ext cx="198628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2000" b="1" spc="15" dirty="0">
                <a:latin typeface="Verdana"/>
                <a:cs typeface="Verdana"/>
              </a:rPr>
              <a:t>d</a:t>
            </a:r>
            <a:r>
              <a:rPr sz="2000" b="1" spc="-434" dirty="0">
                <a:latin typeface="Verdana"/>
                <a:cs typeface="Verdana"/>
              </a:rPr>
              <a:t> </a:t>
            </a:r>
            <a:r>
              <a:rPr sz="2000" spc="25" dirty="0">
                <a:latin typeface="Symbol"/>
                <a:cs typeface="Symbol"/>
              </a:rPr>
              <a:t></a:t>
            </a:r>
            <a:r>
              <a:rPr sz="2000" b="1" spc="5" dirty="0">
                <a:latin typeface="Verdana"/>
                <a:cs typeface="Verdana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  </a:t>
            </a:r>
            <a:r>
              <a:rPr sz="2100" spc="-209" baseline="35714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Symbol"/>
                <a:cs typeface="Symbol"/>
              </a:rPr>
              <a:t></a:t>
            </a:r>
            <a:r>
              <a:rPr sz="2000" b="1" spc="70" dirty="0">
                <a:latin typeface="Verdana"/>
                <a:cs typeface="Verdana"/>
              </a:rPr>
              <a:t>C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 </a:t>
            </a:r>
            <a:r>
              <a:rPr sz="2100" spc="-37" baseline="35714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Verdana"/>
                <a:cs typeface="Verdana"/>
              </a:rPr>
              <a:t>dT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401561" y="5182361"/>
            <a:ext cx="2362200" cy="685800"/>
          </a:xfrm>
          <a:custGeom>
            <a:avLst/>
            <a:gdLst/>
            <a:ahLst/>
            <a:cxnLst/>
            <a:rect l="l" t="t" r="r" b="b"/>
            <a:pathLst>
              <a:path w="2362200" h="685800">
                <a:moveTo>
                  <a:pt x="0" y="685800"/>
                </a:moveTo>
                <a:lnTo>
                  <a:pt x="2362199" y="685800"/>
                </a:lnTo>
                <a:lnTo>
                  <a:pt x="2362199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10961" y="4725161"/>
            <a:ext cx="609600" cy="1600200"/>
          </a:xfrm>
          <a:custGeom>
            <a:avLst/>
            <a:gdLst/>
            <a:ahLst/>
            <a:cxnLst/>
            <a:rect l="l" t="t" r="r" b="b"/>
            <a:pathLst>
              <a:path w="609600" h="1600200">
                <a:moveTo>
                  <a:pt x="0" y="0"/>
                </a:moveTo>
                <a:lnTo>
                  <a:pt x="69868" y="1341"/>
                </a:lnTo>
                <a:lnTo>
                  <a:pt x="134016" y="5161"/>
                </a:lnTo>
                <a:lnTo>
                  <a:pt x="190611" y="11156"/>
                </a:lnTo>
                <a:lnTo>
                  <a:pt x="237819" y="19022"/>
                </a:lnTo>
                <a:lnTo>
                  <a:pt x="296746" y="39148"/>
                </a:lnTo>
                <a:lnTo>
                  <a:pt x="304800" y="50800"/>
                </a:lnTo>
                <a:lnTo>
                  <a:pt x="304800" y="749300"/>
                </a:lnTo>
                <a:lnTo>
                  <a:pt x="312853" y="760951"/>
                </a:lnTo>
                <a:lnTo>
                  <a:pt x="371780" y="781077"/>
                </a:lnTo>
                <a:lnTo>
                  <a:pt x="418988" y="788943"/>
                </a:lnTo>
                <a:lnTo>
                  <a:pt x="475583" y="794938"/>
                </a:lnTo>
                <a:lnTo>
                  <a:pt x="539731" y="798758"/>
                </a:lnTo>
                <a:lnTo>
                  <a:pt x="609600" y="800100"/>
                </a:lnTo>
                <a:lnTo>
                  <a:pt x="539731" y="801441"/>
                </a:lnTo>
                <a:lnTo>
                  <a:pt x="475583" y="805261"/>
                </a:lnTo>
                <a:lnTo>
                  <a:pt x="418988" y="811256"/>
                </a:lnTo>
                <a:lnTo>
                  <a:pt x="371780" y="819122"/>
                </a:lnTo>
                <a:lnTo>
                  <a:pt x="312853" y="839248"/>
                </a:lnTo>
                <a:lnTo>
                  <a:pt x="304800" y="850900"/>
                </a:lnTo>
                <a:lnTo>
                  <a:pt x="304800" y="1549374"/>
                </a:lnTo>
                <a:lnTo>
                  <a:pt x="296746" y="1561027"/>
                </a:lnTo>
                <a:lnTo>
                  <a:pt x="237819" y="1581161"/>
                </a:lnTo>
                <a:lnTo>
                  <a:pt x="190611" y="1589033"/>
                </a:lnTo>
                <a:lnTo>
                  <a:pt x="134016" y="1595033"/>
                </a:lnTo>
                <a:lnTo>
                  <a:pt x="69868" y="1598857"/>
                </a:lnTo>
                <a:lnTo>
                  <a:pt x="0" y="160020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060194" y="1783207"/>
            <a:ext cx="202501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Verdana"/>
                <a:cs typeface="Verdana"/>
              </a:rPr>
              <a:t>Persamaan</a:t>
            </a:r>
            <a:r>
              <a:rPr sz="2000" spc="-8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(5):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060194" y="2545207"/>
            <a:ext cx="34264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Verdana"/>
                <a:cs typeface="Verdana"/>
              </a:rPr>
              <a:t>Pers.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(5)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dideferensialkan: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569069" y="1088936"/>
            <a:ext cx="4184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(9)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983994" y="5270119"/>
            <a:ext cx="23133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Jika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didefinisikan: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620757" y="5425541"/>
            <a:ext cx="5803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Verdana"/>
                <a:cs typeface="Verdana"/>
              </a:rPr>
              <a:t>(10)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25682" y="1232065"/>
            <a:ext cx="8763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Verdana"/>
                <a:cs typeface="Verdana"/>
              </a:rPr>
              <a:t>i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57785" y="1066951"/>
            <a:ext cx="140843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903605" algn="l"/>
                <a:tab pos="1203960" algn="l"/>
              </a:tabLst>
            </a:pPr>
            <a:r>
              <a:rPr sz="1400" b="1" spc="20" dirty="0">
                <a:latin typeface="Verdana"/>
                <a:cs typeface="Verdana"/>
              </a:rPr>
              <a:t>P	</a:t>
            </a:r>
            <a:r>
              <a:rPr sz="1400" b="1" spc="5" dirty="0">
                <a:latin typeface="Verdana"/>
                <a:cs typeface="Verdana"/>
              </a:rPr>
              <a:t>i	</a:t>
            </a:r>
            <a:r>
              <a:rPr sz="1400" b="1" spc="-85" dirty="0">
                <a:latin typeface="Verdana"/>
                <a:cs typeface="Verdana"/>
              </a:rPr>
              <a:t>P</a:t>
            </a:r>
            <a:r>
              <a:rPr sz="1500" b="1" spc="-127" baseline="-19444" dirty="0">
                <a:latin typeface="Verdana"/>
                <a:cs typeface="Verdana"/>
              </a:rPr>
              <a:t>i</a:t>
            </a:r>
            <a:endParaRPr sz="1500" baseline="-19444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16810" y="900762"/>
            <a:ext cx="1694180" cy="3638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620395" algn="l"/>
                <a:tab pos="1362710" algn="l"/>
              </a:tabLst>
            </a:pPr>
            <a:r>
              <a:rPr sz="2000" spc="35" dirty="0">
                <a:latin typeface="Symbol"/>
                <a:cs typeface="Symbol"/>
              </a:rPr>
              <a:t></a:t>
            </a:r>
            <a:r>
              <a:rPr sz="2000" b="1" spc="35" dirty="0">
                <a:latin typeface="Verdana"/>
                <a:cs typeface="Verdana"/>
              </a:rPr>
              <a:t>C</a:t>
            </a:r>
            <a:r>
              <a:rPr sz="2100" spc="52" baseline="35714" dirty="0">
                <a:latin typeface="Symbol"/>
                <a:cs typeface="Symbol"/>
              </a:rPr>
              <a:t></a:t>
            </a:r>
            <a:r>
              <a:rPr sz="2100" spc="52" baseline="35714" dirty="0">
                <a:latin typeface="Times New Roman"/>
                <a:cs typeface="Times New Roman"/>
              </a:rPr>
              <a:t>	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3300" spc="44" baseline="-5050" dirty="0">
                <a:latin typeface="Symbol"/>
                <a:cs typeface="Symbol"/>
              </a:rPr>
              <a:t></a:t>
            </a:r>
            <a:r>
              <a:rPr sz="3300" spc="-284" baseline="-505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</a:t>
            </a:r>
            <a:r>
              <a:rPr sz="2000" spc="20" dirty="0">
                <a:latin typeface="Times New Roman"/>
                <a:cs typeface="Times New Roman"/>
              </a:rPr>
              <a:t>	</a:t>
            </a:r>
            <a:r>
              <a:rPr sz="2000" b="1" spc="40" dirty="0">
                <a:latin typeface="Verdana"/>
                <a:cs typeface="Verdana"/>
              </a:rPr>
              <a:t>C</a:t>
            </a:r>
            <a:r>
              <a:rPr sz="2100" spc="60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94482" y="3068777"/>
            <a:ext cx="129539" cy="588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spc="-415" dirty="0">
                <a:latin typeface="Symbol"/>
                <a:cs typeface="Symbol"/>
              </a:rPr>
              <a:t></a:t>
            </a:r>
            <a:endParaRPr sz="37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52195" y="3227243"/>
            <a:ext cx="22479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spc="85" dirty="0">
                <a:latin typeface="Symbol"/>
                <a:cs typeface="Symbol"/>
              </a:rPr>
              <a:t></a:t>
            </a:r>
            <a:r>
              <a:rPr sz="1400" b="1" spc="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98451" y="3236562"/>
            <a:ext cx="2507615" cy="44513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9400" indent="-229235">
              <a:lnSpc>
                <a:spcPts val="2240"/>
              </a:lnSpc>
              <a:spcBef>
                <a:spcPts val="120"/>
              </a:spcBef>
              <a:buFont typeface="Symbol"/>
              <a:buChar char=""/>
              <a:tabLst>
                <a:tab pos="280035" algn="l"/>
              </a:tabLst>
            </a:pPr>
            <a:r>
              <a:rPr sz="2400" b="1" spc="20" dirty="0">
                <a:latin typeface="Times New Roman"/>
                <a:cs typeface="Times New Roman"/>
              </a:rPr>
              <a:t>B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20" dirty="0">
                <a:latin typeface="Times New Roman"/>
                <a:cs typeface="Times New Roman"/>
              </a:rPr>
              <a:t>T</a:t>
            </a:r>
            <a:r>
              <a:rPr sz="2400" b="1" spc="-240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Symbol"/>
                <a:cs typeface="Symbol"/>
              </a:rPr>
              <a:t></a:t>
            </a:r>
            <a:r>
              <a:rPr sz="2400" spc="-175" dirty="0">
                <a:latin typeface="Times New Roman"/>
                <a:cs typeface="Times New Roman"/>
              </a:rPr>
              <a:t> </a:t>
            </a:r>
            <a:r>
              <a:rPr sz="2400" b="1" spc="25" dirty="0">
                <a:latin typeface="Times New Roman"/>
                <a:cs typeface="Times New Roman"/>
              </a:rPr>
              <a:t>C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spc="95" dirty="0">
                <a:latin typeface="Times New Roman"/>
                <a:cs typeface="Times New Roman"/>
              </a:rPr>
              <a:t>T</a:t>
            </a:r>
            <a:r>
              <a:rPr sz="2100" b="1" spc="7" baseline="43650" dirty="0">
                <a:latin typeface="Times New Roman"/>
                <a:cs typeface="Times New Roman"/>
              </a:rPr>
              <a:t>2</a:t>
            </a:r>
            <a:r>
              <a:rPr sz="2100" b="1" baseline="43650" dirty="0">
                <a:latin typeface="Times New Roman"/>
                <a:cs typeface="Times New Roman"/>
              </a:rPr>
              <a:t> </a:t>
            </a:r>
            <a:r>
              <a:rPr sz="2100" b="1" spc="-97" baseline="43650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Symbol"/>
                <a:cs typeface="Symbol"/>
              </a:rPr>
              <a:t>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b="1" spc="25" dirty="0">
                <a:latin typeface="Times New Roman"/>
                <a:cs typeface="Times New Roman"/>
              </a:rPr>
              <a:t>D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spc="20" dirty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  <a:p>
            <a:pPr marL="497840">
              <a:lnSpc>
                <a:spcPts val="1040"/>
              </a:lnSpc>
              <a:tabLst>
                <a:tab pos="1268095" algn="l"/>
                <a:tab pos="2183765" algn="l"/>
              </a:tabLst>
            </a:pPr>
            <a:r>
              <a:rPr sz="1400" b="1" spc="5" dirty="0">
                <a:latin typeface="Times New Roman"/>
                <a:cs typeface="Times New Roman"/>
              </a:rPr>
              <a:t>i	i	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34768" y="3655215"/>
            <a:ext cx="7556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98988" y="3440932"/>
            <a:ext cx="7556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46035" y="3440932"/>
            <a:ext cx="7556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25800" y="3074495"/>
            <a:ext cx="1310005" cy="588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951865" algn="l"/>
              </a:tabLst>
            </a:pPr>
            <a:r>
              <a:rPr sz="2400" spc="15" dirty="0">
                <a:latin typeface="Symbol"/>
                <a:cs typeface="Symbol"/>
              </a:rPr>
              <a:t>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5400" spc="262" baseline="-8487" dirty="0">
                <a:latin typeface="Symbol"/>
                <a:cs typeface="Symbol"/>
              </a:rPr>
              <a:t></a:t>
            </a:r>
            <a:r>
              <a:rPr sz="2400" spc="175" dirty="0">
                <a:latin typeface="Symbol"/>
                <a:cs typeface="Symbol"/>
              </a:rPr>
              <a:t></a:t>
            </a:r>
            <a:r>
              <a:rPr sz="2400" spc="175" dirty="0">
                <a:latin typeface="Times New Roman"/>
                <a:cs typeface="Times New Roman"/>
              </a:rPr>
              <a:t>	</a:t>
            </a:r>
            <a:r>
              <a:rPr sz="3700" spc="-225" dirty="0">
                <a:latin typeface="Symbol"/>
                <a:cs typeface="Symbol"/>
              </a:rPr>
              <a:t></a:t>
            </a:r>
            <a:r>
              <a:rPr sz="2400" b="1" spc="-225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64288" y="978275"/>
            <a:ext cx="4184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(9)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18531" y="4295487"/>
            <a:ext cx="356235" cy="7429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25"/>
              </a:spcBef>
            </a:pPr>
            <a:r>
              <a:rPr sz="3600" spc="35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algn="ctr">
              <a:lnSpc>
                <a:spcPts val="1490"/>
              </a:lnSpc>
            </a:pPr>
            <a:r>
              <a:rPr sz="1400" b="1" spc="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42402" y="4295487"/>
            <a:ext cx="356235" cy="7429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25"/>
              </a:spcBef>
            </a:pPr>
            <a:r>
              <a:rPr sz="3600" spc="35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algn="ctr">
              <a:lnSpc>
                <a:spcPts val="1490"/>
              </a:lnSpc>
            </a:pPr>
            <a:r>
              <a:rPr sz="1400" b="1" spc="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06284" y="4295487"/>
            <a:ext cx="356235" cy="7429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25"/>
              </a:spcBef>
            </a:pPr>
            <a:r>
              <a:rPr sz="3600" spc="35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algn="ctr">
              <a:lnSpc>
                <a:spcPts val="1490"/>
              </a:lnSpc>
            </a:pPr>
            <a:r>
              <a:rPr sz="1400" b="1" spc="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501768" y="4370243"/>
            <a:ext cx="22479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spc="85" dirty="0">
                <a:latin typeface="Symbol"/>
                <a:cs typeface="Symbol"/>
              </a:rPr>
              <a:t></a:t>
            </a:r>
            <a:r>
              <a:rPr sz="1400" b="1" spc="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662433" y="4379562"/>
            <a:ext cx="880744" cy="3943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400" spc="160" dirty="0">
                <a:latin typeface="Symbol"/>
                <a:cs typeface="Symbol"/>
              </a:rPr>
              <a:t></a:t>
            </a:r>
            <a:r>
              <a:rPr sz="2100" b="1" spc="7" baseline="-23809" dirty="0">
                <a:latin typeface="Times New Roman"/>
                <a:cs typeface="Times New Roman"/>
              </a:rPr>
              <a:t>i</a:t>
            </a:r>
            <a:r>
              <a:rPr sz="2100" b="1" baseline="-23809" dirty="0">
                <a:latin typeface="Times New Roman"/>
                <a:cs typeface="Times New Roman"/>
              </a:rPr>
              <a:t> </a:t>
            </a:r>
            <a:r>
              <a:rPr sz="2100" b="1" spc="-187" baseline="-23809" dirty="0">
                <a:latin typeface="Times New Roman"/>
                <a:cs typeface="Times New Roman"/>
              </a:rPr>
              <a:t> </a:t>
            </a:r>
            <a:r>
              <a:rPr sz="2400" b="1" spc="55" dirty="0">
                <a:latin typeface="Times New Roman"/>
                <a:cs typeface="Times New Roman"/>
              </a:rPr>
              <a:t>D</a:t>
            </a:r>
            <a:r>
              <a:rPr sz="2100" b="1" spc="7" baseline="-23809" dirty="0">
                <a:latin typeface="Times New Roman"/>
                <a:cs typeface="Times New Roman"/>
              </a:rPr>
              <a:t>i</a:t>
            </a:r>
            <a:r>
              <a:rPr sz="2100" b="1" spc="-337" baseline="-23809" dirty="0">
                <a:latin typeface="Times New Roman"/>
                <a:cs typeface="Times New Roman"/>
              </a:rPr>
              <a:t> </a:t>
            </a:r>
            <a:r>
              <a:rPr sz="2400" b="1" spc="20" dirty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87337" y="4379562"/>
            <a:ext cx="195580" cy="3943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15" dirty="0">
                <a:latin typeface="Symbol"/>
                <a:cs typeface="Symbol"/>
              </a:rPr>
              <a:t>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49932" y="4379562"/>
            <a:ext cx="1082675" cy="3943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400" spc="165" dirty="0">
                <a:latin typeface="Symbol"/>
                <a:cs typeface="Symbol"/>
              </a:rPr>
              <a:t></a:t>
            </a:r>
            <a:r>
              <a:rPr sz="2100" b="1" spc="7" baseline="-23809" dirty="0">
                <a:latin typeface="Times New Roman"/>
                <a:cs typeface="Times New Roman"/>
              </a:rPr>
              <a:t>i</a:t>
            </a:r>
            <a:r>
              <a:rPr sz="2100" b="1" baseline="-23809" dirty="0">
                <a:latin typeface="Times New Roman"/>
                <a:cs typeface="Times New Roman"/>
              </a:rPr>
              <a:t> </a:t>
            </a:r>
            <a:r>
              <a:rPr sz="2100" b="1" spc="-240" baseline="-23809" dirty="0">
                <a:latin typeface="Times New Roman"/>
                <a:cs typeface="Times New Roman"/>
              </a:rPr>
              <a:t> </a:t>
            </a:r>
            <a:r>
              <a:rPr sz="2400" b="1" spc="110" dirty="0">
                <a:latin typeface="Times New Roman"/>
                <a:cs typeface="Times New Roman"/>
              </a:rPr>
              <a:t>B</a:t>
            </a:r>
            <a:r>
              <a:rPr sz="2100" b="1" spc="7" baseline="-23809" dirty="0">
                <a:latin typeface="Times New Roman"/>
                <a:cs typeface="Times New Roman"/>
              </a:rPr>
              <a:t>i</a:t>
            </a:r>
            <a:r>
              <a:rPr sz="2100" b="1" spc="-337" baseline="-23809" dirty="0">
                <a:latin typeface="Times New Roman"/>
                <a:cs typeface="Times New Roman"/>
              </a:rPr>
              <a:t> </a:t>
            </a:r>
            <a:r>
              <a:rPr sz="2400" b="1" spc="20" dirty="0">
                <a:latin typeface="Times New Roman"/>
                <a:cs typeface="Times New Roman"/>
              </a:rPr>
              <a:t>T</a:t>
            </a:r>
            <a:r>
              <a:rPr sz="2400" b="1" spc="-240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Symbol"/>
                <a:cs typeface="Symbol"/>
              </a:rPr>
              <a:t>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916509" y="4370243"/>
            <a:ext cx="11557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92043" y="4583932"/>
            <a:ext cx="41719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53695" algn="l"/>
              </a:tabLst>
            </a:pPr>
            <a:r>
              <a:rPr sz="1400" b="1" spc="5" dirty="0">
                <a:latin typeface="Times New Roman"/>
                <a:cs typeface="Times New Roman"/>
              </a:rPr>
              <a:t>i	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11704" y="4379562"/>
            <a:ext cx="820419" cy="3943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06705" algn="l"/>
              </a:tabLst>
            </a:pPr>
            <a:r>
              <a:rPr sz="2400" spc="15" dirty="0">
                <a:latin typeface="Symbol"/>
                <a:cs typeface="Symbol"/>
              </a:rPr>
              <a:t></a:t>
            </a:r>
            <a:r>
              <a:rPr sz="2400" spc="15" dirty="0">
                <a:latin typeface="Times New Roman"/>
                <a:cs typeface="Times New Roman"/>
              </a:rPr>
              <a:t>	</a:t>
            </a:r>
            <a:r>
              <a:rPr sz="2400" b="1" spc="25" dirty="0">
                <a:latin typeface="Times New Roman"/>
                <a:cs typeface="Times New Roman"/>
              </a:rPr>
              <a:t>C</a:t>
            </a:r>
            <a:r>
              <a:rPr sz="2400" b="1" spc="-125" dirty="0">
                <a:latin typeface="Times New Roman"/>
                <a:cs typeface="Times New Roman"/>
              </a:rPr>
              <a:t> </a:t>
            </a:r>
            <a:r>
              <a:rPr sz="2400" b="1" spc="20" dirty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60484" y="4798215"/>
            <a:ext cx="7556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71865" y="4583932"/>
            <a:ext cx="44132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77825" algn="l"/>
              </a:tabLst>
            </a:pPr>
            <a:r>
              <a:rPr sz="1400" b="1" spc="5" dirty="0">
                <a:latin typeface="Times New Roman"/>
                <a:cs typeface="Times New Roman"/>
              </a:rPr>
              <a:t>i	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51714" y="4226260"/>
            <a:ext cx="1544320" cy="578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960755" algn="l"/>
                <a:tab pos="1336040" algn="l"/>
              </a:tabLst>
            </a:pPr>
            <a:r>
              <a:rPr sz="2400" spc="15" dirty="0">
                <a:latin typeface="Symbol"/>
                <a:cs typeface="Symbol"/>
              </a:rPr>
              <a:t>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5400" spc="270" baseline="-8487" dirty="0">
                <a:latin typeface="Symbol"/>
                <a:cs typeface="Symbol"/>
              </a:rPr>
              <a:t></a:t>
            </a:r>
            <a:r>
              <a:rPr sz="2400" spc="180" dirty="0">
                <a:latin typeface="Symbol"/>
                <a:cs typeface="Symbol"/>
              </a:rPr>
              <a:t></a:t>
            </a:r>
            <a:r>
              <a:rPr sz="2400" spc="180" dirty="0">
                <a:latin typeface="Times New Roman"/>
                <a:cs typeface="Times New Roman"/>
              </a:rPr>
              <a:t>	</a:t>
            </a:r>
            <a:r>
              <a:rPr sz="2400" b="1" spc="25" dirty="0">
                <a:latin typeface="Times New Roman"/>
                <a:cs typeface="Times New Roman"/>
              </a:rPr>
              <a:t>A	</a:t>
            </a:r>
            <a:r>
              <a:rPr sz="2400" spc="15" dirty="0">
                <a:latin typeface="Symbol"/>
                <a:cs typeface="Symbol"/>
              </a:rPr>
              <a:t>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02023" y="5535643"/>
            <a:ext cx="436689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30" dirty="0">
                <a:latin typeface="Symbol"/>
                <a:cs typeface="Symbol"/>
              </a:rPr>
              <a:t></a:t>
            </a:r>
            <a:r>
              <a:rPr sz="2400" b="1" spc="15" dirty="0">
                <a:latin typeface="Times New Roman"/>
                <a:cs typeface="Times New Roman"/>
              </a:rPr>
              <a:t>A</a:t>
            </a:r>
            <a:r>
              <a:rPr sz="2400" b="1" spc="-180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3000" spc="-165" dirty="0">
                <a:latin typeface="Symbol"/>
                <a:cs typeface="Symbol"/>
              </a:rPr>
              <a:t></a:t>
            </a:r>
            <a:r>
              <a:rPr sz="2400" spc="30" dirty="0">
                <a:latin typeface="Symbol"/>
                <a:cs typeface="Symbol"/>
              </a:rPr>
              <a:t></a:t>
            </a:r>
            <a:r>
              <a:rPr sz="2400" b="1" spc="120" dirty="0">
                <a:latin typeface="Times New Roman"/>
                <a:cs typeface="Times New Roman"/>
              </a:rPr>
              <a:t>B</a:t>
            </a:r>
            <a:r>
              <a:rPr sz="3000" spc="-290" dirty="0">
                <a:latin typeface="Symbol"/>
                <a:cs typeface="Symbol"/>
              </a:rPr>
              <a:t></a:t>
            </a:r>
            <a:r>
              <a:rPr sz="2400" b="1" spc="15" dirty="0">
                <a:latin typeface="Times New Roman"/>
                <a:cs typeface="Times New Roman"/>
              </a:rPr>
              <a:t>T</a:t>
            </a:r>
            <a:r>
              <a:rPr sz="2400" b="1" spc="-23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3000" spc="-160" dirty="0">
                <a:latin typeface="Symbol"/>
                <a:cs typeface="Symbol"/>
              </a:rPr>
              <a:t></a:t>
            </a:r>
            <a:r>
              <a:rPr sz="2400" spc="25" dirty="0">
                <a:latin typeface="Symbol"/>
                <a:cs typeface="Symbol"/>
              </a:rPr>
              <a:t></a:t>
            </a:r>
            <a:r>
              <a:rPr sz="2400" b="1" spc="65" dirty="0">
                <a:latin typeface="Times New Roman"/>
                <a:cs typeface="Times New Roman"/>
              </a:rPr>
              <a:t>C</a:t>
            </a:r>
            <a:r>
              <a:rPr sz="3000" spc="-290" dirty="0">
                <a:latin typeface="Symbol"/>
                <a:cs typeface="Symbol"/>
              </a:rPr>
              <a:t></a:t>
            </a:r>
            <a:r>
              <a:rPr sz="2400" b="1" spc="95" dirty="0">
                <a:latin typeface="Times New Roman"/>
                <a:cs typeface="Times New Roman"/>
              </a:rPr>
              <a:t>T</a:t>
            </a:r>
            <a:r>
              <a:rPr sz="2100" b="1" spc="7" baseline="41666" dirty="0">
                <a:latin typeface="Times New Roman"/>
                <a:cs typeface="Times New Roman"/>
              </a:rPr>
              <a:t>2</a:t>
            </a:r>
            <a:r>
              <a:rPr sz="2100" b="1" baseline="41666" dirty="0">
                <a:latin typeface="Times New Roman"/>
                <a:cs typeface="Times New Roman"/>
              </a:rPr>
              <a:t> </a:t>
            </a:r>
            <a:r>
              <a:rPr sz="2100" b="1" spc="-97" baseline="41666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3000" spc="-165" dirty="0">
                <a:latin typeface="Symbol"/>
                <a:cs typeface="Symbol"/>
              </a:rPr>
              <a:t></a:t>
            </a:r>
            <a:r>
              <a:rPr sz="2400" spc="25" dirty="0">
                <a:latin typeface="Symbol"/>
                <a:cs typeface="Symbol"/>
              </a:rPr>
              <a:t></a:t>
            </a:r>
            <a:r>
              <a:rPr sz="2400" b="1" spc="65" dirty="0">
                <a:latin typeface="Times New Roman"/>
                <a:cs typeface="Times New Roman"/>
              </a:rPr>
              <a:t>D</a:t>
            </a:r>
            <a:r>
              <a:rPr sz="3000" spc="-290" dirty="0">
                <a:latin typeface="Symbol"/>
                <a:cs typeface="Symbol"/>
              </a:rPr>
              <a:t></a:t>
            </a:r>
            <a:r>
              <a:rPr sz="2400" b="1" spc="95" dirty="0">
                <a:latin typeface="Times New Roman"/>
                <a:cs typeface="Times New Roman"/>
              </a:rPr>
              <a:t>T</a:t>
            </a:r>
            <a:r>
              <a:rPr sz="2100" spc="127" baseline="41666" dirty="0">
                <a:latin typeface="Symbol"/>
                <a:cs typeface="Symbol"/>
              </a:rPr>
              <a:t></a:t>
            </a:r>
            <a:r>
              <a:rPr sz="2100" b="1" spc="7" baseline="41666" dirty="0">
                <a:latin typeface="Times New Roman"/>
                <a:cs typeface="Times New Roman"/>
              </a:rPr>
              <a:t>2</a:t>
            </a:r>
            <a:endParaRPr sz="2100" baseline="41666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751623" y="2269130"/>
            <a:ext cx="412750" cy="0"/>
          </a:xfrm>
          <a:custGeom>
            <a:avLst/>
            <a:gdLst/>
            <a:ahLst/>
            <a:cxnLst/>
            <a:rect l="l" t="t" r="r" b="b"/>
            <a:pathLst>
              <a:path w="412750">
                <a:moveTo>
                  <a:pt x="0" y="0"/>
                </a:moveTo>
                <a:lnTo>
                  <a:pt x="412349" y="0"/>
                </a:lnTo>
              </a:path>
            </a:pathLst>
          </a:custGeom>
          <a:ln w="63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790347" y="1828112"/>
            <a:ext cx="852169" cy="861694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09"/>
              </a:spcBef>
            </a:pPr>
            <a:r>
              <a:rPr sz="2400" spc="15" dirty="0">
                <a:latin typeface="Symbol"/>
                <a:cs typeface="Symbol"/>
              </a:rPr>
              <a:t>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5400" spc="262" baseline="-8487" dirty="0">
                <a:latin typeface="Symbol"/>
                <a:cs typeface="Symbol"/>
              </a:rPr>
              <a:t></a:t>
            </a:r>
            <a:r>
              <a:rPr sz="2400" spc="175" dirty="0">
                <a:latin typeface="Symbol"/>
                <a:cs typeface="Symbol"/>
              </a:rPr>
              <a:t></a:t>
            </a:r>
            <a:endParaRPr sz="2400">
              <a:latin typeface="Symbol"/>
              <a:cs typeface="Symbol"/>
            </a:endParaRPr>
          </a:p>
          <a:p>
            <a:pPr marL="41275" algn="ctr">
              <a:lnSpc>
                <a:spcPct val="100000"/>
              </a:lnSpc>
              <a:spcBef>
                <a:spcPts val="170"/>
              </a:spcBef>
            </a:pPr>
            <a:r>
              <a:rPr sz="1400" b="1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712003" y="1657748"/>
            <a:ext cx="403225" cy="3943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600" b="1" spc="52" baseline="-25462" dirty="0">
                <a:latin typeface="Times New Roman"/>
                <a:cs typeface="Times New Roman"/>
              </a:rPr>
              <a:t>C</a:t>
            </a:r>
            <a:r>
              <a:rPr sz="1400" spc="35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42747" y="1999295"/>
            <a:ext cx="20574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00" b="1" spc="-60" dirty="0">
                <a:latin typeface="Times New Roman"/>
                <a:cs typeface="Times New Roman"/>
              </a:rPr>
              <a:t>P</a:t>
            </a:r>
            <a:r>
              <a:rPr sz="1500" b="1" spc="-89" baseline="-19444" dirty="0">
                <a:latin typeface="Times New Roman"/>
                <a:cs typeface="Times New Roman"/>
              </a:rPr>
              <a:t>i</a:t>
            </a:r>
            <a:endParaRPr sz="1500" baseline="-19444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610887" y="2234816"/>
            <a:ext cx="7556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158634" y="2042359"/>
            <a:ext cx="564515" cy="611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"/>
              </a:spcBef>
              <a:tabLst>
                <a:tab pos="428625" algn="l"/>
              </a:tabLst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b="1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</a:t>
            </a:r>
            <a:endParaRPr sz="1400">
              <a:latin typeface="Times New Roman"/>
              <a:cs typeface="Times New Roman"/>
            </a:endParaRPr>
          </a:p>
          <a:p>
            <a:pPr marL="34925" algn="ctr">
              <a:lnSpc>
                <a:spcPct val="100000"/>
              </a:lnSpc>
              <a:spcBef>
                <a:spcPts val="40"/>
              </a:spcBef>
            </a:pPr>
            <a:r>
              <a:rPr sz="2400" b="1" spc="20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141140" y="1837854"/>
            <a:ext cx="593725" cy="3943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400" spc="30" dirty="0">
                <a:latin typeface="Symbol"/>
                <a:cs typeface="Symbol"/>
              </a:rPr>
              <a:t></a:t>
            </a:r>
            <a:r>
              <a:rPr sz="2400" b="1" spc="30" dirty="0">
                <a:latin typeface="Times New Roman"/>
                <a:cs typeface="Times New Roman"/>
              </a:rPr>
              <a:t>C</a:t>
            </a:r>
            <a:r>
              <a:rPr sz="2100" spc="44" baseline="43650" dirty="0">
                <a:latin typeface="Symbol"/>
                <a:cs typeface="Symbol"/>
              </a:rPr>
              <a:t></a:t>
            </a:r>
            <a:endParaRPr sz="2100" baseline="4365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33145" y="2259814"/>
            <a:ext cx="248285" cy="3943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400" b="1" spc="20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73045" y="411226"/>
            <a:ext cx="3752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Jika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pers.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(10)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diintegralkan: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90229" y="5806236"/>
            <a:ext cx="5797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Verdana"/>
                <a:cs typeface="Verdana"/>
              </a:rPr>
              <a:t>(1</a:t>
            </a:r>
            <a:r>
              <a:rPr sz="2000" spc="-10" dirty="0">
                <a:latin typeface="Verdana"/>
                <a:cs typeface="Verdana"/>
              </a:rPr>
              <a:t>1</a:t>
            </a:r>
            <a:r>
              <a:rPr sz="2000" dirty="0">
                <a:latin typeface="Verdana"/>
                <a:cs typeface="Verdana"/>
              </a:rPr>
              <a:t>)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86083" y="1191629"/>
            <a:ext cx="1339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Calibri"/>
                <a:cs typeface="Calibri"/>
              </a:rPr>
              <a:t>P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93475" y="951419"/>
            <a:ext cx="2195830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2800" b="1" spc="45" dirty="0">
                <a:latin typeface="Calibri"/>
                <a:cs typeface="Calibri"/>
              </a:rPr>
              <a:t>d</a:t>
            </a:r>
            <a:r>
              <a:rPr sz="2800" spc="45" dirty="0">
                <a:latin typeface="Symbol"/>
                <a:cs typeface="Symbol"/>
              </a:rPr>
              <a:t></a:t>
            </a:r>
            <a:r>
              <a:rPr sz="2800" b="1" spc="45" dirty="0">
                <a:latin typeface="Calibri"/>
                <a:cs typeface="Calibri"/>
              </a:rPr>
              <a:t>H</a:t>
            </a:r>
            <a:r>
              <a:rPr sz="2400" spc="67" baseline="43402" dirty="0">
                <a:latin typeface="Symbol"/>
                <a:cs typeface="Symbol"/>
              </a:rPr>
              <a:t></a:t>
            </a:r>
            <a:r>
              <a:rPr sz="2400" spc="600" baseline="43402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Symbol"/>
                <a:cs typeface="Symbol"/>
              </a:rPr>
              <a:t>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40" dirty="0">
                <a:latin typeface="Symbol"/>
                <a:cs typeface="Symbol"/>
              </a:rPr>
              <a:t></a:t>
            </a:r>
            <a:r>
              <a:rPr sz="2800" b="1" spc="40" dirty="0">
                <a:latin typeface="Calibri"/>
                <a:cs typeface="Calibri"/>
              </a:rPr>
              <a:t>C</a:t>
            </a:r>
            <a:r>
              <a:rPr sz="2400" spc="60" baseline="43402" dirty="0">
                <a:latin typeface="Symbol"/>
                <a:cs typeface="Symbol"/>
              </a:rPr>
              <a:t></a:t>
            </a:r>
            <a:r>
              <a:rPr sz="2400" spc="157" baseline="43402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Calibri"/>
                <a:cs typeface="Calibri"/>
              </a:rPr>
              <a:t>dT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49885" y="1833239"/>
            <a:ext cx="171450" cy="658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150" spc="5" dirty="0">
                <a:latin typeface="Symbol"/>
                <a:cs typeface="Symbol"/>
              </a:rPr>
              <a:t></a:t>
            </a:r>
            <a:endParaRPr sz="41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99449" y="1570720"/>
            <a:ext cx="459105" cy="306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850" spc="5" dirty="0">
                <a:latin typeface="Symbol"/>
                <a:cs typeface="Symbol"/>
              </a:rPr>
              <a:t></a:t>
            </a:r>
            <a:r>
              <a:rPr sz="1850" b="1" spc="5" dirty="0">
                <a:latin typeface="Calibri"/>
                <a:cs typeface="Calibri"/>
              </a:rPr>
              <a:t>H</a:t>
            </a:r>
            <a:r>
              <a:rPr sz="2025" b="1" spc="7" baseline="34979" dirty="0">
                <a:latin typeface="Calibri"/>
                <a:cs typeface="Calibri"/>
              </a:rPr>
              <a:t>0</a:t>
            </a:r>
            <a:endParaRPr sz="2025" baseline="34979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81014" y="1838045"/>
            <a:ext cx="145415" cy="306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1" dirty="0">
                <a:latin typeface="Calibri"/>
                <a:cs typeface="Calibri"/>
              </a:rPr>
              <a:t>0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22740" y="1592457"/>
            <a:ext cx="927735" cy="1122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7155">
              <a:lnSpc>
                <a:spcPts val="2060"/>
              </a:lnSpc>
              <a:spcBef>
                <a:spcPts val="95"/>
              </a:spcBef>
            </a:pPr>
            <a:r>
              <a:rPr sz="1850" b="1" dirty="0">
                <a:latin typeface="Calibri"/>
                <a:cs typeface="Calibri"/>
              </a:rPr>
              <a:t>T</a:t>
            </a:r>
            <a:endParaRPr sz="1850">
              <a:latin typeface="Calibri"/>
              <a:cs typeface="Calibri"/>
            </a:endParaRPr>
          </a:p>
          <a:p>
            <a:pPr marL="77470">
              <a:lnSpc>
                <a:spcPts val="4595"/>
              </a:lnSpc>
              <a:tabLst>
                <a:tab pos="763270" algn="l"/>
              </a:tabLst>
            </a:pPr>
            <a:r>
              <a:rPr sz="4150" spc="5" dirty="0">
                <a:latin typeface="Symbol"/>
                <a:cs typeface="Symbol"/>
              </a:rPr>
              <a:t></a:t>
            </a:r>
            <a:r>
              <a:rPr sz="4150" spc="5" dirty="0">
                <a:latin typeface="Times New Roman"/>
                <a:cs typeface="Times New Roman"/>
              </a:rPr>
              <a:t>	</a:t>
            </a:r>
            <a:r>
              <a:rPr sz="1850" b="1" dirty="0">
                <a:latin typeface="Calibri"/>
                <a:cs typeface="Calibri"/>
              </a:rPr>
              <a:t>P</a:t>
            </a:r>
            <a:endParaRPr sz="1850">
              <a:latin typeface="Calibri"/>
              <a:cs typeface="Calibri"/>
            </a:endParaRPr>
          </a:p>
          <a:p>
            <a:pPr marL="50800">
              <a:lnSpc>
                <a:spcPts val="1989"/>
              </a:lnSpc>
            </a:pPr>
            <a:r>
              <a:rPr sz="1850" b="1" spc="-55" dirty="0">
                <a:latin typeface="Calibri"/>
                <a:cs typeface="Calibri"/>
              </a:rPr>
              <a:t>T</a:t>
            </a:r>
            <a:r>
              <a:rPr sz="2025" b="1" spc="-82" baseline="-18518" dirty="0">
                <a:latin typeface="Calibri"/>
                <a:cs typeface="Calibri"/>
              </a:rPr>
              <a:t>0</a:t>
            </a:r>
            <a:endParaRPr sz="2025" baseline="-18518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97213" y="1845839"/>
            <a:ext cx="1122680" cy="517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688340" algn="l"/>
              </a:tabLst>
            </a:pPr>
            <a:r>
              <a:rPr sz="3200" spc="40" dirty="0">
                <a:latin typeface="Symbol"/>
                <a:cs typeface="Symbol"/>
              </a:rPr>
              <a:t></a:t>
            </a:r>
            <a:r>
              <a:rPr sz="3200" b="1" spc="25" dirty="0">
                <a:latin typeface="Calibri"/>
                <a:cs typeface="Calibri"/>
              </a:rPr>
              <a:t>C</a:t>
            </a:r>
            <a:r>
              <a:rPr sz="3200" b="1" dirty="0">
                <a:latin typeface="Calibri"/>
                <a:cs typeface="Calibri"/>
              </a:rPr>
              <a:t>	dT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20321" y="1687589"/>
            <a:ext cx="113664" cy="23685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20" dirty="0">
                <a:latin typeface="Calibri"/>
                <a:cs typeface="Calibri"/>
              </a:rPr>
              <a:t>T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54396" y="2430312"/>
            <a:ext cx="459105" cy="306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850" spc="5" dirty="0">
                <a:latin typeface="Symbol"/>
                <a:cs typeface="Symbol"/>
              </a:rPr>
              <a:t></a:t>
            </a:r>
            <a:r>
              <a:rPr sz="1850" b="1" spc="5" dirty="0">
                <a:latin typeface="Calibri"/>
                <a:cs typeface="Calibri"/>
              </a:rPr>
              <a:t>H</a:t>
            </a:r>
            <a:r>
              <a:rPr sz="2025" b="1" spc="7" baseline="34979" dirty="0">
                <a:latin typeface="Calibri"/>
                <a:cs typeface="Calibri"/>
              </a:rPr>
              <a:t>0</a:t>
            </a:r>
            <a:endParaRPr sz="2025" baseline="34979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49872" y="2547179"/>
            <a:ext cx="240029" cy="23685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350" b="1" spc="-40" dirty="0">
                <a:latin typeface="Calibri"/>
                <a:cs typeface="Calibri"/>
              </a:rPr>
              <a:t>T</a:t>
            </a:r>
            <a:r>
              <a:rPr sz="2025" b="1" spc="-60" baseline="-14403" dirty="0">
                <a:latin typeface="Calibri"/>
                <a:cs typeface="Calibri"/>
              </a:rPr>
              <a:t>0</a:t>
            </a:r>
            <a:endParaRPr sz="2025" baseline="-14403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27053" y="1845839"/>
            <a:ext cx="1294130" cy="517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3200" b="1" spc="55" dirty="0">
                <a:latin typeface="Calibri"/>
                <a:cs typeface="Calibri"/>
              </a:rPr>
              <a:t>d</a:t>
            </a:r>
            <a:r>
              <a:rPr sz="3200" spc="55" dirty="0">
                <a:latin typeface="Symbol"/>
                <a:cs typeface="Symbol"/>
              </a:rPr>
              <a:t></a:t>
            </a:r>
            <a:r>
              <a:rPr sz="3200" b="1" spc="55" dirty="0">
                <a:latin typeface="Calibri"/>
                <a:cs typeface="Calibri"/>
              </a:rPr>
              <a:t>H</a:t>
            </a:r>
            <a:r>
              <a:rPr sz="2775" b="1" spc="82" baseline="43543" dirty="0">
                <a:latin typeface="Calibri"/>
                <a:cs typeface="Calibri"/>
              </a:rPr>
              <a:t>0</a:t>
            </a:r>
            <a:r>
              <a:rPr sz="2775" b="1" spc="660" baseline="43543" dirty="0">
                <a:latin typeface="Calibri"/>
                <a:cs typeface="Calibri"/>
              </a:rPr>
              <a:t> </a:t>
            </a:r>
            <a:r>
              <a:rPr sz="3200" spc="25" dirty="0">
                <a:latin typeface="Symbol"/>
                <a:cs typeface="Symbol"/>
              </a:rPr>
              <a:t></a:t>
            </a:r>
            <a:endParaRPr sz="3200">
              <a:latin typeface="Symbol"/>
              <a:cs typeface="Symbo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319953" y="3392972"/>
            <a:ext cx="620395" cy="0"/>
          </a:xfrm>
          <a:custGeom>
            <a:avLst/>
            <a:gdLst/>
            <a:ahLst/>
            <a:cxnLst/>
            <a:rect l="l" t="t" r="r" b="b"/>
            <a:pathLst>
              <a:path w="620395">
                <a:moveTo>
                  <a:pt x="0" y="0"/>
                </a:moveTo>
                <a:lnTo>
                  <a:pt x="619823" y="0"/>
                </a:lnTo>
              </a:path>
            </a:pathLst>
          </a:custGeom>
          <a:ln w="6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102394" y="3081961"/>
            <a:ext cx="163830" cy="626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950" spc="5" dirty="0">
                <a:latin typeface="Symbol"/>
                <a:cs typeface="Symbol"/>
              </a:rPr>
              <a:t></a:t>
            </a:r>
            <a:endParaRPr sz="395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35994" y="3093277"/>
            <a:ext cx="527685" cy="4933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050" spc="20" dirty="0">
                <a:latin typeface="Symbol"/>
                <a:cs typeface="Symbol"/>
              </a:rPr>
              <a:t></a:t>
            </a:r>
            <a:r>
              <a:rPr sz="3050" spc="-250" dirty="0">
                <a:latin typeface="Times New Roman"/>
                <a:cs typeface="Times New Roman"/>
              </a:rPr>
              <a:t> </a:t>
            </a:r>
            <a:r>
              <a:rPr sz="3050" b="1" spc="20" dirty="0">
                <a:latin typeface="Calibri"/>
                <a:cs typeface="Calibri"/>
              </a:rPr>
              <a:t>R</a:t>
            </a:r>
            <a:endParaRPr sz="30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50765" y="3628385"/>
            <a:ext cx="257175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750" b="1" spc="-55" dirty="0">
                <a:latin typeface="Calibri"/>
                <a:cs typeface="Calibri"/>
              </a:rPr>
              <a:t>T</a:t>
            </a:r>
            <a:r>
              <a:rPr sz="1950" b="1" spc="-82" baseline="-19230" dirty="0">
                <a:latin typeface="Calibri"/>
                <a:cs typeface="Calibri"/>
              </a:rPr>
              <a:t>0</a:t>
            </a:r>
            <a:endParaRPr sz="1950" baseline="-1923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42510" y="3093277"/>
            <a:ext cx="681355" cy="4933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625" b="1" spc="7" baseline="36507" dirty="0">
                <a:latin typeface="Calibri"/>
                <a:cs typeface="Calibri"/>
              </a:rPr>
              <a:t>P</a:t>
            </a:r>
            <a:r>
              <a:rPr sz="2625" b="1" spc="307" baseline="36507" dirty="0">
                <a:latin typeface="Calibri"/>
                <a:cs typeface="Calibri"/>
              </a:rPr>
              <a:t> </a:t>
            </a:r>
            <a:r>
              <a:rPr sz="3050" b="1" dirty="0">
                <a:latin typeface="Calibri"/>
                <a:cs typeface="Calibri"/>
              </a:rPr>
              <a:t>dT</a:t>
            </a:r>
            <a:endParaRPr sz="30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236298" y="3086208"/>
            <a:ext cx="139700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b="1" spc="5" dirty="0">
                <a:latin typeface="Calibri"/>
                <a:cs typeface="Calibri"/>
              </a:rPr>
              <a:t>0</a:t>
            </a:r>
            <a:endParaRPr sz="17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14542" y="3357626"/>
            <a:ext cx="1250950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019175" algn="l"/>
              </a:tabLst>
            </a:pPr>
            <a:r>
              <a:rPr sz="1750" b="1" spc="5" dirty="0">
                <a:latin typeface="Calibri"/>
                <a:cs typeface="Calibri"/>
              </a:rPr>
              <a:t>T	</a:t>
            </a:r>
            <a:r>
              <a:rPr sz="1750" b="1" spc="-55" dirty="0">
                <a:latin typeface="Calibri"/>
                <a:cs typeface="Calibri"/>
              </a:rPr>
              <a:t>T</a:t>
            </a:r>
            <a:r>
              <a:rPr sz="1950" b="1" spc="-82" baseline="-19230" dirty="0">
                <a:latin typeface="Calibri"/>
                <a:cs typeface="Calibri"/>
              </a:rPr>
              <a:t>0</a:t>
            </a:r>
            <a:endParaRPr sz="1950" baseline="-1923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26644" y="3093277"/>
            <a:ext cx="1656080" cy="4933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735330" algn="l"/>
              </a:tabLst>
            </a:pPr>
            <a:r>
              <a:rPr sz="3050" spc="40" dirty="0">
                <a:latin typeface="Symbol"/>
                <a:cs typeface="Symbol"/>
              </a:rPr>
              <a:t></a:t>
            </a:r>
            <a:r>
              <a:rPr sz="3050" b="1" spc="25" dirty="0">
                <a:latin typeface="Calibri"/>
                <a:cs typeface="Calibri"/>
              </a:rPr>
              <a:t>H</a:t>
            </a:r>
            <a:r>
              <a:rPr sz="3050" b="1" dirty="0">
                <a:latin typeface="Calibri"/>
                <a:cs typeface="Calibri"/>
              </a:rPr>
              <a:t>	</a:t>
            </a:r>
            <a:r>
              <a:rPr sz="3050" spc="20" dirty="0">
                <a:latin typeface="Symbol"/>
                <a:cs typeface="Symbol"/>
              </a:rPr>
              <a:t></a:t>
            </a:r>
            <a:r>
              <a:rPr sz="3050" spc="-229" dirty="0">
                <a:latin typeface="Times New Roman"/>
                <a:cs typeface="Times New Roman"/>
              </a:rPr>
              <a:t> </a:t>
            </a:r>
            <a:r>
              <a:rPr sz="3050" spc="40" dirty="0">
                <a:latin typeface="Symbol"/>
                <a:cs typeface="Symbol"/>
              </a:rPr>
              <a:t></a:t>
            </a:r>
            <a:r>
              <a:rPr sz="3050" b="1" spc="-25" dirty="0">
                <a:latin typeface="Calibri"/>
                <a:cs typeface="Calibri"/>
              </a:rPr>
              <a:t>H</a:t>
            </a:r>
            <a:r>
              <a:rPr sz="2625" b="1" spc="7" baseline="42857" dirty="0">
                <a:latin typeface="Calibri"/>
                <a:cs typeface="Calibri"/>
              </a:rPr>
              <a:t>0</a:t>
            </a:r>
            <a:endParaRPr sz="2625" baseline="42857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02173" y="3383355"/>
            <a:ext cx="247015" cy="4933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050" b="1" spc="20" dirty="0">
                <a:latin typeface="Calibri"/>
                <a:cs typeface="Calibri"/>
              </a:rPr>
              <a:t>R</a:t>
            </a:r>
            <a:endParaRPr sz="30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095492" y="2849696"/>
            <a:ext cx="844550" cy="4933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625" b="1" spc="7" baseline="41269" dirty="0">
                <a:latin typeface="Calibri"/>
                <a:cs typeface="Calibri"/>
              </a:rPr>
              <a:t>T</a:t>
            </a:r>
            <a:r>
              <a:rPr sz="2625" b="1" spc="292" baseline="41269" dirty="0">
                <a:latin typeface="Calibri"/>
                <a:cs typeface="Calibri"/>
              </a:rPr>
              <a:t> </a:t>
            </a:r>
            <a:r>
              <a:rPr sz="3050" spc="45" dirty="0">
                <a:latin typeface="Symbol"/>
                <a:cs typeface="Symbol"/>
              </a:rPr>
              <a:t></a:t>
            </a:r>
            <a:r>
              <a:rPr sz="3050" b="1" spc="45" dirty="0">
                <a:latin typeface="Calibri"/>
                <a:cs typeface="Calibri"/>
              </a:rPr>
              <a:t>C</a:t>
            </a:r>
            <a:r>
              <a:rPr sz="2625" b="1" spc="67" baseline="42857" dirty="0">
                <a:latin typeface="Calibri"/>
                <a:cs typeface="Calibri"/>
              </a:rPr>
              <a:t>0</a:t>
            </a:r>
            <a:endParaRPr sz="2625" baseline="42857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481200" y="4666219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>
                <a:moveTo>
                  <a:pt x="0" y="0"/>
                </a:moveTo>
                <a:lnTo>
                  <a:pt x="657518" y="0"/>
                </a:lnTo>
              </a:path>
            </a:pathLst>
          </a:custGeom>
          <a:ln w="73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251182" y="4336822"/>
            <a:ext cx="172085" cy="6642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150" spc="15" dirty="0">
                <a:latin typeface="Symbol"/>
                <a:cs typeface="Symbol"/>
              </a:rPr>
              <a:t></a:t>
            </a:r>
            <a:endParaRPr sz="415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60880" y="4348835"/>
            <a:ext cx="548005" cy="522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0355" indent="-288290">
              <a:lnSpc>
                <a:spcPct val="100000"/>
              </a:lnSpc>
              <a:spcBef>
                <a:spcPts val="105"/>
              </a:spcBef>
              <a:buFont typeface="Symbol"/>
              <a:buChar char=""/>
              <a:tabLst>
                <a:tab pos="300990" algn="l"/>
              </a:tabLst>
            </a:pPr>
            <a:r>
              <a:rPr sz="3250" b="1" spc="15" dirty="0">
                <a:latin typeface="Calibri"/>
                <a:cs typeface="Calibri"/>
              </a:rPr>
              <a:t>R</a:t>
            </a:r>
            <a:endParaRPr sz="325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198397" y="4916924"/>
            <a:ext cx="26797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850" b="1" spc="-60" dirty="0">
                <a:latin typeface="Calibri"/>
                <a:cs typeface="Calibri"/>
              </a:rPr>
              <a:t>T</a:t>
            </a:r>
            <a:r>
              <a:rPr sz="2100" b="1" spc="-89" baseline="-17857" dirty="0">
                <a:latin typeface="Calibri"/>
                <a:cs typeface="Calibri"/>
              </a:rPr>
              <a:t>0</a:t>
            </a:r>
            <a:endParaRPr sz="2100" baseline="-17857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31918" y="4348835"/>
            <a:ext cx="716915" cy="522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775" b="1" spc="15" baseline="37537" dirty="0">
                <a:latin typeface="Calibri"/>
                <a:cs typeface="Calibri"/>
              </a:rPr>
              <a:t>P</a:t>
            </a:r>
            <a:r>
              <a:rPr sz="2775" b="1" spc="322" baseline="37537" dirty="0">
                <a:latin typeface="Calibri"/>
                <a:cs typeface="Calibri"/>
              </a:rPr>
              <a:t> </a:t>
            </a:r>
            <a:r>
              <a:rPr sz="3250" b="1" spc="-10" dirty="0">
                <a:latin typeface="Calibri"/>
                <a:cs typeface="Calibri"/>
              </a:rPr>
              <a:t>dT</a:t>
            </a:r>
            <a:endParaRPr sz="32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340175" y="4341330"/>
            <a:ext cx="14605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b="1" spc="10" dirty="0">
                <a:latin typeface="Calibri"/>
                <a:cs typeface="Calibri"/>
              </a:rPr>
              <a:t>0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266706" y="4341330"/>
            <a:ext cx="14605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b="1" spc="10" dirty="0">
                <a:latin typeface="Calibri"/>
                <a:cs typeface="Calibri"/>
              </a:rPr>
              <a:t>0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270572" y="4629478"/>
            <a:ext cx="14351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b="1" spc="10" dirty="0">
                <a:latin typeface="Calibri"/>
                <a:cs typeface="Calibri"/>
              </a:rPr>
              <a:t>T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318289" y="4629478"/>
            <a:ext cx="26797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850" b="1" spc="-60" dirty="0">
                <a:latin typeface="Calibri"/>
                <a:cs typeface="Calibri"/>
              </a:rPr>
              <a:t>T</a:t>
            </a:r>
            <a:r>
              <a:rPr sz="2100" b="1" spc="-89" baseline="-17857" dirty="0">
                <a:latin typeface="Calibri"/>
                <a:cs typeface="Calibri"/>
              </a:rPr>
              <a:t>0</a:t>
            </a:r>
            <a:endParaRPr sz="2100" baseline="-17857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753355" y="4348835"/>
            <a:ext cx="1618615" cy="522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68350" algn="l"/>
              </a:tabLst>
            </a:pPr>
            <a:r>
              <a:rPr sz="3250" spc="20" dirty="0">
                <a:latin typeface="Symbol"/>
                <a:cs typeface="Symbol"/>
              </a:rPr>
              <a:t></a:t>
            </a:r>
            <a:r>
              <a:rPr sz="3250" b="1" spc="20" dirty="0">
                <a:latin typeface="Calibri"/>
                <a:cs typeface="Calibri"/>
              </a:rPr>
              <a:t>H	</a:t>
            </a:r>
            <a:r>
              <a:rPr sz="3250" spc="15" dirty="0">
                <a:latin typeface="Symbol"/>
                <a:cs typeface="Symbol"/>
              </a:rPr>
              <a:t></a:t>
            </a:r>
            <a:r>
              <a:rPr sz="3250" spc="-200" dirty="0">
                <a:latin typeface="Times New Roman"/>
                <a:cs typeface="Times New Roman"/>
              </a:rPr>
              <a:t> </a:t>
            </a:r>
            <a:r>
              <a:rPr sz="3250" spc="20" dirty="0">
                <a:latin typeface="Symbol"/>
                <a:cs typeface="Symbol"/>
              </a:rPr>
              <a:t></a:t>
            </a:r>
            <a:r>
              <a:rPr sz="3250" b="1" spc="20" dirty="0">
                <a:latin typeface="Calibri"/>
                <a:cs typeface="Calibri"/>
              </a:rPr>
              <a:t>H</a:t>
            </a:r>
            <a:endParaRPr sz="325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675274" y="4656792"/>
            <a:ext cx="260350" cy="522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50" b="1" spc="15" dirty="0">
                <a:latin typeface="Calibri"/>
                <a:cs typeface="Calibri"/>
              </a:rPr>
              <a:t>R</a:t>
            </a:r>
            <a:endParaRPr sz="325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245551" y="4090241"/>
            <a:ext cx="890905" cy="522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775" b="1" spc="15" baseline="40540" dirty="0">
                <a:latin typeface="Calibri"/>
                <a:cs typeface="Calibri"/>
              </a:rPr>
              <a:t>T</a:t>
            </a:r>
            <a:r>
              <a:rPr sz="2775" b="1" spc="307" baseline="40540" dirty="0">
                <a:latin typeface="Calibri"/>
                <a:cs typeface="Calibri"/>
              </a:rPr>
              <a:t> </a:t>
            </a:r>
            <a:r>
              <a:rPr sz="3250" spc="45" dirty="0">
                <a:latin typeface="Symbol"/>
                <a:cs typeface="Symbol"/>
              </a:rPr>
              <a:t></a:t>
            </a:r>
            <a:r>
              <a:rPr sz="3250" b="1" spc="45" dirty="0">
                <a:latin typeface="Calibri"/>
                <a:cs typeface="Calibri"/>
              </a:rPr>
              <a:t>C</a:t>
            </a:r>
            <a:r>
              <a:rPr sz="2775" b="1" spc="67" baseline="43543" dirty="0">
                <a:latin typeface="Calibri"/>
                <a:cs typeface="Calibri"/>
              </a:rPr>
              <a:t>0</a:t>
            </a:r>
            <a:endParaRPr sz="2775" baseline="43543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5869728" y="6001058"/>
            <a:ext cx="695325" cy="0"/>
          </a:xfrm>
          <a:custGeom>
            <a:avLst/>
            <a:gdLst/>
            <a:ahLst/>
            <a:cxnLst/>
            <a:rect l="l" t="t" r="r" b="b"/>
            <a:pathLst>
              <a:path w="695325">
                <a:moveTo>
                  <a:pt x="0" y="0"/>
                </a:moveTo>
                <a:lnTo>
                  <a:pt x="695175" y="0"/>
                </a:lnTo>
              </a:path>
            </a:pathLst>
          </a:custGeom>
          <a:ln w="77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5424478" y="5398329"/>
            <a:ext cx="407670" cy="11925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ts val="2180"/>
              </a:lnSpc>
              <a:spcBef>
                <a:spcPts val="110"/>
              </a:spcBef>
            </a:pPr>
            <a:r>
              <a:rPr sz="1950" b="1" spc="10" dirty="0">
                <a:latin typeface="Calibri"/>
                <a:cs typeface="Calibri"/>
              </a:rPr>
              <a:t>T</a:t>
            </a:r>
            <a:endParaRPr sz="1950">
              <a:latin typeface="Calibri"/>
              <a:cs typeface="Calibri"/>
            </a:endParaRPr>
          </a:p>
          <a:p>
            <a:pPr marR="4445" algn="ctr">
              <a:lnSpc>
                <a:spcPts val="4885"/>
              </a:lnSpc>
            </a:pPr>
            <a:r>
              <a:rPr sz="4400" spc="10" dirty="0">
                <a:latin typeface="Symbol"/>
                <a:cs typeface="Symbol"/>
              </a:rPr>
              <a:t></a:t>
            </a:r>
            <a:endParaRPr sz="4400">
              <a:latin typeface="Symbol"/>
              <a:cs typeface="Symbol"/>
            </a:endParaRPr>
          </a:p>
          <a:p>
            <a:pPr algn="ctr">
              <a:lnSpc>
                <a:spcPts val="2105"/>
              </a:lnSpc>
            </a:pPr>
            <a:r>
              <a:rPr sz="1950" b="1" spc="10" dirty="0">
                <a:latin typeface="Calibri"/>
                <a:cs typeface="Calibri"/>
              </a:rPr>
              <a:t>298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837015" y="5667866"/>
            <a:ext cx="577215" cy="548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6865" indent="-304800">
              <a:lnSpc>
                <a:spcPct val="100000"/>
              </a:lnSpc>
              <a:spcBef>
                <a:spcPts val="130"/>
              </a:spcBef>
              <a:buFont typeface="Symbol"/>
              <a:buChar char=""/>
              <a:tabLst>
                <a:tab pos="317500" algn="l"/>
              </a:tabLst>
            </a:pPr>
            <a:r>
              <a:rPr sz="3400" b="1" spc="30" dirty="0">
                <a:latin typeface="Calibri"/>
                <a:cs typeface="Calibri"/>
              </a:rPr>
              <a:t>R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348522" y="5667866"/>
            <a:ext cx="754380" cy="548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925" b="1" spc="15" baseline="37037" dirty="0">
                <a:latin typeface="Calibri"/>
                <a:cs typeface="Calibri"/>
              </a:rPr>
              <a:t>P</a:t>
            </a:r>
            <a:r>
              <a:rPr sz="2925" b="1" spc="352" baseline="37037" dirty="0">
                <a:latin typeface="Calibri"/>
                <a:cs typeface="Calibri"/>
              </a:rPr>
              <a:t> </a:t>
            </a:r>
            <a:r>
              <a:rPr sz="3400" b="1" spc="10" dirty="0">
                <a:latin typeface="Calibri"/>
                <a:cs typeface="Calibri"/>
              </a:rPr>
              <a:t>dT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356953" y="5659192"/>
            <a:ext cx="153035" cy="324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50" b="1" spc="10" dirty="0">
                <a:latin typeface="Calibri"/>
                <a:cs typeface="Calibri"/>
              </a:rPr>
              <a:t>0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353239" y="5962981"/>
            <a:ext cx="407670" cy="324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50" b="1" spc="10" dirty="0">
                <a:latin typeface="Calibri"/>
                <a:cs typeface="Calibri"/>
              </a:rPr>
              <a:t>298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221706" y="5659192"/>
            <a:ext cx="153035" cy="324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50" b="1" spc="10" dirty="0">
                <a:latin typeface="Calibri"/>
                <a:cs typeface="Calibri"/>
              </a:rPr>
              <a:t>0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225421" y="5962981"/>
            <a:ext cx="149860" cy="324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50" b="1" spc="10" dirty="0">
                <a:latin typeface="Calibri"/>
                <a:cs typeface="Calibri"/>
              </a:rPr>
              <a:t>T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678453" y="5667866"/>
            <a:ext cx="1710055" cy="548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812165" algn="l"/>
              </a:tabLst>
            </a:pPr>
            <a:r>
              <a:rPr sz="3400" spc="45" dirty="0">
                <a:latin typeface="Symbol"/>
                <a:cs typeface="Symbol"/>
              </a:rPr>
              <a:t></a:t>
            </a:r>
            <a:r>
              <a:rPr sz="3400" b="1" spc="45" dirty="0">
                <a:latin typeface="Calibri"/>
                <a:cs typeface="Calibri"/>
              </a:rPr>
              <a:t>H	</a:t>
            </a:r>
            <a:r>
              <a:rPr sz="3400" spc="30" dirty="0">
                <a:latin typeface="Symbol"/>
                <a:cs typeface="Symbol"/>
              </a:rPr>
              <a:t></a:t>
            </a:r>
            <a:r>
              <a:rPr sz="3400" spc="-195" dirty="0">
                <a:latin typeface="Times New Roman"/>
                <a:cs typeface="Times New Roman"/>
              </a:rPr>
              <a:t> </a:t>
            </a:r>
            <a:r>
              <a:rPr sz="3400" spc="45" dirty="0">
                <a:latin typeface="Symbol"/>
                <a:cs typeface="Symbol"/>
              </a:rPr>
              <a:t></a:t>
            </a:r>
            <a:r>
              <a:rPr sz="3400" b="1" spc="45" dirty="0">
                <a:latin typeface="Calibri"/>
                <a:cs typeface="Calibri"/>
              </a:rPr>
              <a:t>H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075857" y="5992199"/>
            <a:ext cx="273050" cy="548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400" b="1" spc="30" dirty="0">
                <a:latin typeface="Calibri"/>
                <a:cs typeface="Calibri"/>
              </a:rPr>
              <a:t>R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840450" y="5395274"/>
            <a:ext cx="719455" cy="548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400" spc="60" dirty="0">
                <a:latin typeface="Symbol"/>
                <a:cs typeface="Symbol"/>
              </a:rPr>
              <a:t></a:t>
            </a:r>
            <a:r>
              <a:rPr sz="3400" b="1" spc="60" dirty="0">
                <a:latin typeface="Calibri"/>
                <a:cs typeface="Calibri"/>
              </a:rPr>
              <a:t>C</a:t>
            </a:r>
            <a:r>
              <a:rPr sz="2925" b="1" spc="89" baseline="44159" dirty="0">
                <a:latin typeface="Calibri"/>
                <a:cs typeface="Calibri"/>
              </a:rPr>
              <a:t>0</a:t>
            </a:r>
            <a:endParaRPr sz="2925" baseline="44159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14400" y="457200"/>
            <a:ext cx="5995424" cy="64499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204416" rIns="0" bIns="0" rtlCol="0">
            <a:spAutoFit/>
          </a:bodyPr>
          <a:lstStyle/>
          <a:p>
            <a:pPr marL="71401">
              <a:spcBef>
                <a:spcPts val="1610"/>
              </a:spcBef>
            </a:pPr>
            <a:r>
              <a:rPr i="0" dirty="0"/>
              <a:t>Reaksi</a:t>
            </a:r>
            <a:r>
              <a:rPr i="0" spc="-122" dirty="0"/>
              <a:t> </a:t>
            </a:r>
            <a:r>
              <a:rPr i="0" spc="-9" dirty="0"/>
              <a:t>adiabatis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66800" y="1371600"/>
            <a:ext cx="9982200" cy="4560928"/>
          </a:xfrm>
          <a:prstGeom prst="rect">
            <a:avLst/>
          </a:prstGeom>
        </p:spPr>
        <p:txBody>
          <a:bodyPr vert="horz" wrap="square" lIns="0" tIns="50672" rIns="0" bIns="0" rtlCol="0">
            <a:spAutoFit/>
          </a:bodyPr>
          <a:lstStyle/>
          <a:p>
            <a:pPr marL="192323" marR="4607" indent="-181383">
              <a:lnSpc>
                <a:spcPts val="2403"/>
              </a:lnSpc>
              <a:spcBef>
                <a:spcPts val="399"/>
              </a:spcBef>
              <a:buFont typeface="Arial MT"/>
              <a:buChar char="•"/>
              <a:tabLst>
                <a:tab pos="193475" algn="l"/>
                <a:tab pos="2147801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sz="2000" spc="-8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adiabatis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	adalah</a:t>
            </a:r>
            <a:r>
              <a:rPr sz="2000" spc="-6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dijalankan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tambahkan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dihilangkan.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2323" marR="84645" indent="-181383">
              <a:lnSpc>
                <a:spcPts val="2403"/>
              </a:lnSpc>
              <a:spcBef>
                <a:spcPts val="798"/>
              </a:spcBef>
              <a:buFont typeface="Arial MT"/>
              <a:buChar char="•"/>
              <a:tabLst>
                <a:tab pos="193475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adiabatis</a:t>
            </a:r>
            <a:r>
              <a:rPr sz="2000" spc="-7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dijalankan</a:t>
            </a:r>
            <a:r>
              <a:rPr sz="2000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sz="2000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reaktor</a:t>
            </a:r>
            <a:r>
              <a:rPr sz="2000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sz="2000" spc="-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pemanas</a:t>
            </a:r>
            <a:r>
              <a:rPr sz="2000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pendingin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83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 marR="36277" indent="268907">
              <a:lnSpc>
                <a:spcPts val="2403"/>
              </a:lnSpc>
              <a:buAutoNum type="alphaLcPeriod"/>
              <a:tabLst>
                <a:tab pos="280423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sz="2000" spc="-6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endotermis</a:t>
            </a:r>
            <a:r>
              <a:rPr sz="2000" spc="-6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(membutuhkan</a:t>
            </a:r>
            <a:r>
              <a:rPr sz="2000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panas)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reaksi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menurunkan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suhu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reaktor.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 marR="193475" indent="283302">
              <a:lnSpc>
                <a:spcPts val="2403"/>
              </a:lnSpc>
              <a:spcBef>
                <a:spcPts val="798"/>
              </a:spcBef>
              <a:buAutoNum type="alphaLcPeriod"/>
              <a:tabLst>
                <a:tab pos="294819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sz="2000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sz="2000" spc="-7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eksotermis</a:t>
            </a:r>
            <a:r>
              <a:rPr sz="2000" spc="-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(menghasilkan</a:t>
            </a:r>
            <a:r>
              <a:rPr sz="2000" spc="-6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panas)</a:t>
            </a:r>
            <a:r>
              <a:rPr sz="2000" spc="-6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sz="2000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reaksi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menaikkan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suhu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reaktor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spc="-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 marR="193475" indent="283302">
              <a:lnSpc>
                <a:spcPts val="2403"/>
              </a:lnSpc>
              <a:spcBef>
                <a:spcPts val="798"/>
              </a:spcBef>
              <a:buAutoNum type="alphaLcPeriod"/>
              <a:tabLst>
                <a:tab pos="294819" algn="l"/>
              </a:tabLst>
            </a:pPr>
            <a:endParaRPr lang="en-US" sz="2000" spc="-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 marR="193475">
              <a:lnSpc>
                <a:spcPts val="2403"/>
              </a:lnSpc>
              <a:spcBef>
                <a:spcPts val="798"/>
              </a:spcBef>
              <a:tabLst>
                <a:tab pos="294819" algn="l"/>
              </a:tabLst>
            </a:pPr>
            <a:r>
              <a:rPr lang="en-US" sz="2000" spc="-45" dirty="0" err="1">
                <a:latin typeface="Arial" panose="020B0604020202020204" pitchFamily="34" charset="0"/>
                <a:cs typeface="Arial" panose="020B0604020202020204" pitchFamily="34" charset="0"/>
              </a:rPr>
              <a:t>Eksotermis</a:t>
            </a:r>
            <a:r>
              <a:rPr lang="en-US"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45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spc="-45" dirty="0" err="1">
                <a:latin typeface="Arial" panose="020B0604020202020204" pitchFamily="34" charset="0"/>
                <a:cs typeface="Arial" panose="020B0604020202020204" pitchFamily="34" charset="0"/>
              </a:rPr>
              <a:t>butuh</a:t>
            </a:r>
            <a:r>
              <a:rPr lang="en-US"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45" dirty="0" err="1">
                <a:latin typeface="Arial" panose="020B0604020202020204" pitchFamily="34" charset="0"/>
                <a:cs typeface="Arial" panose="020B0604020202020204" pitchFamily="34" charset="0"/>
              </a:rPr>
              <a:t>pendingin</a:t>
            </a:r>
            <a:endParaRPr lang="en-US" sz="2000" spc="-4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 marR="193475">
              <a:lnSpc>
                <a:spcPts val="2403"/>
              </a:lnSpc>
              <a:spcBef>
                <a:spcPts val="798"/>
              </a:spcBef>
              <a:tabLst>
                <a:tab pos="294819" algn="l"/>
              </a:tabLst>
            </a:pPr>
            <a:r>
              <a:rPr lang="en-US" sz="2000" spc="-45" dirty="0" err="1">
                <a:latin typeface="Arial" panose="020B0604020202020204" pitchFamily="34" charset="0"/>
                <a:cs typeface="Arial" panose="020B0604020202020204" pitchFamily="34" charset="0"/>
              </a:rPr>
              <a:t>Endotermis</a:t>
            </a:r>
            <a:r>
              <a:rPr lang="en-US"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45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spc="-45" dirty="0" err="1">
                <a:latin typeface="Arial" panose="020B0604020202020204" pitchFamily="34" charset="0"/>
                <a:cs typeface="Arial" panose="020B0604020202020204" pitchFamily="34" charset="0"/>
              </a:rPr>
              <a:t>butuh</a:t>
            </a:r>
            <a:r>
              <a:rPr lang="en-US"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45" dirty="0" err="1">
                <a:latin typeface="Arial" panose="020B0604020202020204" pitchFamily="34" charset="0"/>
                <a:cs typeface="Arial" panose="020B0604020202020204" pitchFamily="34" charset="0"/>
              </a:rPr>
              <a:t>pemanas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 marR="193475" indent="283302">
              <a:lnSpc>
                <a:spcPts val="2403"/>
              </a:lnSpc>
              <a:spcBef>
                <a:spcPts val="798"/>
              </a:spcBef>
              <a:buAutoNum type="alphaLcPeriod"/>
              <a:tabLst>
                <a:tab pos="294819" algn="l"/>
              </a:tabLst>
            </a:pPr>
            <a:endParaRPr sz="2222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89503" y="1214264"/>
            <a:ext cx="505459" cy="0"/>
          </a:xfrm>
          <a:custGeom>
            <a:avLst/>
            <a:gdLst/>
            <a:ahLst/>
            <a:cxnLst/>
            <a:rect l="l" t="t" r="r" b="b"/>
            <a:pathLst>
              <a:path w="505460">
                <a:moveTo>
                  <a:pt x="0" y="0"/>
                </a:moveTo>
                <a:lnTo>
                  <a:pt x="505416" y="0"/>
                </a:lnTo>
              </a:path>
            </a:pathLst>
          </a:custGeom>
          <a:ln w="63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681421" y="1034847"/>
            <a:ext cx="102870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dirty="0">
                <a:latin typeface="Symbol"/>
                <a:cs typeface="Symbol"/>
              </a:rPr>
              <a:t>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65815" y="839736"/>
            <a:ext cx="1352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28131" y="1340186"/>
            <a:ext cx="1352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69878" y="976773"/>
            <a:ext cx="23367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75" dirty="0">
                <a:latin typeface="Symbol"/>
                <a:cs typeface="Symbol"/>
              </a:rPr>
              <a:t></a:t>
            </a:r>
            <a:r>
              <a:rPr sz="1400" b="1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0504" y="976773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93102" y="1034847"/>
            <a:ext cx="156210" cy="544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5405">
              <a:lnSpc>
                <a:spcPts val="2520"/>
              </a:lnSpc>
              <a:spcBef>
                <a:spcPts val="105"/>
              </a:spcBef>
            </a:pPr>
            <a:r>
              <a:rPr sz="2200" dirty="0">
                <a:latin typeface="Symbol"/>
                <a:cs typeface="Symbol"/>
              </a:rPr>
              <a:t></a:t>
            </a:r>
            <a:endParaRPr sz="2200">
              <a:latin typeface="Symbol"/>
              <a:cs typeface="Symbol"/>
            </a:endParaRPr>
          </a:p>
          <a:p>
            <a:pPr marL="12700">
              <a:lnSpc>
                <a:spcPts val="1560"/>
              </a:lnSpc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27352" y="1435203"/>
            <a:ext cx="9715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92416" y="1435203"/>
            <a:ext cx="9715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39535" y="812771"/>
            <a:ext cx="1990725" cy="572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46405" algn="l"/>
                <a:tab pos="1587500" algn="l"/>
              </a:tabLst>
            </a:pPr>
            <a:r>
              <a:rPr sz="3675" spc="-209" baseline="1133" dirty="0">
                <a:latin typeface="Symbol"/>
                <a:cs typeface="Symbol"/>
              </a:rPr>
              <a:t></a:t>
            </a:r>
            <a:r>
              <a:rPr sz="3675" spc="-209" baseline="1133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3675" spc="-165" baseline="1133" dirty="0">
                <a:latin typeface="Symbol"/>
                <a:cs typeface="Symbol"/>
              </a:rPr>
              <a:t>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0" dirty="0">
                <a:latin typeface="Arial"/>
                <a:cs typeface="Arial"/>
              </a:rPr>
              <a:t>D</a:t>
            </a:r>
            <a:r>
              <a:rPr sz="3675" spc="-330" baseline="1133" dirty="0">
                <a:latin typeface="Symbol"/>
                <a:cs typeface="Symbol"/>
              </a:rPr>
              <a:t></a:t>
            </a:r>
            <a:r>
              <a:rPr sz="2000" b="1" spc="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3600" spc="-595" dirty="0">
                <a:latin typeface="Symbol"/>
                <a:cs typeface="Symbol"/>
              </a:rPr>
              <a:t></a:t>
            </a:r>
            <a:r>
              <a:rPr sz="2000" b="1" spc="5" dirty="0">
                <a:latin typeface="Arial"/>
                <a:cs typeface="Arial"/>
              </a:rPr>
              <a:t>dT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06073" y="954696"/>
            <a:ext cx="119126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06070" algn="l"/>
              </a:tabLst>
            </a:pPr>
            <a:r>
              <a:rPr sz="3675" spc="-209" baseline="1133" dirty="0">
                <a:latin typeface="Symbol"/>
                <a:cs typeface="Symbol"/>
              </a:rPr>
              <a:t></a:t>
            </a:r>
            <a:r>
              <a:rPr sz="3675" spc="-209" baseline="1133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3675" spc="-44" baseline="1133" dirty="0">
                <a:latin typeface="Symbol"/>
                <a:cs typeface="Symbol"/>
              </a:rPr>
              <a:t></a:t>
            </a:r>
            <a:r>
              <a:rPr sz="2000" spc="-30" dirty="0">
                <a:latin typeface="Symbol"/>
                <a:cs typeface="Symbol"/>
              </a:rPr>
              <a:t></a:t>
            </a:r>
            <a:r>
              <a:rPr sz="2000" b="1" spc="-30" dirty="0">
                <a:latin typeface="Arial"/>
                <a:cs typeface="Arial"/>
              </a:rPr>
              <a:t>C</a:t>
            </a:r>
            <a:r>
              <a:rPr sz="2000" b="1" spc="5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66286" y="954696"/>
            <a:ext cx="129794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135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3675" spc="-44" baseline="1133" dirty="0">
                <a:latin typeface="Symbol"/>
                <a:cs typeface="Symbol"/>
              </a:rPr>
              <a:t></a:t>
            </a:r>
            <a:r>
              <a:rPr sz="2000" spc="-30" dirty="0">
                <a:latin typeface="Symbol"/>
                <a:cs typeface="Symbol"/>
              </a:rPr>
              <a:t></a:t>
            </a:r>
            <a:r>
              <a:rPr sz="2000" b="1" spc="-30" dirty="0">
                <a:latin typeface="Arial"/>
                <a:cs typeface="Arial"/>
              </a:rPr>
              <a:t>B</a:t>
            </a:r>
            <a:r>
              <a:rPr sz="2000" b="1" spc="6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791482" y="812771"/>
            <a:ext cx="1134110" cy="572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0"/>
              </a:spcBef>
              <a:tabLst>
                <a:tab pos="1021715" algn="l"/>
              </a:tabLst>
            </a:pPr>
            <a:r>
              <a:rPr sz="2100" b="1" spc="7" baseline="31746" dirty="0">
                <a:latin typeface="Arial"/>
                <a:cs typeface="Arial"/>
              </a:rPr>
              <a:t>P</a:t>
            </a:r>
            <a:r>
              <a:rPr sz="2100" b="1" spc="225" baseline="31746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dT</a:t>
            </a:r>
            <a:r>
              <a:rPr sz="2000" b="1" spc="60" dirty="0">
                <a:latin typeface="Arial"/>
                <a:cs typeface="Arial"/>
              </a:rPr>
              <a:t> </a:t>
            </a:r>
            <a:r>
              <a:rPr sz="2000" spc="5" dirty="0"/>
              <a:t>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3600" spc="-690" dirty="0"/>
              <a:t>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28210" y="1205202"/>
            <a:ext cx="2101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05478" y="850548"/>
            <a:ext cx="6819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100" b="1" spc="7" baseline="27777" dirty="0">
                <a:latin typeface="Arial"/>
                <a:cs typeface="Arial"/>
              </a:rPr>
              <a:t>T</a:t>
            </a:r>
            <a:r>
              <a:rPr sz="2100" b="1" spc="-135" baseline="27777" dirty="0">
                <a:latin typeface="Arial"/>
                <a:cs typeface="Arial"/>
              </a:rPr>
              <a:t> </a:t>
            </a:r>
            <a:r>
              <a:rPr sz="2000" spc="35" dirty="0">
                <a:latin typeface="Symbol"/>
                <a:cs typeface="Symbol"/>
              </a:rPr>
              <a:t></a:t>
            </a:r>
            <a:r>
              <a:rPr sz="2000" b="1" spc="35" dirty="0">
                <a:latin typeface="Arial"/>
                <a:cs typeface="Arial"/>
              </a:rPr>
              <a:t>C</a:t>
            </a:r>
            <a:r>
              <a:rPr sz="2100" spc="52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12628" y="2272659"/>
            <a:ext cx="112395" cy="4038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450" spc="-140" dirty="0">
                <a:latin typeface="Symbol"/>
                <a:cs typeface="Symbol"/>
              </a:rPr>
              <a:t></a:t>
            </a:r>
            <a:endParaRPr sz="245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7169" y="2141686"/>
            <a:ext cx="264795" cy="4038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000" spc="-55" dirty="0">
                <a:latin typeface="Symbol"/>
                <a:cs typeface="Symbol"/>
              </a:rPr>
              <a:t></a:t>
            </a:r>
            <a:r>
              <a:rPr sz="3675" spc="-82" baseline="-23809" dirty="0">
                <a:latin typeface="Symbol"/>
                <a:cs typeface="Symbol"/>
              </a:rPr>
              <a:t></a:t>
            </a:r>
            <a:endParaRPr sz="3675" baseline="-23809">
              <a:latin typeface="Symbol"/>
              <a:cs typeface="Symbo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132108" y="2222392"/>
            <a:ext cx="0" cy="627380"/>
          </a:xfrm>
          <a:custGeom>
            <a:avLst/>
            <a:gdLst/>
            <a:ahLst/>
            <a:cxnLst/>
            <a:rect l="l" t="t" r="r" b="b"/>
            <a:pathLst>
              <a:path h="627380">
                <a:moveTo>
                  <a:pt x="0" y="0"/>
                </a:moveTo>
                <a:lnTo>
                  <a:pt x="0" y="627153"/>
                </a:lnTo>
              </a:path>
            </a:pathLst>
          </a:custGeom>
          <a:ln w="63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123168" y="2680054"/>
            <a:ext cx="24765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400" b="1" spc="-35" dirty="0">
                <a:latin typeface="Arial"/>
                <a:cs typeface="Arial"/>
              </a:rPr>
              <a:t>T</a:t>
            </a:r>
            <a:r>
              <a:rPr sz="1500" b="1" spc="-52" baseline="-19444" dirty="0">
                <a:latin typeface="Arial"/>
                <a:cs typeface="Arial"/>
              </a:rPr>
              <a:t>0</a:t>
            </a:r>
            <a:endParaRPr sz="1500" baseline="-19444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40572" y="2297679"/>
            <a:ext cx="12573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281990" y="2297679"/>
            <a:ext cx="12573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10649" y="2449061"/>
            <a:ext cx="422909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10"/>
              </a:spcBef>
            </a:pPr>
            <a:r>
              <a:rPr sz="3000" b="1" spc="15" baseline="-16666" dirty="0">
                <a:latin typeface="Arial"/>
                <a:cs typeface="Arial"/>
              </a:rPr>
              <a:t>T</a:t>
            </a:r>
            <a:r>
              <a:rPr sz="3000" b="1" spc="427" baseline="-16666" dirty="0">
                <a:latin typeface="Arial"/>
                <a:cs typeface="Arial"/>
              </a:rPr>
              <a:t> </a:t>
            </a:r>
            <a:r>
              <a:rPr sz="2000" spc="-385" dirty="0">
                <a:latin typeface="Symbol"/>
                <a:cs typeface="Symbol"/>
              </a:rPr>
              <a:t></a:t>
            </a:r>
            <a:r>
              <a:rPr sz="3000" spc="-577" baseline="-22222" dirty="0">
                <a:latin typeface="Symbol"/>
                <a:cs typeface="Symbol"/>
              </a:rPr>
              <a:t></a:t>
            </a:r>
            <a:endParaRPr sz="3000" baseline="-22222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12752" y="2174480"/>
            <a:ext cx="69659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u="sng" spc="2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</a:t>
            </a:r>
            <a:r>
              <a:rPr sz="2000" b="1" u="sng" spc="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3000" spc="7" baseline="-5555" dirty="0">
                <a:latin typeface="Symbol"/>
                <a:cs typeface="Symbol"/>
              </a:rPr>
              <a:t></a:t>
            </a:r>
            <a:r>
              <a:rPr sz="3000" spc="-127" baseline="-5555" dirty="0">
                <a:latin typeface="Times New Roman"/>
                <a:cs typeface="Times New Roman"/>
              </a:rPr>
              <a:t> </a:t>
            </a:r>
            <a:r>
              <a:rPr sz="2100" b="1" spc="15" baseline="45634" dirty="0">
                <a:latin typeface="Arial"/>
                <a:cs typeface="Arial"/>
              </a:rPr>
              <a:t>T</a:t>
            </a:r>
            <a:endParaRPr sz="2100" baseline="45634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820258" y="2335562"/>
            <a:ext cx="1757045" cy="523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>
              <a:lnSpc>
                <a:spcPts val="1955"/>
              </a:lnSpc>
              <a:spcBef>
                <a:spcPts val="110"/>
              </a:spcBef>
              <a:tabLst>
                <a:tab pos="657225" algn="l"/>
                <a:tab pos="1257300" algn="l"/>
                <a:tab pos="1615440" algn="l"/>
              </a:tabLst>
            </a:pPr>
            <a:r>
              <a:rPr sz="2000" b="1" spc="10" dirty="0">
                <a:latin typeface="Arial"/>
                <a:cs typeface="Arial"/>
              </a:rPr>
              <a:t>T	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10" dirty="0">
                <a:latin typeface="Times New Roman"/>
                <a:cs typeface="Times New Roman"/>
              </a:rPr>
              <a:t>	</a:t>
            </a:r>
            <a:r>
              <a:rPr sz="2000" b="1" spc="10" dirty="0">
                <a:latin typeface="Arial"/>
                <a:cs typeface="Arial"/>
              </a:rPr>
              <a:t>T	</a:t>
            </a:r>
            <a:r>
              <a:rPr sz="2000" spc="10" dirty="0">
                <a:latin typeface="Symbol"/>
                <a:cs typeface="Symbol"/>
              </a:rPr>
              <a:t></a:t>
            </a:r>
            <a:endParaRPr sz="2000">
              <a:latin typeface="Symbol"/>
              <a:cs typeface="Symbol"/>
            </a:endParaRPr>
          </a:p>
          <a:p>
            <a:pPr marL="12700">
              <a:lnSpc>
                <a:spcPts val="1955"/>
              </a:lnSpc>
              <a:tabLst>
                <a:tab pos="970915" algn="l"/>
              </a:tabLst>
            </a:pPr>
            <a:r>
              <a:rPr sz="2000" b="1" spc="10" dirty="0">
                <a:latin typeface="Arial"/>
                <a:cs typeface="Arial"/>
              </a:rPr>
              <a:t>2	3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724666" y="2174480"/>
            <a:ext cx="13284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970915" algn="l"/>
              </a:tabLst>
            </a:pPr>
            <a:r>
              <a:rPr sz="2000" u="sng" spc="2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</a:t>
            </a:r>
            <a:r>
              <a:rPr sz="2000" b="1" u="sng" spc="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u="sng" spc="2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</a:t>
            </a:r>
            <a:r>
              <a:rPr sz="2000" b="1" u="sng" spc="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12208" y="2335562"/>
            <a:ext cx="128651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3000" spc="-1162" baseline="-25000" dirty="0">
                <a:latin typeface="Symbol"/>
                <a:cs typeface="Symbol"/>
              </a:rPr>
              <a:t></a:t>
            </a:r>
            <a:r>
              <a:rPr sz="3000" spc="7" baseline="-47222" dirty="0">
                <a:latin typeface="Symbol"/>
                <a:cs typeface="Symbol"/>
              </a:rPr>
              <a:t></a:t>
            </a:r>
            <a:r>
              <a:rPr sz="3000" spc="352" baseline="-47222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15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412227" y="3441861"/>
            <a:ext cx="186245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3675" spc="-165" baseline="1133" dirty="0">
                <a:latin typeface="Symbol"/>
                <a:cs typeface="Symbol"/>
              </a:rPr>
              <a:t>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114" dirty="0">
                <a:latin typeface="Arial"/>
                <a:cs typeface="Arial"/>
              </a:rPr>
              <a:t>A</a:t>
            </a:r>
            <a:r>
              <a:rPr sz="3675" spc="-345" baseline="1133" dirty="0">
                <a:latin typeface="Symbol"/>
                <a:cs typeface="Symbol"/>
              </a:rPr>
              <a:t></a:t>
            </a:r>
            <a:r>
              <a:rPr sz="3900" spc="-322" baseline="1068" dirty="0">
                <a:latin typeface="Symbol"/>
                <a:cs typeface="Symbol"/>
              </a:rPr>
              <a:t>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b="1" spc="-100" dirty="0">
                <a:latin typeface="Arial"/>
                <a:cs typeface="Arial"/>
              </a:rPr>
              <a:t>T</a:t>
            </a:r>
            <a:r>
              <a:rPr sz="2100" b="1" spc="15" baseline="-19841" dirty="0">
                <a:latin typeface="Arial"/>
                <a:cs typeface="Arial"/>
              </a:rPr>
              <a:t>0</a:t>
            </a:r>
            <a:r>
              <a:rPr sz="2100" b="1" spc="-112" baseline="-19841" dirty="0">
                <a:latin typeface="Arial"/>
                <a:cs typeface="Arial"/>
              </a:rPr>
              <a:t> </a:t>
            </a:r>
            <a:r>
              <a:rPr sz="3900" spc="-277" baseline="1068" dirty="0">
                <a:latin typeface="Symbol"/>
                <a:cs typeface="Symbol"/>
              </a:rPr>
              <a:t></a:t>
            </a:r>
            <a:r>
              <a:rPr sz="3900" spc="-532" baseline="1068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304015" y="3717695"/>
            <a:ext cx="351155" cy="0"/>
          </a:xfrm>
          <a:custGeom>
            <a:avLst/>
            <a:gdLst/>
            <a:ahLst/>
            <a:cxnLst/>
            <a:rect l="l" t="t" r="r" b="b"/>
            <a:pathLst>
              <a:path w="351154">
                <a:moveTo>
                  <a:pt x="0" y="0"/>
                </a:moveTo>
                <a:lnTo>
                  <a:pt x="350994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55059" y="3717695"/>
            <a:ext cx="351155" cy="0"/>
          </a:xfrm>
          <a:custGeom>
            <a:avLst/>
            <a:gdLst/>
            <a:ahLst/>
            <a:cxnLst/>
            <a:rect l="l" t="t" r="r" b="b"/>
            <a:pathLst>
              <a:path w="351154">
                <a:moveTo>
                  <a:pt x="0" y="0"/>
                </a:moveTo>
                <a:lnTo>
                  <a:pt x="350740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102521" y="3717695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>
                <a:moveTo>
                  <a:pt x="0" y="0"/>
                </a:moveTo>
                <a:lnTo>
                  <a:pt x="172197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542850" y="3717695"/>
            <a:ext cx="281305" cy="0"/>
          </a:xfrm>
          <a:custGeom>
            <a:avLst/>
            <a:gdLst/>
            <a:ahLst/>
            <a:cxnLst/>
            <a:rect l="l" t="t" r="r" b="b"/>
            <a:pathLst>
              <a:path w="281304">
                <a:moveTo>
                  <a:pt x="0" y="0"/>
                </a:moveTo>
                <a:lnTo>
                  <a:pt x="280820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9843330" y="3508590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324706" y="3516997"/>
            <a:ext cx="16764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5" dirty="0">
                <a:latin typeface="Symbol"/>
                <a:cs typeface="Symbol"/>
              </a:rPr>
              <a:t>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950988" y="3355716"/>
            <a:ext cx="37084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20" dirty="0"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00198" y="3355716"/>
            <a:ext cx="37084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2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100159" y="3657305"/>
            <a:ext cx="126364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576459" y="3479222"/>
            <a:ext cx="681990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68325" algn="l"/>
              </a:tabLst>
            </a:pPr>
            <a:r>
              <a:rPr sz="1400" b="1" spc="10" dirty="0">
                <a:latin typeface="Arial"/>
                <a:cs typeface="Arial"/>
              </a:rPr>
              <a:t>3	3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509573" y="3771970"/>
            <a:ext cx="48387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b="1" spc="-67" baseline="13888" dirty="0">
                <a:latin typeface="Arial"/>
                <a:cs typeface="Arial"/>
              </a:rPr>
              <a:t>T</a:t>
            </a:r>
            <a:r>
              <a:rPr sz="1400" b="1" spc="-45" dirty="0">
                <a:latin typeface="Arial"/>
                <a:cs typeface="Arial"/>
              </a:rPr>
              <a:t>0</a:t>
            </a:r>
            <a:r>
              <a:rPr sz="1400" b="1" spc="60" dirty="0">
                <a:latin typeface="Arial"/>
                <a:cs typeface="Arial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</a:t>
            </a:r>
            <a:endParaRPr sz="3000" baseline="1388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924835" y="3508590"/>
            <a:ext cx="378460" cy="5321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1985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</a:t>
            </a:r>
            <a:endParaRPr sz="2000">
              <a:latin typeface="Symbol"/>
              <a:cs typeface="Symbol"/>
            </a:endParaRPr>
          </a:p>
          <a:p>
            <a:pPr marL="38100">
              <a:lnSpc>
                <a:spcPts val="1985"/>
              </a:lnSpc>
            </a:pPr>
            <a:r>
              <a:rPr sz="3000" spc="15" baseline="-12500" dirty="0">
                <a:latin typeface="Symbol"/>
                <a:cs typeface="Symbol"/>
              </a:rPr>
              <a:t></a:t>
            </a:r>
            <a:r>
              <a:rPr sz="3000" spc="-217" baseline="-1250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950235" y="3355716"/>
            <a:ext cx="101790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73100" algn="l"/>
              </a:tabLst>
            </a:pPr>
            <a:r>
              <a:rPr sz="3000" spc="15" baseline="2777" dirty="0">
                <a:latin typeface="Symbol"/>
                <a:cs typeface="Symbol"/>
              </a:rPr>
              <a:t></a:t>
            </a:r>
            <a:r>
              <a:rPr sz="3000" spc="37" baseline="2777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1	1</a:t>
            </a:r>
            <a:r>
              <a:rPr sz="2000" b="1" spc="55" dirty="0">
                <a:latin typeface="Arial"/>
                <a:cs typeface="Arial"/>
              </a:rPr>
              <a:t> </a:t>
            </a:r>
            <a:r>
              <a:rPr sz="3000" spc="15" baseline="2777" dirty="0">
                <a:latin typeface="Symbol"/>
                <a:cs typeface="Symbol"/>
              </a:rPr>
              <a:t></a:t>
            </a:r>
            <a:endParaRPr sz="3000" baseline="2777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333960" y="3330532"/>
            <a:ext cx="1621790" cy="556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38150" algn="l"/>
                <a:tab pos="951230" algn="l"/>
              </a:tabLst>
            </a:pPr>
            <a:r>
              <a:rPr sz="3450" spc="-620" dirty="0">
                <a:latin typeface="Symbol"/>
                <a:cs typeface="Symbol"/>
              </a:rPr>
              <a:t>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3450" spc="-280" dirty="0">
                <a:latin typeface="Symbol"/>
                <a:cs typeface="Symbol"/>
              </a:rPr>
              <a:t>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20" dirty="0">
                <a:latin typeface="Arial"/>
                <a:cs typeface="Arial"/>
              </a:rPr>
              <a:t>D</a:t>
            </a:r>
            <a:endParaRPr sz="20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449495" y="3657305"/>
            <a:ext cx="126364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925668" y="3479222"/>
            <a:ext cx="681355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67690" algn="l"/>
              </a:tabLst>
            </a:pPr>
            <a:r>
              <a:rPr sz="1400" b="1" spc="10" dirty="0">
                <a:latin typeface="Arial"/>
                <a:cs typeface="Arial"/>
              </a:rPr>
              <a:t>2	2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683170" y="3330532"/>
            <a:ext cx="1217295" cy="556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37515" algn="l"/>
                <a:tab pos="950594" algn="l"/>
              </a:tabLst>
            </a:pPr>
            <a:r>
              <a:rPr sz="3450" spc="-625" dirty="0">
                <a:latin typeface="Symbol"/>
                <a:cs typeface="Symbol"/>
              </a:rPr>
              <a:t>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3450" spc="-275" dirty="0">
                <a:latin typeface="Symbol"/>
                <a:cs typeface="Symbol"/>
              </a:rPr>
              <a:t>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46287" y="3708601"/>
            <a:ext cx="16891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5" dirty="0"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395497" y="3708601"/>
            <a:ext cx="16891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5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2394" y="446634"/>
            <a:ext cx="7310755" cy="108648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75"/>
              </a:spcBef>
            </a:pPr>
            <a:r>
              <a:rPr sz="2000" spc="-10" dirty="0">
                <a:solidFill>
                  <a:srgbClr val="FF0000"/>
                </a:solidFill>
                <a:latin typeface="Verdana"/>
                <a:cs typeface="Verdana"/>
              </a:rPr>
              <a:t>CONTOH</a:t>
            </a:r>
            <a:r>
              <a:rPr sz="2000" spc="-6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0000"/>
                </a:solidFill>
                <a:latin typeface="Verdana"/>
                <a:cs typeface="Verdana"/>
              </a:rPr>
              <a:t>SOAL</a:t>
            </a:r>
            <a:endParaRPr sz="2000">
              <a:latin typeface="Verdana"/>
              <a:cs typeface="Verdana"/>
            </a:endParaRPr>
          </a:p>
          <a:p>
            <a:pPr marL="1028700" marR="30480" indent="-9144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Arial MT"/>
                <a:cs typeface="Arial MT"/>
              </a:rPr>
              <a:t>Hitung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standar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untuk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sintesis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metanol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800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2000" spc="5" dirty="0">
                <a:latin typeface="Arial MT"/>
                <a:cs typeface="Arial MT"/>
              </a:rPr>
              <a:t>C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CO(g)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2H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(g)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CH</a:t>
            </a:r>
            <a:r>
              <a:rPr sz="1950" spc="7" baseline="-21367" dirty="0">
                <a:latin typeface="Arial MT"/>
                <a:cs typeface="Arial MT"/>
              </a:rPr>
              <a:t>3</a:t>
            </a:r>
            <a:r>
              <a:rPr sz="2000" spc="5" dirty="0">
                <a:latin typeface="Arial MT"/>
                <a:cs typeface="Arial MT"/>
              </a:rPr>
              <a:t>OH(g)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58594" y="1815058"/>
            <a:ext cx="2332355" cy="124587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0"/>
              </a:spcBef>
            </a:pPr>
            <a:r>
              <a:rPr sz="2000" spc="-5" dirty="0">
                <a:solidFill>
                  <a:srgbClr val="FF0000"/>
                </a:solidFill>
                <a:latin typeface="Verdana"/>
                <a:cs typeface="Verdana"/>
              </a:rPr>
              <a:t>PENYELESAIAN</a:t>
            </a:r>
            <a:endParaRPr sz="2000">
              <a:latin typeface="Verdana"/>
              <a:cs typeface="Verdana"/>
            </a:endParaRPr>
          </a:p>
          <a:p>
            <a:pPr marL="114300" marR="30480">
              <a:lnSpc>
                <a:spcPct val="100000"/>
              </a:lnSpc>
              <a:spcBef>
                <a:spcPts val="1205"/>
              </a:spcBef>
            </a:pPr>
            <a:r>
              <a:rPr sz="2000" spc="-10" dirty="0">
                <a:latin typeface="Arial MT"/>
                <a:cs typeface="Arial MT"/>
              </a:rPr>
              <a:t>T</a:t>
            </a:r>
            <a:r>
              <a:rPr sz="1950" spc="-15" baseline="-21367" dirty="0">
                <a:latin typeface="Arial MT"/>
                <a:cs typeface="Arial MT"/>
              </a:rPr>
              <a:t>ref</a:t>
            </a:r>
            <a:r>
              <a:rPr sz="1950" spc="270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T</a:t>
            </a:r>
            <a:r>
              <a:rPr sz="1950" spc="15" baseline="-21367" dirty="0">
                <a:latin typeface="Arial MT"/>
                <a:cs typeface="Arial MT"/>
              </a:rPr>
              <a:t>0</a:t>
            </a:r>
            <a:r>
              <a:rPr sz="1950" spc="24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298,15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1073,15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01293" y="6220979"/>
            <a:ext cx="102235" cy="318770"/>
          </a:xfrm>
          <a:custGeom>
            <a:avLst/>
            <a:gdLst/>
            <a:ahLst/>
            <a:cxnLst/>
            <a:rect l="l" t="t" r="r" b="b"/>
            <a:pathLst>
              <a:path w="102234" h="318770">
                <a:moveTo>
                  <a:pt x="102019" y="0"/>
                </a:moveTo>
                <a:lnTo>
                  <a:pt x="0" y="318349"/>
                </a:lnTo>
              </a:path>
            </a:pathLst>
          </a:custGeom>
          <a:ln w="63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00825" y="6062504"/>
            <a:ext cx="8176895" cy="5232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2900"/>
              </a:lnSpc>
              <a:spcBef>
                <a:spcPts val="130"/>
              </a:spcBef>
              <a:tabLst>
                <a:tab pos="1715770" algn="l"/>
              </a:tabLst>
            </a:pPr>
            <a:r>
              <a:rPr sz="2400" spc="25" dirty="0">
                <a:latin typeface="Symbol"/>
                <a:cs typeface="Symbol"/>
              </a:rPr>
              <a:t></a:t>
            </a:r>
            <a:r>
              <a:rPr sz="2400" b="1" spc="145" dirty="0">
                <a:latin typeface="Times New Roman"/>
                <a:cs typeface="Times New Roman"/>
              </a:rPr>
              <a:t>H</a:t>
            </a:r>
            <a:r>
              <a:rPr sz="2100" spc="30" baseline="43650" dirty="0">
                <a:latin typeface="Symbol"/>
                <a:cs typeface="Symbol"/>
              </a:rPr>
              <a:t></a:t>
            </a:r>
            <a:r>
              <a:rPr sz="2100" baseline="43650" dirty="0">
                <a:latin typeface="Times New Roman"/>
                <a:cs typeface="Times New Roman"/>
              </a:rPr>
              <a:t> </a:t>
            </a:r>
            <a:r>
              <a:rPr sz="2100" spc="172" baseline="43650" dirty="0">
                <a:latin typeface="Times New Roman"/>
                <a:cs typeface="Times New Roman"/>
              </a:rPr>
              <a:t> </a:t>
            </a:r>
            <a:r>
              <a:rPr sz="2400" spc="35" dirty="0">
                <a:latin typeface="Symbol"/>
                <a:cs typeface="Symbol"/>
              </a:rPr>
              <a:t>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25" dirty="0">
                <a:latin typeface="Symbol"/>
                <a:cs typeface="Symbol"/>
              </a:rPr>
              <a:t></a:t>
            </a:r>
            <a:r>
              <a:rPr sz="2400" b="1" spc="145" dirty="0">
                <a:latin typeface="Times New Roman"/>
                <a:cs typeface="Times New Roman"/>
              </a:rPr>
              <a:t>H</a:t>
            </a:r>
            <a:r>
              <a:rPr sz="2100" spc="30" baseline="43650" dirty="0">
                <a:latin typeface="Symbol"/>
                <a:cs typeface="Symbol"/>
              </a:rPr>
              <a:t></a:t>
            </a:r>
            <a:r>
              <a:rPr sz="2100" baseline="43650" dirty="0">
                <a:latin typeface="Times New Roman"/>
                <a:cs typeface="Times New Roman"/>
              </a:rPr>
              <a:t>	</a:t>
            </a:r>
            <a:r>
              <a:rPr sz="2400" spc="35" dirty="0">
                <a:latin typeface="Symbol"/>
                <a:cs typeface="Symbol"/>
              </a:rPr>
              <a:t>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30" dirty="0">
                <a:latin typeface="Symbol"/>
                <a:cs typeface="Symbol"/>
              </a:rPr>
              <a:t></a:t>
            </a:r>
            <a:r>
              <a:rPr sz="2400" b="1" spc="25" dirty="0">
                <a:latin typeface="Times New Roman"/>
                <a:cs typeface="Times New Roman"/>
              </a:rPr>
              <a:t>20</a:t>
            </a:r>
            <a:r>
              <a:rPr sz="2400" b="1" spc="-65" dirty="0">
                <a:latin typeface="Times New Roman"/>
                <a:cs typeface="Times New Roman"/>
              </a:rPr>
              <a:t>0</a:t>
            </a:r>
            <a:r>
              <a:rPr sz="2400" b="1" spc="-5" dirty="0">
                <a:latin typeface="Times New Roman"/>
                <a:cs typeface="Times New Roman"/>
              </a:rPr>
              <a:t>.</a:t>
            </a:r>
            <a:r>
              <a:rPr sz="2400" b="1" spc="25" dirty="0">
                <a:latin typeface="Times New Roman"/>
                <a:cs typeface="Times New Roman"/>
              </a:rPr>
              <a:t>66</a:t>
            </a:r>
            <a:r>
              <a:rPr sz="2400" b="1" spc="30" dirty="0">
                <a:latin typeface="Times New Roman"/>
                <a:cs typeface="Times New Roman"/>
              </a:rPr>
              <a:t>0</a:t>
            </a:r>
            <a:r>
              <a:rPr sz="2400" b="1" spc="-320" dirty="0">
                <a:latin typeface="Times New Roman"/>
                <a:cs typeface="Times New Roman"/>
              </a:rPr>
              <a:t> </a:t>
            </a:r>
            <a:r>
              <a:rPr sz="2400" spc="35" dirty="0">
                <a:latin typeface="Symbol"/>
                <a:cs typeface="Symbol"/>
              </a:rPr>
              <a:t>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3000" spc="-160" dirty="0">
                <a:latin typeface="Symbol"/>
                <a:cs typeface="Symbol"/>
              </a:rPr>
              <a:t></a:t>
            </a:r>
            <a:r>
              <a:rPr sz="2400" spc="35" dirty="0">
                <a:latin typeface="Symbol"/>
                <a:cs typeface="Symbol"/>
              </a:rPr>
              <a:t></a:t>
            </a:r>
            <a:r>
              <a:rPr sz="2400" spc="-305" dirty="0">
                <a:latin typeface="Times New Roman"/>
                <a:cs typeface="Times New Roman"/>
              </a:rPr>
              <a:t> </a:t>
            </a:r>
            <a:r>
              <a:rPr sz="2400" b="1" spc="25" dirty="0">
                <a:latin typeface="Times New Roman"/>
                <a:cs typeface="Times New Roman"/>
              </a:rPr>
              <a:t>11</a:t>
            </a:r>
            <a:r>
              <a:rPr sz="2400" b="1" spc="-70" dirty="0">
                <a:latin typeface="Times New Roman"/>
                <a:cs typeface="Times New Roman"/>
              </a:rPr>
              <a:t>0</a:t>
            </a:r>
            <a:r>
              <a:rPr sz="2400" b="1" dirty="0">
                <a:latin typeface="Times New Roman"/>
                <a:cs typeface="Times New Roman"/>
              </a:rPr>
              <a:t>.</a:t>
            </a:r>
            <a:r>
              <a:rPr sz="2400" b="1" spc="25" dirty="0">
                <a:latin typeface="Times New Roman"/>
                <a:cs typeface="Times New Roman"/>
              </a:rPr>
              <a:t>52</a:t>
            </a:r>
            <a:r>
              <a:rPr sz="2400" b="1" spc="10" dirty="0">
                <a:latin typeface="Times New Roman"/>
                <a:cs typeface="Times New Roman"/>
              </a:rPr>
              <a:t>5</a:t>
            </a:r>
            <a:r>
              <a:rPr sz="3000" spc="-170" dirty="0">
                <a:latin typeface="Symbol"/>
                <a:cs typeface="Symbol"/>
              </a:rPr>
              <a:t></a:t>
            </a:r>
            <a:r>
              <a:rPr sz="3000" spc="-345" dirty="0">
                <a:latin typeface="Times New Roman"/>
                <a:cs typeface="Times New Roman"/>
              </a:rPr>
              <a:t> </a:t>
            </a:r>
            <a:r>
              <a:rPr sz="2400" spc="35" dirty="0">
                <a:latin typeface="Symbol"/>
                <a:cs typeface="Symbol"/>
              </a:rPr>
              <a:t>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30" dirty="0">
                <a:latin typeface="Symbol"/>
                <a:cs typeface="Symbol"/>
              </a:rPr>
              <a:t></a:t>
            </a:r>
            <a:r>
              <a:rPr sz="2400" b="1" spc="25" dirty="0">
                <a:latin typeface="Times New Roman"/>
                <a:cs typeface="Times New Roman"/>
              </a:rPr>
              <a:t>9</a:t>
            </a:r>
            <a:r>
              <a:rPr sz="2400" b="1" spc="-35" dirty="0">
                <a:latin typeface="Times New Roman"/>
                <a:cs typeface="Times New Roman"/>
              </a:rPr>
              <a:t>0</a:t>
            </a:r>
            <a:r>
              <a:rPr sz="2400" b="1" spc="-5" dirty="0">
                <a:latin typeface="Times New Roman"/>
                <a:cs typeface="Times New Roman"/>
              </a:rPr>
              <a:t>.</a:t>
            </a:r>
            <a:r>
              <a:rPr sz="2400" b="1" spc="25" dirty="0">
                <a:latin typeface="Times New Roman"/>
                <a:cs typeface="Times New Roman"/>
              </a:rPr>
              <a:t>13</a:t>
            </a:r>
            <a:r>
              <a:rPr sz="2400" b="1" spc="30" dirty="0">
                <a:latin typeface="Times New Roman"/>
                <a:cs typeface="Times New Roman"/>
              </a:rPr>
              <a:t>5</a:t>
            </a:r>
            <a:r>
              <a:rPr sz="2400" b="1" spc="-170" dirty="0">
                <a:latin typeface="Times New Roman"/>
                <a:cs typeface="Times New Roman"/>
              </a:rPr>
              <a:t> </a:t>
            </a:r>
            <a:r>
              <a:rPr sz="2400" b="1" spc="30" dirty="0">
                <a:latin typeface="Times New Roman"/>
                <a:cs typeface="Times New Roman"/>
              </a:rPr>
              <a:t>J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300" dirty="0">
                <a:latin typeface="Times New Roman"/>
                <a:cs typeface="Times New Roman"/>
              </a:rPr>
              <a:t> </a:t>
            </a:r>
            <a:r>
              <a:rPr sz="2400" b="1" spc="-135" dirty="0">
                <a:latin typeface="Times New Roman"/>
                <a:cs typeface="Times New Roman"/>
              </a:rPr>
              <a:t>m</a:t>
            </a:r>
            <a:r>
              <a:rPr sz="2400" b="1" spc="-15" dirty="0">
                <a:latin typeface="Times New Roman"/>
                <a:cs typeface="Times New Roman"/>
              </a:rPr>
              <a:t>o</a:t>
            </a:r>
            <a:r>
              <a:rPr sz="2400" b="1" spc="15" dirty="0">
                <a:latin typeface="Times New Roman"/>
                <a:cs typeface="Times New Roman"/>
              </a:rPr>
              <a:t>l</a:t>
            </a:r>
            <a:r>
              <a:rPr sz="2400" b="1" spc="8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r>
              <a:rPr sz="2400" b="1" spc="45" dirty="0">
                <a:latin typeface="Times New Roman"/>
                <a:cs typeface="Times New Roman"/>
              </a:rPr>
              <a:t>H</a:t>
            </a:r>
            <a:r>
              <a:rPr sz="2400" b="1" spc="26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OH</a:t>
            </a:r>
            <a:endParaRPr sz="2400">
              <a:latin typeface="Times New Roman"/>
              <a:cs typeface="Times New Roman"/>
            </a:endParaRPr>
          </a:p>
          <a:p>
            <a:pPr marR="23495" algn="ctr">
              <a:lnSpc>
                <a:spcPts val="980"/>
              </a:lnSpc>
              <a:tabLst>
                <a:tab pos="901065" algn="l"/>
                <a:tab pos="7058025" algn="l"/>
              </a:tabLst>
            </a:pPr>
            <a:r>
              <a:rPr sz="1400" b="1" spc="15" dirty="0">
                <a:latin typeface="Times New Roman"/>
                <a:cs typeface="Times New Roman"/>
              </a:rPr>
              <a:t>0	</a:t>
            </a:r>
            <a:r>
              <a:rPr sz="1400" b="1" spc="25" dirty="0">
                <a:latin typeface="Times New Roman"/>
                <a:cs typeface="Times New Roman"/>
              </a:rPr>
              <a:t>298	</a:t>
            </a:r>
            <a:r>
              <a:rPr sz="1400" b="1" spc="15" dirty="0"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906587" y="3440112"/>
          <a:ext cx="8307703" cy="233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6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spc="10" dirty="0">
                          <a:latin typeface="Symbol"/>
                          <a:cs typeface="Symbol"/>
                        </a:rPr>
                        <a:t>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i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3000" spc="15" baseline="13888" dirty="0">
                          <a:latin typeface="Symbol"/>
                          <a:cs typeface="Symbol"/>
                        </a:rPr>
                        <a:t></a:t>
                      </a:r>
                      <a:r>
                        <a:rPr sz="3000" b="1" spc="15" baseline="13888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3000" spc="15" baseline="13888" dirty="0">
                          <a:latin typeface="Symbol"/>
                          <a:cs typeface="Symbol"/>
                        </a:rPr>
                        <a:t></a:t>
                      </a:r>
                      <a:r>
                        <a:rPr sz="1300" b="1" spc="10" dirty="0">
                          <a:latin typeface="Arial"/>
                          <a:cs typeface="Arial"/>
                        </a:rPr>
                        <a:t>f298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-5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OH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200.660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-25" dirty="0">
                          <a:latin typeface="Arial"/>
                          <a:cs typeface="Arial"/>
                        </a:rPr>
                        <a:t>2,211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12,216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3,450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CO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5" dirty="0">
                          <a:latin typeface="Arial"/>
                          <a:cs typeface="Arial"/>
                        </a:rPr>
                        <a:t>110.525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3,376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0,557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0,031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3,249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0,422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0,083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7558420" y="1880298"/>
            <a:ext cx="300355" cy="920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4455">
              <a:lnSpc>
                <a:spcPts val="1545"/>
              </a:lnSpc>
              <a:spcBef>
                <a:spcPts val="105"/>
              </a:spcBef>
            </a:pPr>
            <a:r>
              <a:rPr sz="1400" b="1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  <a:p>
            <a:pPr marL="74930">
              <a:lnSpc>
                <a:spcPts val="3995"/>
              </a:lnSpc>
            </a:pPr>
            <a:r>
              <a:rPr sz="3600" spc="5" dirty="0">
                <a:latin typeface="Symbol"/>
                <a:cs typeface="Symbol"/>
              </a:rPr>
              <a:t></a:t>
            </a:r>
            <a:endParaRPr sz="3600">
              <a:latin typeface="Symbol"/>
              <a:cs typeface="Symbol"/>
            </a:endParaRPr>
          </a:p>
          <a:p>
            <a:pPr marL="12700">
              <a:lnSpc>
                <a:spcPts val="1490"/>
              </a:lnSpc>
            </a:pPr>
            <a:r>
              <a:rPr sz="1400" b="1" spc="20" dirty="0">
                <a:latin typeface="Times New Roman"/>
                <a:cs typeface="Times New Roman"/>
              </a:rPr>
              <a:t>2</a:t>
            </a:r>
            <a:r>
              <a:rPr sz="1400" b="1" spc="25" dirty="0">
                <a:latin typeface="Times New Roman"/>
                <a:cs typeface="Times New Roman"/>
              </a:rPr>
              <a:t>9</a:t>
            </a:r>
            <a:r>
              <a:rPr sz="1400" b="1" spc="5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17231" y="2097646"/>
            <a:ext cx="990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01675" y="2097646"/>
            <a:ext cx="990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56326" y="2106993"/>
            <a:ext cx="48133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5745" indent="-233679">
              <a:lnSpc>
                <a:spcPct val="100000"/>
              </a:lnSpc>
              <a:spcBef>
                <a:spcPts val="110"/>
              </a:spcBef>
              <a:buFont typeface="Symbol"/>
              <a:buChar char=""/>
              <a:tabLst>
                <a:tab pos="246379" algn="l"/>
              </a:tabLst>
            </a:pPr>
            <a:r>
              <a:rPr sz="2400" b="1" spc="15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09582" y="2106993"/>
            <a:ext cx="70358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</a:t>
            </a:r>
            <a:r>
              <a:rPr sz="2400" b="1" spc="20" dirty="0">
                <a:latin typeface="Times New Roman"/>
                <a:cs typeface="Times New Roman"/>
              </a:rPr>
              <a:t>H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41990" y="2106993"/>
            <a:ext cx="455295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00" spc="25" dirty="0">
                <a:latin typeface="Symbol"/>
                <a:cs typeface="Symbol"/>
              </a:rPr>
              <a:t></a:t>
            </a:r>
            <a:r>
              <a:rPr sz="2400" b="1" spc="15" dirty="0">
                <a:latin typeface="Times New Roman"/>
                <a:cs typeface="Times New Roman"/>
              </a:rPr>
              <a:t>H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43883" y="1990933"/>
            <a:ext cx="106045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466725" algn="l"/>
              </a:tabLst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</a:t>
            </a:r>
            <a:r>
              <a:rPr sz="1400" b="1" spc="180" dirty="0">
                <a:latin typeface="Times New Roman"/>
                <a:cs typeface="Times New Roman"/>
              </a:rPr>
              <a:t> </a:t>
            </a:r>
            <a:r>
              <a:rPr sz="3600" b="1" spc="-22" baseline="-20833" dirty="0">
                <a:latin typeface="Times New Roman"/>
                <a:cs typeface="Times New Roman"/>
              </a:rPr>
              <a:t>dT</a:t>
            </a:r>
            <a:endParaRPr sz="3600" baseline="-20833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20018" y="2310769"/>
            <a:ext cx="2749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b="1" spc="20" dirty="0">
                <a:latin typeface="Times New Roman"/>
                <a:cs typeface="Times New Roman"/>
              </a:rPr>
              <a:t>2</a:t>
            </a:r>
            <a:r>
              <a:rPr sz="1400" b="1" spc="25" dirty="0">
                <a:latin typeface="Times New Roman"/>
                <a:cs typeface="Times New Roman"/>
              </a:rPr>
              <a:t>9</a:t>
            </a:r>
            <a:r>
              <a:rPr sz="1400" b="1" spc="5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01675" y="2310769"/>
            <a:ext cx="120014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45181" y="2335795"/>
            <a:ext cx="24765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00" b="1" spc="15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851867" y="1914670"/>
            <a:ext cx="59309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400" spc="30" dirty="0">
                <a:latin typeface="Symbol"/>
                <a:cs typeface="Symbol"/>
              </a:rPr>
              <a:t></a:t>
            </a:r>
            <a:r>
              <a:rPr sz="2400" b="1" spc="30" dirty="0">
                <a:latin typeface="Times New Roman"/>
                <a:cs typeface="Times New Roman"/>
              </a:rPr>
              <a:t>C</a:t>
            </a:r>
            <a:r>
              <a:rPr sz="2100" spc="44" baseline="43650" dirty="0">
                <a:latin typeface="Symbol"/>
                <a:cs typeface="Symbol"/>
              </a:rPr>
              <a:t></a:t>
            </a:r>
            <a:endParaRPr sz="2100" baseline="436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47645" y="414655"/>
            <a:ext cx="71831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Symbol"/>
                <a:cs typeface="Symbol"/>
              </a:rPr>
              <a:t>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</a:t>
            </a:r>
            <a:r>
              <a:rPr sz="1950" baseline="-21367" dirty="0">
                <a:latin typeface="Arial MT"/>
                <a:cs typeface="Arial MT"/>
              </a:rPr>
              <a:t>i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1950" baseline="-21367" dirty="0">
                <a:latin typeface="Arial MT"/>
                <a:cs typeface="Arial MT"/>
              </a:rPr>
              <a:t>i</a:t>
            </a:r>
            <a:r>
              <a:rPr sz="1950" spc="270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(1)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(2,211)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(–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1)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(3,376)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(–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2)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(3,249)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7,663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96845" y="1024255"/>
            <a:ext cx="28625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Dengan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cara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sama: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29300" y="1024255"/>
            <a:ext cx="2341245" cy="942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Symbol"/>
                <a:cs typeface="Symbol"/>
              </a:rPr>
              <a:t></a:t>
            </a:r>
            <a:r>
              <a:rPr sz="2000" dirty="0">
                <a:latin typeface="Arial MT"/>
                <a:cs typeface="Arial MT"/>
              </a:rPr>
              <a:t>B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10,815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10</a:t>
            </a:r>
            <a:r>
              <a:rPr sz="1950" spc="7" baseline="25641" dirty="0">
                <a:latin typeface="Arial MT"/>
                <a:cs typeface="Arial MT"/>
              </a:rPr>
              <a:t>–3</a:t>
            </a:r>
            <a:endParaRPr sz="1950" baseline="25641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Symbol"/>
                <a:cs typeface="Symbol"/>
              </a:rPr>
              <a:t></a:t>
            </a:r>
            <a:r>
              <a:rPr sz="2000" dirty="0">
                <a:latin typeface="Arial MT"/>
                <a:cs typeface="Arial MT"/>
              </a:rPr>
              <a:t>C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Verdana"/>
                <a:cs typeface="Verdana"/>
              </a:rPr>
              <a:t>–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Arial MT"/>
                <a:cs typeface="Arial MT"/>
              </a:rPr>
              <a:t>3,450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10</a:t>
            </a:r>
            <a:r>
              <a:rPr sz="1950" spc="7" baseline="25641" dirty="0">
                <a:latin typeface="Arial MT"/>
                <a:cs typeface="Arial MT"/>
              </a:rPr>
              <a:t>–6</a:t>
            </a:r>
            <a:endParaRPr sz="1950" baseline="25641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</a:pPr>
            <a:r>
              <a:rPr sz="2000" dirty="0">
                <a:latin typeface="Symbol"/>
                <a:cs typeface="Symbol"/>
              </a:rPr>
              <a:t></a:t>
            </a:r>
            <a:r>
              <a:rPr sz="2000" dirty="0">
                <a:latin typeface="Arial MT"/>
                <a:cs typeface="Arial MT"/>
              </a:rPr>
              <a:t>D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Verdana"/>
                <a:cs typeface="Verdana"/>
              </a:rPr>
              <a:t>–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Arial MT"/>
                <a:cs typeface="Arial MT"/>
              </a:rPr>
              <a:t>0,135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10</a:t>
            </a:r>
            <a:r>
              <a:rPr sz="1950" spc="7" baseline="25641" dirty="0">
                <a:latin typeface="Arial MT"/>
                <a:cs typeface="Arial MT"/>
              </a:rPr>
              <a:t>5</a:t>
            </a:r>
            <a:endParaRPr sz="1950" baseline="25641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89503" y="2509665"/>
            <a:ext cx="505459" cy="0"/>
          </a:xfrm>
          <a:custGeom>
            <a:avLst/>
            <a:gdLst/>
            <a:ahLst/>
            <a:cxnLst/>
            <a:rect l="l" t="t" r="r" b="b"/>
            <a:pathLst>
              <a:path w="505460">
                <a:moveTo>
                  <a:pt x="0" y="0"/>
                </a:moveTo>
                <a:lnTo>
                  <a:pt x="505416" y="0"/>
                </a:lnTo>
              </a:path>
            </a:pathLst>
          </a:custGeom>
          <a:ln w="63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681421" y="2330247"/>
            <a:ext cx="102870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dirty="0">
                <a:latin typeface="Symbol"/>
                <a:cs typeface="Symbol"/>
              </a:rPr>
              <a:t>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65815" y="2135136"/>
            <a:ext cx="1352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28131" y="2635586"/>
            <a:ext cx="1352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90504" y="2272173"/>
            <a:ext cx="13125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1565" algn="l"/>
              </a:tabLst>
            </a:pPr>
            <a:r>
              <a:rPr sz="1400" b="1" dirty="0">
                <a:latin typeface="Arial"/>
                <a:cs typeface="Arial"/>
              </a:rPr>
              <a:t>2	</a:t>
            </a:r>
            <a:r>
              <a:rPr sz="1400" spc="75" dirty="0">
                <a:latin typeface="Symbol"/>
                <a:cs typeface="Symbol"/>
              </a:rPr>
              <a:t></a:t>
            </a:r>
            <a:r>
              <a:rPr sz="1400" b="1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93102" y="2330247"/>
            <a:ext cx="156210" cy="544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5405">
              <a:lnSpc>
                <a:spcPts val="2520"/>
              </a:lnSpc>
              <a:spcBef>
                <a:spcPts val="105"/>
              </a:spcBef>
            </a:pPr>
            <a:r>
              <a:rPr sz="2200" dirty="0">
                <a:latin typeface="Symbol"/>
                <a:cs typeface="Symbol"/>
              </a:rPr>
              <a:t></a:t>
            </a:r>
            <a:endParaRPr sz="2200">
              <a:latin typeface="Symbol"/>
              <a:cs typeface="Symbol"/>
            </a:endParaRPr>
          </a:p>
          <a:p>
            <a:pPr marL="12700">
              <a:lnSpc>
                <a:spcPts val="1560"/>
              </a:lnSpc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27352" y="2730603"/>
            <a:ext cx="9715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92416" y="2730603"/>
            <a:ext cx="9715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06073" y="2108171"/>
            <a:ext cx="2924175" cy="572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06070" algn="l"/>
                <a:tab pos="1379855" algn="l"/>
                <a:tab pos="2520950" algn="l"/>
              </a:tabLst>
            </a:pPr>
            <a:r>
              <a:rPr sz="3675" spc="-209" baseline="1133" dirty="0">
                <a:latin typeface="Symbol"/>
                <a:cs typeface="Symbol"/>
              </a:rPr>
              <a:t></a:t>
            </a:r>
            <a:r>
              <a:rPr sz="3675" spc="-209" baseline="1133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3675" spc="-165" baseline="1133" dirty="0">
                <a:latin typeface="Symbol"/>
                <a:cs typeface="Symbol"/>
              </a:rPr>
              <a:t>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5" dirty="0">
                <a:latin typeface="Arial"/>
                <a:cs typeface="Arial"/>
              </a:rPr>
              <a:t>C</a:t>
            </a:r>
            <a:r>
              <a:rPr sz="3675" spc="-330" baseline="1133" dirty="0">
                <a:latin typeface="Symbol"/>
                <a:cs typeface="Symbol"/>
              </a:rPr>
              <a:t></a:t>
            </a:r>
            <a:r>
              <a:rPr sz="2000" b="1" spc="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3675" spc="-165" baseline="1133" dirty="0">
                <a:latin typeface="Symbol"/>
                <a:cs typeface="Symbol"/>
              </a:rPr>
              <a:t>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50" dirty="0">
                <a:latin typeface="Arial"/>
                <a:cs typeface="Arial"/>
              </a:rPr>
              <a:t>D</a:t>
            </a:r>
            <a:r>
              <a:rPr sz="3675" spc="-330" baseline="1133" dirty="0">
                <a:latin typeface="Symbol"/>
                <a:cs typeface="Symbol"/>
              </a:rPr>
              <a:t></a:t>
            </a:r>
            <a:r>
              <a:rPr sz="2000" b="1" spc="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3600" spc="-595" dirty="0">
                <a:latin typeface="Symbol"/>
                <a:cs typeface="Symbol"/>
              </a:rPr>
              <a:t></a:t>
            </a:r>
            <a:r>
              <a:rPr sz="2000" b="1" spc="5" dirty="0">
                <a:latin typeface="Arial"/>
                <a:cs typeface="Arial"/>
              </a:rPr>
              <a:t>dT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66286" y="2250096"/>
            <a:ext cx="129794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135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3675" spc="-44" baseline="1133" dirty="0">
                <a:latin typeface="Symbol"/>
                <a:cs typeface="Symbol"/>
              </a:rPr>
              <a:t></a:t>
            </a:r>
            <a:r>
              <a:rPr sz="2000" spc="-30" dirty="0">
                <a:latin typeface="Symbol"/>
                <a:cs typeface="Symbol"/>
              </a:rPr>
              <a:t></a:t>
            </a:r>
            <a:r>
              <a:rPr sz="2000" b="1" spc="-30" dirty="0">
                <a:latin typeface="Arial"/>
                <a:cs typeface="Arial"/>
              </a:rPr>
              <a:t>B</a:t>
            </a:r>
            <a:r>
              <a:rPr sz="2000" b="1" spc="6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91482" y="2108171"/>
            <a:ext cx="1134110" cy="572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0"/>
              </a:spcBef>
              <a:tabLst>
                <a:tab pos="1021715" algn="l"/>
              </a:tabLst>
            </a:pPr>
            <a:r>
              <a:rPr sz="2100" b="1" spc="7" baseline="31746" dirty="0">
                <a:latin typeface="Arial"/>
                <a:cs typeface="Arial"/>
              </a:rPr>
              <a:t>P</a:t>
            </a:r>
            <a:r>
              <a:rPr sz="2100" b="1" spc="225" baseline="31746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dT</a:t>
            </a:r>
            <a:r>
              <a:rPr sz="2000" b="1" spc="60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3600" spc="-690" dirty="0">
                <a:latin typeface="Symbol"/>
                <a:cs typeface="Symbol"/>
              </a:rPr>
              <a:t></a:t>
            </a:r>
            <a:endParaRPr sz="36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28210" y="2500602"/>
            <a:ext cx="2101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05478" y="2145948"/>
            <a:ext cx="6819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100" b="1" spc="7" baseline="27777" dirty="0">
                <a:latin typeface="Arial"/>
                <a:cs typeface="Arial"/>
              </a:rPr>
              <a:t>T</a:t>
            </a:r>
            <a:r>
              <a:rPr sz="2100" b="1" spc="-135" baseline="27777" dirty="0">
                <a:latin typeface="Arial"/>
                <a:cs typeface="Arial"/>
              </a:rPr>
              <a:t> </a:t>
            </a:r>
            <a:r>
              <a:rPr sz="2000" spc="35" dirty="0">
                <a:latin typeface="Symbol"/>
                <a:cs typeface="Symbol"/>
              </a:rPr>
              <a:t></a:t>
            </a:r>
            <a:r>
              <a:rPr sz="2000" b="1" spc="35" dirty="0">
                <a:latin typeface="Arial"/>
                <a:cs typeface="Arial"/>
              </a:rPr>
              <a:t>C</a:t>
            </a:r>
            <a:r>
              <a:rPr sz="2100" spc="52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12628" y="3110859"/>
            <a:ext cx="112395" cy="4038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450" spc="-140" dirty="0">
                <a:latin typeface="Symbol"/>
                <a:cs typeface="Symbol"/>
              </a:rPr>
              <a:t></a:t>
            </a:r>
            <a:endParaRPr sz="245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37169" y="2979886"/>
            <a:ext cx="264795" cy="4038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000" spc="-55" dirty="0">
                <a:latin typeface="Symbol"/>
                <a:cs typeface="Symbol"/>
              </a:rPr>
              <a:t></a:t>
            </a:r>
            <a:r>
              <a:rPr sz="3675" spc="-82" baseline="-23809" dirty="0">
                <a:latin typeface="Symbol"/>
                <a:cs typeface="Symbol"/>
              </a:rPr>
              <a:t></a:t>
            </a:r>
            <a:endParaRPr sz="3675" baseline="-23809">
              <a:latin typeface="Symbol"/>
              <a:cs typeface="Symbo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132108" y="3060592"/>
            <a:ext cx="0" cy="627380"/>
          </a:xfrm>
          <a:custGeom>
            <a:avLst/>
            <a:gdLst/>
            <a:ahLst/>
            <a:cxnLst/>
            <a:rect l="l" t="t" r="r" b="b"/>
            <a:pathLst>
              <a:path h="627379">
                <a:moveTo>
                  <a:pt x="0" y="0"/>
                </a:moveTo>
                <a:lnTo>
                  <a:pt x="0" y="627153"/>
                </a:lnTo>
              </a:path>
            </a:pathLst>
          </a:custGeom>
          <a:ln w="63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281990" y="3135879"/>
            <a:ext cx="108458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70915" algn="l"/>
              </a:tabLst>
            </a:pPr>
            <a:r>
              <a:rPr sz="1400" b="1" spc="5" dirty="0">
                <a:latin typeface="Arial"/>
                <a:cs typeface="Arial"/>
              </a:rPr>
              <a:t>2	3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123168" y="3518254"/>
            <a:ext cx="24765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400" b="1" spc="-35" dirty="0">
                <a:latin typeface="Arial"/>
                <a:cs typeface="Arial"/>
              </a:rPr>
              <a:t>T</a:t>
            </a:r>
            <a:r>
              <a:rPr sz="1500" b="1" spc="-52" baseline="-19444" dirty="0">
                <a:latin typeface="Arial"/>
                <a:cs typeface="Arial"/>
              </a:rPr>
              <a:t>0</a:t>
            </a:r>
            <a:endParaRPr sz="1500" baseline="-19444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10649" y="3287261"/>
            <a:ext cx="422909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10"/>
              </a:spcBef>
            </a:pPr>
            <a:r>
              <a:rPr sz="3000" b="1" spc="15" baseline="-16666" dirty="0">
                <a:latin typeface="Arial"/>
                <a:cs typeface="Arial"/>
              </a:rPr>
              <a:t>T</a:t>
            </a:r>
            <a:r>
              <a:rPr sz="3000" b="1" spc="427" baseline="-16666" dirty="0">
                <a:latin typeface="Arial"/>
                <a:cs typeface="Arial"/>
              </a:rPr>
              <a:t> </a:t>
            </a:r>
            <a:r>
              <a:rPr sz="2000" spc="-385" dirty="0">
                <a:latin typeface="Symbol"/>
                <a:cs typeface="Symbol"/>
              </a:rPr>
              <a:t></a:t>
            </a:r>
            <a:r>
              <a:rPr sz="3000" spc="-577" baseline="-22222" dirty="0">
                <a:latin typeface="Symbol"/>
                <a:cs typeface="Symbol"/>
              </a:rPr>
              <a:t></a:t>
            </a:r>
            <a:endParaRPr sz="3000" baseline="-22222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20258" y="3173762"/>
            <a:ext cx="1757045" cy="523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>
              <a:lnSpc>
                <a:spcPts val="1955"/>
              </a:lnSpc>
              <a:spcBef>
                <a:spcPts val="110"/>
              </a:spcBef>
              <a:tabLst>
                <a:tab pos="657225" algn="l"/>
                <a:tab pos="1257300" algn="l"/>
                <a:tab pos="1615440" algn="l"/>
              </a:tabLst>
            </a:pPr>
            <a:r>
              <a:rPr sz="2000" b="1" spc="10" dirty="0">
                <a:latin typeface="Arial"/>
                <a:cs typeface="Arial"/>
              </a:rPr>
              <a:t>T	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10" dirty="0">
                <a:latin typeface="Times New Roman"/>
                <a:cs typeface="Times New Roman"/>
              </a:rPr>
              <a:t>	</a:t>
            </a:r>
            <a:r>
              <a:rPr sz="2000" b="1" spc="10" dirty="0">
                <a:latin typeface="Arial"/>
                <a:cs typeface="Arial"/>
              </a:rPr>
              <a:t>T	</a:t>
            </a:r>
            <a:r>
              <a:rPr sz="2000" spc="10" dirty="0">
                <a:latin typeface="Symbol"/>
                <a:cs typeface="Symbol"/>
              </a:rPr>
              <a:t></a:t>
            </a:r>
            <a:endParaRPr sz="2000">
              <a:latin typeface="Symbol"/>
              <a:cs typeface="Symbol"/>
            </a:endParaRPr>
          </a:p>
          <a:p>
            <a:pPr marL="12700">
              <a:lnSpc>
                <a:spcPts val="1955"/>
              </a:lnSpc>
              <a:tabLst>
                <a:tab pos="970915" algn="l"/>
              </a:tabLst>
            </a:pPr>
            <a:r>
              <a:rPr sz="2000" b="1" spc="10" dirty="0">
                <a:latin typeface="Arial"/>
                <a:cs typeface="Arial"/>
              </a:rPr>
              <a:t>2	3</a:t>
            </a:r>
            <a:endParaRPr sz="2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99266" y="3012680"/>
            <a:ext cx="262318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996315" algn="l"/>
                <a:tab pos="1951355" algn="l"/>
              </a:tabLst>
            </a:pPr>
            <a:r>
              <a:rPr sz="2000" u="sng" spc="2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</a:t>
            </a:r>
            <a:r>
              <a:rPr sz="2000" b="1" u="sng" spc="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u="sng" spc="2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</a:t>
            </a:r>
            <a:r>
              <a:rPr sz="2000" b="1" u="sng" spc="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u="sng" spc="2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</a:t>
            </a:r>
            <a:r>
              <a:rPr sz="2000" b="1" u="sng" spc="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3000" spc="7" baseline="-5555" dirty="0">
                <a:latin typeface="Symbol"/>
                <a:cs typeface="Symbol"/>
              </a:rPr>
              <a:t></a:t>
            </a:r>
            <a:r>
              <a:rPr sz="3000" spc="-127" baseline="-5555" dirty="0">
                <a:latin typeface="Times New Roman"/>
                <a:cs typeface="Times New Roman"/>
              </a:rPr>
              <a:t> </a:t>
            </a:r>
            <a:r>
              <a:rPr sz="2100" b="1" spc="15" baseline="45634" dirty="0">
                <a:latin typeface="Arial"/>
                <a:cs typeface="Arial"/>
              </a:rPr>
              <a:t>T</a:t>
            </a:r>
            <a:endParaRPr sz="2100" baseline="45634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12208" y="3173762"/>
            <a:ext cx="128651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3000" spc="-1162" baseline="-25000" dirty="0">
                <a:latin typeface="Symbol"/>
                <a:cs typeface="Symbol"/>
              </a:rPr>
              <a:t></a:t>
            </a:r>
            <a:r>
              <a:rPr sz="3000" spc="7" baseline="-47222" dirty="0">
                <a:latin typeface="Symbol"/>
                <a:cs typeface="Symbol"/>
              </a:rPr>
              <a:t></a:t>
            </a:r>
            <a:r>
              <a:rPr sz="3000" spc="352" baseline="-47222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15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304015" y="4251095"/>
            <a:ext cx="351155" cy="0"/>
          </a:xfrm>
          <a:custGeom>
            <a:avLst/>
            <a:gdLst/>
            <a:ahLst/>
            <a:cxnLst/>
            <a:rect l="l" t="t" r="r" b="b"/>
            <a:pathLst>
              <a:path w="351154">
                <a:moveTo>
                  <a:pt x="0" y="0"/>
                </a:moveTo>
                <a:lnTo>
                  <a:pt x="350994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955059" y="4251095"/>
            <a:ext cx="351155" cy="0"/>
          </a:xfrm>
          <a:custGeom>
            <a:avLst/>
            <a:gdLst/>
            <a:ahLst/>
            <a:cxnLst/>
            <a:rect l="l" t="t" r="r" b="b"/>
            <a:pathLst>
              <a:path w="351154">
                <a:moveTo>
                  <a:pt x="0" y="0"/>
                </a:moveTo>
                <a:lnTo>
                  <a:pt x="350740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102521" y="4251095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>
                <a:moveTo>
                  <a:pt x="0" y="0"/>
                </a:moveTo>
                <a:lnTo>
                  <a:pt x="172197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542850" y="4251095"/>
            <a:ext cx="281305" cy="0"/>
          </a:xfrm>
          <a:custGeom>
            <a:avLst/>
            <a:gdLst/>
            <a:ahLst/>
            <a:cxnLst/>
            <a:rect l="l" t="t" r="r" b="b"/>
            <a:pathLst>
              <a:path w="281304">
                <a:moveTo>
                  <a:pt x="0" y="0"/>
                </a:moveTo>
                <a:lnTo>
                  <a:pt x="280820" y="0"/>
                </a:lnTo>
              </a:path>
            </a:pathLst>
          </a:custGeom>
          <a:ln w="6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9843330" y="4041990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324706" y="4050397"/>
            <a:ext cx="16764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5" dirty="0">
                <a:latin typeface="Symbol"/>
                <a:cs typeface="Symbol"/>
              </a:rPr>
              <a:t>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509573" y="4305370"/>
            <a:ext cx="48387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b="1" spc="-67" baseline="13888" dirty="0">
                <a:latin typeface="Arial"/>
                <a:cs typeface="Arial"/>
              </a:rPr>
              <a:t>T</a:t>
            </a:r>
            <a:r>
              <a:rPr sz="1400" b="1" spc="-45" dirty="0">
                <a:latin typeface="Arial"/>
                <a:cs typeface="Arial"/>
              </a:rPr>
              <a:t>0</a:t>
            </a:r>
            <a:r>
              <a:rPr sz="1400" b="1" spc="60" dirty="0">
                <a:latin typeface="Arial"/>
                <a:cs typeface="Arial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</a:t>
            </a:r>
            <a:endParaRPr sz="3000" baseline="1388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924835" y="4041990"/>
            <a:ext cx="378460" cy="5321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1985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</a:t>
            </a:r>
            <a:endParaRPr sz="2000">
              <a:latin typeface="Symbol"/>
              <a:cs typeface="Symbol"/>
            </a:endParaRPr>
          </a:p>
          <a:p>
            <a:pPr marL="38100">
              <a:lnSpc>
                <a:spcPts val="1985"/>
              </a:lnSpc>
            </a:pPr>
            <a:r>
              <a:rPr sz="3000" spc="15" baseline="-12500" dirty="0">
                <a:latin typeface="Symbol"/>
                <a:cs typeface="Symbol"/>
              </a:rPr>
              <a:t></a:t>
            </a:r>
            <a:r>
              <a:rPr sz="3000" spc="-217" baseline="-1250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950235" y="3889116"/>
            <a:ext cx="101790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73100" algn="l"/>
              </a:tabLst>
            </a:pPr>
            <a:r>
              <a:rPr sz="3000" spc="15" baseline="2777" dirty="0">
                <a:latin typeface="Symbol"/>
                <a:cs typeface="Symbol"/>
              </a:rPr>
              <a:t></a:t>
            </a:r>
            <a:r>
              <a:rPr sz="3000" spc="37" baseline="2777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1	1</a:t>
            </a:r>
            <a:r>
              <a:rPr sz="2000" b="1" spc="55" dirty="0">
                <a:latin typeface="Arial"/>
                <a:cs typeface="Arial"/>
              </a:rPr>
              <a:t> </a:t>
            </a:r>
            <a:r>
              <a:rPr sz="3000" spc="15" baseline="2777" dirty="0">
                <a:latin typeface="Symbol"/>
                <a:cs typeface="Symbol"/>
              </a:rPr>
              <a:t></a:t>
            </a:r>
            <a:endParaRPr sz="3000" baseline="2777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272611" y="3863932"/>
            <a:ext cx="683260" cy="556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450" spc="-280" dirty="0">
                <a:latin typeface="Symbol"/>
                <a:cs typeface="Symbol"/>
              </a:rPr>
              <a:t>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20" dirty="0">
                <a:latin typeface="Arial"/>
                <a:cs typeface="Arial"/>
              </a:rPr>
              <a:t>D</a:t>
            </a:r>
            <a:endParaRPr sz="20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950988" y="3889116"/>
            <a:ext cx="37084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20" dirty="0"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300198" y="3889116"/>
            <a:ext cx="37084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2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132264" y="4012622"/>
            <a:ext cx="126364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100159" y="4190705"/>
            <a:ext cx="126364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576459" y="4012622"/>
            <a:ext cx="126364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333960" y="3863932"/>
            <a:ext cx="793750" cy="556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38150" algn="l"/>
              </a:tabLst>
            </a:pPr>
            <a:r>
              <a:rPr sz="3450" spc="-620" dirty="0">
                <a:latin typeface="Symbol"/>
                <a:cs typeface="Symbol"/>
              </a:rPr>
              <a:t>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b="1" spc="-100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481092" y="4012622"/>
            <a:ext cx="126364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449495" y="4190705"/>
            <a:ext cx="126364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25668" y="4012622"/>
            <a:ext cx="126364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683170" y="3863932"/>
            <a:ext cx="1217295" cy="556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37515" algn="l"/>
                <a:tab pos="950594" algn="l"/>
              </a:tabLst>
            </a:pPr>
            <a:r>
              <a:rPr sz="3450" spc="-625" dirty="0">
                <a:latin typeface="Symbol"/>
                <a:cs typeface="Symbol"/>
              </a:rPr>
              <a:t>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3450" spc="-275" dirty="0">
                <a:latin typeface="Symbol"/>
                <a:cs typeface="Symbol"/>
              </a:rPr>
              <a:t>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046287" y="4242001"/>
            <a:ext cx="16891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5" dirty="0"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395497" y="4242001"/>
            <a:ext cx="16891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5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228475" y="5628530"/>
            <a:ext cx="575310" cy="0"/>
          </a:xfrm>
          <a:custGeom>
            <a:avLst/>
            <a:gdLst/>
            <a:ahLst/>
            <a:cxnLst/>
            <a:rect l="l" t="t" r="r" b="b"/>
            <a:pathLst>
              <a:path w="575310">
                <a:moveTo>
                  <a:pt x="0" y="0"/>
                </a:moveTo>
                <a:lnTo>
                  <a:pt x="575211" y="0"/>
                </a:lnTo>
              </a:path>
            </a:pathLst>
          </a:custGeom>
          <a:ln w="63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027845" y="5341692"/>
            <a:ext cx="152400" cy="578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600" spc="10" dirty="0">
                <a:latin typeface="Symbol"/>
                <a:cs typeface="Symbol"/>
              </a:rPr>
              <a:t></a:t>
            </a:r>
            <a:endParaRPr sz="3600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654459" y="5188025"/>
            <a:ext cx="9906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400" spc="5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412227" y="3975261"/>
            <a:ext cx="1862455" cy="1428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3675" spc="-165" baseline="1133" dirty="0">
                <a:latin typeface="Symbol"/>
                <a:cs typeface="Symbol"/>
              </a:rPr>
              <a:t>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114" dirty="0">
                <a:latin typeface="Arial"/>
                <a:cs typeface="Arial"/>
              </a:rPr>
              <a:t>A</a:t>
            </a:r>
            <a:r>
              <a:rPr sz="3675" spc="-345" baseline="1133" dirty="0">
                <a:latin typeface="Symbol"/>
                <a:cs typeface="Symbol"/>
              </a:rPr>
              <a:t></a:t>
            </a:r>
            <a:r>
              <a:rPr sz="3900" spc="-322" baseline="1068" dirty="0">
                <a:latin typeface="Symbol"/>
                <a:cs typeface="Symbol"/>
              </a:rPr>
              <a:t>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b="1" spc="-100" dirty="0">
                <a:latin typeface="Arial"/>
                <a:cs typeface="Arial"/>
              </a:rPr>
              <a:t>T</a:t>
            </a:r>
            <a:r>
              <a:rPr sz="2100" b="1" spc="15" baseline="-19841" dirty="0">
                <a:latin typeface="Arial"/>
                <a:cs typeface="Arial"/>
              </a:rPr>
              <a:t>0</a:t>
            </a:r>
            <a:r>
              <a:rPr sz="2100" b="1" spc="-112" baseline="-19841" dirty="0">
                <a:latin typeface="Arial"/>
                <a:cs typeface="Arial"/>
              </a:rPr>
              <a:t> </a:t>
            </a:r>
            <a:r>
              <a:rPr sz="3900" spc="-277" baseline="1068" dirty="0">
                <a:latin typeface="Symbol"/>
                <a:cs typeface="Symbol"/>
              </a:rPr>
              <a:t></a:t>
            </a:r>
            <a:r>
              <a:rPr sz="3900" spc="-532" baseline="1068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  <a:p>
            <a:pPr marL="89535">
              <a:lnSpc>
                <a:spcPct val="100000"/>
              </a:lnSpc>
              <a:spcBef>
                <a:spcPts val="2475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1.615,5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</a:t>
            </a:r>
            <a:endParaRPr sz="2000">
              <a:latin typeface="Arial MT"/>
              <a:cs typeface="Arial MT"/>
            </a:endParaRPr>
          </a:p>
          <a:p>
            <a:pPr marR="459105" algn="ctr">
              <a:lnSpc>
                <a:spcPct val="100000"/>
              </a:lnSpc>
              <a:spcBef>
                <a:spcPts val="1365"/>
              </a:spcBef>
            </a:pPr>
            <a:r>
              <a:rPr sz="1400" b="1" spc="10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657251" y="5401814"/>
            <a:ext cx="110489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400" b="1" spc="10" dirty="0">
                <a:latin typeface="Times New Roman"/>
                <a:cs typeface="Times New Roman"/>
              </a:rPr>
              <a:t>P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323963" y="5594494"/>
            <a:ext cx="11557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409664" y="5594494"/>
            <a:ext cx="14605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0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982269" y="5844466"/>
            <a:ext cx="240029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00" b="1" spc="-80" dirty="0">
                <a:latin typeface="Times New Roman"/>
                <a:cs typeface="Times New Roman"/>
              </a:rPr>
              <a:t>T</a:t>
            </a:r>
            <a:r>
              <a:rPr sz="1500" b="1" spc="-120" baseline="-19444" dirty="0">
                <a:latin typeface="Times New Roman"/>
                <a:cs typeface="Times New Roman"/>
              </a:rPr>
              <a:t>0</a:t>
            </a:r>
            <a:endParaRPr sz="1500" baseline="-19444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829182" y="5389752"/>
            <a:ext cx="396240" cy="3943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400" b="1" spc="-15" dirty="0">
                <a:latin typeface="Times New Roman"/>
                <a:cs typeface="Times New Roman"/>
              </a:rPr>
              <a:t>dT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391651" y="5619224"/>
            <a:ext cx="248920" cy="3943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400" b="1" spc="20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223770" y="5197375"/>
            <a:ext cx="439420" cy="3943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400" spc="30" dirty="0">
                <a:latin typeface="Symbol"/>
                <a:cs typeface="Symbol"/>
              </a:rPr>
              <a:t></a:t>
            </a:r>
            <a:r>
              <a:rPr sz="2400" b="1" spc="20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925210" y="5389752"/>
            <a:ext cx="2103755" cy="3943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  <a:tabLst>
                <a:tab pos="717550" algn="l"/>
              </a:tabLst>
            </a:pPr>
            <a:r>
              <a:rPr sz="2400" spc="60" dirty="0">
                <a:latin typeface="Symbol"/>
                <a:cs typeface="Symbol"/>
              </a:rPr>
              <a:t></a:t>
            </a:r>
            <a:r>
              <a:rPr sz="2400" b="1" spc="60" dirty="0">
                <a:latin typeface="Times New Roman"/>
                <a:cs typeface="Times New Roman"/>
              </a:rPr>
              <a:t>H</a:t>
            </a:r>
            <a:r>
              <a:rPr sz="2100" b="1" spc="89" baseline="43650" dirty="0">
                <a:latin typeface="Times New Roman"/>
                <a:cs typeface="Times New Roman"/>
              </a:rPr>
              <a:t>0	</a:t>
            </a:r>
            <a:r>
              <a:rPr sz="2400" spc="15" dirty="0">
                <a:latin typeface="Symbol"/>
                <a:cs typeface="Symbol"/>
              </a:rPr>
              <a:t>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60" dirty="0">
                <a:latin typeface="Symbol"/>
                <a:cs typeface="Symbol"/>
              </a:rPr>
              <a:t></a:t>
            </a:r>
            <a:r>
              <a:rPr sz="2400" b="1" spc="60" dirty="0">
                <a:latin typeface="Times New Roman"/>
                <a:cs typeface="Times New Roman"/>
              </a:rPr>
              <a:t>H</a:t>
            </a:r>
            <a:r>
              <a:rPr sz="2100" spc="89" baseline="43650" dirty="0">
                <a:latin typeface="Symbol"/>
                <a:cs typeface="Symbol"/>
              </a:rPr>
              <a:t></a:t>
            </a:r>
            <a:r>
              <a:rPr sz="2100" spc="442" baseline="43650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Symbol"/>
                <a:cs typeface="Symbol"/>
              </a:rPr>
              <a:t>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b="1" spc="20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806445" y="6209791"/>
            <a:ext cx="554291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90.135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8,314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(–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1.615,5)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103.566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J/mol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803468" y="5284952"/>
            <a:ext cx="300355" cy="7416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4930">
              <a:lnSpc>
                <a:spcPts val="4130"/>
              </a:lnSpc>
              <a:spcBef>
                <a:spcPts val="114"/>
              </a:spcBef>
            </a:pPr>
            <a:r>
              <a:rPr sz="3600" spc="5" dirty="0">
                <a:latin typeface="Symbol"/>
                <a:cs typeface="Symbol"/>
              </a:rPr>
              <a:t></a:t>
            </a:r>
            <a:endParaRPr sz="3600">
              <a:latin typeface="Symbol"/>
              <a:cs typeface="Symbol"/>
            </a:endParaRPr>
          </a:p>
          <a:p>
            <a:pPr marL="12700">
              <a:lnSpc>
                <a:spcPts val="1490"/>
              </a:lnSpc>
            </a:pPr>
            <a:r>
              <a:rPr sz="1400" b="1" spc="25" dirty="0">
                <a:latin typeface="Times New Roman"/>
                <a:cs typeface="Times New Roman"/>
              </a:rPr>
              <a:t>2</a:t>
            </a:r>
            <a:r>
              <a:rPr sz="1400" b="1" spc="20" dirty="0">
                <a:latin typeface="Times New Roman"/>
                <a:cs typeface="Times New Roman"/>
              </a:rPr>
              <a:t>9</a:t>
            </a:r>
            <a:r>
              <a:rPr sz="1400" b="1" spc="5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913278" y="5537077"/>
            <a:ext cx="3003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25" dirty="0">
                <a:latin typeface="Times New Roman"/>
                <a:cs typeface="Times New Roman"/>
              </a:rPr>
              <a:t>2</a:t>
            </a:r>
            <a:r>
              <a:rPr sz="1400" b="1" spc="20" dirty="0">
                <a:latin typeface="Times New Roman"/>
                <a:cs typeface="Times New Roman"/>
              </a:rPr>
              <a:t>9</a:t>
            </a:r>
            <a:r>
              <a:rPr sz="1400" b="1" spc="5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758961" y="5537077"/>
            <a:ext cx="39306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25" dirty="0">
                <a:latin typeface="Times New Roman"/>
                <a:cs typeface="Times New Roman"/>
              </a:rPr>
              <a:t>1</a:t>
            </a:r>
            <a:r>
              <a:rPr sz="1400" b="1" spc="20" dirty="0">
                <a:latin typeface="Times New Roman"/>
                <a:cs typeface="Times New Roman"/>
              </a:rPr>
              <a:t>0</a:t>
            </a:r>
            <a:r>
              <a:rPr sz="1400" b="1" spc="25" dirty="0">
                <a:latin typeface="Times New Roman"/>
                <a:cs typeface="Times New Roman"/>
              </a:rPr>
              <a:t>7</a:t>
            </a:r>
            <a:r>
              <a:rPr sz="1400" b="1" spc="5" dirty="0"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9088867" y="5217241"/>
            <a:ext cx="1061085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466725" algn="l"/>
              </a:tabLst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</a:t>
            </a:r>
            <a:r>
              <a:rPr sz="1400" b="1" spc="180" dirty="0">
                <a:latin typeface="Times New Roman"/>
                <a:cs typeface="Times New Roman"/>
              </a:rPr>
              <a:t> </a:t>
            </a:r>
            <a:r>
              <a:rPr sz="3600" b="1" spc="-22" baseline="-20833" dirty="0">
                <a:latin typeface="Times New Roman"/>
                <a:cs typeface="Times New Roman"/>
              </a:rPr>
              <a:t>dT</a:t>
            </a:r>
            <a:endParaRPr sz="3600" baseline="-20833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9290201" y="5562103"/>
            <a:ext cx="24765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00" b="1" spc="15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727874" y="4979092"/>
            <a:ext cx="96266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00" b="1" spc="25" dirty="0">
                <a:latin typeface="Times New Roman"/>
                <a:cs typeface="Times New Roman"/>
              </a:rPr>
              <a:t>1073</a:t>
            </a:r>
            <a:r>
              <a:rPr sz="3600" spc="37" baseline="-28935" dirty="0">
                <a:latin typeface="Symbol"/>
                <a:cs typeface="Symbol"/>
              </a:rPr>
              <a:t></a:t>
            </a:r>
            <a:r>
              <a:rPr sz="3600" b="1" spc="37" baseline="-28935" dirty="0">
                <a:latin typeface="Times New Roman"/>
                <a:cs typeface="Times New Roman"/>
              </a:rPr>
              <a:t>C</a:t>
            </a:r>
            <a:r>
              <a:rPr sz="2100" spc="37" baseline="-7936" dirty="0">
                <a:latin typeface="Symbol"/>
                <a:cs typeface="Symbol"/>
              </a:rPr>
              <a:t></a:t>
            </a:r>
            <a:endParaRPr sz="2100" baseline="-7936">
              <a:latin typeface="Symbol"/>
              <a:cs typeface="Symbo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282302" y="5333301"/>
            <a:ext cx="249936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945515" algn="l"/>
                <a:tab pos="1992630" algn="l"/>
              </a:tabLst>
            </a:pPr>
            <a:r>
              <a:rPr sz="2400" spc="60" dirty="0">
                <a:latin typeface="Symbol"/>
                <a:cs typeface="Symbol"/>
              </a:rPr>
              <a:t></a:t>
            </a:r>
            <a:r>
              <a:rPr sz="2400" b="1" spc="60" dirty="0">
                <a:latin typeface="Times New Roman"/>
                <a:cs typeface="Times New Roman"/>
              </a:rPr>
              <a:t>H</a:t>
            </a:r>
            <a:r>
              <a:rPr sz="2100" b="1" spc="89" baseline="43650" dirty="0">
                <a:latin typeface="Times New Roman"/>
                <a:cs typeface="Times New Roman"/>
              </a:rPr>
              <a:t>0	</a:t>
            </a: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60" dirty="0">
                <a:latin typeface="Symbol"/>
                <a:cs typeface="Symbol"/>
              </a:rPr>
              <a:t></a:t>
            </a:r>
            <a:r>
              <a:rPr sz="2400" b="1" spc="60" dirty="0">
                <a:latin typeface="Times New Roman"/>
                <a:cs typeface="Times New Roman"/>
              </a:rPr>
              <a:t>H</a:t>
            </a:r>
            <a:r>
              <a:rPr sz="2100" spc="89" baseline="43650" dirty="0">
                <a:latin typeface="Symbol"/>
                <a:cs typeface="Symbol"/>
              </a:rPr>
              <a:t></a:t>
            </a:r>
            <a:r>
              <a:rPr sz="2100" spc="89" baseline="43650" dirty="0">
                <a:latin typeface="Times New Roman"/>
                <a:cs typeface="Times New Roman"/>
              </a:rPr>
              <a:t>	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b="1" spc="15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5481637" y="5329237"/>
            <a:ext cx="695325" cy="542925"/>
            <a:chOff x="5481637" y="5329237"/>
            <a:chExt cx="695325" cy="542925"/>
          </a:xfrm>
        </p:grpSpPr>
        <p:sp>
          <p:nvSpPr>
            <p:cNvPr id="70" name="object 70"/>
            <p:cNvSpPr/>
            <p:nvPr/>
          </p:nvSpPr>
          <p:spPr>
            <a:xfrm>
              <a:off x="5486400" y="5334000"/>
              <a:ext cx="685800" cy="533400"/>
            </a:xfrm>
            <a:custGeom>
              <a:avLst/>
              <a:gdLst/>
              <a:ahLst/>
              <a:cxnLst/>
              <a:rect l="l" t="t" r="r" b="b"/>
              <a:pathLst>
                <a:path w="685800" h="533400">
                  <a:moveTo>
                    <a:pt x="419100" y="0"/>
                  </a:moveTo>
                  <a:lnTo>
                    <a:pt x="419100" y="133350"/>
                  </a:lnTo>
                  <a:lnTo>
                    <a:pt x="0" y="133350"/>
                  </a:lnTo>
                  <a:lnTo>
                    <a:pt x="0" y="400050"/>
                  </a:lnTo>
                  <a:lnTo>
                    <a:pt x="419100" y="400050"/>
                  </a:lnTo>
                  <a:lnTo>
                    <a:pt x="419100" y="533400"/>
                  </a:lnTo>
                  <a:lnTo>
                    <a:pt x="685800" y="266700"/>
                  </a:lnTo>
                  <a:lnTo>
                    <a:pt x="41910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5486400" y="5334000"/>
              <a:ext cx="685800" cy="533400"/>
            </a:xfrm>
            <a:custGeom>
              <a:avLst/>
              <a:gdLst/>
              <a:ahLst/>
              <a:cxnLst/>
              <a:rect l="l" t="t" r="r" b="b"/>
              <a:pathLst>
                <a:path w="685800" h="533400">
                  <a:moveTo>
                    <a:pt x="0" y="133350"/>
                  </a:moveTo>
                  <a:lnTo>
                    <a:pt x="419100" y="133350"/>
                  </a:lnTo>
                  <a:lnTo>
                    <a:pt x="419100" y="0"/>
                  </a:lnTo>
                  <a:lnTo>
                    <a:pt x="685800" y="266700"/>
                  </a:lnTo>
                  <a:lnTo>
                    <a:pt x="419100" y="533400"/>
                  </a:lnTo>
                  <a:lnTo>
                    <a:pt x="419100" y="400050"/>
                  </a:lnTo>
                  <a:lnTo>
                    <a:pt x="0" y="400050"/>
                  </a:lnTo>
                  <a:lnTo>
                    <a:pt x="0" y="13335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9452" y="528827"/>
            <a:ext cx="5571744" cy="48539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853945" y="1027658"/>
            <a:ext cx="7902575" cy="291084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00"/>
              </a:spcBef>
            </a:pPr>
            <a:r>
              <a:rPr sz="2000" spc="-10" dirty="0">
                <a:solidFill>
                  <a:srgbClr val="FF0000"/>
                </a:solidFill>
                <a:latin typeface="Verdana"/>
                <a:cs typeface="Verdana"/>
              </a:rPr>
              <a:t>CONTOH</a:t>
            </a:r>
            <a:endParaRPr sz="2000">
              <a:latin typeface="Verdana"/>
              <a:cs typeface="Verdana"/>
            </a:endParaRPr>
          </a:p>
          <a:p>
            <a:pPr marL="50800" marR="4318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Arial MT"/>
                <a:cs typeface="Arial MT"/>
              </a:rPr>
              <a:t>Berapa temperatur maksimum yang dapat dicapai oleh reaksi </a:t>
            </a:r>
            <a:r>
              <a:rPr sz="2000" spc="5" dirty="0">
                <a:latin typeface="Arial MT"/>
                <a:cs typeface="Arial MT"/>
              </a:rPr>
              <a:t>pem- 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bakaran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metana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dengan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udara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berlebihan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20%?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Udara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metana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masuk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burner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temperatur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25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2000" spc="5" dirty="0">
                <a:latin typeface="Arial MT"/>
                <a:cs typeface="Arial MT"/>
              </a:rPr>
              <a:t>C.</a:t>
            </a:r>
            <a:endParaRPr sz="2000">
              <a:latin typeface="Arial MT"/>
              <a:cs typeface="Arial MT"/>
            </a:endParaRPr>
          </a:p>
          <a:p>
            <a:pPr marL="66040">
              <a:lnSpc>
                <a:spcPct val="100000"/>
              </a:lnSpc>
              <a:spcBef>
                <a:spcPts val="1805"/>
              </a:spcBef>
            </a:pPr>
            <a:r>
              <a:rPr sz="2000" spc="-5" dirty="0">
                <a:solidFill>
                  <a:srgbClr val="FF0000"/>
                </a:solidFill>
                <a:latin typeface="Arial MT"/>
                <a:cs typeface="Arial MT"/>
              </a:rPr>
              <a:t>PENYELESAIAN</a:t>
            </a:r>
            <a:endParaRPr sz="2000">
              <a:latin typeface="Arial MT"/>
              <a:cs typeface="Arial MT"/>
            </a:endParaRPr>
          </a:p>
          <a:p>
            <a:pPr marL="509270">
              <a:lnSpc>
                <a:spcPct val="100000"/>
              </a:lnSpc>
              <a:spcBef>
                <a:spcPts val="1175"/>
              </a:spcBef>
              <a:tabLst>
                <a:tab pos="1702435" algn="l"/>
              </a:tabLst>
            </a:pPr>
            <a:r>
              <a:rPr sz="2000" dirty="0">
                <a:latin typeface="Arial MT"/>
                <a:cs typeface="Arial MT"/>
              </a:rPr>
              <a:t>Reaksi:	</a:t>
            </a:r>
            <a:r>
              <a:rPr sz="2000" spc="10" dirty="0">
                <a:latin typeface="Arial MT"/>
                <a:cs typeface="Arial MT"/>
              </a:rPr>
              <a:t>CH</a:t>
            </a:r>
            <a:r>
              <a:rPr sz="1950" spc="15" baseline="-21367" dirty="0">
                <a:latin typeface="Arial MT"/>
                <a:cs typeface="Arial MT"/>
              </a:rPr>
              <a:t>4</a:t>
            </a:r>
            <a:r>
              <a:rPr sz="1950" spc="262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4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62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</a:t>
            </a:r>
            <a:endParaRPr sz="2000">
              <a:latin typeface="Arial MT"/>
              <a:cs typeface="Arial MT"/>
            </a:endParaRPr>
          </a:p>
          <a:p>
            <a:pPr marL="523240">
              <a:lnSpc>
                <a:spcPct val="100000"/>
              </a:lnSpc>
              <a:spcBef>
                <a:spcPts val="1740"/>
              </a:spcBef>
            </a:pPr>
            <a:r>
              <a:rPr sz="2000" dirty="0">
                <a:latin typeface="Arial MT"/>
                <a:cs typeface="Arial MT"/>
              </a:rPr>
              <a:t>Basis: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CH</a:t>
            </a:r>
            <a:r>
              <a:rPr sz="1950" spc="15" baseline="-21367" dirty="0">
                <a:latin typeface="Arial MT"/>
                <a:cs typeface="Arial MT"/>
              </a:rPr>
              <a:t>4</a:t>
            </a:r>
            <a:r>
              <a:rPr sz="1950" spc="262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bereaksi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04717" y="4193540"/>
            <a:ext cx="63868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393.509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(2)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(–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241.818)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(–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74.520)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802.625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12896" y="4317989"/>
            <a:ext cx="32131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46856" y="4178155"/>
            <a:ext cx="51879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latin typeface="Symbol"/>
                <a:cs typeface="Symbol"/>
              </a:rPr>
              <a:t></a:t>
            </a:r>
            <a:r>
              <a:rPr sz="2000" b="1" spc="10" dirty="0">
                <a:latin typeface="Arial"/>
                <a:cs typeface="Arial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99970" y="4738242"/>
            <a:ext cx="5574030" cy="2004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Asumsi:</a:t>
            </a:r>
            <a:endParaRPr sz="2000">
              <a:latin typeface="Arial MT"/>
              <a:cs typeface="Arial MT"/>
            </a:endParaRPr>
          </a:p>
          <a:p>
            <a:pPr marL="469900" indent="-407034">
              <a:lnSpc>
                <a:spcPct val="100000"/>
              </a:lnSpc>
              <a:buChar char="•"/>
              <a:tabLst>
                <a:tab pos="469900" algn="l"/>
                <a:tab pos="470534" algn="l"/>
              </a:tabLst>
            </a:pP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berlangsung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sempurna</a:t>
            </a:r>
            <a:endParaRPr sz="2000">
              <a:latin typeface="Arial MT"/>
              <a:cs typeface="Arial MT"/>
            </a:endParaRPr>
          </a:p>
          <a:p>
            <a:pPr marL="469900" indent="-407034">
              <a:lnSpc>
                <a:spcPct val="100000"/>
              </a:lnSpc>
              <a:spcBef>
                <a:spcPts val="5"/>
              </a:spcBef>
              <a:buChar char="•"/>
              <a:tabLst>
                <a:tab pos="469900" algn="l"/>
                <a:tab pos="470534" algn="l"/>
              </a:tabLst>
            </a:pP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berlangsung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secara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adiabatis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(Q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0)</a:t>
            </a:r>
            <a:endParaRPr sz="2000">
              <a:latin typeface="Arial MT"/>
              <a:cs typeface="Arial MT"/>
            </a:endParaRPr>
          </a:p>
          <a:p>
            <a:pPr marL="469900" indent="-407034">
              <a:lnSpc>
                <a:spcPct val="100000"/>
              </a:lnSpc>
              <a:buFont typeface="Arial MT"/>
              <a:buChar char="•"/>
              <a:tabLst>
                <a:tab pos="469900" algn="l"/>
                <a:tab pos="470534" algn="l"/>
              </a:tabLst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E</a:t>
            </a:r>
            <a:r>
              <a:rPr sz="1950" spc="7" baseline="-21367" dirty="0">
                <a:latin typeface="Arial MT"/>
                <a:cs typeface="Arial MT"/>
              </a:rPr>
              <a:t>K</a:t>
            </a:r>
            <a:r>
              <a:rPr sz="1950" spc="24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E</a:t>
            </a:r>
            <a:r>
              <a:rPr sz="1950" spc="7" baseline="-21367" dirty="0">
                <a:latin typeface="Arial MT"/>
                <a:cs typeface="Arial MT"/>
              </a:rPr>
              <a:t>P</a:t>
            </a:r>
            <a:r>
              <a:rPr sz="1950" spc="240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diabaikan</a:t>
            </a:r>
            <a:endParaRPr sz="2000">
              <a:latin typeface="Arial MT"/>
              <a:cs typeface="Arial MT"/>
            </a:endParaRPr>
          </a:p>
          <a:p>
            <a:pPr marL="469900" indent="-407034">
              <a:lnSpc>
                <a:spcPct val="100000"/>
              </a:lnSpc>
              <a:buChar char="•"/>
              <a:tabLst>
                <a:tab pos="469900" algn="l"/>
                <a:tab pos="470534" algn="l"/>
              </a:tabLst>
            </a:pPr>
            <a:r>
              <a:rPr sz="2000" spc="10" dirty="0">
                <a:latin typeface="Arial MT"/>
                <a:cs typeface="Arial MT"/>
              </a:rPr>
              <a:t>W</a:t>
            </a:r>
            <a:r>
              <a:rPr sz="1950" spc="15" baseline="-21367" dirty="0">
                <a:latin typeface="Arial MT"/>
                <a:cs typeface="Arial MT"/>
              </a:rPr>
              <a:t>S</a:t>
            </a:r>
            <a:r>
              <a:rPr sz="1950" spc="21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</a:t>
            </a:r>
            <a:endParaRPr sz="20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1175"/>
              </a:spcBef>
            </a:pPr>
            <a:r>
              <a:rPr sz="2000" dirty="0">
                <a:latin typeface="Arial MT"/>
                <a:cs typeface="Arial MT"/>
              </a:rPr>
              <a:t>Sehingga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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58594" y="482853"/>
            <a:ext cx="5734050" cy="3287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702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Basis: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CH</a:t>
            </a:r>
            <a:r>
              <a:rPr sz="1950" spc="15" baseline="-21367" dirty="0">
                <a:latin typeface="Arial MT"/>
                <a:cs typeface="Arial MT"/>
              </a:rPr>
              <a:t>4</a:t>
            </a:r>
            <a:r>
              <a:rPr sz="1950" spc="254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dibakar</a:t>
            </a:r>
            <a:endParaRPr sz="2000">
              <a:latin typeface="Arial MT"/>
              <a:cs typeface="Arial MT"/>
            </a:endParaRPr>
          </a:p>
          <a:p>
            <a:pPr marL="1012825">
              <a:lnSpc>
                <a:spcPct val="100000"/>
              </a:lnSpc>
              <a:spcBef>
                <a:spcPts val="1800"/>
              </a:spcBef>
            </a:pP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40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dibutuhkan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2,0</a:t>
            </a:r>
            <a:endParaRPr sz="2000">
              <a:latin typeface="Arial MT"/>
              <a:cs typeface="Arial MT"/>
            </a:endParaRPr>
          </a:p>
          <a:p>
            <a:pPr marL="1012825" marR="745490">
              <a:lnSpc>
                <a:spcPts val="3120"/>
              </a:lnSpc>
              <a:spcBef>
                <a:spcPts val="220"/>
              </a:spcBef>
            </a:pPr>
            <a:r>
              <a:rPr sz="2000" dirty="0">
                <a:latin typeface="Arial MT"/>
                <a:cs typeface="Arial MT"/>
              </a:rPr>
              <a:t>Mol 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1950" spc="7" baseline="-21367" dirty="0">
                <a:latin typeface="Arial MT"/>
                <a:cs typeface="Arial MT"/>
              </a:rPr>
              <a:t>2 </a:t>
            </a:r>
            <a:r>
              <a:rPr sz="2000" dirty="0">
                <a:latin typeface="Arial MT"/>
                <a:cs typeface="Arial MT"/>
              </a:rPr>
              <a:t>kelebihan = (0,2) (2,0) = 0,4 </a:t>
            </a:r>
            <a:r>
              <a:rPr sz="2000" spc="-5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47" baseline="-21367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total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masuk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2,4</a:t>
            </a:r>
            <a:endParaRPr sz="2000">
              <a:latin typeface="Arial MT"/>
              <a:cs typeface="Arial MT"/>
            </a:endParaRPr>
          </a:p>
          <a:p>
            <a:pPr marL="1012825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N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62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masuk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(2,4)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(79/21)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9,03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Arial MT"/>
              <a:cs typeface="Arial MT"/>
            </a:endParaRPr>
          </a:p>
          <a:p>
            <a:pPr marL="404495">
              <a:lnSpc>
                <a:spcPct val="100000"/>
              </a:lnSpc>
              <a:spcBef>
                <a:spcPts val="5"/>
              </a:spcBef>
              <a:tabLst>
                <a:tab pos="1598295" algn="l"/>
              </a:tabLst>
            </a:pPr>
            <a:r>
              <a:rPr sz="2000" dirty="0">
                <a:latin typeface="Arial MT"/>
                <a:cs typeface="Arial MT"/>
              </a:rPr>
              <a:t>Reaksi:	</a:t>
            </a:r>
            <a:r>
              <a:rPr sz="2000" spc="5" dirty="0">
                <a:latin typeface="Arial MT"/>
                <a:cs typeface="Arial MT"/>
              </a:rPr>
              <a:t>CH</a:t>
            </a:r>
            <a:r>
              <a:rPr sz="1950" spc="7" baseline="-21367" dirty="0">
                <a:latin typeface="Arial MT"/>
                <a:cs typeface="Arial MT"/>
              </a:rPr>
              <a:t>4</a:t>
            </a:r>
            <a:r>
              <a:rPr sz="1950" spc="254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40" baseline="-21367" dirty="0">
                <a:latin typeface="Arial MT"/>
                <a:cs typeface="Arial MT"/>
              </a:rPr>
              <a:t> </a:t>
            </a:r>
            <a:r>
              <a:rPr sz="2000" spc="5" dirty="0">
                <a:latin typeface="Symbol"/>
                <a:cs typeface="Symbol"/>
              </a:rPr>
              <a:t>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54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</a:t>
            </a:r>
            <a:endParaRPr sz="200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1795"/>
              </a:spcBef>
            </a:pP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Neraca</a:t>
            </a:r>
            <a:r>
              <a:rPr sz="2400" spc="-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massa</a:t>
            </a:r>
            <a:endParaRPr sz="2400">
              <a:latin typeface="Arial MT"/>
              <a:cs typeface="Arial M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19312" y="4176712"/>
          <a:ext cx="792480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4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CO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Masuk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2,40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9,03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Reaksi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20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1,00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20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2,00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2,00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Keluar/Sisa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0,40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2,00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9,03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14976" y="1257300"/>
            <a:ext cx="2834005" cy="3106420"/>
            <a:chOff x="5014976" y="1257300"/>
            <a:chExt cx="2834005" cy="3106420"/>
          </a:xfrm>
        </p:grpSpPr>
        <p:sp>
          <p:nvSpPr>
            <p:cNvPr id="3" name="object 3"/>
            <p:cNvSpPr/>
            <p:nvPr/>
          </p:nvSpPr>
          <p:spPr>
            <a:xfrm>
              <a:off x="5029962" y="1296161"/>
              <a:ext cx="2381250" cy="3067050"/>
            </a:xfrm>
            <a:custGeom>
              <a:avLst/>
              <a:gdLst/>
              <a:ahLst/>
              <a:cxnLst/>
              <a:rect l="l" t="t" r="r" b="b"/>
              <a:pathLst>
                <a:path w="2381250" h="3067050">
                  <a:moveTo>
                    <a:pt x="2381250" y="190500"/>
                  </a:moveTo>
                  <a:lnTo>
                    <a:pt x="2371725" y="171450"/>
                  </a:lnTo>
                  <a:lnTo>
                    <a:pt x="2286000" y="0"/>
                  </a:lnTo>
                  <a:lnTo>
                    <a:pt x="2190750" y="190500"/>
                  </a:lnTo>
                  <a:lnTo>
                    <a:pt x="2266950" y="190500"/>
                  </a:lnTo>
                  <a:lnTo>
                    <a:pt x="2266950" y="2962275"/>
                  </a:lnTo>
                  <a:lnTo>
                    <a:pt x="2247900" y="2952750"/>
                  </a:lnTo>
                  <a:lnTo>
                    <a:pt x="2095500" y="2876550"/>
                  </a:lnTo>
                  <a:lnTo>
                    <a:pt x="2095500" y="2952750"/>
                  </a:lnTo>
                  <a:lnTo>
                    <a:pt x="0" y="2952750"/>
                  </a:lnTo>
                  <a:lnTo>
                    <a:pt x="0" y="2990850"/>
                  </a:lnTo>
                  <a:lnTo>
                    <a:pt x="2095500" y="2990850"/>
                  </a:lnTo>
                  <a:lnTo>
                    <a:pt x="2095500" y="3067050"/>
                  </a:lnTo>
                  <a:lnTo>
                    <a:pt x="2247900" y="2990850"/>
                  </a:lnTo>
                  <a:lnTo>
                    <a:pt x="2286000" y="2971800"/>
                  </a:lnTo>
                  <a:lnTo>
                    <a:pt x="2305050" y="2971800"/>
                  </a:lnTo>
                  <a:lnTo>
                    <a:pt x="2305050" y="190500"/>
                  </a:lnTo>
                  <a:lnTo>
                    <a:pt x="2381250" y="190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014976" y="1372362"/>
              <a:ext cx="2301240" cy="2907665"/>
            </a:xfrm>
            <a:custGeom>
              <a:avLst/>
              <a:gdLst/>
              <a:ahLst/>
              <a:cxnLst/>
              <a:rect l="l" t="t" r="r" b="b"/>
              <a:pathLst>
                <a:path w="2301240" h="2907665">
                  <a:moveTo>
                    <a:pt x="94487" y="2764155"/>
                  </a:moveTo>
                  <a:lnTo>
                    <a:pt x="0" y="2883789"/>
                  </a:lnTo>
                  <a:lnTo>
                    <a:pt x="29972" y="2907411"/>
                  </a:lnTo>
                  <a:lnTo>
                    <a:pt x="124333" y="2787777"/>
                  </a:lnTo>
                  <a:lnTo>
                    <a:pt x="94487" y="2764155"/>
                  </a:lnTo>
                  <a:close/>
                </a:path>
                <a:path w="2301240" h="2907665">
                  <a:moveTo>
                    <a:pt x="259714" y="2554859"/>
                  </a:moveTo>
                  <a:lnTo>
                    <a:pt x="165353" y="2674493"/>
                  </a:lnTo>
                  <a:lnTo>
                    <a:pt x="195199" y="2698115"/>
                  </a:lnTo>
                  <a:lnTo>
                    <a:pt x="289687" y="2578481"/>
                  </a:lnTo>
                  <a:lnTo>
                    <a:pt x="259714" y="2554859"/>
                  </a:lnTo>
                  <a:close/>
                </a:path>
                <a:path w="2301240" h="2907665">
                  <a:moveTo>
                    <a:pt x="424941" y="2345563"/>
                  </a:moveTo>
                  <a:lnTo>
                    <a:pt x="330581" y="2465197"/>
                  </a:lnTo>
                  <a:lnTo>
                    <a:pt x="360425" y="2488692"/>
                  </a:lnTo>
                  <a:lnTo>
                    <a:pt x="454913" y="2369185"/>
                  </a:lnTo>
                  <a:lnTo>
                    <a:pt x="424941" y="2345563"/>
                  </a:lnTo>
                  <a:close/>
                </a:path>
                <a:path w="2301240" h="2907665">
                  <a:moveTo>
                    <a:pt x="590296" y="2136140"/>
                  </a:moveTo>
                  <a:lnTo>
                    <a:pt x="495808" y="2255774"/>
                  </a:lnTo>
                  <a:lnTo>
                    <a:pt x="525652" y="2279396"/>
                  </a:lnTo>
                  <a:lnTo>
                    <a:pt x="620140" y="2159762"/>
                  </a:lnTo>
                  <a:lnTo>
                    <a:pt x="590296" y="2136140"/>
                  </a:lnTo>
                  <a:close/>
                </a:path>
                <a:path w="2301240" h="2907665">
                  <a:moveTo>
                    <a:pt x="755523" y="1926843"/>
                  </a:moveTo>
                  <a:lnTo>
                    <a:pt x="661035" y="2046477"/>
                  </a:lnTo>
                  <a:lnTo>
                    <a:pt x="691007" y="2070100"/>
                  </a:lnTo>
                  <a:lnTo>
                    <a:pt x="785368" y="1950465"/>
                  </a:lnTo>
                  <a:lnTo>
                    <a:pt x="755523" y="1926843"/>
                  </a:lnTo>
                  <a:close/>
                </a:path>
                <a:path w="2301240" h="2907665">
                  <a:moveTo>
                    <a:pt x="920750" y="1717548"/>
                  </a:moveTo>
                  <a:lnTo>
                    <a:pt x="826388" y="1837182"/>
                  </a:lnTo>
                  <a:lnTo>
                    <a:pt x="856234" y="1860803"/>
                  </a:lnTo>
                  <a:lnTo>
                    <a:pt x="950722" y="1741170"/>
                  </a:lnTo>
                  <a:lnTo>
                    <a:pt x="920750" y="1717548"/>
                  </a:lnTo>
                  <a:close/>
                </a:path>
                <a:path w="2301240" h="2907665">
                  <a:moveTo>
                    <a:pt x="1085977" y="1508252"/>
                  </a:moveTo>
                  <a:lnTo>
                    <a:pt x="991615" y="1627886"/>
                  </a:lnTo>
                  <a:lnTo>
                    <a:pt x="1021461" y="1651380"/>
                  </a:lnTo>
                  <a:lnTo>
                    <a:pt x="1115949" y="1531874"/>
                  </a:lnTo>
                  <a:lnTo>
                    <a:pt x="1085977" y="1508252"/>
                  </a:lnTo>
                  <a:close/>
                </a:path>
                <a:path w="2301240" h="2907665">
                  <a:moveTo>
                    <a:pt x="1251331" y="1298828"/>
                  </a:moveTo>
                  <a:lnTo>
                    <a:pt x="1156843" y="1418463"/>
                  </a:lnTo>
                  <a:lnTo>
                    <a:pt x="1186688" y="1442085"/>
                  </a:lnTo>
                  <a:lnTo>
                    <a:pt x="1281176" y="1322451"/>
                  </a:lnTo>
                  <a:lnTo>
                    <a:pt x="1251331" y="1298828"/>
                  </a:lnTo>
                  <a:close/>
                </a:path>
                <a:path w="2301240" h="2907665">
                  <a:moveTo>
                    <a:pt x="1416558" y="1089533"/>
                  </a:moveTo>
                  <a:lnTo>
                    <a:pt x="1322070" y="1209166"/>
                  </a:lnTo>
                  <a:lnTo>
                    <a:pt x="1352041" y="1232789"/>
                  </a:lnTo>
                  <a:lnTo>
                    <a:pt x="1446402" y="1113154"/>
                  </a:lnTo>
                  <a:lnTo>
                    <a:pt x="1416558" y="1089533"/>
                  </a:lnTo>
                  <a:close/>
                </a:path>
                <a:path w="2301240" h="2907665">
                  <a:moveTo>
                    <a:pt x="1581784" y="880237"/>
                  </a:moveTo>
                  <a:lnTo>
                    <a:pt x="1487424" y="999871"/>
                  </a:lnTo>
                  <a:lnTo>
                    <a:pt x="1517269" y="1023492"/>
                  </a:lnTo>
                  <a:lnTo>
                    <a:pt x="1611756" y="903859"/>
                  </a:lnTo>
                  <a:lnTo>
                    <a:pt x="1581784" y="880237"/>
                  </a:lnTo>
                  <a:close/>
                </a:path>
                <a:path w="2301240" h="2907665">
                  <a:moveTo>
                    <a:pt x="1747012" y="670940"/>
                  </a:moveTo>
                  <a:lnTo>
                    <a:pt x="1652651" y="790575"/>
                  </a:lnTo>
                  <a:lnTo>
                    <a:pt x="1682496" y="814070"/>
                  </a:lnTo>
                  <a:lnTo>
                    <a:pt x="1776983" y="694563"/>
                  </a:lnTo>
                  <a:lnTo>
                    <a:pt x="1747012" y="670940"/>
                  </a:lnTo>
                  <a:close/>
                </a:path>
                <a:path w="2301240" h="2907665">
                  <a:moveTo>
                    <a:pt x="1912366" y="461517"/>
                  </a:moveTo>
                  <a:lnTo>
                    <a:pt x="1817877" y="581151"/>
                  </a:lnTo>
                  <a:lnTo>
                    <a:pt x="1847723" y="604774"/>
                  </a:lnTo>
                  <a:lnTo>
                    <a:pt x="1942210" y="485139"/>
                  </a:lnTo>
                  <a:lnTo>
                    <a:pt x="1912366" y="461517"/>
                  </a:lnTo>
                  <a:close/>
                </a:path>
                <a:path w="2301240" h="2907665">
                  <a:moveTo>
                    <a:pt x="2077593" y="252222"/>
                  </a:moveTo>
                  <a:lnTo>
                    <a:pt x="1983104" y="371855"/>
                  </a:lnTo>
                  <a:lnTo>
                    <a:pt x="2013077" y="395477"/>
                  </a:lnTo>
                  <a:lnTo>
                    <a:pt x="2107438" y="275843"/>
                  </a:lnTo>
                  <a:lnTo>
                    <a:pt x="2077593" y="252222"/>
                  </a:lnTo>
                  <a:close/>
                </a:path>
                <a:path w="2301240" h="2907665">
                  <a:moveTo>
                    <a:pt x="2275481" y="122809"/>
                  </a:moveTo>
                  <a:lnTo>
                    <a:pt x="2179828" y="122809"/>
                  </a:lnTo>
                  <a:lnTo>
                    <a:pt x="2209673" y="146430"/>
                  </a:lnTo>
                  <a:lnTo>
                    <a:pt x="2197899" y="161350"/>
                  </a:lnTo>
                  <a:lnTo>
                    <a:pt x="2257679" y="208534"/>
                  </a:lnTo>
                  <a:lnTo>
                    <a:pt x="2275481" y="122809"/>
                  </a:lnTo>
                  <a:close/>
                </a:path>
                <a:path w="2301240" h="2907665">
                  <a:moveTo>
                    <a:pt x="2168022" y="137768"/>
                  </a:moveTo>
                  <a:lnTo>
                    <a:pt x="2148458" y="162560"/>
                  </a:lnTo>
                  <a:lnTo>
                    <a:pt x="2178304" y="186182"/>
                  </a:lnTo>
                  <a:lnTo>
                    <a:pt x="2197899" y="161350"/>
                  </a:lnTo>
                  <a:lnTo>
                    <a:pt x="2168022" y="137768"/>
                  </a:lnTo>
                  <a:close/>
                </a:path>
                <a:path w="2301240" h="2907665">
                  <a:moveTo>
                    <a:pt x="2179828" y="122809"/>
                  </a:moveTo>
                  <a:lnTo>
                    <a:pt x="2168022" y="137768"/>
                  </a:lnTo>
                  <a:lnTo>
                    <a:pt x="2197899" y="161350"/>
                  </a:lnTo>
                  <a:lnTo>
                    <a:pt x="2209673" y="146430"/>
                  </a:lnTo>
                  <a:lnTo>
                    <a:pt x="2179828" y="122809"/>
                  </a:lnTo>
                  <a:close/>
                </a:path>
                <a:path w="2301240" h="2907665">
                  <a:moveTo>
                    <a:pt x="2300985" y="0"/>
                  </a:moveTo>
                  <a:lnTo>
                    <a:pt x="2108200" y="90550"/>
                  </a:lnTo>
                  <a:lnTo>
                    <a:pt x="2168022" y="137768"/>
                  </a:lnTo>
                  <a:lnTo>
                    <a:pt x="2179828" y="122809"/>
                  </a:lnTo>
                  <a:lnTo>
                    <a:pt x="2275481" y="122809"/>
                  </a:lnTo>
                  <a:lnTo>
                    <a:pt x="230098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91400" y="1257300"/>
              <a:ext cx="457200" cy="76200"/>
            </a:xfrm>
            <a:custGeom>
              <a:avLst/>
              <a:gdLst/>
              <a:ahLst/>
              <a:cxnLst/>
              <a:rect l="l" t="t" r="r" b="b"/>
              <a:pathLst>
                <a:path w="457200" h="76200">
                  <a:moveTo>
                    <a:pt x="381000" y="0"/>
                  </a:moveTo>
                  <a:lnTo>
                    <a:pt x="381000" y="76200"/>
                  </a:lnTo>
                  <a:lnTo>
                    <a:pt x="444500" y="44450"/>
                  </a:lnTo>
                  <a:lnTo>
                    <a:pt x="393700" y="44450"/>
                  </a:lnTo>
                  <a:lnTo>
                    <a:pt x="393700" y="31750"/>
                  </a:lnTo>
                  <a:lnTo>
                    <a:pt x="444500" y="31750"/>
                  </a:lnTo>
                  <a:lnTo>
                    <a:pt x="381000" y="0"/>
                  </a:lnTo>
                  <a:close/>
                </a:path>
                <a:path w="457200" h="76200">
                  <a:moveTo>
                    <a:pt x="381000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381000" y="44450"/>
                  </a:lnTo>
                  <a:lnTo>
                    <a:pt x="381000" y="31750"/>
                  </a:lnTo>
                  <a:close/>
                </a:path>
                <a:path w="457200" h="76200">
                  <a:moveTo>
                    <a:pt x="444500" y="31750"/>
                  </a:moveTo>
                  <a:lnTo>
                    <a:pt x="393700" y="31750"/>
                  </a:lnTo>
                  <a:lnTo>
                    <a:pt x="393700" y="44450"/>
                  </a:lnTo>
                  <a:lnTo>
                    <a:pt x="444500" y="44450"/>
                  </a:lnTo>
                  <a:lnTo>
                    <a:pt x="457200" y="38100"/>
                  </a:lnTo>
                  <a:lnTo>
                    <a:pt x="444500" y="317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65013" y="2825241"/>
              <a:ext cx="177291" cy="17106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618861" y="2330991"/>
              <a:ext cx="492125" cy="534035"/>
            </a:xfrm>
            <a:custGeom>
              <a:avLst/>
              <a:gdLst/>
              <a:ahLst/>
              <a:cxnLst/>
              <a:rect l="l" t="t" r="r" b="b"/>
              <a:pathLst>
                <a:path w="492125" h="534035">
                  <a:moveTo>
                    <a:pt x="15621" y="397476"/>
                  </a:moveTo>
                  <a:lnTo>
                    <a:pt x="0" y="415891"/>
                  </a:lnTo>
                  <a:lnTo>
                    <a:pt x="138684" y="534001"/>
                  </a:lnTo>
                  <a:lnTo>
                    <a:pt x="154304" y="515586"/>
                  </a:lnTo>
                  <a:lnTo>
                    <a:pt x="89026" y="459960"/>
                  </a:lnTo>
                  <a:lnTo>
                    <a:pt x="100906" y="445990"/>
                  </a:lnTo>
                  <a:lnTo>
                    <a:pt x="72643" y="445990"/>
                  </a:lnTo>
                  <a:lnTo>
                    <a:pt x="15621" y="397476"/>
                  </a:lnTo>
                  <a:close/>
                </a:path>
                <a:path w="492125" h="534035">
                  <a:moveTo>
                    <a:pt x="92710" y="307052"/>
                  </a:moveTo>
                  <a:lnTo>
                    <a:pt x="77088" y="325340"/>
                  </a:lnTo>
                  <a:lnTo>
                    <a:pt x="133985" y="373854"/>
                  </a:lnTo>
                  <a:lnTo>
                    <a:pt x="72643" y="445990"/>
                  </a:lnTo>
                  <a:lnTo>
                    <a:pt x="100906" y="445990"/>
                  </a:lnTo>
                  <a:lnTo>
                    <a:pt x="150367" y="387824"/>
                  </a:lnTo>
                  <a:lnTo>
                    <a:pt x="187551" y="387824"/>
                  </a:lnTo>
                  <a:lnTo>
                    <a:pt x="92710" y="307052"/>
                  </a:lnTo>
                  <a:close/>
                </a:path>
                <a:path w="492125" h="534035">
                  <a:moveTo>
                    <a:pt x="187551" y="387824"/>
                  </a:moveTo>
                  <a:lnTo>
                    <a:pt x="150367" y="387824"/>
                  </a:lnTo>
                  <a:lnTo>
                    <a:pt x="215773" y="443450"/>
                  </a:lnTo>
                  <a:lnTo>
                    <a:pt x="231393" y="425162"/>
                  </a:lnTo>
                  <a:lnTo>
                    <a:pt x="187551" y="387824"/>
                  </a:lnTo>
                  <a:close/>
                </a:path>
                <a:path w="492125" h="534035">
                  <a:moveTo>
                    <a:pt x="322325" y="206214"/>
                  </a:moveTo>
                  <a:lnTo>
                    <a:pt x="244348" y="297781"/>
                  </a:lnTo>
                  <a:lnTo>
                    <a:pt x="260223" y="311243"/>
                  </a:lnTo>
                  <a:lnTo>
                    <a:pt x="338200" y="219676"/>
                  </a:lnTo>
                  <a:lnTo>
                    <a:pt x="322325" y="206214"/>
                  </a:lnTo>
                  <a:close/>
                </a:path>
                <a:path w="492125" h="534035">
                  <a:moveTo>
                    <a:pt x="280162" y="170273"/>
                  </a:moveTo>
                  <a:lnTo>
                    <a:pt x="202184" y="261967"/>
                  </a:lnTo>
                  <a:lnTo>
                    <a:pt x="218186" y="275429"/>
                  </a:lnTo>
                  <a:lnTo>
                    <a:pt x="296163" y="183862"/>
                  </a:lnTo>
                  <a:lnTo>
                    <a:pt x="280162" y="170273"/>
                  </a:lnTo>
                  <a:close/>
                </a:path>
                <a:path w="492125" h="534035">
                  <a:moveTo>
                    <a:pt x="376426" y="0"/>
                  </a:moveTo>
                  <a:lnTo>
                    <a:pt x="336930" y="19016"/>
                  </a:lnTo>
                  <a:lnTo>
                    <a:pt x="323624" y="50907"/>
                  </a:lnTo>
                  <a:lnTo>
                    <a:pt x="323626" y="51655"/>
                  </a:lnTo>
                  <a:lnTo>
                    <a:pt x="340203" y="94962"/>
                  </a:lnTo>
                  <a:lnTo>
                    <a:pt x="369188" y="124680"/>
                  </a:lnTo>
                  <a:lnTo>
                    <a:pt x="405796" y="149826"/>
                  </a:lnTo>
                  <a:lnTo>
                    <a:pt x="437261" y="158970"/>
                  </a:lnTo>
                  <a:lnTo>
                    <a:pt x="448907" y="158043"/>
                  </a:lnTo>
                  <a:lnTo>
                    <a:pt x="459660" y="154509"/>
                  </a:lnTo>
                  <a:lnTo>
                    <a:pt x="469532" y="148379"/>
                  </a:lnTo>
                  <a:lnTo>
                    <a:pt x="478536" y="139666"/>
                  </a:lnTo>
                  <a:lnTo>
                    <a:pt x="479844" y="137888"/>
                  </a:lnTo>
                  <a:lnTo>
                    <a:pt x="436372" y="137888"/>
                  </a:lnTo>
                  <a:lnTo>
                    <a:pt x="426323" y="135318"/>
                  </a:lnTo>
                  <a:lnTo>
                    <a:pt x="384175" y="107154"/>
                  </a:lnTo>
                  <a:lnTo>
                    <a:pt x="349188" y="68792"/>
                  </a:lnTo>
                  <a:lnTo>
                    <a:pt x="343683" y="50907"/>
                  </a:lnTo>
                  <a:lnTo>
                    <a:pt x="344312" y="43892"/>
                  </a:lnTo>
                  <a:lnTo>
                    <a:pt x="429487" y="20921"/>
                  </a:lnTo>
                  <a:lnTo>
                    <a:pt x="427132" y="19175"/>
                  </a:lnTo>
                  <a:lnTo>
                    <a:pt x="389574" y="1666"/>
                  </a:lnTo>
                  <a:lnTo>
                    <a:pt x="382904" y="474"/>
                  </a:lnTo>
                  <a:lnTo>
                    <a:pt x="376426" y="0"/>
                  </a:lnTo>
                  <a:close/>
                </a:path>
                <a:path w="492125" h="534035">
                  <a:moveTo>
                    <a:pt x="429487" y="20921"/>
                  </a:moveTo>
                  <a:lnTo>
                    <a:pt x="379094" y="20921"/>
                  </a:lnTo>
                  <a:lnTo>
                    <a:pt x="389090" y="23419"/>
                  </a:lnTo>
                  <a:lnTo>
                    <a:pt x="401145" y="29382"/>
                  </a:lnTo>
                  <a:lnTo>
                    <a:pt x="446504" y="65440"/>
                  </a:lnTo>
                  <a:lnTo>
                    <a:pt x="469900" y="98391"/>
                  </a:lnTo>
                  <a:lnTo>
                    <a:pt x="471281" y="106797"/>
                  </a:lnTo>
                  <a:lnTo>
                    <a:pt x="470852" y="114488"/>
                  </a:lnTo>
                  <a:lnTo>
                    <a:pt x="436372" y="137888"/>
                  </a:lnTo>
                  <a:lnTo>
                    <a:pt x="479844" y="137888"/>
                  </a:lnTo>
                  <a:lnTo>
                    <a:pt x="484227" y="131931"/>
                  </a:lnTo>
                  <a:lnTo>
                    <a:pt x="488346" y="123981"/>
                  </a:lnTo>
                  <a:lnTo>
                    <a:pt x="490894" y="115841"/>
                  </a:lnTo>
                  <a:lnTo>
                    <a:pt x="491871" y="107535"/>
                  </a:lnTo>
                  <a:lnTo>
                    <a:pt x="491297" y="98990"/>
                  </a:lnTo>
                  <a:lnTo>
                    <a:pt x="475192" y="63668"/>
                  </a:lnTo>
                  <a:lnTo>
                    <a:pt x="446277" y="34129"/>
                  </a:lnTo>
                  <a:lnTo>
                    <a:pt x="436348" y="26009"/>
                  </a:lnTo>
                  <a:lnTo>
                    <a:pt x="429487" y="2092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983994" y="4064889"/>
            <a:ext cx="225552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Reaktan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bar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25</a:t>
            </a:r>
            <a:r>
              <a:rPr sz="2000" dirty="0">
                <a:latin typeface="Symbol"/>
                <a:cs typeface="Symbol"/>
              </a:rPr>
              <a:t></a:t>
            </a:r>
            <a:r>
              <a:rPr sz="2000" dirty="0">
                <a:latin typeface="Arial MT"/>
                <a:cs typeface="Arial MT"/>
              </a:rPr>
              <a:t>C: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61589" y="4822697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latin typeface="Arial MT"/>
                <a:cs typeface="Arial MT"/>
              </a:rPr>
              <a:t>4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90901" y="5127497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latin typeface="Arial MT"/>
                <a:cs typeface="Arial MT"/>
              </a:rPr>
              <a:t>2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92782" y="5284470"/>
            <a:ext cx="2095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N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77185" y="5432247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latin typeface="Arial MT"/>
                <a:cs typeface="Arial MT"/>
              </a:rPr>
              <a:t>2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92782" y="4674870"/>
            <a:ext cx="170561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705485" algn="l"/>
              </a:tabLst>
            </a:pPr>
            <a:r>
              <a:rPr sz="2000" spc="5" dirty="0">
                <a:latin typeface="Arial MT"/>
                <a:cs typeface="Arial MT"/>
              </a:rPr>
              <a:t>CH	</a:t>
            </a:r>
            <a:r>
              <a:rPr sz="2000" dirty="0">
                <a:latin typeface="Arial MT"/>
                <a:cs typeface="Arial MT"/>
              </a:rPr>
              <a:t>1,00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tabLst>
                <a:tab pos="705485" algn="l"/>
              </a:tabLst>
            </a:pPr>
            <a:r>
              <a:rPr sz="2000" dirty="0">
                <a:latin typeface="Arial MT"/>
                <a:cs typeface="Arial MT"/>
              </a:rPr>
              <a:t>O	2,40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9,03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53629" y="1092453"/>
            <a:ext cx="2138680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Produk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bar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K:</a:t>
            </a:r>
            <a:endParaRPr sz="2000">
              <a:latin typeface="Arial MT"/>
              <a:cs typeface="Arial MT"/>
            </a:endParaRPr>
          </a:p>
          <a:p>
            <a:pPr marL="304165">
              <a:lnSpc>
                <a:spcPct val="100000"/>
              </a:lnSpc>
              <a:tabLst>
                <a:tab pos="1079500" algn="l"/>
              </a:tabLst>
            </a:pP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1,00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304165">
              <a:lnSpc>
                <a:spcPct val="100000"/>
              </a:lnSpc>
              <a:tabLst>
                <a:tab pos="1079500" algn="l"/>
              </a:tabLst>
            </a:pP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	</a:t>
            </a:r>
            <a:r>
              <a:rPr sz="2000" dirty="0">
                <a:latin typeface="Arial MT"/>
                <a:cs typeface="Arial MT"/>
              </a:rPr>
              <a:t>2,00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304165">
              <a:lnSpc>
                <a:spcPct val="100000"/>
              </a:lnSpc>
              <a:tabLst>
                <a:tab pos="1079500" algn="l"/>
              </a:tabLst>
            </a:pPr>
            <a:r>
              <a:rPr sz="2000" spc="10" dirty="0">
                <a:latin typeface="Arial MT"/>
                <a:cs typeface="Arial MT"/>
              </a:rPr>
              <a:t>O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0,40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304165">
              <a:lnSpc>
                <a:spcPct val="100000"/>
              </a:lnSpc>
              <a:tabLst>
                <a:tab pos="1079500" algn="l"/>
              </a:tabLst>
            </a:pPr>
            <a:r>
              <a:rPr sz="2000" spc="10" dirty="0">
                <a:latin typeface="Arial MT"/>
                <a:cs typeface="Arial MT"/>
              </a:rPr>
              <a:t>N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9,03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95800" y="4229100"/>
            <a:ext cx="381000" cy="76200"/>
          </a:xfrm>
          <a:custGeom>
            <a:avLst/>
            <a:gdLst/>
            <a:ahLst/>
            <a:cxnLst/>
            <a:rect l="l" t="t" r="r" b="b"/>
            <a:pathLst>
              <a:path w="381000" h="76200">
                <a:moveTo>
                  <a:pt x="304800" y="0"/>
                </a:moveTo>
                <a:lnTo>
                  <a:pt x="304800" y="76200"/>
                </a:lnTo>
                <a:lnTo>
                  <a:pt x="368300" y="44450"/>
                </a:lnTo>
                <a:lnTo>
                  <a:pt x="317500" y="44450"/>
                </a:lnTo>
                <a:lnTo>
                  <a:pt x="317500" y="31750"/>
                </a:lnTo>
                <a:lnTo>
                  <a:pt x="368300" y="31750"/>
                </a:lnTo>
                <a:lnTo>
                  <a:pt x="304800" y="0"/>
                </a:lnTo>
                <a:close/>
              </a:path>
              <a:path w="381000" h="76200">
                <a:moveTo>
                  <a:pt x="3048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304800" y="44450"/>
                </a:lnTo>
                <a:lnTo>
                  <a:pt x="304800" y="31750"/>
                </a:lnTo>
                <a:close/>
              </a:path>
              <a:path w="381000" h="76200">
                <a:moveTo>
                  <a:pt x="368300" y="31750"/>
                </a:moveTo>
                <a:lnTo>
                  <a:pt x="317500" y="31750"/>
                </a:lnTo>
                <a:lnTo>
                  <a:pt x="317500" y="44450"/>
                </a:lnTo>
                <a:lnTo>
                  <a:pt x="368300" y="44450"/>
                </a:lnTo>
                <a:lnTo>
                  <a:pt x="381000" y="38100"/>
                </a:lnTo>
                <a:lnTo>
                  <a:pt x="3683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086865" y="3047804"/>
            <a:ext cx="146685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26818" y="2907385"/>
            <a:ext cx="51879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00" spc="10" dirty="0">
                <a:latin typeface="Symbol"/>
                <a:cs typeface="Symbol"/>
              </a:rPr>
              <a:t></a:t>
            </a:r>
            <a:r>
              <a:rPr sz="2000" b="1" spc="10" dirty="0">
                <a:latin typeface="Arial"/>
                <a:cs typeface="Arial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16572" y="4494773"/>
            <a:ext cx="32131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850532" y="4354939"/>
            <a:ext cx="51879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latin typeface="Symbol"/>
                <a:cs typeface="Symbol"/>
              </a:rPr>
              <a:t></a:t>
            </a:r>
            <a:r>
              <a:rPr sz="2000" b="1" spc="10" dirty="0">
                <a:latin typeface="Arial"/>
                <a:cs typeface="Arial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699629" y="3896614"/>
            <a:ext cx="211328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Produk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bar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298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940420" y="4506595"/>
            <a:ext cx="1837689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826135" algn="l"/>
              </a:tabLst>
            </a:pP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1,00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tabLst>
                <a:tab pos="826135" algn="l"/>
              </a:tabLst>
            </a:pP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	</a:t>
            </a:r>
            <a:r>
              <a:rPr sz="2000" dirty="0">
                <a:latin typeface="Arial MT"/>
                <a:cs typeface="Arial MT"/>
              </a:rPr>
              <a:t>2,00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tabLst>
                <a:tab pos="826135" algn="l"/>
              </a:tabLst>
            </a:pPr>
            <a:r>
              <a:rPr sz="2000" spc="10" dirty="0">
                <a:latin typeface="Arial MT"/>
                <a:cs typeface="Arial MT"/>
              </a:rPr>
              <a:t>O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0,40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tabLst>
                <a:tab pos="826135" algn="l"/>
              </a:tabLst>
            </a:pPr>
            <a:r>
              <a:rPr sz="2000" spc="10" dirty="0">
                <a:latin typeface="Arial MT"/>
                <a:cs typeface="Arial MT"/>
              </a:rPr>
              <a:t>N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9,03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2334895" y="482853"/>
            <a:ext cx="25311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2400" spc="-1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R</a:t>
            </a:r>
            <a:r>
              <a:rPr sz="2400" spc="-15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CA</a:t>
            </a:r>
            <a:r>
              <a:rPr sz="2400" spc="-10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2400" spc="-15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2400" spc="-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2400" spc="-15" dirty="0">
                <a:solidFill>
                  <a:srgbClr val="FF0000"/>
                </a:solidFill>
                <a:latin typeface="Arial MT"/>
                <a:cs typeface="Arial MT"/>
              </a:rPr>
              <a:t>R</a:t>
            </a:r>
            <a:r>
              <a:rPr sz="2400" dirty="0">
                <a:solidFill>
                  <a:srgbClr val="FF0000"/>
                </a:solidFill>
                <a:latin typeface="Arial MT"/>
                <a:cs typeface="Arial MT"/>
              </a:rPr>
              <a:t>GI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8245" y="376555"/>
            <a:ext cx="16922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Neraca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energi: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61296" y="762871"/>
            <a:ext cx="2569845" cy="3797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ts val="1750"/>
              </a:lnSpc>
              <a:spcBef>
                <a:spcPts val="105"/>
              </a:spcBef>
              <a:tabLst>
                <a:tab pos="775335" algn="l"/>
              </a:tabLst>
            </a:pP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spc="22" baseline="35714" dirty="0">
                <a:latin typeface="Times New Roman"/>
                <a:cs typeface="Times New Roman"/>
              </a:rPr>
              <a:t>	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spc="22" baseline="35714" dirty="0">
                <a:latin typeface="Times New Roman"/>
                <a:cs typeface="Times New Roman"/>
              </a:rPr>
              <a:t> </a:t>
            </a:r>
            <a:r>
              <a:rPr sz="2100" spc="240" baseline="35714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20" dirty="0">
                <a:latin typeface="Arial"/>
                <a:cs typeface="Arial"/>
              </a:rPr>
              <a:t>H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  <a:p>
            <a:pPr marL="392430">
              <a:lnSpc>
                <a:spcPts val="1030"/>
              </a:lnSpc>
              <a:tabLst>
                <a:tab pos="1316990" algn="l"/>
              </a:tabLst>
            </a:pPr>
            <a:r>
              <a:rPr sz="1400" b="1" spc="-5" dirty="0">
                <a:latin typeface="Arial"/>
                <a:cs typeface="Arial"/>
              </a:rPr>
              <a:t>298	</a:t>
            </a:r>
            <a:r>
              <a:rPr sz="1400" b="1" spc="15" dirty="0"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00565" y="1512451"/>
            <a:ext cx="1466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5" dirty="0"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40518" y="1372610"/>
            <a:ext cx="781685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626110" algn="l"/>
              </a:tabLst>
            </a:pPr>
            <a:r>
              <a:rPr sz="2000" spc="10" dirty="0">
                <a:latin typeface="Symbol"/>
                <a:cs typeface="Symbol"/>
              </a:rPr>
              <a:t></a:t>
            </a:r>
            <a:r>
              <a:rPr sz="2000" b="1" spc="10" dirty="0">
                <a:latin typeface="Arial"/>
                <a:cs typeface="Arial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r>
              <a:rPr sz="2100" spc="15" baseline="35714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Arial MT"/>
                <a:cs typeface="Arial MT"/>
              </a:rPr>
              <a:t>adalah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sensibel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untuk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menaikkan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temperatur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produk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dari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54045" y="1675257"/>
            <a:ext cx="24593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298,15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menjadi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61461" y="2575831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419" y="0"/>
                </a:lnTo>
              </a:path>
            </a:pathLst>
          </a:custGeom>
          <a:ln w="6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14217" y="2575831"/>
            <a:ext cx="621665" cy="0"/>
          </a:xfrm>
          <a:custGeom>
            <a:avLst/>
            <a:gdLst/>
            <a:ahLst/>
            <a:cxnLst/>
            <a:rect l="l" t="t" r="r" b="b"/>
            <a:pathLst>
              <a:path w="621664">
                <a:moveTo>
                  <a:pt x="0" y="0"/>
                </a:moveTo>
                <a:lnTo>
                  <a:pt x="621290" y="0"/>
                </a:lnTo>
              </a:path>
            </a:pathLst>
          </a:custGeom>
          <a:ln w="6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155154" y="2529679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55154" y="2692463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367" y="2692463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88299" y="2200257"/>
            <a:ext cx="1352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50499" y="2702170"/>
            <a:ext cx="1352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78917" y="2529679"/>
            <a:ext cx="33337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baseline="-23809" dirty="0">
                <a:latin typeface="Arial"/>
                <a:cs typeface="Arial"/>
              </a:rPr>
              <a:t>i</a:t>
            </a:r>
            <a:r>
              <a:rPr sz="2100" b="1" spc="585" baseline="-23809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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48024" y="2306667"/>
            <a:ext cx="7556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30682" y="2680162"/>
            <a:ext cx="7556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65088" y="2702170"/>
            <a:ext cx="1352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14445" y="2515577"/>
            <a:ext cx="89535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32485" algn="l"/>
              </a:tabLst>
            </a:pPr>
            <a:r>
              <a:rPr sz="1400" b="1" spc="5" dirty="0">
                <a:latin typeface="Arial"/>
                <a:cs typeface="Arial"/>
              </a:rPr>
              <a:t>P	</a:t>
            </a: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49819" y="2797669"/>
            <a:ext cx="9715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664409" y="2797669"/>
            <a:ext cx="9715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11325" y="2375336"/>
            <a:ext cx="73469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-254" baseline="45634" dirty="0">
                <a:latin typeface="Arial"/>
                <a:cs typeface="Arial"/>
              </a:rPr>
              <a:t>P</a:t>
            </a:r>
            <a:r>
              <a:rPr sz="1500" b="1" baseline="44444" dirty="0">
                <a:latin typeface="Arial"/>
                <a:cs typeface="Arial"/>
              </a:rPr>
              <a:t>i </a:t>
            </a:r>
            <a:r>
              <a:rPr sz="1500" b="1" spc="165" baseline="44444" dirty="0">
                <a:latin typeface="Arial"/>
                <a:cs typeface="Arial"/>
              </a:rPr>
              <a:t> </a:t>
            </a:r>
            <a:r>
              <a:rPr sz="3000" spc="7" baseline="16666" dirty="0">
                <a:latin typeface="Symbol"/>
                <a:cs typeface="Symbol"/>
              </a:rPr>
              <a:t></a:t>
            </a:r>
            <a:r>
              <a:rPr sz="3000" spc="-419" baseline="16666" dirty="0">
                <a:latin typeface="Times New Roman"/>
                <a:cs typeface="Times New Roman"/>
              </a:rPr>
              <a:t> </a:t>
            </a:r>
            <a:r>
              <a:rPr sz="2000" b="1" spc="5" dirty="0">
                <a:latin typeface="Arial"/>
                <a:cs typeface="Arial"/>
              </a:rPr>
              <a:t>dT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10686" y="2566764"/>
            <a:ext cx="2108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36967" y="2137491"/>
            <a:ext cx="96774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</a:t>
            </a:r>
            <a:r>
              <a:rPr sz="2000" spc="-240" dirty="0">
                <a:latin typeface="Times New Roman"/>
                <a:cs typeface="Times New Roman"/>
              </a:rPr>
              <a:t> </a:t>
            </a:r>
            <a:r>
              <a:rPr sz="3000" b="1" spc="15" baseline="-6944" dirty="0">
                <a:latin typeface="Arial"/>
                <a:cs typeface="Arial"/>
              </a:rPr>
              <a:t>n</a:t>
            </a:r>
            <a:r>
              <a:rPr sz="3000" b="1" spc="345" baseline="-6944" dirty="0">
                <a:latin typeface="Arial"/>
                <a:cs typeface="Arial"/>
              </a:rPr>
              <a:t> </a:t>
            </a:r>
            <a:r>
              <a:rPr sz="3000" b="1" spc="120" baseline="-6944" dirty="0">
                <a:latin typeface="Arial"/>
                <a:cs typeface="Arial"/>
              </a:rPr>
              <a:t>C</a:t>
            </a:r>
            <a:r>
              <a:rPr sz="2100" spc="7" baseline="25793" dirty="0">
                <a:latin typeface="Symbol"/>
                <a:cs typeface="Symbol"/>
              </a:rPr>
              <a:t></a:t>
            </a:r>
            <a:r>
              <a:rPr sz="2100" baseline="25793" dirty="0">
                <a:latin typeface="Times New Roman"/>
                <a:cs typeface="Times New Roman"/>
              </a:rPr>
              <a:t>  </a:t>
            </a:r>
            <a:r>
              <a:rPr sz="2100" spc="-262" baseline="25793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833748" y="2566764"/>
            <a:ext cx="2108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77488" y="2052183"/>
            <a:ext cx="5156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7" baseline="-21825" dirty="0">
                <a:latin typeface="Arial"/>
                <a:cs typeface="Arial"/>
              </a:rPr>
              <a:t>T</a:t>
            </a:r>
            <a:r>
              <a:rPr sz="2100" b="1" spc="-150" baseline="-21825" dirty="0">
                <a:latin typeface="Arial"/>
                <a:cs typeface="Arial"/>
              </a:rPr>
              <a:t> </a:t>
            </a:r>
            <a:r>
              <a:rPr sz="3000" b="1" spc="120" baseline="-25000" dirty="0">
                <a:latin typeface="Arial"/>
                <a:cs typeface="Arial"/>
              </a:rPr>
              <a:t>C</a:t>
            </a:r>
            <a:r>
              <a:rPr sz="1400" spc="5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40110" y="2349894"/>
            <a:ext cx="3484879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339850" algn="l"/>
                <a:tab pos="1907539" algn="l"/>
              </a:tabLst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7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  </a:t>
            </a:r>
            <a:r>
              <a:rPr sz="2100" spc="-225" baseline="35714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3300" spc="292" baseline="-5050" dirty="0">
                <a:latin typeface="Symbol"/>
                <a:cs typeface="Symbol"/>
              </a:rPr>
              <a:t></a:t>
            </a:r>
            <a:r>
              <a:rPr sz="2000" b="1" spc="10" dirty="0">
                <a:latin typeface="Arial"/>
                <a:cs typeface="Arial"/>
              </a:rPr>
              <a:t>n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15" dirty="0">
                <a:latin typeface="Arial"/>
                <a:cs typeface="Arial"/>
              </a:rPr>
              <a:t>R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baseline="-8838" dirty="0">
                <a:latin typeface="Times New Roman"/>
                <a:cs typeface="Times New Roman"/>
              </a:rPr>
              <a:t>	</a:t>
            </a:r>
            <a:r>
              <a:rPr sz="2100" b="1" spc="-254" baseline="45634" dirty="0">
                <a:latin typeface="Arial"/>
                <a:cs typeface="Arial"/>
              </a:rPr>
              <a:t>P</a:t>
            </a:r>
            <a:r>
              <a:rPr sz="1500" b="1" baseline="44444" dirty="0">
                <a:latin typeface="Arial"/>
                <a:cs typeface="Arial"/>
              </a:rPr>
              <a:t>i </a:t>
            </a:r>
            <a:r>
              <a:rPr sz="1500" b="1" spc="202" baseline="44444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0" dirty="0">
                <a:latin typeface="Arial"/>
                <a:cs typeface="Arial"/>
              </a:rPr>
              <a:t>T</a:t>
            </a:r>
            <a:r>
              <a:rPr sz="2000" b="1" spc="55" dirty="0">
                <a:latin typeface="Arial"/>
                <a:cs typeface="Arial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R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254" baseline="-8838" dirty="0">
                <a:latin typeface="Times New Roman"/>
                <a:cs typeface="Times New Roman"/>
              </a:rPr>
              <a:t> </a:t>
            </a:r>
            <a:r>
              <a:rPr sz="3300" spc="390" baseline="-5050" dirty="0">
                <a:latin typeface="Symbol"/>
                <a:cs typeface="Symbol"/>
              </a:rPr>
              <a:t></a:t>
            </a:r>
            <a:r>
              <a:rPr sz="3000" spc="7" baseline="16666" dirty="0">
                <a:latin typeface="Symbol"/>
                <a:cs typeface="Symbol"/>
              </a:rPr>
              <a:t></a:t>
            </a:r>
            <a:endParaRPr sz="3000" baseline="16666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074762" y="3370615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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074762" y="3511293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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074762" y="3122697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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518788" y="3498641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518788" y="3135340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626438" y="3275900"/>
            <a:ext cx="361950" cy="3632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000" spc="7" baseline="1388" dirty="0">
                <a:latin typeface="Symbol"/>
                <a:cs typeface="Symbol"/>
              </a:rPr>
              <a:t></a:t>
            </a:r>
            <a:r>
              <a:rPr sz="3000" spc="-330" baseline="1388" dirty="0">
                <a:latin typeface="Times New Roman"/>
                <a:cs typeface="Times New Roman"/>
              </a:rPr>
              <a:t> </a:t>
            </a:r>
            <a:r>
              <a:rPr sz="2200" spc="20" dirty="0">
                <a:latin typeface="Symbol"/>
                <a:cs typeface="Symbol"/>
              </a:rPr>
              <a:t>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626438" y="3135340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428674" y="3277223"/>
            <a:ext cx="16700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940103" y="3498641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940103" y="3135340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039502" y="3275900"/>
            <a:ext cx="361950" cy="3632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000" spc="7" baseline="1388" dirty="0">
                <a:latin typeface="Symbol"/>
                <a:cs typeface="Symbol"/>
              </a:rPr>
              <a:t></a:t>
            </a:r>
            <a:r>
              <a:rPr sz="3000" spc="-330" baseline="1388" dirty="0">
                <a:latin typeface="Times New Roman"/>
                <a:cs typeface="Times New Roman"/>
              </a:rPr>
              <a:t> </a:t>
            </a:r>
            <a:r>
              <a:rPr sz="2200" spc="20" dirty="0">
                <a:latin typeface="Symbol"/>
                <a:cs typeface="Symbol"/>
              </a:rPr>
              <a:t>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493556" y="3498641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493556" y="3135340"/>
            <a:ext cx="6705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58165" algn="l"/>
              </a:tabLst>
            </a:pPr>
            <a:r>
              <a:rPr sz="2000" spc="5" dirty="0">
                <a:latin typeface="Symbol"/>
                <a:cs typeface="Symbol"/>
              </a:rPr>
              <a:t>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600952" y="3275900"/>
            <a:ext cx="361950" cy="3632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000" spc="7" baseline="1388" dirty="0">
                <a:latin typeface="Symbol"/>
                <a:cs typeface="Symbol"/>
              </a:rPr>
              <a:t></a:t>
            </a:r>
            <a:r>
              <a:rPr sz="3000" spc="-330" baseline="1388" dirty="0">
                <a:latin typeface="Times New Roman"/>
                <a:cs typeface="Times New Roman"/>
              </a:rPr>
              <a:t> </a:t>
            </a:r>
            <a:r>
              <a:rPr sz="2200" spc="20" dirty="0">
                <a:latin typeface="Symbol"/>
                <a:cs typeface="Symbol"/>
              </a:rPr>
              <a:t>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249216" y="3498641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073268" y="3275900"/>
            <a:ext cx="643255" cy="3632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300" spc="7" baseline="-3787" dirty="0">
                <a:latin typeface="Symbol"/>
                <a:cs typeface="Symbol"/>
              </a:rPr>
              <a:t></a:t>
            </a:r>
            <a:r>
              <a:rPr sz="3300" spc="-202" baseline="-3787" dirty="0">
                <a:latin typeface="Times New Roman"/>
                <a:cs typeface="Times New Roman"/>
              </a:rPr>
              <a:t> </a:t>
            </a:r>
            <a:r>
              <a:rPr sz="3000" spc="15" baseline="-15277" dirty="0">
                <a:latin typeface="Symbol"/>
                <a:cs typeface="Symbol"/>
              </a:rPr>
              <a:t></a:t>
            </a:r>
            <a:r>
              <a:rPr sz="3000" spc="7" baseline="1388" dirty="0">
                <a:latin typeface="Symbol"/>
                <a:cs typeface="Symbol"/>
              </a:rPr>
              <a:t></a:t>
            </a:r>
            <a:r>
              <a:rPr sz="3000" spc="-322" baseline="1388" dirty="0">
                <a:latin typeface="Times New Roman"/>
                <a:cs typeface="Times New Roman"/>
              </a:rPr>
              <a:t> </a:t>
            </a:r>
            <a:r>
              <a:rPr sz="2200" spc="20" dirty="0">
                <a:latin typeface="Symbol"/>
                <a:cs typeface="Symbol"/>
              </a:rPr>
              <a:t>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229411" y="3135340"/>
            <a:ext cx="14960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031875" algn="l"/>
                <a:tab pos="1383665" algn="l"/>
              </a:tabLst>
            </a:pPr>
            <a:r>
              <a:rPr sz="3000" spc="15" baseline="2777" dirty="0">
                <a:latin typeface="Symbol"/>
                <a:cs typeface="Symbol"/>
              </a:rPr>
              <a:t></a:t>
            </a:r>
            <a:r>
              <a:rPr sz="2000" spc="5" dirty="0">
                <a:latin typeface="Symbol"/>
                <a:cs typeface="Symbol"/>
              </a:rPr>
              <a:t>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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830286" y="3239333"/>
            <a:ext cx="233679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80" dirty="0">
                <a:latin typeface="Symbol"/>
                <a:cs typeface="Symbol"/>
              </a:rPr>
              <a:t></a:t>
            </a:r>
            <a:r>
              <a:rPr sz="1400" b="1" spc="5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626438" y="3505871"/>
            <a:ext cx="28511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000" spc="7" baseline="1388" dirty="0">
                <a:latin typeface="Symbol"/>
                <a:cs typeface="Symbol"/>
              </a:rPr>
              <a:t></a:t>
            </a:r>
            <a:r>
              <a:rPr sz="3000" spc="419" baseline="1388" dirty="0">
                <a:latin typeface="Times New Roman"/>
                <a:cs typeface="Times New Roman"/>
              </a:rPr>
              <a:t> </a:t>
            </a: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394125" y="3298312"/>
            <a:ext cx="2743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7" baseline="-13888" dirty="0">
                <a:latin typeface="Arial"/>
                <a:cs typeface="Arial"/>
              </a:rPr>
              <a:t>i</a:t>
            </a:r>
            <a:r>
              <a:rPr sz="2100" b="1" spc="-89" baseline="-13888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083424" y="3101962"/>
            <a:ext cx="135890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138746" y="3417367"/>
            <a:ext cx="75565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245761" y="3239333"/>
            <a:ext cx="125730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039502" y="3505871"/>
            <a:ext cx="28511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000" spc="7" baseline="1388" dirty="0">
                <a:latin typeface="Symbol"/>
                <a:cs typeface="Symbol"/>
              </a:rPr>
              <a:t></a:t>
            </a:r>
            <a:r>
              <a:rPr sz="3000" spc="419" baseline="1388" dirty="0">
                <a:latin typeface="Times New Roman"/>
                <a:cs typeface="Times New Roman"/>
              </a:rPr>
              <a:t> </a:t>
            </a: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815059" y="3298312"/>
            <a:ext cx="27495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7" baseline="-13888" dirty="0">
                <a:latin typeface="Arial"/>
                <a:cs typeface="Arial"/>
              </a:rPr>
              <a:t>i</a:t>
            </a:r>
            <a:r>
              <a:rPr sz="2100" b="1" spc="-82" baseline="-13888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552064" y="3417367"/>
            <a:ext cx="75565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600952" y="3505871"/>
            <a:ext cx="28511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000" spc="7" baseline="1388" dirty="0">
                <a:latin typeface="Symbol"/>
                <a:cs typeface="Symbol"/>
              </a:rPr>
              <a:t></a:t>
            </a:r>
            <a:r>
              <a:rPr sz="3000" spc="419" baseline="1388" dirty="0">
                <a:latin typeface="Times New Roman"/>
                <a:cs typeface="Times New Roman"/>
              </a:rPr>
              <a:t> </a:t>
            </a: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368513" y="3298312"/>
            <a:ext cx="27495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7" baseline="-13888" dirty="0">
                <a:latin typeface="Arial"/>
                <a:cs typeface="Arial"/>
              </a:rPr>
              <a:t>i</a:t>
            </a:r>
            <a:r>
              <a:rPr sz="2100" b="1" spc="-82" baseline="-13888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113514" y="3417367"/>
            <a:ext cx="75565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124426" y="3298312"/>
            <a:ext cx="2743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7" baseline="-13888" dirty="0">
                <a:latin typeface="Arial"/>
                <a:cs typeface="Arial"/>
              </a:rPr>
              <a:t>i</a:t>
            </a:r>
            <a:r>
              <a:rPr sz="2100" b="1" spc="-89" baseline="-13888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841401" y="3417367"/>
            <a:ext cx="75565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247901" y="3277223"/>
            <a:ext cx="33845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5" dirty="0">
                <a:latin typeface="Arial"/>
                <a:cs typeface="Arial"/>
              </a:rPr>
              <a:t>dT</a:t>
            </a:r>
            <a:endParaRPr sz="20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985409" y="3277223"/>
            <a:ext cx="84709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76910" algn="l"/>
              </a:tabLst>
            </a:pPr>
            <a:r>
              <a:rPr sz="2000" b="1" spc="15" dirty="0">
                <a:latin typeface="Arial"/>
                <a:cs typeface="Arial"/>
              </a:rPr>
              <a:t>n</a:t>
            </a:r>
            <a:r>
              <a:rPr sz="2000" b="1" spc="16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D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15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398473" y="3277223"/>
            <a:ext cx="855344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84530" algn="l"/>
              </a:tabLst>
            </a:pPr>
            <a:r>
              <a:rPr sz="2000" b="1" spc="15" dirty="0">
                <a:latin typeface="Arial"/>
                <a:cs typeface="Arial"/>
              </a:rPr>
              <a:t>n</a:t>
            </a:r>
            <a:r>
              <a:rPr sz="2000" b="1" spc="22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C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15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959923" y="3277223"/>
            <a:ext cx="104838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76910" algn="l"/>
              </a:tabLst>
            </a:pPr>
            <a:r>
              <a:rPr sz="2000" b="1" spc="15" dirty="0">
                <a:latin typeface="Arial"/>
                <a:cs typeface="Arial"/>
              </a:rPr>
              <a:t>n</a:t>
            </a:r>
            <a:r>
              <a:rPr sz="2000" b="1" spc="16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B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687797" y="3277223"/>
            <a:ext cx="88201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727710" algn="l"/>
              </a:tabLst>
            </a:pPr>
            <a:r>
              <a:rPr sz="2000" b="1" spc="15" dirty="0">
                <a:latin typeface="Arial"/>
                <a:cs typeface="Arial"/>
              </a:rPr>
              <a:t>n </a:t>
            </a:r>
            <a:r>
              <a:rPr sz="2000" b="1" spc="-23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spc="10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643629" y="3277223"/>
            <a:ext cx="416559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9057819" y="4773963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>
                <a:moveTo>
                  <a:pt x="0" y="0"/>
                </a:moveTo>
                <a:lnTo>
                  <a:pt x="172200" y="0"/>
                </a:lnTo>
              </a:path>
            </a:pathLst>
          </a:custGeom>
          <a:ln w="63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492316" y="4097460"/>
            <a:ext cx="0" cy="1353820"/>
          </a:xfrm>
          <a:custGeom>
            <a:avLst/>
            <a:gdLst/>
            <a:ahLst/>
            <a:cxnLst/>
            <a:rect l="l" t="t" r="r" b="b"/>
            <a:pathLst>
              <a:path h="1353820">
                <a:moveTo>
                  <a:pt x="0" y="0"/>
                </a:moveTo>
                <a:lnTo>
                  <a:pt x="0" y="1353260"/>
                </a:lnTo>
              </a:path>
            </a:pathLst>
          </a:custGeom>
          <a:ln w="63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717051" y="4713602"/>
            <a:ext cx="38417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20675" algn="l"/>
              </a:tabLst>
            </a:pPr>
            <a:r>
              <a:rPr sz="1400" b="1" dirty="0">
                <a:latin typeface="Arial"/>
                <a:cs typeface="Arial"/>
              </a:rPr>
              <a:t>i	i</a:t>
            </a:r>
            <a:endParaRPr sz="14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020235" y="3511293"/>
            <a:ext cx="618490" cy="8972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-120" baseline="-5952" dirty="0">
                <a:latin typeface="Arial"/>
                <a:cs typeface="Arial"/>
              </a:rPr>
              <a:t>T</a:t>
            </a:r>
            <a:r>
              <a:rPr sz="1500" b="1" spc="7" baseline="-27777" dirty="0">
                <a:latin typeface="Arial"/>
                <a:cs typeface="Arial"/>
              </a:rPr>
              <a:t>0</a:t>
            </a:r>
            <a:r>
              <a:rPr sz="1500" b="1" spc="-262" baseline="-27777" dirty="0">
                <a:latin typeface="Arial"/>
                <a:cs typeface="Arial"/>
              </a:rPr>
              <a:t> </a:t>
            </a:r>
            <a:r>
              <a:rPr sz="2000" spc="10" dirty="0">
                <a:latin typeface="Symbol"/>
                <a:cs typeface="Symbol"/>
              </a:rPr>
              <a:t></a:t>
            </a:r>
            <a:r>
              <a:rPr sz="3000" spc="7" baseline="2777" dirty="0">
                <a:latin typeface="Symbol"/>
                <a:cs typeface="Symbol"/>
              </a:rPr>
              <a:t></a:t>
            </a:r>
            <a:r>
              <a:rPr sz="3000" baseline="2777" dirty="0">
                <a:latin typeface="Times New Roman"/>
                <a:cs typeface="Times New Roman"/>
              </a:rPr>
              <a:t> </a:t>
            </a:r>
            <a:r>
              <a:rPr sz="3000" spc="-202" baseline="2777" dirty="0">
                <a:latin typeface="Times New Roman"/>
                <a:cs typeface="Times New Roman"/>
              </a:rPr>
              <a:t> </a:t>
            </a:r>
            <a:r>
              <a:rPr sz="2100" b="1" spc="7" baseline="1984" dirty="0">
                <a:latin typeface="Arial"/>
                <a:cs typeface="Arial"/>
              </a:rPr>
              <a:t>i</a:t>
            </a:r>
            <a:endParaRPr sz="2100" baseline="1984">
              <a:latin typeface="Arial"/>
              <a:cs typeface="Arial"/>
            </a:endParaRPr>
          </a:p>
          <a:p>
            <a:pPr marL="96520">
              <a:lnSpc>
                <a:spcPct val="100000"/>
              </a:lnSpc>
              <a:spcBef>
                <a:spcPts val="2050"/>
              </a:spcBef>
            </a:pPr>
            <a:r>
              <a:rPr sz="2000" spc="5" dirty="0">
                <a:latin typeface="Symbol"/>
                <a:cs typeface="Symbol"/>
              </a:rPr>
              <a:t>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9608164" y="5376701"/>
            <a:ext cx="9715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9331760" y="5068832"/>
            <a:ext cx="33845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-775" dirty="0">
                <a:latin typeface="Symbol"/>
                <a:cs typeface="Symbol"/>
              </a:rPr>
              <a:t></a:t>
            </a:r>
            <a:r>
              <a:rPr sz="3000" spc="7" baseline="-18055" dirty="0">
                <a:latin typeface="Symbol"/>
                <a:cs typeface="Symbol"/>
              </a:rPr>
              <a:t></a:t>
            </a:r>
            <a:r>
              <a:rPr sz="3000" spc="-120" baseline="-18055" dirty="0">
                <a:latin typeface="Times New Roman"/>
                <a:cs typeface="Times New Roman"/>
              </a:rPr>
              <a:t> </a:t>
            </a:r>
            <a:r>
              <a:rPr sz="2100" b="1" spc="7" baseline="-41666" dirty="0">
                <a:latin typeface="Arial"/>
                <a:cs typeface="Arial"/>
              </a:rPr>
              <a:t>T</a:t>
            </a:r>
            <a:endParaRPr sz="2100" baseline="-41666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9331760" y="3901993"/>
            <a:ext cx="33845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spc="7" baseline="-37500" dirty="0">
                <a:latin typeface="Symbol"/>
                <a:cs typeface="Symbol"/>
              </a:rPr>
              <a:t></a:t>
            </a:r>
            <a:r>
              <a:rPr sz="3000" spc="-120" baseline="-37500" dirty="0">
                <a:latin typeface="Times New Roman"/>
                <a:cs typeface="Times New Roman"/>
              </a:rPr>
              <a:t> </a:t>
            </a: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719717" y="4764904"/>
            <a:ext cx="16827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0" dirty="0"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720651" y="4573351"/>
            <a:ext cx="18224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0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4893152" y="4536247"/>
            <a:ext cx="709930" cy="5613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96595" algn="l"/>
              </a:tabLst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	</a:t>
            </a:r>
            <a:endParaRPr sz="1400">
              <a:latin typeface="Arial"/>
              <a:cs typeface="Arial"/>
            </a:endParaRPr>
          </a:p>
          <a:p>
            <a:pPr marL="229870">
              <a:lnSpc>
                <a:spcPct val="100000"/>
              </a:lnSpc>
              <a:spcBef>
                <a:spcPts val="120"/>
              </a:spcBef>
            </a:pPr>
            <a:r>
              <a:rPr sz="2000" b="1" spc="10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563492" y="4573351"/>
            <a:ext cx="10769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704850" algn="l"/>
              </a:tabLst>
            </a:pPr>
            <a:r>
              <a:rPr sz="2000" b="1" spc="10" dirty="0">
                <a:latin typeface="Arial"/>
                <a:cs typeface="Arial"/>
              </a:rPr>
              <a:t>n </a:t>
            </a:r>
            <a:r>
              <a:rPr sz="2000" b="1" spc="-229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A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10" dirty="0">
                <a:latin typeface="Arial"/>
                <a:cs typeface="Arial"/>
              </a:rPr>
              <a:t>T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9224151" y="4572441"/>
            <a:ext cx="28257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spc="60" baseline="-6944" dirty="0">
                <a:latin typeface="Symbol"/>
                <a:cs typeface="Symbol"/>
              </a:rPr>
              <a:t></a:t>
            </a:r>
            <a:r>
              <a:rPr sz="2000" spc="40" dirty="0">
                <a:latin typeface="Symbol"/>
                <a:cs typeface="Symbol"/>
              </a:rPr>
              <a:t>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8753487" y="4794815"/>
            <a:ext cx="75311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225" dirty="0">
                <a:latin typeface="Symbol"/>
                <a:cs typeface="Symbol"/>
              </a:rPr>
              <a:t></a:t>
            </a:r>
            <a:r>
              <a:rPr sz="3000" spc="7" baseline="1388" dirty="0">
                <a:latin typeface="Symbol"/>
                <a:cs typeface="Symbol"/>
              </a:rPr>
              <a:t></a:t>
            </a:r>
            <a:r>
              <a:rPr sz="3000" spc="-217" baseline="1388" dirty="0">
                <a:latin typeface="Times New Roman"/>
                <a:cs typeface="Times New Roman"/>
              </a:rPr>
              <a:t> </a:t>
            </a:r>
            <a:r>
              <a:rPr sz="3000" b="1" spc="15" baseline="6944" dirty="0">
                <a:latin typeface="Arial"/>
                <a:cs typeface="Arial"/>
              </a:rPr>
              <a:t>T</a:t>
            </a:r>
            <a:r>
              <a:rPr sz="3000" b="1" spc="-330" baseline="6944" dirty="0">
                <a:latin typeface="Arial"/>
                <a:cs typeface="Arial"/>
              </a:rPr>
              <a:t> </a:t>
            </a:r>
            <a:r>
              <a:rPr sz="3000" spc="112" baseline="1388" dirty="0">
                <a:latin typeface="Symbol"/>
                <a:cs typeface="Symbol"/>
              </a:rPr>
              <a:t></a:t>
            </a:r>
            <a:r>
              <a:rPr sz="3000" spc="7" baseline="-5555" dirty="0">
                <a:latin typeface="Symbol"/>
                <a:cs typeface="Symbol"/>
              </a:rPr>
              <a:t></a:t>
            </a:r>
            <a:endParaRPr sz="3000" baseline="-5555">
              <a:latin typeface="Symbol"/>
              <a:cs typeface="Symbo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8753487" y="4438903"/>
            <a:ext cx="75311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spc="337" baseline="1388" dirty="0">
                <a:latin typeface="Symbol"/>
                <a:cs typeface="Symbol"/>
              </a:rPr>
              <a:t></a:t>
            </a:r>
            <a:r>
              <a:rPr sz="2000" spc="5" dirty="0">
                <a:latin typeface="Symbol"/>
                <a:cs typeface="Symbol"/>
              </a:rPr>
              <a:t>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3000" b="1" spc="15" baseline="5555" dirty="0">
                <a:latin typeface="Arial"/>
                <a:cs typeface="Arial"/>
              </a:rPr>
              <a:t>1</a:t>
            </a:r>
            <a:r>
              <a:rPr sz="3000" b="1" spc="-419" baseline="5555" dirty="0">
                <a:latin typeface="Arial"/>
                <a:cs typeface="Arial"/>
              </a:rPr>
              <a:t> </a:t>
            </a:r>
            <a:r>
              <a:rPr sz="2000" spc="75" dirty="0">
                <a:latin typeface="Symbol"/>
                <a:cs typeface="Symbol"/>
              </a:rPr>
              <a:t></a:t>
            </a:r>
            <a:r>
              <a:rPr sz="3000" spc="7" baseline="25000" dirty="0">
                <a:latin typeface="Symbol"/>
                <a:cs typeface="Symbol"/>
              </a:rPr>
              <a:t></a:t>
            </a:r>
            <a:endParaRPr sz="3000" baseline="25000">
              <a:latin typeface="Symbol"/>
              <a:cs typeface="Symbo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885527" y="4802059"/>
            <a:ext cx="28511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000" spc="7" baseline="1388" dirty="0">
                <a:latin typeface="Symbol"/>
                <a:cs typeface="Symbol"/>
              </a:rPr>
              <a:t></a:t>
            </a:r>
            <a:r>
              <a:rPr sz="3000" spc="427" baseline="1388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885527" y="4431355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7666608" y="4576550"/>
            <a:ext cx="1388745" cy="3632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spc="15" baseline="6944" dirty="0">
                <a:latin typeface="Symbol"/>
                <a:cs typeface="Symbol"/>
              </a:rPr>
              <a:t></a:t>
            </a:r>
            <a:r>
              <a:rPr sz="3000" spc="-127" baseline="6944" dirty="0">
                <a:latin typeface="Times New Roman"/>
                <a:cs typeface="Times New Roman"/>
              </a:rPr>
              <a:t> </a:t>
            </a:r>
            <a:r>
              <a:rPr sz="3000" spc="7" baseline="1388" dirty="0">
                <a:latin typeface="Symbol"/>
                <a:cs typeface="Symbol"/>
              </a:rPr>
              <a:t></a:t>
            </a:r>
            <a:r>
              <a:rPr sz="3000" spc="-322" baseline="1388" dirty="0">
                <a:latin typeface="Times New Roman"/>
                <a:cs typeface="Times New Roman"/>
              </a:rPr>
              <a:t> </a:t>
            </a:r>
            <a:r>
              <a:rPr sz="3300" spc="292" baseline="1262" dirty="0">
                <a:latin typeface="Symbol"/>
                <a:cs typeface="Symbol"/>
              </a:rPr>
              <a:t></a:t>
            </a:r>
            <a:r>
              <a:rPr sz="3000" b="1" spc="-22" baseline="6944" dirty="0">
                <a:latin typeface="Arial"/>
                <a:cs typeface="Arial"/>
              </a:rPr>
              <a:t>n</a:t>
            </a:r>
            <a:r>
              <a:rPr sz="2100" b="1" baseline="-11904" dirty="0">
                <a:latin typeface="Arial"/>
                <a:cs typeface="Arial"/>
              </a:rPr>
              <a:t>i</a:t>
            </a:r>
            <a:r>
              <a:rPr sz="2100" b="1" spc="-52" baseline="-11904" dirty="0">
                <a:latin typeface="Arial"/>
                <a:cs typeface="Arial"/>
              </a:rPr>
              <a:t> </a:t>
            </a:r>
            <a:r>
              <a:rPr sz="3000" b="1" spc="15" baseline="6944" dirty="0">
                <a:latin typeface="Arial"/>
                <a:cs typeface="Arial"/>
              </a:rPr>
              <a:t>D</a:t>
            </a:r>
            <a:r>
              <a:rPr sz="2100" b="1" baseline="-11904" dirty="0">
                <a:latin typeface="Arial"/>
                <a:cs typeface="Arial"/>
              </a:rPr>
              <a:t>i </a:t>
            </a:r>
            <a:r>
              <a:rPr sz="3000" spc="337" baseline="1388" dirty="0">
                <a:latin typeface="Symbol"/>
                <a:cs typeface="Symbol"/>
              </a:rPr>
              <a:t></a:t>
            </a:r>
            <a:r>
              <a:rPr sz="2000" spc="5" dirty="0">
                <a:latin typeface="Symbol"/>
                <a:cs typeface="Symbol"/>
              </a:rPr>
              <a:t>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190254" y="4089046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289280" y="4089046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870497" y="4459749"/>
            <a:ext cx="178943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1332230" algn="l"/>
              </a:tabLst>
            </a:pPr>
            <a:r>
              <a:rPr sz="1400" b="1" spc="5" dirty="0">
                <a:latin typeface="Arial"/>
                <a:cs typeface="Arial"/>
              </a:rPr>
              <a:t>2 </a:t>
            </a:r>
            <a:r>
              <a:rPr sz="1400" b="1" spc="-130" dirty="0">
                <a:latin typeface="Arial"/>
                <a:cs typeface="Arial"/>
              </a:rPr>
              <a:t> </a:t>
            </a:r>
            <a:r>
              <a:rPr sz="3000" spc="15" baseline="-25000" dirty="0">
                <a:latin typeface="Symbol"/>
                <a:cs typeface="Symbol"/>
              </a:rPr>
              <a:t></a:t>
            </a:r>
            <a:r>
              <a:rPr sz="3000" spc="67" baseline="-25000" dirty="0">
                <a:latin typeface="Times New Roman"/>
                <a:cs typeface="Times New Roman"/>
              </a:rPr>
              <a:t> </a:t>
            </a:r>
            <a:r>
              <a:rPr sz="3000" u="sng" spc="7" baseline="1388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3000" u="sng" baseline="138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u="sng" spc="-195" baseline="138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	</a:t>
            </a:r>
            <a:r>
              <a:rPr sz="3000" u="sng" spc="7" baseline="1388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r>
              <a:rPr sz="3000" spc="-217" baseline="1388" dirty="0">
                <a:latin typeface="Times New Roman"/>
                <a:cs typeface="Times New Roman"/>
              </a:rPr>
              <a:t> </a:t>
            </a:r>
            <a:r>
              <a:rPr sz="3000" b="1" spc="225" baseline="-25000" dirty="0">
                <a:latin typeface="Arial"/>
                <a:cs typeface="Arial"/>
              </a:rPr>
              <a:t>T</a:t>
            </a:r>
            <a:r>
              <a:rPr sz="1400" b="1" spc="5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5577130" y="4452506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u="sng" spc="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577130" y="4089046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684151" y="4452506"/>
            <a:ext cx="23495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u="sng" spc="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000" u="sng" spc="-1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684151" y="4089046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6263880" y="4229714"/>
            <a:ext cx="1075690" cy="3632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200" spc="195" dirty="0">
                <a:latin typeface="Symbol"/>
                <a:cs typeface="Symbol"/>
              </a:rPr>
              <a:t></a:t>
            </a:r>
            <a:r>
              <a:rPr sz="3000" b="1" spc="-22" baseline="5555" dirty="0">
                <a:latin typeface="Arial"/>
                <a:cs typeface="Arial"/>
              </a:rPr>
              <a:t>n</a:t>
            </a:r>
            <a:r>
              <a:rPr sz="2100" b="1" baseline="-11904" dirty="0">
                <a:latin typeface="Arial"/>
                <a:cs typeface="Arial"/>
              </a:rPr>
              <a:t>i</a:t>
            </a:r>
            <a:r>
              <a:rPr sz="2100" b="1" spc="44" baseline="-11904" dirty="0">
                <a:latin typeface="Arial"/>
                <a:cs typeface="Arial"/>
              </a:rPr>
              <a:t> </a:t>
            </a:r>
            <a:r>
              <a:rPr sz="3000" b="1" spc="7" baseline="5555" dirty="0">
                <a:latin typeface="Arial"/>
                <a:cs typeface="Arial"/>
              </a:rPr>
              <a:t>C</a:t>
            </a:r>
            <a:r>
              <a:rPr sz="2100" b="1" baseline="-11904" dirty="0">
                <a:latin typeface="Arial"/>
                <a:cs typeface="Arial"/>
              </a:rPr>
              <a:t>i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658751" y="4229714"/>
            <a:ext cx="1068070" cy="3632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200" spc="195" dirty="0">
                <a:latin typeface="Symbol"/>
                <a:cs typeface="Symbol"/>
              </a:rPr>
              <a:t></a:t>
            </a:r>
            <a:r>
              <a:rPr sz="3000" b="1" spc="-30" baseline="5555" dirty="0">
                <a:latin typeface="Arial"/>
                <a:cs typeface="Arial"/>
              </a:rPr>
              <a:t>n</a:t>
            </a:r>
            <a:r>
              <a:rPr sz="2100" b="1" baseline="-11904" dirty="0">
                <a:latin typeface="Arial"/>
                <a:cs typeface="Arial"/>
              </a:rPr>
              <a:t>i</a:t>
            </a:r>
            <a:r>
              <a:rPr sz="2100" b="1" spc="-52" baseline="-11904" dirty="0">
                <a:latin typeface="Arial"/>
                <a:cs typeface="Arial"/>
              </a:rPr>
              <a:t> </a:t>
            </a:r>
            <a:r>
              <a:rPr sz="3000" b="1" spc="15" baseline="5555" dirty="0">
                <a:latin typeface="Arial"/>
                <a:cs typeface="Arial"/>
              </a:rPr>
              <a:t>B</a:t>
            </a:r>
            <a:r>
              <a:rPr sz="2100" b="1" baseline="-11904" dirty="0">
                <a:latin typeface="Arial"/>
                <a:cs typeface="Arial"/>
              </a:rPr>
              <a:t>i </a:t>
            </a: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125040" y="4594501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125040" y="4794815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4125040" y="4431355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079229" y="4802059"/>
            <a:ext cx="435609" cy="5994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2250"/>
              </a:lnSpc>
              <a:spcBef>
                <a:spcPts val="110"/>
              </a:spcBef>
            </a:pPr>
            <a:r>
              <a:rPr sz="3000" spc="15" baseline="-4166" dirty="0">
                <a:latin typeface="Symbol"/>
                <a:cs typeface="Symbol"/>
              </a:rPr>
              <a:t></a:t>
            </a:r>
            <a:r>
              <a:rPr sz="3000" spc="15" baseline="1388" dirty="0">
                <a:latin typeface="Symbol"/>
                <a:cs typeface="Symbol"/>
              </a:rPr>
              <a:t></a:t>
            </a:r>
            <a:r>
              <a:rPr sz="3000" spc="450" baseline="1388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  <a:p>
            <a:pPr marL="38100">
              <a:lnSpc>
                <a:spcPts val="2250"/>
              </a:lnSpc>
            </a:pPr>
            <a:r>
              <a:rPr sz="2000" spc="-385" dirty="0">
                <a:latin typeface="Symbol"/>
                <a:cs typeface="Symbol"/>
              </a:rPr>
              <a:t></a:t>
            </a:r>
            <a:r>
              <a:rPr sz="3000" spc="-577" baseline="-18055" dirty="0">
                <a:latin typeface="Symbol"/>
                <a:cs typeface="Symbol"/>
              </a:rPr>
              <a:t></a:t>
            </a:r>
            <a:endParaRPr sz="3000" baseline="-18055">
              <a:latin typeface="Symbol"/>
              <a:cs typeface="Symbo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3079229" y="4324403"/>
            <a:ext cx="2743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</a:t>
            </a:r>
            <a:r>
              <a:rPr sz="3000" spc="15" baseline="-23611" dirty="0">
                <a:latin typeface="Symbol"/>
                <a:cs typeface="Symbol"/>
              </a:rPr>
              <a:t></a:t>
            </a:r>
            <a:endParaRPr sz="3000" baseline="-23611">
              <a:latin typeface="Symbol"/>
              <a:cs typeface="Symbo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2669531" y="4573351"/>
            <a:ext cx="55943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10" dirty="0">
                <a:latin typeface="Arial"/>
                <a:cs typeface="Arial"/>
              </a:rPr>
              <a:t>R</a:t>
            </a:r>
            <a:r>
              <a:rPr sz="2000" b="1" spc="-204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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3204257" y="4572024"/>
            <a:ext cx="361950" cy="3632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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200" spc="15" dirty="0">
                <a:latin typeface="Symbol"/>
                <a:cs typeface="Symbol"/>
              </a:rPr>
              <a:t>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9699481" y="6049390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>
                <a:moveTo>
                  <a:pt x="0" y="0"/>
                </a:moveTo>
                <a:lnTo>
                  <a:pt x="163854" y="0"/>
                </a:lnTo>
              </a:path>
            </a:pathLst>
          </a:custGeom>
          <a:ln w="60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118341" y="6049390"/>
            <a:ext cx="267335" cy="0"/>
          </a:xfrm>
          <a:custGeom>
            <a:avLst/>
            <a:gdLst/>
            <a:ahLst/>
            <a:cxnLst/>
            <a:rect l="l" t="t" r="r" b="b"/>
            <a:pathLst>
              <a:path w="267334">
                <a:moveTo>
                  <a:pt x="0" y="0"/>
                </a:moveTo>
                <a:lnTo>
                  <a:pt x="266941" y="0"/>
                </a:lnTo>
              </a:path>
            </a:pathLst>
          </a:custGeom>
          <a:ln w="60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10480051" y="6328577"/>
            <a:ext cx="1695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900" spc="-365" dirty="0">
                <a:latin typeface="Symbol"/>
                <a:cs typeface="Symbol"/>
              </a:rPr>
              <a:t></a:t>
            </a:r>
            <a:r>
              <a:rPr sz="2850" spc="-547" baseline="-17543" dirty="0">
                <a:latin typeface="Symbol"/>
                <a:cs typeface="Symbol"/>
              </a:rPr>
              <a:t></a:t>
            </a:r>
            <a:endParaRPr sz="2850" baseline="-17543">
              <a:latin typeface="Symbol"/>
              <a:cs typeface="Symbo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0505451" y="5386244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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2071310" y="5386244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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10403328" y="5941524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9554516" y="5850366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9554516" y="6096227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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9910318" y="5858126"/>
            <a:ext cx="71437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05459" algn="l"/>
              </a:tabLst>
            </a:pPr>
            <a:r>
              <a:rPr sz="1900" spc="5" dirty="0">
                <a:latin typeface="Symbol"/>
                <a:cs typeface="Symbol"/>
              </a:rPr>
              <a:t></a:t>
            </a:r>
            <a:r>
              <a:rPr sz="1900" spc="5" dirty="0">
                <a:latin typeface="Times New Roman"/>
                <a:cs typeface="Times New Roman"/>
              </a:rPr>
              <a:t>	</a:t>
            </a:r>
            <a:r>
              <a:rPr sz="2850" spc="104" baseline="1461" dirty="0">
                <a:latin typeface="Symbol"/>
                <a:cs typeface="Symbol"/>
              </a:rPr>
              <a:t></a:t>
            </a:r>
            <a:r>
              <a:rPr sz="1900" spc="5" dirty="0">
                <a:latin typeface="Symbol"/>
                <a:cs typeface="Symbol"/>
              </a:rPr>
              <a:t>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9433705" y="5878257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8585255" y="5723554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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8585255" y="5856863"/>
            <a:ext cx="34480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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0246346" y="6100547"/>
            <a:ext cx="37846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b="1" spc="20" dirty="0">
                <a:latin typeface="Arial"/>
                <a:cs typeface="Arial"/>
              </a:rPr>
              <a:t>0</a:t>
            </a:r>
            <a:r>
              <a:rPr sz="1300" b="1" spc="50" dirty="0">
                <a:latin typeface="Arial"/>
                <a:cs typeface="Arial"/>
              </a:rPr>
              <a:t> </a:t>
            </a:r>
            <a:r>
              <a:rPr sz="2850" spc="52" baseline="1461" dirty="0">
                <a:latin typeface="Symbol"/>
                <a:cs typeface="Symbol"/>
              </a:rPr>
              <a:t></a:t>
            </a:r>
            <a:endParaRPr sz="2850" baseline="1461">
              <a:latin typeface="Symbol"/>
              <a:cs typeface="Symbo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8585255" y="6075243"/>
            <a:ext cx="27178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7" baseline="1461" dirty="0">
                <a:latin typeface="Symbol"/>
                <a:cs typeface="Symbol"/>
              </a:rPr>
              <a:t></a:t>
            </a:r>
            <a:r>
              <a:rPr sz="2850" spc="390" baseline="1461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Arial"/>
                <a:cs typeface="Arial"/>
              </a:rPr>
              <a:t>i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7265738" y="5398325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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6409692" y="5398325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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5074501" y="5398325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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4225689" y="5398325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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3041090" y="5878257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3041090" y="6068336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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3041090" y="5723554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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2045910" y="5622047"/>
            <a:ext cx="26479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900" spc="10" dirty="0">
                <a:latin typeface="Symbol"/>
                <a:cs typeface="Symbol"/>
              </a:rPr>
              <a:t></a:t>
            </a:r>
            <a:r>
              <a:rPr sz="2850" spc="15" baseline="-23391" dirty="0">
                <a:latin typeface="Symbol"/>
                <a:cs typeface="Symbol"/>
              </a:rPr>
              <a:t></a:t>
            </a:r>
            <a:endParaRPr sz="2850" baseline="-23391">
              <a:latin typeface="Symbol"/>
              <a:cs typeface="Symbo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2165969" y="5856863"/>
            <a:ext cx="34480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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9072478" y="5991327"/>
            <a:ext cx="339725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78765" algn="l"/>
              </a:tabLst>
            </a:pPr>
            <a:r>
              <a:rPr sz="1300" b="1" spc="10" dirty="0">
                <a:latin typeface="Arial"/>
                <a:cs typeface="Arial"/>
              </a:rPr>
              <a:t>i	i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8162055" y="5822245"/>
            <a:ext cx="1206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8131912" y="5991327"/>
            <a:ext cx="1206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7633958" y="5822245"/>
            <a:ext cx="1206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5940434" y="5991327"/>
            <a:ext cx="1206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7403549" y="5681031"/>
            <a:ext cx="115697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16559" algn="l"/>
                <a:tab pos="904240" algn="l"/>
              </a:tabLst>
            </a:pPr>
            <a:r>
              <a:rPr sz="3300" spc="-600" dirty="0">
                <a:latin typeface="Symbol"/>
                <a:cs typeface="Symbol"/>
              </a:rPr>
              <a:t>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1900" spc="5" dirty="0">
                <a:latin typeface="Symbol"/>
                <a:cs typeface="Symbol"/>
              </a:rPr>
              <a:t>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3300" spc="-270" dirty="0">
                <a:latin typeface="Symbol"/>
                <a:cs typeface="Symbol"/>
              </a:rPr>
              <a:t></a:t>
            </a:r>
            <a:r>
              <a:rPr sz="1900" spc="5" dirty="0">
                <a:latin typeface="Symbol"/>
                <a:cs typeface="Symbol"/>
              </a:rPr>
              <a:t>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6384292" y="5531923"/>
            <a:ext cx="102616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2100" spc="175" dirty="0">
                <a:latin typeface="Symbol"/>
                <a:cs typeface="Symbol"/>
              </a:rPr>
              <a:t></a:t>
            </a:r>
            <a:r>
              <a:rPr sz="2850" b="1" spc="-30" baseline="5847" dirty="0">
                <a:latin typeface="Arial"/>
                <a:cs typeface="Arial"/>
              </a:rPr>
              <a:t>n</a:t>
            </a:r>
            <a:r>
              <a:rPr sz="1950" b="1" spc="15" baseline="-12820" dirty="0">
                <a:latin typeface="Arial"/>
                <a:cs typeface="Arial"/>
              </a:rPr>
              <a:t>i</a:t>
            </a:r>
            <a:r>
              <a:rPr sz="1950" b="1" spc="52" baseline="-12820" dirty="0">
                <a:latin typeface="Arial"/>
                <a:cs typeface="Arial"/>
              </a:rPr>
              <a:t> </a:t>
            </a:r>
            <a:r>
              <a:rPr sz="2850" b="1" spc="15" baseline="5847" dirty="0">
                <a:latin typeface="Arial"/>
                <a:cs typeface="Arial"/>
              </a:rPr>
              <a:t>C</a:t>
            </a:r>
            <a:r>
              <a:rPr sz="1950" b="1" spc="15" baseline="-12820" dirty="0">
                <a:latin typeface="Arial"/>
                <a:cs typeface="Arial"/>
              </a:rPr>
              <a:t>i </a:t>
            </a: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5212071" y="5681031"/>
            <a:ext cx="115697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16559" algn="l"/>
                <a:tab pos="904240" algn="l"/>
              </a:tabLst>
            </a:pPr>
            <a:r>
              <a:rPr sz="3300" spc="-595" dirty="0">
                <a:latin typeface="Symbol"/>
                <a:cs typeface="Symbol"/>
              </a:rPr>
              <a:t>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1900" spc="5" dirty="0">
                <a:latin typeface="Symbol"/>
                <a:cs typeface="Symbol"/>
              </a:rPr>
              <a:t>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3300" spc="-275" dirty="0">
                <a:latin typeface="Symbol"/>
                <a:cs typeface="Symbol"/>
              </a:rPr>
              <a:t></a:t>
            </a:r>
            <a:r>
              <a:rPr sz="1900" spc="5" dirty="0">
                <a:latin typeface="Symbol"/>
                <a:cs typeface="Symbol"/>
              </a:rPr>
              <a:t>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4225689" y="5750290"/>
            <a:ext cx="3159125" cy="6070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"/>
              </a:spcBef>
              <a:tabLst>
                <a:tab pos="848360" algn="l"/>
                <a:tab pos="1216660" algn="l"/>
                <a:tab pos="1744345" algn="l"/>
                <a:tab pos="2183765" algn="l"/>
                <a:tab pos="3039745" algn="l"/>
              </a:tabLst>
            </a:pPr>
            <a:r>
              <a:rPr sz="2850" u="sng" spc="7" baseline="146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850" u="sng" spc="532" baseline="146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00" b="1" u="sng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	</a:t>
            </a:r>
            <a:r>
              <a:rPr sz="2850" u="sng" spc="7" baseline="146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r>
              <a:rPr sz="2850" spc="7" baseline="1461" dirty="0">
                <a:latin typeface="Times New Roman"/>
                <a:cs typeface="Times New Roman"/>
              </a:rPr>
              <a:t>	</a:t>
            </a:r>
            <a:r>
              <a:rPr sz="1300" b="1" spc="20" dirty="0">
                <a:latin typeface="Arial"/>
                <a:cs typeface="Arial"/>
              </a:rPr>
              <a:t>2	2	</a:t>
            </a:r>
            <a:r>
              <a:rPr sz="2850" u="sng" spc="7" baseline="146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850" u="sng" spc="525" baseline="146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00" b="1" u="sng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	</a:t>
            </a:r>
            <a:r>
              <a:rPr sz="2850" u="sng" spc="7" baseline="146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endParaRPr sz="2850" baseline="1461">
              <a:latin typeface="Symbol"/>
              <a:cs typeface="Symbol"/>
            </a:endParaRPr>
          </a:p>
          <a:p>
            <a:pPr algn="ctr">
              <a:lnSpc>
                <a:spcPct val="100000"/>
              </a:lnSpc>
              <a:tabLst>
                <a:tab pos="2187575" algn="l"/>
              </a:tabLst>
            </a:pPr>
            <a:r>
              <a:rPr sz="1900" b="1" spc="5" dirty="0">
                <a:latin typeface="Arial"/>
                <a:cs typeface="Arial"/>
              </a:rPr>
              <a:t>2	3</a:t>
            </a:r>
            <a:endParaRPr sz="190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4200289" y="5531923"/>
            <a:ext cx="101854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2100" spc="175" dirty="0">
                <a:latin typeface="Symbol"/>
                <a:cs typeface="Symbol"/>
              </a:rPr>
              <a:t></a:t>
            </a:r>
            <a:r>
              <a:rPr sz="2850" b="1" spc="-22" baseline="5847" dirty="0">
                <a:latin typeface="Arial"/>
                <a:cs typeface="Arial"/>
              </a:rPr>
              <a:t>n</a:t>
            </a:r>
            <a:r>
              <a:rPr sz="1950" b="1" spc="15" baseline="-12820" dirty="0">
                <a:latin typeface="Arial"/>
                <a:cs typeface="Arial"/>
              </a:rPr>
              <a:t>i</a:t>
            </a:r>
            <a:r>
              <a:rPr sz="1950" b="1" spc="-37" baseline="-12820" dirty="0">
                <a:latin typeface="Arial"/>
                <a:cs typeface="Arial"/>
              </a:rPr>
              <a:t> </a:t>
            </a:r>
            <a:r>
              <a:rPr sz="2850" b="1" spc="22" baseline="5847" dirty="0">
                <a:latin typeface="Arial"/>
                <a:cs typeface="Arial"/>
              </a:rPr>
              <a:t>B</a:t>
            </a:r>
            <a:r>
              <a:rPr sz="1950" b="1" spc="15" baseline="-12820" dirty="0">
                <a:latin typeface="Arial"/>
                <a:cs typeface="Arial"/>
              </a:rPr>
              <a:t>i </a:t>
            </a: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3774396" y="5991327"/>
            <a:ext cx="1206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2045910" y="6075243"/>
            <a:ext cx="417195" cy="5702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2135"/>
              </a:lnSpc>
              <a:spcBef>
                <a:spcPts val="110"/>
              </a:spcBef>
            </a:pPr>
            <a:r>
              <a:rPr sz="2850" spc="15" baseline="-4385" dirty="0">
                <a:latin typeface="Symbol"/>
                <a:cs typeface="Symbol"/>
              </a:rPr>
              <a:t></a:t>
            </a:r>
            <a:r>
              <a:rPr sz="2850" spc="15" baseline="1461" dirty="0">
                <a:latin typeface="Symbol"/>
                <a:cs typeface="Symbol"/>
              </a:rPr>
              <a:t></a:t>
            </a:r>
            <a:r>
              <a:rPr sz="2850" spc="419" baseline="1461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Arial"/>
                <a:cs typeface="Arial"/>
              </a:rPr>
              <a:t>i</a:t>
            </a:r>
            <a:endParaRPr sz="1300">
              <a:latin typeface="Arial"/>
              <a:cs typeface="Arial"/>
            </a:endParaRPr>
          </a:p>
          <a:p>
            <a:pPr marL="38100">
              <a:lnSpc>
                <a:spcPts val="2135"/>
              </a:lnSpc>
            </a:pPr>
            <a:r>
              <a:rPr sz="1900" spc="-365" dirty="0">
                <a:latin typeface="Symbol"/>
                <a:cs typeface="Symbol"/>
              </a:rPr>
              <a:t></a:t>
            </a:r>
            <a:r>
              <a:rPr sz="2850" spc="-547" baseline="-17543" dirty="0">
                <a:latin typeface="Symbol"/>
                <a:cs typeface="Symbol"/>
              </a:rPr>
              <a:t></a:t>
            </a:r>
            <a:endParaRPr sz="2850" baseline="-17543">
              <a:latin typeface="Symbol"/>
              <a:cs typeface="Symbo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2653482" y="5991327"/>
            <a:ext cx="36576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05435" algn="l"/>
              </a:tabLst>
            </a:pPr>
            <a:r>
              <a:rPr sz="1300" b="1" spc="10" dirty="0">
                <a:latin typeface="Arial"/>
                <a:cs typeface="Arial"/>
              </a:rPr>
              <a:t>i	i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3243768" y="5786773"/>
            <a:ext cx="94170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spc="-75" dirty="0">
                <a:latin typeface="Arial"/>
                <a:cs typeface="Arial"/>
              </a:rPr>
              <a:t> </a:t>
            </a:r>
            <a:r>
              <a:rPr sz="1900" spc="5" dirty="0">
                <a:latin typeface="Symbol"/>
                <a:cs typeface="Symbol"/>
              </a:rPr>
              <a:t>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 </a:t>
            </a:r>
            <a:r>
              <a:rPr sz="1900" b="1" spc="-105" dirty="0">
                <a:latin typeface="Arial"/>
                <a:cs typeface="Arial"/>
              </a:rPr>
              <a:t> </a:t>
            </a:r>
            <a:r>
              <a:rPr sz="3675" spc="-262" baseline="1133" dirty="0">
                <a:latin typeface="Symbol"/>
                <a:cs typeface="Symbol"/>
              </a:rPr>
              <a:t></a:t>
            </a:r>
            <a:r>
              <a:rPr sz="3675" spc="-494" baseline="1133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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507291" y="5786773"/>
            <a:ext cx="76454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69290" algn="l"/>
              </a:tabLst>
            </a:pPr>
            <a:r>
              <a:rPr sz="1900" b="1" spc="5" dirty="0">
                <a:latin typeface="Arial"/>
                <a:cs typeface="Arial"/>
              </a:rPr>
              <a:t>n </a:t>
            </a:r>
            <a:r>
              <a:rPr sz="1900" b="1" spc="-215" dirty="0">
                <a:latin typeface="Arial"/>
                <a:cs typeface="Arial"/>
              </a:rPr>
              <a:t> </a:t>
            </a:r>
            <a:r>
              <a:rPr sz="1900" b="1" spc="10" dirty="0">
                <a:latin typeface="Arial"/>
                <a:cs typeface="Arial"/>
              </a:rPr>
              <a:t>A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3675" spc="-262" baseline="1133" dirty="0">
                <a:latin typeface="Symbol"/>
                <a:cs typeface="Symbol"/>
              </a:rPr>
              <a:t></a:t>
            </a:r>
            <a:endParaRPr sz="3675" baseline="1133">
              <a:latin typeface="Symbol"/>
              <a:cs typeface="Symbo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1683964" y="5858126"/>
            <a:ext cx="50609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</a:t>
            </a:r>
            <a:r>
              <a:rPr sz="1900" spc="-70" dirty="0">
                <a:latin typeface="Times New Roman"/>
                <a:cs typeface="Times New Roman"/>
              </a:rPr>
              <a:t> </a:t>
            </a:r>
            <a:r>
              <a:rPr sz="1900" b="1" spc="70" dirty="0">
                <a:latin typeface="Arial"/>
                <a:cs typeface="Arial"/>
              </a:rPr>
              <a:t>R</a:t>
            </a:r>
            <a:r>
              <a:rPr sz="1900" spc="70" dirty="0">
                <a:latin typeface="Symbol"/>
                <a:cs typeface="Symbol"/>
              </a:rPr>
              <a:t>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10109982" y="6040156"/>
            <a:ext cx="17399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b="1" spc="5" dirty="0">
                <a:latin typeface="Arial"/>
                <a:cs typeface="Arial"/>
              </a:rPr>
              <a:t>T</a:t>
            </a:r>
            <a:endParaRPr sz="190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9408305" y="5941524"/>
            <a:ext cx="48260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850" spc="330" baseline="-29239" dirty="0">
                <a:latin typeface="Symbol"/>
                <a:cs typeface="Symbol"/>
              </a:rPr>
              <a:t></a:t>
            </a: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135" dirty="0">
                <a:latin typeface="Times New Roman"/>
                <a:cs typeface="Times New Roman"/>
              </a:rPr>
              <a:t> </a:t>
            </a:r>
            <a:r>
              <a:rPr sz="2850" b="1" spc="7" baseline="-23391" dirty="0">
                <a:latin typeface="Arial"/>
                <a:cs typeface="Arial"/>
              </a:rPr>
              <a:t>T</a:t>
            </a:r>
            <a:endParaRPr sz="2850" baseline="-23391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9408305" y="5704868"/>
            <a:ext cx="125412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786765" algn="l"/>
              </a:tabLst>
            </a:pPr>
            <a:r>
              <a:rPr sz="2850" spc="165" baseline="-4385" dirty="0">
                <a:latin typeface="Symbol"/>
                <a:cs typeface="Symbol"/>
              </a:rPr>
              <a:t></a:t>
            </a:r>
            <a:r>
              <a:rPr sz="2850" spc="165" baseline="1461" dirty="0">
                <a:latin typeface="Symbol"/>
                <a:cs typeface="Symbol"/>
              </a:rPr>
              <a:t></a:t>
            </a:r>
            <a:r>
              <a:rPr sz="2850" spc="44" baseline="1461" dirty="0">
                <a:latin typeface="Times New Roman"/>
                <a:cs typeface="Times New Roman"/>
              </a:rPr>
              <a:t> </a:t>
            </a:r>
            <a:r>
              <a:rPr sz="1900" b="1" spc="5" dirty="0">
                <a:latin typeface="Arial"/>
                <a:cs typeface="Arial"/>
              </a:rPr>
              <a:t>1	1</a:t>
            </a:r>
            <a:r>
              <a:rPr sz="1900" b="1" spc="90" dirty="0">
                <a:latin typeface="Arial"/>
                <a:cs typeface="Arial"/>
              </a:rPr>
              <a:t> </a:t>
            </a:r>
            <a:r>
              <a:rPr sz="2850" spc="52" baseline="1461" dirty="0">
                <a:latin typeface="Symbol"/>
                <a:cs typeface="Symbol"/>
              </a:rPr>
              <a:t></a:t>
            </a:r>
            <a:r>
              <a:rPr sz="2850" spc="52" baseline="19005" dirty="0">
                <a:latin typeface="Symbol"/>
                <a:cs typeface="Symbol"/>
              </a:rPr>
              <a:t></a:t>
            </a:r>
            <a:endParaRPr sz="2850" baseline="19005">
              <a:latin typeface="Symbol"/>
              <a:cs typeface="Symbo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8926588" y="5858126"/>
            <a:ext cx="43751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b="1" spc="5" dirty="0">
                <a:latin typeface="Arial"/>
                <a:cs typeface="Arial"/>
              </a:rPr>
              <a:t>n</a:t>
            </a:r>
            <a:r>
              <a:rPr sz="1900" b="1" spc="75" dirty="0">
                <a:latin typeface="Arial"/>
                <a:cs typeface="Arial"/>
              </a:rPr>
              <a:t> </a:t>
            </a:r>
            <a:r>
              <a:rPr sz="1900" b="1" spc="10" dirty="0">
                <a:latin typeface="Arial"/>
                <a:cs typeface="Arial"/>
              </a:rPr>
              <a:t>D</a:t>
            </a:r>
            <a:endParaRPr sz="19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7318629" y="787653"/>
            <a:ext cx="3371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(a)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58594" y="392025"/>
            <a:ext cx="7743190" cy="12598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0380">
              <a:lnSpc>
                <a:spcPts val="2625"/>
              </a:lnSpc>
              <a:spcBef>
                <a:spcPts val="125"/>
              </a:spcBef>
            </a:pPr>
            <a:r>
              <a:rPr sz="3300" spc="89" baseline="-5050" dirty="0">
                <a:latin typeface="Symbol"/>
                <a:cs typeface="Symbol"/>
              </a:rPr>
              <a:t></a:t>
            </a:r>
            <a:r>
              <a:rPr sz="2000" b="1" spc="60" dirty="0">
                <a:latin typeface="Arial"/>
                <a:cs typeface="Arial"/>
              </a:rPr>
              <a:t>n</a:t>
            </a:r>
            <a:r>
              <a:rPr sz="2100" b="1" spc="89" baseline="-19841" dirty="0">
                <a:latin typeface="Arial"/>
                <a:cs typeface="Arial"/>
              </a:rPr>
              <a:t>i</a:t>
            </a:r>
            <a:r>
              <a:rPr sz="2100" b="1" spc="165" baseline="-19841" dirty="0">
                <a:latin typeface="Arial"/>
                <a:cs typeface="Arial"/>
              </a:rPr>
              <a:t> </a:t>
            </a:r>
            <a:r>
              <a:rPr sz="2000" b="1" spc="40" dirty="0">
                <a:latin typeface="Arial"/>
                <a:cs typeface="Arial"/>
              </a:rPr>
              <a:t>A</a:t>
            </a:r>
            <a:r>
              <a:rPr sz="2100" b="1" spc="60" baseline="-19841" dirty="0">
                <a:latin typeface="Arial"/>
                <a:cs typeface="Arial"/>
              </a:rPr>
              <a:t>i</a:t>
            </a:r>
            <a:r>
              <a:rPr sz="2100" b="1" spc="577" baseline="-19841" dirty="0">
                <a:latin typeface="Arial"/>
                <a:cs typeface="Arial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(1)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(5,457)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(2)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(3,470)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(0,4)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(3,639)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(9,03)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(3,280)</a:t>
            </a:r>
            <a:endParaRPr sz="2000">
              <a:latin typeface="Arial MT"/>
              <a:cs typeface="Arial MT"/>
            </a:endParaRPr>
          </a:p>
          <a:p>
            <a:pPr marL="574675">
              <a:lnSpc>
                <a:spcPts val="1605"/>
              </a:lnSpc>
            </a:pP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  <a:p>
            <a:pPr marL="1333500">
              <a:lnSpc>
                <a:spcPts val="2340"/>
              </a:lnSpc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43,471</a:t>
            </a:r>
            <a:endParaRPr sz="200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720"/>
              </a:spcBef>
            </a:pPr>
            <a:r>
              <a:rPr sz="2000" dirty="0">
                <a:latin typeface="Arial MT"/>
                <a:cs typeface="Arial MT"/>
              </a:rPr>
              <a:t>Dengan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cara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sama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akan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diperoleh: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00705" y="1802596"/>
            <a:ext cx="23241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75" dirty="0">
                <a:latin typeface="Symbol"/>
                <a:cs typeface="Symbol"/>
              </a:rPr>
              <a:t></a:t>
            </a:r>
            <a:r>
              <a:rPr sz="1400" b="1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21309" y="1814798"/>
            <a:ext cx="2209800" cy="567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615"/>
              </a:lnSpc>
              <a:spcBef>
                <a:spcPts val="100"/>
              </a:spcBef>
            </a:pPr>
            <a:r>
              <a:rPr sz="3300" spc="284" baseline="-5050" dirty="0">
                <a:latin typeface="Symbol"/>
                <a:cs typeface="Symbol"/>
              </a:rPr>
              <a:t></a:t>
            </a:r>
            <a:r>
              <a:rPr sz="2000" b="1" spc="-20" dirty="0">
                <a:latin typeface="Arial"/>
                <a:cs typeface="Arial"/>
              </a:rPr>
              <a:t>n</a:t>
            </a:r>
            <a:r>
              <a:rPr sz="2100" b="1" baseline="-19841" dirty="0">
                <a:latin typeface="Arial"/>
                <a:cs typeface="Arial"/>
              </a:rPr>
              <a:t>i</a:t>
            </a:r>
            <a:r>
              <a:rPr sz="2100" b="1" spc="-44" baseline="-1984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B</a:t>
            </a:r>
            <a:r>
              <a:rPr sz="2100" b="1" baseline="-19841" dirty="0">
                <a:latin typeface="Arial"/>
                <a:cs typeface="Arial"/>
              </a:rPr>
              <a:t>i 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9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50</a:t>
            </a:r>
            <a:r>
              <a:rPr sz="2000" b="1" dirty="0">
                <a:latin typeface="Arial"/>
                <a:cs typeface="Arial"/>
              </a:rPr>
              <a:t>2</a:t>
            </a:r>
            <a:r>
              <a:rPr sz="2000" b="1" spc="-22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10</a:t>
            </a:r>
            <a:endParaRPr sz="2000">
              <a:latin typeface="Arial"/>
              <a:cs typeface="Arial"/>
            </a:endParaRPr>
          </a:p>
          <a:p>
            <a:pPr marL="111760">
              <a:lnSpc>
                <a:spcPts val="1655"/>
              </a:lnSpc>
            </a:pP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45037" y="2019656"/>
            <a:ext cx="76200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48385" y="1854228"/>
            <a:ext cx="364490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00990" algn="l"/>
              </a:tabLst>
            </a:pPr>
            <a:r>
              <a:rPr sz="1400" b="1" spc="5" dirty="0">
                <a:latin typeface="Arial"/>
                <a:cs typeface="Arial"/>
              </a:rPr>
              <a:t>i	i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70872" y="1687425"/>
            <a:ext cx="1197610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827405" algn="l"/>
              </a:tabLst>
            </a:pPr>
            <a:r>
              <a:rPr sz="3300" spc="165" baseline="-5050" dirty="0">
                <a:latin typeface="Symbol"/>
                <a:cs typeface="Symbol"/>
              </a:rPr>
              <a:t></a:t>
            </a:r>
            <a:r>
              <a:rPr sz="2000" b="1" spc="110" dirty="0">
                <a:latin typeface="Arial"/>
                <a:cs typeface="Arial"/>
              </a:rPr>
              <a:t>n</a:t>
            </a:r>
            <a:r>
              <a:rPr sz="2000" b="1" spc="215" dirty="0">
                <a:latin typeface="Arial"/>
                <a:cs typeface="Arial"/>
              </a:rPr>
              <a:t> </a:t>
            </a:r>
            <a:r>
              <a:rPr sz="2000" b="1" spc="30" dirty="0">
                <a:latin typeface="Arial"/>
                <a:cs typeface="Arial"/>
              </a:rPr>
              <a:t>C	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26669" y="1662398"/>
            <a:ext cx="2515235" cy="56769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12395" marR="30480" indent="-74930">
              <a:lnSpc>
                <a:spcPct val="97100"/>
              </a:lnSpc>
              <a:spcBef>
                <a:spcPts val="175"/>
              </a:spcBef>
            </a:pPr>
            <a:r>
              <a:rPr sz="3300" baseline="-5050" dirty="0">
                <a:latin typeface="Symbol"/>
                <a:cs typeface="Symbol"/>
              </a:rPr>
              <a:t></a:t>
            </a:r>
            <a:r>
              <a:rPr sz="3300" spc="-532" baseline="-505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n</a:t>
            </a:r>
            <a:r>
              <a:rPr sz="2100" b="1" baseline="-19841" dirty="0">
                <a:latin typeface="Arial"/>
                <a:cs typeface="Arial"/>
              </a:rPr>
              <a:t>i</a:t>
            </a:r>
            <a:r>
              <a:rPr sz="2100" b="1" spc="-44" baseline="-19841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D</a:t>
            </a:r>
            <a:r>
              <a:rPr sz="2100" b="1" baseline="-19841" dirty="0">
                <a:latin typeface="Arial"/>
                <a:cs typeface="Arial"/>
              </a:rPr>
              <a:t>i </a:t>
            </a:r>
            <a:r>
              <a:rPr sz="2100" b="1" spc="7" baseline="-19841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0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0" dirty="0">
                <a:latin typeface="Arial"/>
                <a:cs typeface="Arial"/>
              </a:rPr>
              <a:t>64</a:t>
            </a:r>
            <a:r>
              <a:rPr sz="2000" b="1" dirty="0">
                <a:latin typeface="Arial"/>
                <a:cs typeface="Arial"/>
              </a:rPr>
              <a:t>5</a:t>
            </a:r>
            <a:r>
              <a:rPr sz="2000" b="1" spc="-17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110" dirty="0">
                <a:latin typeface="Arial"/>
                <a:cs typeface="Arial"/>
              </a:rPr>
              <a:t>0</a:t>
            </a:r>
            <a:r>
              <a:rPr sz="2100" b="1" baseline="35714" dirty="0">
                <a:latin typeface="Arial"/>
                <a:cs typeface="Arial"/>
              </a:rPr>
              <a:t>5   </a:t>
            </a: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39169" y="3090551"/>
            <a:ext cx="12573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15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11457" y="3090551"/>
            <a:ext cx="70739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92455" algn="l"/>
              </a:tabLst>
            </a:pPr>
            <a:r>
              <a:rPr sz="1400" spc="80" dirty="0">
                <a:latin typeface="Symbol"/>
                <a:cs typeface="Symbol"/>
              </a:rPr>
              <a:t></a:t>
            </a:r>
            <a:r>
              <a:rPr sz="1400" b="1" spc="15" dirty="0">
                <a:latin typeface="Arial"/>
                <a:cs typeface="Arial"/>
              </a:rPr>
              <a:t>3</a:t>
            </a:r>
            <a:r>
              <a:rPr sz="1400" b="1" dirty="0">
                <a:latin typeface="Arial"/>
                <a:cs typeface="Arial"/>
              </a:rPr>
              <a:t>	</a:t>
            </a:r>
            <a:r>
              <a:rPr sz="1400" b="1" spc="15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30934" y="3268101"/>
            <a:ext cx="1473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20" dirty="0"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01810" y="2942103"/>
            <a:ext cx="5113020" cy="554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3170555" algn="l"/>
                <a:tab pos="3685540" algn="l"/>
              </a:tabLst>
            </a:pPr>
            <a:r>
              <a:rPr sz="3675" spc="-30" baseline="1133" dirty="0">
                <a:latin typeface="Symbol"/>
                <a:cs typeface="Symbol"/>
              </a:rPr>
              <a:t></a:t>
            </a:r>
            <a:r>
              <a:rPr sz="3675" spc="-217" baseline="1133" dirty="0">
                <a:latin typeface="Symbol"/>
                <a:cs typeface="Symbol"/>
              </a:rPr>
              <a:t></a:t>
            </a:r>
            <a:r>
              <a:rPr sz="2000" b="1" spc="25" dirty="0">
                <a:latin typeface="Arial"/>
                <a:cs typeface="Arial"/>
              </a:rPr>
              <a:t>T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spc="25" dirty="0">
                <a:latin typeface="Symbol"/>
                <a:cs typeface="Symbol"/>
              </a:rPr>
              <a:t>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2</a:t>
            </a:r>
            <a:r>
              <a:rPr sz="2000" b="1" spc="-20" dirty="0">
                <a:latin typeface="Arial"/>
                <a:cs typeface="Arial"/>
              </a:rPr>
              <a:t>9</a:t>
            </a:r>
            <a:r>
              <a:rPr sz="2000" b="1" spc="40" dirty="0">
                <a:latin typeface="Arial"/>
                <a:cs typeface="Arial"/>
              </a:rPr>
              <a:t>8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40" dirty="0">
                <a:latin typeface="Arial"/>
                <a:cs typeface="Arial"/>
              </a:rPr>
              <a:t>5</a:t>
            </a:r>
            <a:r>
              <a:rPr sz="3675" spc="-195" baseline="1133" dirty="0">
                <a:latin typeface="Symbol"/>
                <a:cs typeface="Symbol"/>
              </a:rPr>
              <a:t></a:t>
            </a:r>
            <a:r>
              <a:rPr sz="3675" spc="-465" baseline="1133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Symbol"/>
                <a:cs typeface="Symbol"/>
              </a:rPr>
              <a:t>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3450" spc="-590" dirty="0">
                <a:latin typeface="Symbol"/>
                <a:cs typeface="Symbol"/>
              </a:rPr>
              <a:t></a:t>
            </a:r>
            <a:r>
              <a:rPr sz="2000" b="1" spc="10" dirty="0">
                <a:latin typeface="Arial"/>
                <a:cs typeface="Arial"/>
              </a:rPr>
              <a:t>4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7</a:t>
            </a:r>
            <a:r>
              <a:rPr sz="2000" b="1" spc="-20" dirty="0">
                <a:latin typeface="Arial"/>
                <a:cs typeface="Arial"/>
              </a:rPr>
              <a:t>5</a:t>
            </a:r>
            <a:r>
              <a:rPr sz="2000" b="1" spc="95" dirty="0">
                <a:latin typeface="Arial"/>
                <a:cs typeface="Arial"/>
              </a:rPr>
              <a:t>1</a:t>
            </a:r>
            <a:r>
              <a:rPr sz="2000" spc="25" dirty="0">
                <a:latin typeface="Symbol"/>
                <a:cs typeface="Symbol"/>
              </a:rPr>
              <a:t></a:t>
            </a:r>
            <a:r>
              <a:rPr sz="2000" spc="-254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25" dirty="0">
                <a:latin typeface="Arial"/>
                <a:cs typeface="Arial"/>
              </a:rPr>
              <a:t>0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3450" spc="-450" dirty="0">
                <a:latin typeface="Symbol"/>
                <a:cs typeface="Symbol"/>
              </a:rPr>
              <a:t></a:t>
            </a:r>
            <a:r>
              <a:rPr sz="3450" spc="-620" dirty="0">
                <a:latin typeface="Symbol"/>
                <a:cs typeface="Symbol"/>
              </a:rPr>
              <a:t></a:t>
            </a:r>
            <a:r>
              <a:rPr sz="2000" b="1" spc="25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spc="25" dirty="0">
                <a:latin typeface="Symbol"/>
                <a:cs typeface="Symbol"/>
              </a:rPr>
              <a:t>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2</a:t>
            </a:r>
            <a:r>
              <a:rPr sz="2000" b="1" spc="-20" dirty="0">
                <a:latin typeface="Arial"/>
                <a:cs typeface="Arial"/>
              </a:rPr>
              <a:t>9</a:t>
            </a:r>
            <a:r>
              <a:rPr sz="2000" b="1" spc="40" dirty="0">
                <a:latin typeface="Arial"/>
                <a:cs typeface="Arial"/>
              </a:rPr>
              <a:t>8</a:t>
            </a:r>
            <a:r>
              <a:rPr sz="2000" b="1" spc="-155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40" dirty="0">
                <a:latin typeface="Arial"/>
                <a:cs typeface="Arial"/>
              </a:rPr>
              <a:t>5</a:t>
            </a:r>
            <a:r>
              <a:rPr sz="2100" b="1" spc="22" baseline="35714" dirty="0">
                <a:latin typeface="Arial"/>
                <a:cs typeface="Arial"/>
              </a:rPr>
              <a:t>2</a:t>
            </a:r>
            <a:r>
              <a:rPr sz="2100" b="1" spc="-120" baseline="35714" dirty="0">
                <a:latin typeface="Arial"/>
                <a:cs typeface="Arial"/>
              </a:rPr>
              <a:t> </a:t>
            </a:r>
            <a:r>
              <a:rPr sz="3450" spc="-275" dirty="0">
                <a:latin typeface="Symbol"/>
                <a:cs typeface="Symbol"/>
              </a:rPr>
              <a:t></a:t>
            </a:r>
            <a:r>
              <a:rPr sz="2000" spc="2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81842" y="3068203"/>
            <a:ext cx="876300" cy="4038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75" spc="-67" baseline="1133" dirty="0">
                <a:latin typeface="Symbol"/>
                <a:cs typeface="Symbol"/>
              </a:rPr>
              <a:t></a:t>
            </a:r>
            <a:r>
              <a:rPr sz="2000" b="1" spc="-45" dirty="0">
                <a:latin typeface="Arial"/>
                <a:cs typeface="Arial"/>
              </a:rPr>
              <a:t>43,471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94623" y="2925975"/>
            <a:ext cx="15278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230" algn="l"/>
              </a:tabLst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30" dirty="0">
                <a:latin typeface="Arial"/>
                <a:cs typeface="Arial"/>
              </a:rPr>
              <a:t>H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spc="25" dirty="0">
                <a:latin typeface="Symbol"/>
                <a:cs typeface="Symbol"/>
              </a:rPr>
              <a:t>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8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3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25" dirty="0">
                <a:latin typeface="Arial"/>
                <a:cs typeface="Arial"/>
              </a:rPr>
              <a:t>4</a:t>
            </a:r>
            <a:r>
              <a:rPr sz="2000" b="1" spc="-285" dirty="0">
                <a:latin typeface="Arial"/>
                <a:cs typeface="Arial"/>
              </a:rPr>
              <a:t> </a:t>
            </a:r>
            <a:r>
              <a:rPr sz="3600" spc="-730" dirty="0">
                <a:latin typeface="Symbol"/>
                <a:cs typeface="Symbol"/>
              </a:rPr>
              <a:t></a:t>
            </a:r>
            <a:endParaRPr sz="36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51137" y="4035488"/>
            <a:ext cx="16097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91285" algn="l"/>
              </a:tabLst>
            </a:pPr>
            <a:r>
              <a:rPr sz="2000" dirty="0">
                <a:latin typeface="Symbol"/>
                <a:cs typeface="Symbol"/>
              </a:rPr>
              <a:t>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75" dirty="0">
                <a:latin typeface="Symbol"/>
                <a:cs typeface="Symbol"/>
              </a:rPr>
              <a:t></a:t>
            </a:r>
            <a:r>
              <a:rPr sz="3000" baseline="-2777" dirty="0">
                <a:latin typeface="Symbol"/>
                <a:cs typeface="Symbol"/>
              </a:rPr>
              <a:t></a:t>
            </a:r>
            <a:endParaRPr sz="3000" baseline="-2777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05774" y="3999201"/>
            <a:ext cx="10807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b="1" spc="-25" dirty="0">
                <a:latin typeface="Arial"/>
                <a:cs typeface="Arial"/>
              </a:rPr>
              <a:t>29</a:t>
            </a:r>
            <a:r>
              <a:rPr sz="2000" b="1" spc="35" dirty="0">
                <a:latin typeface="Arial"/>
                <a:cs typeface="Arial"/>
              </a:rPr>
              <a:t>8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dirty="0">
                <a:latin typeface="Arial"/>
                <a:cs typeface="Arial"/>
              </a:rPr>
              <a:t>5</a:t>
            </a:r>
            <a:r>
              <a:rPr sz="2000" b="1" spc="-229" dirty="0">
                <a:latin typeface="Arial"/>
                <a:cs typeface="Arial"/>
              </a:rPr>
              <a:t> </a:t>
            </a:r>
            <a:r>
              <a:rPr sz="3000" spc="112" baseline="38888" dirty="0">
                <a:latin typeface="Symbol"/>
                <a:cs typeface="Symbol"/>
              </a:rPr>
              <a:t></a:t>
            </a:r>
            <a:r>
              <a:rPr sz="3000" baseline="22222" dirty="0">
                <a:latin typeface="Symbol"/>
                <a:cs typeface="Symbol"/>
              </a:rPr>
              <a:t></a:t>
            </a:r>
            <a:endParaRPr sz="3000" baseline="22222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25737" y="3822907"/>
            <a:ext cx="3759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Symbol"/>
                <a:cs typeface="Symbol"/>
              </a:rPr>
              <a:t>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3000" b="1" baseline="-38888" dirty="0">
                <a:latin typeface="Arial"/>
                <a:cs typeface="Arial"/>
              </a:rPr>
              <a:t>T</a:t>
            </a:r>
            <a:endParaRPr sz="3000" baseline="-38888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98625" y="3623379"/>
            <a:ext cx="3288029" cy="553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2567940" algn="l"/>
                <a:tab pos="3011805" algn="l"/>
              </a:tabLst>
            </a:pPr>
            <a:r>
              <a:rPr sz="2000" dirty="0">
                <a:latin typeface="Symbol"/>
                <a:cs typeface="Symbol"/>
              </a:rPr>
              <a:t>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3450" spc="-135" dirty="0">
                <a:latin typeface="Symbol"/>
                <a:cs typeface="Symbol"/>
              </a:rPr>
              <a:t></a:t>
            </a:r>
            <a:r>
              <a:rPr sz="2000" b="1" spc="-135" dirty="0">
                <a:latin typeface="Arial"/>
                <a:cs typeface="Arial"/>
              </a:rPr>
              <a:t>0,645</a:t>
            </a:r>
            <a:r>
              <a:rPr sz="2000" b="1" spc="-18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b="1" spc="25" dirty="0">
                <a:latin typeface="Arial"/>
                <a:cs typeface="Arial"/>
              </a:rPr>
              <a:t>10</a:t>
            </a:r>
            <a:r>
              <a:rPr sz="2100" b="1" spc="37" baseline="35714" dirty="0">
                <a:latin typeface="Arial"/>
                <a:cs typeface="Arial"/>
              </a:rPr>
              <a:t>5</a:t>
            </a:r>
            <a:r>
              <a:rPr sz="2100" b="1" spc="-60" baseline="35714" dirty="0">
                <a:latin typeface="Arial"/>
                <a:cs typeface="Arial"/>
              </a:rPr>
              <a:t> </a:t>
            </a:r>
            <a:r>
              <a:rPr sz="3450" spc="-245" dirty="0">
                <a:latin typeface="Symbol"/>
                <a:cs typeface="Symbol"/>
              </a:rPr>
              <a:t></a:t>
            </a:r>
            <a:r>
              <a:rPr sz="3000" spc="-367" baseline="31944" dirty="0">
                <a:latin typeface="Symbol"/>
                <a:cs typeface="Symbol"/>
              </a:rPr>
              <a:t></a:t>
            </a:r>
            <a:r>
              <a:rPr sz="3000" spc="52" baseline="31944" dirty="0">
                <a:latin typeface="Times New Roman"/>
                <a:cs typeface="Times New Roman"/>
              </a:rPr>
              <a:t> </a:t>
            </a:r>
            <a:r>
              <a:rPr sz="3000" b="1" u="sng" baseline="3472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</a:t>
            </a:r>
            <a:r>
              <a:rPr sz="3000" b="1" spc="-52" baseline="34722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3000" u="sng" baseline="3472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3000" b="1" u="sng" baseline="3472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	</a:t>
            </a:r>
            <a:r>
              <a:rPr sz="3000" spc="60" baseline="31944" dirty="0">
                <a:latin typeface="Symbol"/>
                <a:cs typeface="Symbol"/>
              </a:rPr>
              <a:t></a:t>
            </a:r>
            <a:r>
              <a:rPr sz="3000" spc="60" baseline="34722" dirty="0">
                <a:latin typeface="Symbol"/>
                <a:cs typeface="Symbol"/>
              </a:rPr>
              <a:t></a:t>
            </a:r>
            <a:endParaRPr sz="3000" baseline="34722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19045" y="2540635"/>
            <a:ext cx="50184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Jika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dimasukkan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persamaan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untuk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P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2000" spc="5" dirty="0">
                <a:latin typeface="Arial MT"/>
                <a:cs typeface="Arial MT"/>
              </a:rPr>
              <a:t>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19045" y="4533391"/>
            <a:ext cx="6684645" cy="8807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098800" algn="l"/>
              </a:tabLst>
            </a:pPr>
            <a:r>
              <a:rPr sz="2000" dirty="0">
                <a:latin typeface="Arial MT"/>
                <a:cs typeface="Arial MT"/>
              </a:rPr>
              <a:t>Persamaan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neraca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energi	[persamaan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(a)]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menjadi:</a:t>
            </a:r>
            <a:endParaRPr sz="2000">
              <a:latin typeface="Arial MT"/>
              <a:cs typeface="Arial MT"/>
            </a:endParaRPr>
          </a:p>
          <a:p>
            <a:pPr marL="161290">
              <a:lnSpc>
                <a:spcPct val="100000"/>
              </a:lnSpc>
              <a:spcBef>
                <a:spcPts val="10"/>
              </a:spcBef>
            </a:pPr>
            <a:r>
              <a:rPr sz="2000" spc="25" dirty="0">
                <a:latin typeface="Symbol"/>
                <a:cs typeface="Symbol"/>
              </a:rPr>
              <a:t>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8</a:t>
            </a:r>
            <a:r>
              <a:rPr sz="2000" b="1" spc="-20" dirty="0">
                <a:latin typeface="Arial"/>
                <a:cs typeface="Arial"/>
              </a:rPr>
              <a:t>0</a:t>
            </a:r>
            <a:r>
              <a:rPr sz="2000" b="1" spc="70" dirty="0">
                <a:latin typeface="Arial"/>
                <a:cs typeface="Arial"/>
              </a:rPr>
              <a:t>2</a:t>
            </a:r>
            <a:r>
              <a:rPr sz="2000" b="1" dirty="0">
                <a:latin typeface="Arial"/>
                <a:cs typeface="Arial"/>
              </a:rPr>
              <a:t>.</a:t>
            </a:r>
            <a:r>
              <a:rPr sz="2000" b="1" spc="-25" dirty="0">
                <a:latin typeface="Arial"/>
                <a:cs typeface="Arial"/>
              </a:rPr>
              <a:t>6</a:t>
            </a:r>
            <a:r>
              <a:rPr sz="2000" b="1" spc="-20" dirty="0">
                <a:latin typeface="Arial"/>
                <a:cs typeface="Arial"/>
              </a:rPr>
              <a:t>2</a:t>
            </a:r>
            <a:r>
              <a:rPr sz="2000" b="1" spc="25" dirty="0">
                <a:latin typeface="Arial"/>
                <a:cs typeface="Arial"/>
              </a:rPr>
              <a:t>5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spc="25" dirty="0">
                <a:latin typeface="Symbol"/>
                <a:cs typeface="Symbol"/>
              </a:rPr>
              <a:t>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8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3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25" dirty="0">
                <a:latin typeface="Arial"/>
                <a:cs typeface="Arial"/>
              </a:rPr>
              <a:t>4</a:t>
            </a:r>
            <a:r>
              <a:rPr sz="2000" b="1" spc="-285" dirty="0">
                <a:latin typeface="Arial"/>
                <a:cs typeface="Arial"/>
              </a:rPr>
              <a:t> </a:t>
            </a:r>
            <a:r>
              <a:rPr sz="3600" spc="-735" dirty="0">
                <a:latin typeface="Symbol"/>
                <a:cs typeface="Symbol"/>
              </a:rPr>
              <a:t></a:t>
            </a:r>
            <a:r>
              <a:rPr sz="3750" spc="-187" baseline="1111" dirty="0">
                <a:latin typeface="Symbol"/>
                <a:cs typeface="Symbol"/>
              </a:rPr>
              <a:t></a:t>
            </a:r>
            <a:r>
              <a:rPr sz="2000" b="1" spc="-25" dirty="0">
                <a:latin typeface="Arial"/>
                <a:cs typeface="Arial"/>
              </a:rPr>
              <a:t>4</a:t>
            </a:r>
            <a:r>
              <a:rPr sz="2000" b="1" spc="10" dirty="0">
                <a:latin typeface="Arial"/>
                <a:cs typeface="Arial"/>
              </a:rPr>
              <a:t>3</a:t>
            </a:r>
            <a:r>
              <a:rPr sz="2000" b="1" spc="-25" dirty="0">
                <a:latin typeface="Arial"/>
                <a:cs typeface="Arial"/>
              </a:rPr>
              <a:t>,4</a:t>
            </a:r>
            <a:r>
              <a:rPr sz="2000" b="1" spc="-20" dirty="0">
                <a:latin typeface="Arial"/>
                <a:cs typeface="Arial"/>
              </a:rPr>
              <a:t>7</a:t>
            </a:r>
            <a:r>
              <a:rPr sz="2000" b="1" spc="-114" dirty="0">
                <a:latin typeface="Arial"/>
                <a:cs typeface="Arial"/>
              </a:rPr>
              <a:t>1</a:t>
            </a:r>
            <a:r>
              <a:rPr sz="3750" spc="-52" baseline="1111" dirty="0">
                <a:latin typeface="Symbol"/>
                <a:cs typeface="Symbol"/>
              </a:rPr>
              <a:t></a:t>
            </a:r>
            <a:r>
              <a:rPr sz="3750" spc="-240" baseline="1111" dirty="0">
                <a:latin typeface="Symbol"/>
                <a:cs typeface="Symbol"/>
              </a:rPr>
              <a:t></a:t>
            </a:r>
            <a:r>
              <a:rPr sz="2000" b="1" spc="25" dirty="0">
                <a:latin typeface="Arial"/>
                <a:cs typeface="Arial"/>
              </a:rPr>
              <a:t>T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spc="25" dirty="0">
                <a:latin typeface="Symbol"/>
                <a:cs typeface="Symbol"/>
              </a:rPr>
              <a:t>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2</a:t>
            </a:r>
            <a:r>
              <a:rPr sz="2000" b="1" spc="-20" dirty="0">
                <a:latin typeface="Arial"/>
                <a:cs typeface="Arial"/>
              </a:rPr>
              <a:t>9</a:t>
            </a:r>
            <a:r>
              <a:rPr sz="2000" b="1" spc="40" dirty="0">
                <a:latin typeface="Arial"/>
                <a:cs typeface="Arial"/>
              </a:rPr>
              <a:t>8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40" dirty="0">
                <a:latin typeface="Arial"/>
                <a:cs typeface="Arial"/>
              </a:rPr>
              <a:t>5</a:t>
            </a:r>
            <a:r>
              <a:rPr sz="3750" spc="-217" baseline="1111" dirty="0">
                <a:latin typeface="Symbol"/>
                <a:cs typeface="Symbol"/>
              </a:rPr>
              <a:t></a:t>
            </a:r>
            <a:r>
              <a:rPr sz="3750" spc="-480" baseline="1111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Symbol"/>
                <a:cs typeface="Symbol"/>
              </a:rPr>
              <a:t>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3450" spc="-590" dirty="0">
                <a:latin typeface="Symbol"/>
                <a:cs typeface="Symbol"/>
              </a:rPr>
              <a:t></a:t>
            </a:r>
            <a:r>
              <a:rPr sz="2000" b="1" spc="15" dirty="0">
                <a:latin typeface="Arial"/>
                <a:cs typeface="Arial"/>
              </a:rPr>
              <a:t>4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7</a:t>
            </a:r>
            <a:r>
              <a:rPr sz="2000" b="1" spc="-20" dirty="0">
                <a:latin typeface="Arial"/>
                <a:cs typeface="Arial"/>
              </a:rPr>
              <a:t>5</a:t>
            </a:r>
            <a:r>
              <a:rPr sz="2000" b="1" spc="95" dirty="0">
                <a:latin typeface="Arial"/>
                <a:cs typeface="Arial"/>
              </a:rPr>
              <a:t>1</a:t>
            </a:r>
            <a:r>
              <a:rPr sz="2000" spc="25" dirty="0">
                <a:latin typeface="Symbol"/>
                <a:cs typeface="Symbol"/>
              </a:rPr>
              <a:t></a:t>
            </a:r>
            <a:r>
              <a:rPr sz="2000" spc="-254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50" dirty="0">
                <a:latin typeface="Arial"/>
                <a:cs typeface="Arial"/>
              </a:rPr>
              <a:t>0</a:t>
            </a:r>
            <a:r>
              <a:rPr sz="2100" spc="120" baseline="35714" dirty="0">
                <a:latin typeface="Symbol"/>
                <a:cs typeface="Symbol"/>
              </a:rPr>
              <a:t></a:t>
            </a:r>
            <a:r>
              <a:rPr sz="2100" b="1" spc="22" baseline="35714" dirty="0">
                <a:latin typeface="Arial"/>
                <a:cs typeface="Arial"/>
              </a:rPr>
              <a:t>3</a:t>
            </a:r>
            <a:r>
              <a:rPr sz="2100" b="1" spc="-127" baseline="35714" dirty="0">
                <a:latin typeface="Arial"/>
                <a:cs typeface="Arial"/>
              </a:rPr>
              <a:t> </a:t>
            </a:r>
            <a:r>
              <a:rPr sz="3450" spc="-450" dirty="0">
                <a:latin typeface="Symbol"/>
                <a:cs typeface="Symbol"/>
              </a:rPr>
              <a:t></a:t>
            </a:r>
            <a:r>
              <a:rPr sz="3450" spc="-620" dirty="0">
                <a:latin typeface="Symbol"/>
                <a:cs typeface="Symbol"/>
              </a:rPr>
              <a:t></a:t>
            </a:r>
            <a:r>
              <a:rPr sz="2000" b="1" spc="150" dirty="0">
                <a:latin typeface="Arial"/>
                <a:cs typeface="Arial"/>
              </a:rPr>
              <a:t>T</a:t>
            </a:r>
            <a:r>
              <a:rPr sz="2100" b="1" spc="22" baseline="35714" dirty="0">
                <a:latin typeface="Arial"/>
                <a:cs typeface="Arial"/>
              </a:rPr>
              <a:t>2</a:t>
            </a:r>
            <a:endParaRPr sz="2100" baseline="35714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708604" y="4854061"/>
            <a:ext cx="1440180" cy="5568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000" spc="25" dirty="0">
                <a:latin typeface="Symbol"/>
                <a:cs typeface="Symbol"/>
              </a:rPr>
              <a:t>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2</a:t>
            </a:r>
            <a:r>
              <a:rPr sz="2000" b="1" spc="-20" dirty="0">
                <a:latin typeface="Arial"/>
                <a:cs typeface="Arial"/>
              </a:rPr>
              <a:t>9</a:t>
            </a:r>
            <a:r>
              <a:rPr sz="2000" b="1" spc="40" dirty="0">
                <a:latin typeface="Arial"/>
                <a:cs typeface="Arial"/>
              </a:rPr>
              <a:t>8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35" dirty="0">
                <a:latin typeface="Arial"/>
                <a:cs typeface="Arial"/>
              </a:rPr>
              <a:t>5</a:t>
            </a:r>
            <a:r>
              <a:rPr sz="2100" b="1" spc="22" baseline="35714" dirty="0">
                <a:latin typeface="Arial"/>
                <a:cs typeface="Arial"/>
              </a:rPr>
              <a:t>2</a:t>
            </a:r>
            <a:r>
              <a:rPr sz="2100" b="1" spc="-120" baseline="35714" dirty="0">
                <a:latin typeface="Arial"/>
                <a:cs typeface="Arial"/>
              </a:rPr>
              <a:t> </a:t>
            </a:r>
            <a:r>
              <a:rPr sz="3450" spc="-275" dirty="0">
                <a:latin typeface="Symbol"/>
                <a:cs typeface="Symbol"/>
              </a:rPr>
              <a:t></a:t>
            </a:r>
            <a:r>
              <a:rPr sz="2000" spc="2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64529" y="5904201"/>
            <a:ext cx="10820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b="1" spc="-25" dirty="0">
                <a:latin typeface="Arial"/>
                <a:cs typeface="Arial"/>
              </a:rPr>
              <a:t>2</a:t>
            </a:r>
            <a:r>
              <a:rPr sz="2000" b="1" spc="-20" dirty="0">
                <a:latin typeface="Arial"/>
                <a:cs typeface="Arial"/>
              </a:rPr>
              <a:t>9</a:t>
            </a:r>
            <a:r>
              <a:rPr sz="2000" b="1" spc="40" dirty="0">
                <a:latin typeface="Arial"/>
                <a:cs typeface="Arial"/>
              </a:rPr>
              <a:t>8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dirty="0">
                <a:latin typeface="Arial"/>
                <a:cs typeface="Arial"/>
              </a:rPr>
              <a:t>5</a:t>
            </a:r>
            <a:r>
              <a:rPr sz="2000" b="1" spc="-225" dirty="0">
                <a:latin typeface="Arial"/>
                <a:cs typeface="Arial"/>
              </a:rPr>
              <a:t> </a:t>
            </a:r>
            <a:r>
              <a:rPr sz="3000" spc="112" baseline="38888" dirty="0">
                <a:latin typeface="Symbol"/>
                <a:cs typeface="Symbol"/>
              </a:rPr>
              <a:t></a:t>
            </a:r>
            <a:r>
              <a:rPr sz="3000" baseline="22222" dirty="0">
                <a:latin typeface="Symbol"/>
                <a:cs typeface="Symbol"/>
              </a:rPr>
              <a:t></a:t>
            </a:r>
            <a:endParaRPr sz="3000" baseline="22222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189904" y="5940488"/>
            <a:ext cx="2311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75" dirty="0">
                <a:latin typeface="Symbol"/>
                <a:cs typeface="Symbol"/>
              </a:rPr>
              <a:t></a:t>
            </a:r>
            <a:r>
              <a:rPr sz="3000" baseline="-2777" dirty="0">
                <a:latin typeface="Symbol"/>
                <a:cs typeface="Symbol"/>
              </a:rPr>
              <a:t></a:t>
            </a:r>
            <a:endParaRPr sz="3000" baseline="-2777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83754" y="5727907"/>
            <a:ext cx="37655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Symbol"/>
                <a:cs typeface="Symbol"/>
              </a:rPr>
              <a:t>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3000" b="1" baseline="-38888" dirty="0">
                <a:latin typeface="Arial"/>
                <a:cs typeface="Arial"/>
              </a:rPr>
              <a:t>T</a:t>
            </a:r>
            <a:endParaRPr sz="3000" baseline="-3888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09154" y="5940488"/>
            <a:ext cx="12318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Symbol"/>
                <a:cs typeface="Symbol"/>
              </a:rPr>
              <a:t>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154907" y="5528379"/>
            <a:ext cx="3729354" cy="553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2571750" algn="l"/>
                <a:tab pos="3015615" algn="l"/>
              </a:tabLst>
            </a:pPr>
            <a:r>
              <a:rPr sz="2000" dirty="0">
                <a:latin typeface="Symbol"/>
                <a:cs typeface="Symbol"/>
              </a:rPr>
              <a:t>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3450" spc="-135" dirty="0">
                <a:latin typeface="Symbol"/>
                <a:cs typeface="Symbol"/>
              </a:rPr>
              <a:t></a:t>
            </a:r>
            <a:r>
              <a:rPr sz="2000" b="1" spc="-135" dirty="0">
                <a:latin typeface="Arial"/>
                <a:cs typeface="Arial"/>
              </a:rPr>
              <a:t>0,645</a:t>
            </a:r>
            <a:r>
              <a:rPr sz="2000" b="1" spc="-18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-229" dirty="0">
                <a:latin typeface="Times New Roman"/>
                <a:cs typeface="Times New Roman"/>
              </a:rPr>
              <a:t> </a:t>
            </a:r>
            <a:r>
              <a:rPr sz="2000" b="1" spc="25" dirty="0">
                <a:latin typeface="Arial"/>
                <a:cs typeface="Arial"/>
              </a:rPr>
              <a:t>10</a:t>
            </a:r>
            <a:r>
              <a:rPr sz="2100" b="1" spc="37" baseline="35714" dirty="0">
                <a:latin typeface="Arial"/>
                <a:cs typeface="Arial"/>
              </a:rPr>
              <a:t>5</a:t>
            </a:r>
            <a:r>
              <a:rPr sz="2100" b="1" spc="-60" baseline="35714" dirty="0">
                <a:latin typeface="Arial"/>
                <a:cs typeface="Arial"/>
              </a:rPr>
              <a:t> </a:t>
            </a:r>
            <a:r>
              <a:rPr sz="3450" spc="-245" dirty="0">
                <a:latin typeface="Symbol"/>
                <a:cs typeface="Symbol"/>
              </a:rPr>
              <a:t></a:t>
            </a:r>
            <a:r>
              <a:rPr sz="3000" spc="-367" baseline="31944" dirty="0">
                <a:latin typeface="Symbol"/>
                <a:cs typeface="Symbol"/>
              </a:rPr>
              <a:t></a:t>
            </a:r>
            <a:r>
              <a:rPr sz="3000" spc="60" baseline="31944" dirty="0">
                <a:latin typeface="Times New Roman"/>
                <a:cs typeface="Times New Roman"/>
              </a:rPr>
              <a:t> </a:t>
            </a:r>
            <a:r>
              <a:rPr sz="3000" b="1" u="sng" baseline="3472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</a:t>
            </a:r>
            <a:r>
              <a:rPr sz="3000" b="1" spc="-44" baseline="34722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3000" u="sng" baseline="3472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3000" b="1" u="sng" baseline="3472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	</a:t>
            </a:r>
            <a:r>
              <a:rPr sz="3000" spc="52" baseline="31944" dirty="0">
                <a:latin typeface="Symbol"/>
                <a:cs typeface="Symbol"/>
              </a:rPr>
              <a:t></a:t>
            </a:r>
            <a:r>
              <a:rPr sz="3000" spc="52" baseline="34722" dirty="0">
                <a:latin typeface="Symbol"/>
                <a:cs typeface="Symbol"/>
              </a:rPr>
              <a:t></a:t>
            </a:r>
            <a:r>
              <a:rPr sz="3000" spc="172" baseline="3472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196845" y="6285991"/>
            <a:ext cx="14801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T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2066,3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5221" y="704474"/>
            <a:ext cx="7236459" cy="6032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sz="2400" spc="5" dirty="0"/>
              <a:t></a:t>
            </a:r>
            <a:r>
              <a:rPr sz="2400" spc="-275" dirty="0">
                <a:latin typeface="Times New Roman"/>
                <a:cs typeface="Times New Roman"/>
              </a:rPr>
              <a:t> </a:t>
            </a:r>
            <a:r>
              <a:rPr sz="2400" b="1" spc="25" dirty="0">
                <a:latin typeface="Times New Roman"/>
                <a:cs typeface="Times New Roman"/>
              </a:rPr>
              <a:t>80</a:t>
            </a:r>
            <a:r>
              <a:rPr sz="2400" b="1" spc="-65" dirty="0">
                <a:latin typeface="Times New Roman"/>
                <a:cs typeface="Times New Roman"/>
              </a:rPr>
              <a:t>2</a:t>
            </a:r>
            <a:r>
              <a:rPr sz="2400" b="1" spc="-5" dirty="0">
                <a:latin typeface="Times New Roman"/>
                <a:cs typeface="Times New Roman"/>
              </a:rPr>
              <a:t>.</a:t>
            </a:r>
            <a:r>
              <a:rPr sz="2400" b="1" spc="25" dirty="0">
                <a:latin typeface="Times New Roman"/>
                <a:cs typeface="Times New Roman"/>
              </a:rPr>
              <a:t>62</a:t>
            </a:r>
            <a:r>
              <a:rPr sz="2400" b="1" spc="5" dirty="0">
                <a:latin typeface="Times New Roman"/>
                <a:cs typeface="Times New Roman"/>
              </a:rPr>
              <a:t>5</a:t>
            </a:r>
            <a:r>
              <a:rPr sz="2400" b="1" spc="-295" dirty="0">
                <a:latin typeface="Times New Roman"/>
                <a:cs typeface="Times New Roman"/>
              </a:rPr>
              <a:t> </a:t>
            </a:r>
            <a:r>
              <a:rPr sz="2400" spc="5" dirty="0"/>
              <a:t>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8</a:t>
            </a:r>
            <a:r>
              <a:rPr sz="2400" b="1" spc="35" dirty="0">
                <a:latin typeface="Times New Roman"/>
                <a:cs typeface="Times New Roman"/>
              </a:rPr>
              <a:t>,</a:t>
            </a:r>
            <a:r>
              <a:rPr sz="2400" b="1" spc="25" dirty="0">
                <a:latin typeface="Times New Roman"/>
                <a:cs typeface="Times New Roman"/>
              </a:rPr>
              <a:t>31</a:t>
            </a:r>
            <a:r>
              <a:rPr sz="2400" b="1" spc="114" dirty="0">
                <a:latin typeface="Times New Roman"/>
                <a:cs typeface="Times New Roman"/>
              </a:rPr>
              <a:t>4</a:t>
            </a:r>
            <a:r>
              <a:rPr sz="3750" spc="-630" dirty="0"/>
              <a:t></a:t>
            </a:r>
            <a:r>
              <a:rPr sz="3000" spc="-204" dirty="0"/>
              <a:t></a:t>
            </a:r>
            <a:r>
              <a:rPr sz="2400" b="1" spc="25" dirty="0">
                <a:latin typeface="Times New Roman"/>
                <a:cs typeface="Times New Roman"/>
              </a:rPr>
              <a:t>4</a:t>
            </a:r>
            <a:r>
              <a:rPr sz="2400" b="1" spc="-30" dirty="0">
                <a:latin typeface="Times New Roman"/>
                <a:cs typeface="Times New Roman"/>
              </a:rPr>
              <a:t>3</a:t>
            </a:r>
            <a:r>
              <a:rPr sz="2400" b="1" spc="-5" dirty="0">
                <a:latin typeface="Times New Roman"/>
                <a:cs typeface="Times New Roman"/>
              </a:rPr>
              <a:t>,</a:t>
            </a:r>
            <a:r>
              <a:rPr sz="2400" b="1" spc="25" dirty="0">
                <a:latin typeface="Times New Roman"/>
                <a:cs typeface="Times New Roman"/>
              </a:rPr>
              <a:t>47</a:t>
            </a:r>
            <a:r>
              <a:rPr sz="2400" b="1" spc="-65" dirty="0">
                <a:latin typeface="Times New Roman"/>
                <a:cs typeface="Times New Roman"/>
              </a:rPr>
              <a:t>1</a:t>
            </a:r>
            <a:r>
              <a:rPr sz="3000" spc="-80" dirty="0"/>
              <a:t></a:t>
            </a:r>
            <a:r>
              <a:rPr sz="3000" spc="-200" dirty="0"/>
              <a:t></a:t>
            </a:r>
            <a:r>
              <a:rPr sz="2400" b="1" spc="5" dirty="0">
                <a:latin typeface="Times New Roman"/>
                <a:cs typeface="Times New Roman"/>
              </a:rPr>
              <a:t>T</a:t>
            </a:r>
            <a:r>
              <a:rPr sz="2400" b="1" spc="-225" dirty="0">
                <a:latin typeface="Times New Roman"/>
                <a:cs typeface="Times New Roman"/>
              </a:rPr>
              <a:t> </a:t>
            </a:r>
            <a:r>
              <a:rPr sz="2400" spc="5" dirty="0"/>
              <a:t>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b="1" spc="25" dirty="0">
                <a:latin typeface="Times New Roman"/>
                <a:cs typeface="Times New Roman"/>
              </a:rPr>
              <a:t>29</a:t>
            </a:r>
            <a:r>
              <a:rPr sz="2400" b="1" spc="-60" dirty="0">
                <a:latin typeface="Times New Roman"/>
                <a:cs typeface="Times New Roman"/>
              </a:rPr>
              <a:t>8</a:t>
            </a:r>
            <a:r>
              <a:rPr sz="2400" b="1" spc="-114" dirty="0">
                <a:latin typeface="Times New Roman"/>
                <a:cs typeface="Times New Roman"/>
              </a:rPr>
              <a:t>,</a:t>
            </a:r>
            <a:r>
              <a:rPr sz="2400" b="1" spc="25" dirty="0">
                <a:latin typeface="Times New Roman"/>
                <a:cs typeface="Times New Roman"/>
              </a:rPr>
              <a:t>1</a:t>
            </a:r>
            <a:r>
              <a:rPr sz="2400" b="1" spc="45" dirty="0">
                <a:latin typeface="Times New Roman"/>
                <a:cs typeface="Times New Roman"/>
              </a:rPr>
              <a:t>5</a:t>
            </a:r>
            <a:r>
              <a:rPr sz="3000" spc="-190" dirty="0"/>
              <a:t></a:t>
            </a:r>
            <a:r>
              <a:rPr sz="3000" spc="-475" dirty="0">
                <a:latin typeface="Times New Roman"/>
                <a:cs typeface="Times New Roman"/>
              </a:rPr>
              <a:t> </a:t>
            </a:r>
            <a:r>
              <a:rPr sz="2400" spc="5" dirty="0"/>
              <a:t>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3650" spc="-535" dirty="0"/>
              <a:t></a:t>
            </a:r>
            <a:r>
              <a:rPr sz="2400" b="1" dirty="0">
                <a:latin typeface="Times New Roman"/>
                <a:cs typeface="Times New Roman"/>
              </a:rPr>
              <a:t>4,</a:t>
            </a:r>
            <a:r>
              <a:rPr sz="2400" b="1" spc="25" dirty="0">
                <a:latin typeface="Times New Roman"/>
                <a:cs typeface="Times New Roman"/>
              </a:rPr>
              <a:t>75</a:t>
            </a:r>
            <a:r>
              <a:rPr sz="2400" b="1" spc="85" dirty="0">
                <a:latin typeface="Times New Roman"/>
                <a:cs typeface="Times New Roman"/>
              </a:rPr>
              <a:t>1</a:t>
            </a:r>
            <a:r>
              <a:rPr sz="2400" spc="5" dirty="0"/>
              <a:t></a:t>
            </a:r>
            <a:r>
              <a:rPr sz="2400" spc="-390" dirty="0">
                <a:latin typeface="Times New Roman"/>
                <a:cs typeface="Times New Roman"/>
              </a:rPr>
              <a:t> </a:t>
            </a:r>
            <a:r>
              <a:rPr sz="2400" b="1" spc="25" dirty="0">
                <a:latin typeface="Times New Roman"/>
                <a:cs typeface="Times New Roman"/>
              </a:rPr>
              <a:t>1</a:t>
            </a:r>
            <a:r>
              <a:rPr sz="2400" b="1" spc="55" dirty="0">
                <a:latin typeface="Times New Roman"/>
                <a:cs typeface="Times New Roman"/>
              </a:rPr>
              <a:t>0</a:t>
            </a:r>
            <a:r>
              <a:rPr sz="2100" spc="120" baseline="41666" dirty="0"/>
              <a:t></a:t>
            </a:r>
            <a:r>
              <a:rPr sz="2100" b="1" baseline="41666" dirty="0">
                <a:latin typeface="Times New Roman"/>
                <a:cs typeface="Times New Roman"/>
              </a:rPr>
              <a:t>3</a:t>
            </a:r>
            <a:r>
              <a:rPr sz="2100" b="1" spc="-7" baseline="41666" dirty="0">
                <a:latin typeface="Times New Roman"/>
                <a:cs typeface="Times New Roman"/>
              </a:rPr>
              <a:t> </a:t>
            </a:r>
            <a:r>
              <a:rPr sz="3650" spc="-385" dirty="0"/>
              <a:t></a:t>
            </a:r>
            <a:r>
              <a:rPr sz="3650" spc="-535" dirty="0"/>
              <a:t></a:t>
            </a:r>
            <a:r>
              <a:rPr sz="2400" b="1" spc="95" dirty="0">
                <a:latin typeface="Times New Roman"/>
                <a:cs typeface="Times New Roman"/>
              </a:rPr>
              <a:t>T</a:t>
            </a:r>
            <a:r>
              <a:rPr sz="2100" b="1" baseline="41666" dirty="0">
                <a:latin typeface="Times New Roman"/>
                <a:cs typeface="Times New Roman"/>
              </a:rPr>
              <a:t>2</a:t>
            </a:r>
            <a:endParaRPr sz="2100" baseline="41666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76559" y="721688"/>
            <a:ext cx="1567815" cy="582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latin typeface="Symbol"/>
                <a:cs typeface="Symbol"/>
              </a:rPr>
              <a:t>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b="1" spc="25" dirty="0">
                <a:latin typeface="Times New Roman"/>
                <a:cs typeface="Times New Roman"/>
              </a:rPr>
              <a:t>29</a:t>
            </a:r>
            <a:r>
              <a:rPr sz="2400" b="1" spc="-60" dirty="0">
                <a:latin typeface="Times New Roman"/>
                <a:cs typeface="Times New Roman"/>
              </a:rPr>
              <a:t>8</a:t>
            </a:r>
            <a:r>
              <a:rPr sz="2400" b="1" spc="-114" dirty="0">
                <a:latin typeface="Times New Roman"/>
                <a:cs typeface="Times New Roman"/>
              </a:rPr>
              <a:t>,</a:t>
            </a:r>
            <a:r>
              <a:rPr sz="2400" b="1" spc="25" dirty="0">
                <a:latin typeface="Times New Roman"/>
                <a:cs typeface="Times New Roman"/>
              </a:rPr>
              <a:t>1</a:t>
            </a:r>
            <a:r>
              <a:rPr sz="2400" b="1" spc="55" dirty="0">
                <a:latin typeface="Times New Roman"/>
                <a:cs typeface="Times New Roman"/>
              </a:rPr>
              <a:t>5</a:t>
            </a:r>
            <a:r>
              <a:rPr sz="2100" b="1" baseline="41666" dirty="0">
                <a:latin typeface="Times New Roman"/>
                <a:cs typeface="Times New Roman"/>
              </a:rPr>
              <a:t>2</a:t>
            </a:r>
            <a:r>
              <a:rPr sz="2100" b="1" spc="-7" baseline="41666" dirty="0">
                <a:latin typeface="Times New Roman"/>
                <a:cs typeface="Times New Roman"/>
              </a:rPr>
              <a:t> </a:t>
            </a:r>
            <a:r>
              <a:rPr sz="3650" spc="-240" dirty="0">
                <a:latin typeface="Symbol"/>
                <a:cs typeface="Symbol"/>
              </a:rPr>
              <a:t></a:t>
            </a:r>
            <a:r>
              <a:rPr sz="2400" spc="5" dirty="0">
                <a:latin typeface="Symbol"/>
                <a:cs typeface="Symbol"/>
              </a:rPr>
              <a:t>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2951" y="2004248"/>
            <a:ext cx="118427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400" b="1" spc="25" dirty="0">
                <a:latin typeface="Times New Roman"/>
                <a:cs typeface="Times New Roman"/>
              </a:rPr>
              <a:t>29</a:t>
            </a:r>
            <a:r>
              <a:rPr sz="2400" b="1" spc="-65" dirty="0">
                <a:latin typeface="Times New Roman"/>
                <a:cs typeface="Times New Roman"/>
              </a:rPr>
              <a:t>8</a:t>
            </a:r>
            <a:r>
              <a:rPr sz="2400" b="1" spc="-114" dirty="0">
                <a:latin typeface="Times New Roman"/>
                <a:cs typeface="Times New Roman"/>
              </a:rPr>
              <a:t>,</a:t>
            </a:r>
            <a:r>
              <a:rPr sz="2400" b="1" spc="25" dirty="0">
                <a:latin typeface="Times New Roman"/>
                <a:cs typeface="Times New Roman"/>
              </a:rPr>
              <a:t>1</a:t>
            </a:r>
            <a:r>
              <a:rPr sz="2400" b="1" spc="5" dirty="0">
                <a:latin typeface="Times New Roman"/>
                <a:cs typeface="Times New Roman"/>
              </a:rPr>
              <a:t>5</a:t>
            </a:r>
            <a:r>
              <a:rPr sz="2400" b="1" spc="-350" dirty="0">
                <a:latin typeface="Times New Roman"/>
                <a:cs typeface="Times New Roman"/>
              </a:rPr>
              <a:t> </a:t>
            </a:r>
            <a:r>
              <a:rPr sz="3600" spc="135" baseline="38194" dirty="0">
                <a:latin typeface="Symbol"/>
                <a:cs typeface="Symbol"/>
              </a:rPr>
              <a:t></a:t>
            </a:r>
            <a:r>
              <a:rPr sz="3600" spc="7" baseline="20833" dirty="0">
                <a:latin typeface="Symbol"/>
                <a:cs typeface="Symbol"/>
              </a:rPr>
              <a:t></a:t>
            </a:r>
            <a:endParaRPr sz="3600" baseline="20833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99455" y="2058034"/>
            <a:ext cx="27241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135" baseline="2314" dirty="0">
                <a:latin typeface="Symbol"/>
                <a:cs typeface="Symbol"/>
              </a:rPr>
              <a:t></a:t>
            </a:r>
            <a:r>
              <a:rPr sz="2400" spc="5" dirty="0">
                <a:latin typeface="Symbol"/>
                <a:cs typeface="Symbol"/>
              </a:rPr>
              <a:t>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6759" y="1796961"/>
            <a:ext cx="45085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400" spc="5" dirty="0">
                <a:latin typeface="Symbol"/>
                <a:cs typeface="Symbol"/>
              </a:rPr>
              <a:t></a:t>
            </a:r>
            <a:r>
              <a:rPr sz="2400" spc="-190" dirty="0">
                <a:latin typeface="Times New Roman"/>
                <a:cs typeface="Times New Roman"/>
              </a:rPr>
              <a:t> </a:t>
            </a:r>
            <a:r>
              <a:rPr sz="3600" b="1" spc="7" baseline="-38194" dirty="0">
                <a:latin typeface="Times New Roman"/>
                <a:cs typeface="Times New Roman"/>
              </a:rPr>
              <a:t>T</a:t>
            </a:r>
            <a:endParaRPr sz="3600" baseline="-38194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62159" y="2045646"/>
            <a:ext cx="14351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5" dirty="0">
                <a:latin typeface="Symbol"/>
                <a:cs typeface="Symbol"/>
              </a:rPr>
              <a:t>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63821" y="1614608"/>
            <a:ext cx="4964430" cy="5861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2818130" algn="l"/>
                <a:tab pos="3308985" algn="l"/>
              </a:tabLst>
            </a:pPr>
            <a:r>
              <a:rPr sz="2400" spc="5" dirty="0">
                <a:latin typeface="Symbol"/>
                <a:cs typeface="Symbol"/>
              </a:rPr>
              <a:t>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3650" spc="-535" dirty="0">
                <a:latin typeface="Symbol"/>
                <a:cs typeface="Symbol"/>
              </a:rPr>
              <a:t></a:t>
            </a:r>
            <a:r>
              <a:rPr sz="2400" b="1" dirty="0">
                <a:latin typeface="Times New Roman"/>
                <a:cs typeface="Times New Roman"/>
              </a:rPr>
              <a:t>0,</a:t>
            </a:r>
            <a:r>
              <a:rPr sz="2400" b="1" spc="25" dirty="0">
                <a:latin typeface="Times New Roman"/>
                <a:cs typeface="Times New Roman"/>
              </a:rPr>
              <a:t>64</a:t>
            </a:r>
            <a:r>
              <a:rPr sz="2400" b="1" spc="160" dirty="0">
                <a:latin typeface="Times New Roman"/>
                <a:cs typeface="Times New Roman"/>
              </a:rPr>
              <a:t>5</a:t>
            </a:r>
            <a:r>
              <a:rPr sz="2400" spc="5" dirty="0">
                <a:latin typeface="Symbol"/>
                <a:cs typeface="Symbol"/>
              </a:rPr>
              <a:t></a:t>
            </a:r>
            <a:r>
              <a:rPr sz="2400" spc="-390" dirty="0">
                <a:latin typeface="Times New Roman"/>
                <a:cs typeface="Times New Roman"/>
              </a:rPr>
              <a:t> </a:t>
            </a:r>
            <a:r>
              <a:rPr sz="2400" b="1" spc="25" dirty="0">
                <a:latin typeface="Times New Roman"/>
                <a:cs typeface="Times New Roman"/>
              </a:rPr>
              <a:t>1</a:t>
            </a:r>
            <a:r>
              <a:rPr sz="2400" b="1" spc="30" dirty="0">
                <a:latin typeface="Times New Roman"/>
                <a:cs typeface="Times New Roman"/>
              </a:rPr>
              <a:t>0</a:t>
            </a:r>
            <a:r>
              <a:rPr sz="2100" b="1" baseline="43650" dirty="0">
                <a:latin typeface="Times New Roman"/>
                <a:cs typeface="Times New Roman"/>
              </a:rPr>
              <a:t>5</a:t>
            </a:r>
            <a:r>
              <a:rPr sz="2100" b="1" spc="-15" baseline="43650" dirty="0">
                <a:latin typeface="Times New Roman"/>
                <a:cs typeface="Times New Roman"/>
              </a:rPr>
              <a:t> </a:t>
            </a:r>
            <a:r>
              <a:rPr sz="3650" spc="-425" dirty="0">
                <a:latin typeface="Symbol"/>
                <a:cs typeface="Symbol"/>
              </a:rPr>
              <a:t></a:t>
            </a:r>
            <a:r>
              <a:rPr sz="3600" spc="7" baseline="31250" dirty="0">
                <a:latin typeface="Symbol"/>
                <a:cs typeface="Symbol"/>
              </a:rPr>
              <a:t></a:t>
            </a:r>
            <a:r>
              <a:rPr sz="3600" spc="-7" baseline="31250" dirty="0">
                <a:latin typeface="Times New Roman"/>
                <a:cs typeface="Times New Roman"/>
              </a:rPr>
              <a:t> </a:t>
            </a:r>
            <a:r>
              <a:rPr sz="3600" b="1" u="sng" spc="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3600" b="1" spc="135" baseline="34722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Symbol"/>
                <a:cs typeface="Symbol"/>
              </a:rPr>
              <a:t>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3600" b="1" u="sng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3600" b="1" u="sng" spc="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3600" b="1" u="sng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600" b="1" spc="-450" baseline="34722" dirty="0">
                <a:latin typeface="Times New Roman"/>
                <a:cs typeface="Times New Roman"/>
              </a:rPr>
              <a:t> </a:t>
            </a:r>
            <a:r>
              <a:rPr sz="3600" spc="135" baseline="31250" dirty="0">
                <a:latin typeface="Symbol"/>
                <a:cs typeface="Symbol"/>
              </a:rPr>
              <a:t></a:t>
            </a:r>
            <a:r>
              <a:rPr sz="3600" spc="7" baseline="33564" dirty="0">
                <a:latin typeface="Symbol"/>
                <a:cs typeface="Symbol"/>
              </a:rPr>
              <a:t></a:t>
            </a:r>
            <a:r>
              <a:rPr sz="3600" spc="67" baseline="33564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Symbol"/>
                <a:cs typeface="Symbol"/>
              </a:rPr>
              <a:t>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f</a:t>
            </a:r>
            <a:r>
              <a:rPr sz="2400" b="1" spc="-295" dirty="0">
                <a:latin typeface="Times New Roman"/>
                <a:cs typeface="Times New Roman"/>
              </a:rPr>
              <a:t> </a:t>
            </a:r>
            <a:r>
              <a:rPr sz="3000" spc="-200" dirty="0">
                <a:latin typeface="Symbol"/>
                <a:cs typeface="Symbol"/>
              </a:rPr>
              <a:t></a:t>
            </a:r>
            <a:r>
              <a:rPr sz="2400" b="1" spc="80" dirty="0">
                <a:latin typeface="Times New Roman"/>
                <a:cs typeface="Times New Roman"/>
              </a:rPr>
              <a:t>T</a:t>
            </a:r>
            <a:r>
              <a:rPr sz="3000" spc="-190" dirty="0">
                <a:latin typeface="Symbol"/>
                <a:cs typeface="Symbol"/>
              </a:rPr>
              <a:t></a:t>
            </a:r>
            <a:r>
              <a:rPr sz="3000" spc="-33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Symbol"/>
                <a:cs typeface="Symbol"/>
              </a:rPr>
              <a:t>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b="1" spc="5" dirty="0">
                <a:latin typeface="Times New Roman"/>
                <a:cs typeface="Times New Roman"/>
              </a:rPr>
              <a:t>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60194" y="3150488"/>
            <a:ext cx="3104515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T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1000K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f(T)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-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514…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2000K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f(T)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-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34….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Kesimpulan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: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&gt;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2000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879850" y="1822450"/>
          <a:ext cx="4115435" cy="29813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1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3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95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T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f(T)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24"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500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-724035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950"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10" dirty="0">
                          <a:latin typeface="Arial"/>
                          <a:cs typeface="Arial"/>
                        </a:rPr>
                        <a:t>1000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-514238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24"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10" dirty="0">
                          <a:latin typeface="Arial"/>
                          <a:cs typeface="Arial"/>
                        </a:rPr>
                        <a:t>2000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-34588.4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950"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10" dirty="0">
                          <a:latin typeface="Arial"/>
                          <a:cs typeface="Arial"/>
                        </a:rPr>
                        <a:t>2066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-143.422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824"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2066.274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0.033162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28600"/>
            <a:ext cx="6191202" cy="64499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204416" rIns="0" bIns="0" rtlCol="0">
            <a:spAutoFit/>
          </a:bodyPr>
          <a:lstStyle/>
          <a:p>
            <a:pPr marL="71401">
              <a:spcBef>
                <a:spcPts val="1610"/>
              </a:spcBef>
            </a:pPr>
            <a:r>
              <a:rPr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Macam-</a:t>
            </a:r>
            <a:r>
              <a:rPr lang="en-US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i="0" dirty="0" err="1">
                <a:latin typeface="Arial" panose="020B0604020202020204" pitchFamily="34" charset="0"/>
                <a:cs typeface="Arial" panose="020B0604020202020204" pitchFamily="34" charset="0"/>
              </a:rPr>
              <a:t>acam</a:t>
            </a:r>
            <a:r>
              <a:rPr i="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i="0" spc="-9" dirty="0" err="1">
                <a:latin typeface="Arial" panose="020B0604020202020204" pitchFamily="34" charset="0"/>
                <a:cs typeface="Arial" panose="020B0604020202020204" pitchFamily="34" charset="0"/>
              </a:rPr>
              <a:t>anas</a:t>
            </a:r>
            <a:endParaRPr i="0" spc="-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6800" y="1143000"/>
            <a:ext cx="9448800" cy="2285389"/>
          </a:xfrm>
          <a:prstGeom prst="rect">
            <a:avLst/>
          </a:prstGeom>
        </p:spPr>
        <p:txBody>
          <a:bodyPr vert="horz" wrap="square" lIns="0" tIns="78887" rIns="0" bIns="0" rtlCol="0">
            <a:spAutoFit/>
          </a:bodyPr>
          <a:lstStyle/>
          <a:p>
            <a:pPr marL="263725" indent="-253360">
              <a:spcBef>
                <a:spcPts val="621"/>
              </a:spcBef>
              <a:buSzPct val="95918"/>
              <a:buFont typeface="Wingdings"/>
              <a:buChar char=""/>
              <a:tabLst>
                <a:tab pos="263725" algn="l"/>
              </a:tabLst>
            </a:pPr>
            <a:r>
              <a:rPr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b="1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ensible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z="2000" b="1" spc="-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b="1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sz="2000" b="1" spc="-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sz="2000" b="1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9" dirty="0">
                <a:latin typeface="Arial" panose="020B0604020202020204" pitchFamily="34" charset="0"/>
                <a:cs typeface="Arial" panose="020B0604020202020204" pitchFamily="34" charset="0"/>
              </a:rPr>
              <a:t>suhunya.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3475" marR="4607" indent="-182534">
              <a:lnSpc>
                <a:spcPts val="2403"/>
              </a:lnSpc>
              <a:spcBef>
                <a:spcPts val="830"/>
              </a:spcBef>
              <a:buSzPct val="95918"/>
              <a:buFont typeface="Wingdings"/>
              <a:buChar char=""/>
              <a:tabLst>
                <a:tab pos="193475" algn="l"/>
                <a:tab pos="328216" algn="l"/>
              </a:tabLst>
            </a:pP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b="1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63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aten</a:t>
            </a:r>
            <a:r>
              <a:rPr lang="en-US" sz="2000" b="1" spc="-36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b="1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sz="2000" b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sz="2000" b="1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fase</a:t>
            </a:r>
            <a:r>
              <a:rPr sz="2000" b="1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sz="2000" b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8" dirty="0">
                <a:latin typeface="Arial" panose="020B0604020202020204" pitchFamily="34" charset="0"/>
                <a:cs typeface="Arial" panose="020B0604020202020204" pitchFamily="34" charset="0"/>
              </a:rPr>
              <a:t>suhu </a:t>
            </a:r>
            <a:r>
              <a:rPr sz="2000" b="1" spc="-9" dirty="0">
                <a:latin typeface="Arial" panose="020B0604020202020204" pitchFamily="34" charset="0"/>
                <a:cs typeface="Arial" panose="020B0604020202020204" pitchFamily="34" charset="0"/>
              </a:rPr>
              <a:t>tetap.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0999" indent="-269483">
              <a:spcBef>
                <a:spcPts val="503"/>
              </a:spcBef>
              <a:buAutoNum type="alphaLcPeriod"/>
              <a:tabLst>
                <a:tab pos="280999" algn="l"/>
                <a:tab pos="4229959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peleburan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fase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padat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	menjadi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cair).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4819" indent="-283302">
              <a:spcBef>
                <a:spcPts val="530"/>
              </a:spcBef>
              <a:buAutoNum type="alphaLcPeriod"/>
              <a:tabLst>
                <a:tab pos="294819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sublimasi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000" spc="-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fase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padat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gas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3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028" indent="-254512">
              <a:spcBef>
                <a:spcPts val="535"/>
              </a:spcBef>
              <a:buAutoNum type="alphaLcPeriod"/>
              <a:tabLst>
                <a:tab pos="266028" algn="l"/>
                <a:tab pos="5032649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kondensasi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fase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gas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	cair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3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4819" indent="-283302">
              <a:spcBef>
                <a:spcPts val="530"/>
              </a:spcBef>
              <a:buAutoNum type="alphaLcPeriod"/>
              <a:tabLst>
                <a:tab pos="294819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penguapan</a:t>
            </a:r>
            <a:r>
              <a:rPr sz="2000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(dari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fase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cair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sz="2000" spc="-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gas).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22681BE8-DFBD-4EC9-934C-B023439C728B}"/>
              </a:ext>
            </a:extLst>
          </p:cNvPr>
          <p:cNvSpPr txBox="1"/>
          <p:nvPr/>
        </p:nvSpPr>
        <p:spPr>
          <a:xfrm>
            <a:off x="1066800" y="3624813"/>
            <a:ext cx="10439400" cy="2090187"/>
          </a:xfrm>
          <a:prstGeom prst="rect">
            <a:avLst/>
          </a:prstGeom>
        </p:spPr>
        <p:txBody>
          <a:bodyPr vert="horz" wrap="square" lIns="0" tIns="50672" rIns="0" bIns="0" rtlCol="0">
            <a:spAutoFit/>
          </a:bodyPr>
          <a:lstStyle/>
          <a:p>
            <a:pPr marL="352689" marR="4607" indent="-342900">
              <a:lnSpc>
                <a:spcPts val="2403"/>
              </a:lnSpc>
              <a:spcBef>
                <a:spcPts val="399"/>
              </a:spcBef>
              <a:buSzPct val="95918"/>
              <a:buFont typeface="Wingdings" panose="05000000000000000000" pitchFamily="2" charset="2"/>
              <a:buChar char="q"/>
              <a:tabLst>
                <a:tab pos="193475" algn="l"/>
                <a:tab pos="263149" algn="l"/>
              </a:tabLst>
            </a:pPr>
            <a:r>
              <a:rPr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b="1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z="2000" b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8" dirty="0">
                <a:latin typeface="Arial" panose="020B0604020202020204" pitchFamily="34" charset="0"/>
                <a:cs typeface="Arial" panose="020B0604020202020204" pitchFamily="34" charset="0"/>
              </a:rPr>
              <a:t>atau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sz="2000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proses</a:t>
            </a:r>
            <a:r>
              <a:rPr sz="2000" spc="-7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yang</a:t>
            </a:r>
            <a:r>
              <a:rPr sz="2000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melibatkan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 err="1">
                <a:latin typeface="Arial" panose="020B0604020202020204" pitchFamily="34" charset="0"/>
                <a:cs typeface="Arial" panose="020B0604020202020204" pitchFamily="34" charset="0"/>
              </a:rPr>
              <a:t>kimia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/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Macam-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sz="2000" spc="-2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  <a:r>
              <a:rPr sz="2000" spc="-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sz="2000" spc="-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7526" indent="-376009">
              <a:spcBef>
                <a:spcPts val="530"/>
              </a:spcBef>
              <a:buAutoNum type="alphaLcPeriod"/>
              <a:tabLst>
                <a:tab pos="387526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Heat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reaction.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7526" indent="-376009">
              <a:spcBef>
                <a:spcPts val="535"/>
              </a:spcBef>
              <a:buAutoNum type="alphaLcPeriod"/>
              <a:tabLst>
                <a:tab pos="387526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Heat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formation.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7526" indent="-376009">
              <a:spcBef>
                <a:spcPts val="535"/>
              </a:spcBef>
              <a:buAutoNum type="alphaLcPeriod"/>
              <a:tabLst>
                <a:tab pos="387526" algn="l"/>
              </a:tabLst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Heat</a:t>
            </a:r>
            <a:r>
              <a:rPr sz="2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9" dirty="0">
                <a:latin typeface="Arial" panose="020B0604020202020204" pitchFamily="34" charset="0"/>
                <a:cs typeface="Arial" panose="020B0604020202020204" pitchFamily="34" charset="0"/>
              </a:rPr>
              <a:t>combustion.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2045" y="390220"/>
            <a:ext cx="228473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FF0000"/>
                </a:solidFill>
                <a:latin typeface="Arial MT"/>
                <a:cs typeface="Arial MT"/>
              </a:rPr>
              <a:t>CONTOH</a:t>
            </a:r>
            <a:r>
              <a:rPr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pc="-5" dirty="0">
                <a:solidFill>
                  <a:srgbClr val="FF0000"/>
                </a:solidFill>
                <a:latin typeface="Arial MT"/>
                <a:cs typeface="Arial MT"/>
              </a:rPr>
              <a:t>SOAL</a:t>
            </a:r>
            <a:r>
              <a:rPr spc="-1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dirty="0">
                <a:solidFill>
                  <a:srgbClr val="FF0000"/>
                </a:solidFill>
                <a:latin typeface="Arial MT"/>
                <a:cs typeface="Arial MT"/>
              </a:rPr>
              <a:t>4.8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0" y="1066800"/>
            <a:ext cx="908304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2045" y="414654"/>
            <a:ext cx="2725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  <a:latin typeface="Arial MT"/>
                <a:cs typeface="Arial MT"/>
              </a:rPr>
              <a:t>PENYELESAIAN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07794" y="1168653"/>
            <a:ext cx="8547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 MT"/>
                <a:cs typeface="Arial MT"/>
              </a:rPr>
              <a:t>B</a:t>
            </a:r>
            <a:r>
              <a:rPr sz="2400" spc="-15" dirty="0">
                <a:latin typeface="Arial MT"/>
                <a:cs typeface="Arial MT"/>
              </a:rPr>
              <a:t>a</a:t>
            </a:r>
            <a:r>
              <a:rPr sz="2400" dirty="0">
                <a:latin typeface="Arial MT"/>
                <a:cs typeface="Arial MT"/>
              </a:rPr>
              <a:t>sis: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37585" y="1092834"/>
            <a:ext cx="1477010" cy="90931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92100" indent="-254635">
              <a:lnSpc>
                <a:spcPct val="100000"/>
              </a:lnSpc>
              <a:spcBef>
                <a:spcPts val="695"/>
              </a:spcBef>
              <a:buAutoNum type="arabicPlain"/>
              <a:tabLst>
                <a:tab pos="292735" algn="l"/>
              </a:tabLst>
            </a:pPr>
            <a:r>
              <a:rPr sz="2400" spc="-5" dirty="0">
                <a:latin typeface="Arial MT"/>
                <a:cs typeface="Arial MT"/>
              </a:rPr>
              <a:t>mol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CH</a:t>
            </a:r>
            <a:r>
              <a:rPr sz="2400" spc="-7" baseline="-20833" dirty="0">
                <a:latin typeface="Arial MT"/>
                <a:cs typeface="Arial MT"/>
              </a:rPr>
              <a:t>4</a:t>
            </a:r>
            <a:endParaRPr sz="2400" baseline="-20833">
              <a:latin typeface="Arial MT"/>
              <a:cs typeface="Arial MT"/>
            </a:endParaRPr>
          </a:p>
          <a:p>
            <a:pPr marL="292100" indent="-254635">
              <a:lnSpc>
                <a:spcPct val="100000"/>
              </a:lnSpc>
              <a:spcBef>
                <a:spcPts val="600"/>
              </a:spcBef>
              <a:buAutoNum type="arabicPlain"/>
              <a:tabLst>
                <a:tab pos="292735" algn="l"/>
              </a:tabLst>
            </a:pPr>
            <a:r>
              <a:rPr sz="2400" dirty="0">
                <a:latin typeface="Arial MT"/>
                <a:cs typeface="Arial MT"/>
              </a:rPr>
              <a:t>mol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H</a:t>
            </a:r>
            <a:r>
              <a:rPr sz="2400" spc="-7" baseline="-20833" dirty="0">
                <a:latin typeface="Arial MT"/>
                <a:cs typeface="Arial MT"/>
              </a:rPr>
              <a:t>2</a:t>
            </a:r>
            <a:r>
              <a:rPr sz="2400" spc="-5" dirty="0">
                <a:latin typeface="Arial MT"/>
                <a:cs typeface="Arial MT"/>
              </a:rPr>
              <a:t>O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82394" y="2344240"/>
            <a:ext cx="5471160" cy="1059180"/>
          </a:xfrm>
          <a:prstGeom prst="rect">
            <a:avLst/>
          </a:prstGeom>
        </p:spPr>
        <p:txBody>
          <a:bodyPr vert="horz" wrap="square" lIns="0" tIns="1631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85"/>
              </a:spcBef>
            </a:pPr>
            <a:r>
              <a:rPr sz="2400" spc="-5" dirty="0">
                <a:latin typeface="Arial MT"/>
                <a:cs typeface="Arial MT"/>
              </a:rPr>
              <a:t>Reaksi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utama:</a:t>
            </a:r>
            <a:endParaRPr sz="2400">
              <a:latin typeface="Arial MT"/>
              <a:cs typeface="Arial MT"/>
            </a:endParaRPr>
          </a:p>
          <a:p>
            <a:pPr marL="1193165">
              <a:lnSpc>
                <a:spcPct val="100000"/>
              </a:lnSpc>
              <a:spcBef>
                <a:spcPts val="1190"/>
              </a:spcBef>
            </a:pPr>
            <a:r>
              <a:rPr sz="3600" spc="-7" baseline="13888" dirty="0">
                <a:latin typeface="Arial MT"/>
                <a:cs typeface="Arial MT"/>
              </a:rPr>
              <a:t>CH</a:t>
            </a:r>
            <a:r>
              <a:rPr sz="1600" spc="-5" dirty="0">
                <a:latin typeface="Arial MT"/>
                <a:cs typeface="Arial MT"/>
              </a:rPr>
              <a:t>4(g)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3600" baseline="13888" dirty="0">
                <a:latin typeface="Arial MT"/>
                <a:cs typeface="Arial MT"/>
              </a:rPr>
              <a:t>+</a:t>
            </a:r>
            <a:r>
              <a:rPr sz="3600" spc="-15" baseline="13888" dirty="0">
                <a:latin typeface="Arial MT"/>
                <a:cs typeface="Arial MT"/>
              </a:rPr>
              <a:t> </a:t>
            </a:r>
            <a:r>
              <a:rPr sz="3600" spc="-7" baseline="13888" dirty="0">
                <a:latin typeface="Arial MT"/>
                <a:cs typeface="Arial MT"/>
              </a:rPr>
              <a:t>H</a:t>
            </a:r>
            <a:r>
              <a:rPr sz="1600" spc="-5" dirty="0">
                <a:latin typeface="Arial MT"/>
                <a:cs typeface="Arial MT"/>
              </a:rPr>
              <a:t>2</a:t>
            </a:r>
            <a:r>
              <a:rPr sz="3600" spc="-7" baseline="13888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(g)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3600" baseline="13888" dirty="0">
                <a:latin typeface="Symbol"/>
                <a:cs typeface="Symbol"/>
              </a:rPr>
              <a:t></a:t>
            </a:r>
            <a:r>
              <a:rPr sz="3600" spc="60" baseline="13888" dirty="0">
                <a:latin typeface="Times New Roman"/>
                <a:cs typeface="Times New Roman"/>
              </a:rPr>
              <a:t> </a:t>
            </a:r>
            <a:r>
              <a:rPr sz="3600" spc="-7" baseline="13888" dirty="0">
                <a:latin typeface="Arial MT"/>
                <a:cs typeface="Arial MT"/>
              </a:rPr>
              <a:t>CO</a:t>
            </a:r>
            <a:r>
              <a:rPr sz="1600" spc="-5" dirty="0">
                <a:latin typeface="Arial MT"/>
                <a:cs typeface="Arial MT"/>
              </a:rPr>
              <a:t>(g)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3600" baseline="13888" dirty="0">
                <a:latin typeface="Arial MT"/>
                <a:cs typeface="Arial MT"/>
              </a:rPr>
              <a:t>+</a:t>
            </a:r>
            <a:r>
              <a:rPr sz="3600" spc="-15" baseline="13888" dirty="0">
                <a:latin typeface="Arial MT"/>
                <a:cs typeface="Arial MT"/>
              </a:rPr>
              <a:t> </a:t>
            </a:r>
            <a:r>
              <a:rPr sz="3600" spc="-7" baseline="13888" dirty="0">
                <a:latin typeface="Arial MT"/>
                <a:cs typeface="Arial MT"/>
              </a:rPr>
              <a:t>3H</a:t>
            </a:r>
            <a:r>
              <a:rPr sz="1600" spc="-5" dirty="0">
                <a:latin typeface="Arial MT"/>
                <a:cs typeface="Arial MT"/>
              </a:rPr>
              <a:t>2(g)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09229" y="2936570"/>
            <a:ext cx="3987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(1)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82394" y="3670247"/>
            <a:ext cx="5317490" cy="1059180"/>
          </a:xfrm>
          <a:prstGeom prst="rect">
            <a:avLst/>
          </a:prstGeom>
        </p:spPr>
        <p:txBody>
          <a:bodyPr vert="horz" wrap="square" lIns="0" tIns="1631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85"/>
              </a:spcBef>
            </a:pPr>
            <a:r>
              <a:rPr sz="2400" spc="-5" dirty="0">
                <a:latin typeface="Arial MT"/>
                <a:cs typeface="Arial MT"/>
              </a:rPr>
              <a:t>Reaksi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samping:</a:t>
            </a:r>
            <a:endParaRPr sz="2400">
              <a:latin typeface="Arial MT"/>
              <a:cs typeface="Arial MT"/>
            </a:endParaRPr>
          </a:p>
          <a:p>
            <a:pPr marL="1193165">
              <a:lnSpc>
                <a:spcPct val="100000"/>
              </a:lnSpc>
              <a:spcBef>
                <a:spcPts val="1190"/>
              </a:spcBef>
            </a:pPr>
            <a:r>
              <a:rPr sz="3600" spc="-7" baseline="13888" dirty="0">
                <a:latin typeface="Arial MT"/>
                <a:cs typeface="Arial MT"/>
              </a:rPr>
              <a:t>CO</a:t>
            </a:r>
            <a:r>
              <a:rPr sz="1600" spc="-5" dirty="0">
                <a:latin typeface="Arial MT"/>
                <a:cs typeface="Arial MT"/>
              </a:rPr>
              <a:t>(g)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3600" baseline="13888" dirty="0">
                <a:latin typeface="Arial MT"/>
                <a:cs typeface="Arial MT"/>
              </a:rPr>
              <a:t>+</a:t>
            </a:r>
            <a:r>
              <a:rPr sz="3600" spc="-15" baseline="13888" dirty="0">
                <a:latin typeface="Arial MT"/>
                <a:cs typeface="Arial MT"/>
              </a:rPr>
              <a:t> </a:t>
            </a:r>
            <a:r>
              <a:rPr sz="3600" spc="-7" baseline="13888" dirty="0">
                <a:latin typeface="Arial MT"/>
                <a:cs typeface="Arial MT"/>
              </a:rPr>
              <a:t>H</a:t>
            </a:r>
            <a:r>
              <a:rPr sz="1600" spc="-5" dirty="0">
                <a:latin typeface="Arial MT"/>
                <a:cs typeface="Arial MT"/>
              </a:rPr>
              <a:t>2</a:t>
            </a:r>
            <a:r>
              <a:rPr sz="3600" spc="-7" baseline="13888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(g)</a:t>
            </a:r>
            <a:r>
              <a:rPr sz="1600" spc="215" dirty="0">
                <a:latin typeface="Arial MT"/>
                <a:cs typeface="Arial MT"/>
              </a:rPr>
              <a:t> </a:t>
            </a:r>
            <a:r>
              <a:rPr sz="3600" baseline="13888" dirty="0">
                <a:latin typeface="Symbol"/>
                <a:cs typeface="Symbol"/>
              </a:rPr>
              <a:t></a:t>
            </a:r>
            <a:r>
              <a:rPr sz="3600" spc="60" baseline="13888" dirty="0">
                <a:latin typeface="Times New Roman"/>
                <a:cs typeface="Times New Roman"/>
              </a:rPr>
              <a:t> </a:t>
            </a:r>
            <a:r>
              <a:rPr sz="3600" spc="-7" baseline="13888" dirty="0">
                <a:latin typeface="Arial MT"/>
                <a:cs typeface="Arial MT"/>
              </a:rPr>
              <a:t>CO</a:t>
            </a:r>
            <a:r>
              <a:rPr sz="1600" spc="-5" dirty="0">
                <a:latin typeface="Arial MT"/>
                <a:cs typeface="Arial MT"/>
              </a:rPr>
              <a:t>2(g)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3600" baseline="13888" dirty="0">
                <a:latin typeface="Arial MT"/>
                <a:cs typeface="Arial MT"/>
              </a:rPr>
              <a:t>+</a:t>
            </a:r>
            <a:r>
              <a:rPr sz="3600" spc="-15" baseline="13888" dirty="0">
                <a:latin typeface="Arial MT"/>
                <a:cs typeface="Arial MT"/>
              </a:rPr>
              <a:t> </a:t>
            </a:r>
            <a:r>
              <a:rPr sz="3600" spc="-7" baseline="13888" dirty="0">
                <a:latin typeface="Arial MT"/>
                <a:cs typeface="Arial MT"/>
              </a:rPr>
              <a:t>H</a:t>
            </a:r>
            <a:r>
              <a:rPr sz="1600" spc="-5" dirty="0">
                <a:latin typeface="Arial MT"/>
                <a:cs typeface="Arial MT"/>
              </a:rPr>
              <a:t>2(g)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09229" y="4262704"/>
            <a:ext cx="3987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(2)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906587" y="2017712"/>
          <a:ext cx="8307703" cy="2921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6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10" dirty="0">
                          <a:latin typeface="Symbol"/>
                          <a:cs typeface="Symbol"/>
                        </a:rPr>
                        <a:t>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i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3000" spc="15" baseline="13888" dirty="0">
                          <a:latin typeface="Symbol"/>
                          <a:cs typeface="Symbol"/>
                        </a:rPr>
                        <a:t></a:t>
                      </a:r>
                      <a:r>
                        <a:rPr sz="3000" b="1" spc="15" baseline="13888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3000" spc="15" baseline="13888" dirty="0">
                          <a:latin typeface="Symbol"/>
                          <a:cs typeface="Symbol"/>
                        </a:rPr>
                        <a:t></a:t>
                      </a:r>
                      <a:r>
                        <a:rPr sz="1300" b="1" spc="10" dirty="0">
                          <a:latin typeface="Arial"/>
                          <a:cs typeface="Arial"/>
                        </a:rPr>
                        <a:t>f298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950" b="1" spc="202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950" b="1" spc="202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-5</a:t>
                      </a:r>
                      <a:r>
                        <a:rPr sz="1950" b="1" spc="202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10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4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74.520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1,702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9,081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2,164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241.818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3,470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1,450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0,121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CO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5" dirty="0">
                          <a:latin typeface="Arial"/>
                          <a:cs typeface="Arial"/>
                        </a:rPr>
                        <a:t>110.525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3,376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0,557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0,031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3,249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0,422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0,083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7794" y="862329"/>
            <a:ext cx="174561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Reaksi</a:t>
            </a:r>
            <a:r>
              <a:rPr sz="2800" spc="-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(1):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25975" y="949198"/>
            <a:ext cx="50285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4200" baseline="13888" dirty="0">
                <a:latin typeface="Arial MT"/>
                <a:cs typeface="Arial MT"/>
              </a:rPr>
              <a:t>CH</a:t>
            </a:r>
            <a:r>
              <a:rPr sz="1850" dirty="0">
                <a:latin typeface="Arial MT"/>
                <a:cs typeface="Arial MT"/>
              </a:rPr>
              <a:t>4(g)</a:t>
            </a:r>
            <a:r>
              <a:rPr sz="1850" spc="260" dirty="0">
                <a:latin typeface="Arial MT"/>
                <a:cs typeface="Arial MT"/>
              </a:rPr>
              <a:t> </a:t>
            </a:r>
            <a:r>
              <a:rPr sz="4200" spc="-7" baseline="13888" dirty="0">
                <a:latin typeface="Arial MT"/>
                <a:cs typeface="Arial MT"/>
              </a:rPr>
              <a:t>+</a:t>
            </a:r>
            <a:r>
              <a:rPr sz="4200" spc="-15" baseline="13888" dirty="0">
                <a:latin typeface="Arial MT"/>
                <a:cs typeface="Arial MT"/>
              </a:rPr>
              <a:t> </a:t>
            </a:r>
            <a:r>
              <a:rPr sz="4200" baseline="13888" dirty="0">
                <a:latin typeface="Arial MT"/>
                <a:cs typeface="Arial MT"/>
              </a:rPr>
              <a:t>H</a:t>
            </a:r>
            <a:r>
              <a:rPr sz="1850" dirty="0">
                <a:latin typeface="Arial MT"/>
                <a:cs typeface="Arial MT"/>
              </a:rPr>
              <a:t>2</a:t>
            </a:r>
            <a:r>
              <a:rPr sz="4200" baseline="13888" dirty="0">
                <a:latin typeface="Arial MT"/>
                <a:cs typeface="Arial MT"/>
              </a:rPr>
              <a:t>O</a:t>
            </a:r>
            <a:r>
              <a:rPr sz="1850" dirty="0">
                <a:latin typeface="Arial MT"/>
                <a:cs typeface="Arial MT"/>
              </a:rPr>
              <a:t>(g)</a:t>
            </a:r>
            <a:r>
              <a:rPr sz="1850" spc="265" dirty="0">
                <a:latin typeface="Arial MT"/>
                <a:cs typeface="Arial MT"/>
              </a:rPr>
              <a:t> </a:t>
            </a:r>
            <a:r>
              <a:rPr sz="4200" spc="-7" baseline="13888" dirty="0">
                <a:latin typeface="Symbol"/>
                <a:cs typeface="Symbol"/>
              </a:rPr>
              <a:t></a:t>
            </a:r>
            <a:r>
              <a:rPr sz="4200" spc="112" baseline="13888" dirty="0">
                <a:latin typeface="Times New Roman"/>
                <a:cs typeface="Times New Roman"/>
              </a:rPr>
              <a:t> </a:t>
            </a:r>
            <a:r>
              <a:rPr sz="4200" baseline="13888" dirty="0">
                <a:latin typeface="Arial MT"/>
                <a:cs typeface="Arial MT"/>
              </a:rPr>
              <a:t>CO</a:t>
            </a:r>
            <a:r>
              <a:rPr sz="1850" dirty="0">
                <a:latin typeface="Arial MT"/>
                <a:cs typeface="Arial MT"/>
              </a:rPr>
              <a:t>(g)</a:t>
            </a:r>
            <a:r>
              <a:rPr sz="1850" spc="270" dirty="0">
                <a:latin typeface="Arial MT"/>
                <a:cs typeface="Arial MT"/>
              </a:rPr>
              <a:t> </a:t>
            </a:r>
            <a:r>
              <a:rPr sz="4200" spc="-7" baseline="13888" dirty="0">
                <a:latin typeface="Arial MT"/>
                <a:cs typeface="Arial MT"/>
              </a:rPr>
              <a:t>+</a:t>
            </a:r>
            <a:r>
              <a:rPr sz="4200" spc="-15" baseline="13888" dirty="0">
                <a:latin typeface="Arial MT"/>
                <a:cs typeface="Arial MT"/>
              </a:rPr>
              <a:t> </a:t>
            </a:r>
            <a:r>
              <a:rPr sz="4200" spc="7" baseline="13888" dirty="0">
                <a:latin typeface="Arial MT"/>
                <a:cs typeface="Arial MT"/>
              </a:rPr>
              <a:t>3H</a:t>
            </a:r>
            <a:r>
              <a:rPr sz="1850" spc="5" dirty="0">
                <a:latin typeface="Arial MT"/>
                <a:cs typeface="Arial MT"/>
              </a:rPr>
              <a:t>2(g)</a:t>
            </a:r>
            <a:endParaRPr sz="1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906587" y="1636712"/>
          <a:ext cx="8307703" cy="2921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6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10" dirty="0">
                          <a:latin typeface="Symbol"/>
                          <a:cs typeface="Symbol"/>
                        </a:rPr>
                        <a:t>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i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3000" spc="15" baseline="13888" dirty="0">
                          <a:latin typeface="Symbol"/>
                          <a:cs typeface="Symbol"/>
                        </a:rPr>
                        <a:t></a:t>
                      </a:r>
                      <a:r>
                        <a:rPr sz="3000" b="1" spc="15" baseline="13888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3000" spc="15" baseline="13888" dirty="0">
                          <a:latin typeface="Symbol"/>
                          <a:cs typeface="Symbol"/>
                        </a:rPr>
                        <a:t></a:t>
                      </a:r>
                      <a:r>
                        <a:rPr sz="1300" b="1" spc="10" dirty="0">
                          <a:latin typeface="Arial"/>
                          <a:cs typeface="Arial"/>
                        </a:rPr>
                        <a:t>f298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-5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CO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393.509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5,547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1,045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1,157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3,249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0,422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0,083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241.818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3,470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1,450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0,121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CO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5" dirty="0">
                          <a:latin typeface="Arial"/>
                          <a:cs typeface="Arial"/>
                        </a:rPr>
                        <a:t>110.525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3,376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0,557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0,031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7794" y="633729"/>
            <a:ext cx="174561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Reaksi</a:t>
            </a:r>
            <a:r>
              <a:rPr sz="2800" spc="-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(2):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16375" y="720598"/>
            <a:ext cx="48482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4200" baseline="13888" dirty="0">
                <a:latin typeface="Arial MT"/>
                <a:cs typeface="Arial MT"/>
              </a:rPr>
              <a:t>CO</a:t>
            </a:r>
            <a:r>
              <a:rPr sz="1850" dirty="0">
                <a:latin typeface="Arial MT"/>
                <a:cs typeface="Arial MT"/>
              </a:rPr>
              <a:t>(g)</a:t>
            </a:r>
            <a:r>
              <a:rPr sz="1850" spc="265" dirty="0">
                <a:latin typeface="Arial MT"/>
                <a:cs typeface="Arial MT"/>
              </a:rPr>
              <a:t> </a:t>
            </a:r>
            <a:r>
              <a:rPr sz="4200" spc="-7" baseline="13888" dirty="0">
                <a:latin typeface="Arial MT"/>
                <a:cs typeface="Arial MT"/>
              </a:rPr>
              <a:t>+</a:t>
            </a:r>
            <a:r>
              <a:rPr sz="4200" spc="-15" baseline="13888" dirty="0">
                <a:latin typeface="Arial MT"/>
                <a:cs typeface="Arial MT"/>
              </a:rPr>
              <a:t> </a:t>
            </a:r>
            <a:r>
              <a:rPr sz="4200" baseline="13888" dirty="0">
                <a:latin typeface="Arial MT"/>
                <a:cs typeface="Arial MT"/>
              </a:rPr>
              <a:t>H</a:t>
            </a:r>
            <a:r>
              <a:rPr sz="1850" dirty="0">
                <a:latin typeface="Arial MT"/>
                <a:cs typeface="Arial MT"/>
              </a:rPr>
              <a:t>2</a:t>
            </a:r>
            <a:r>
              <a:rPr sz="4200" baseline="13888" dirty="0">
                <a:latin typeface="Arial MT"/>
                <a:cs typeface="Arial MT"/>
              </a:rPr>
              <a:t>O</a:t>
            </a:r>
            <a:r>
              <a:rPr sz="1850" dirty="0">
                <a:latin typeface="Arial MT"/>
                <a:cs typeface="Arial MT"/>
              </a:rPr>
              <a:t>(g)</a:t>
            </a:r>
            <a:r>
              <a:rPr sz="1850" spc="265" dirty="0">
                <a:latin typeface="Arial MT"/>
                <a:cs typeface="Arial MT"/>
              </a:rPr>
              <a:t> </a:t>
            </a:r>
            <a:r>
              <a:rPr sz="4200" spc="-7" baseline="13888" dirty="0">
                <a:latin typeface="Symbol"/>
                <a:cs typeface="Symbol"/>
              </a:rPr>
              <a:t></a:t>
            </a:r>
            <a:r>
              <a:rPr sz="4200" spc="112" baseline="13888" dirty="0">
                <a:latin typeface="Times New Roman"/>
                <a:cs typeface="Times New Roman"/>
              </a:rPr>
              <a:t> </a:t>
            </a:r>
            <a:r>
              <a:rPr sz="4200" baseline="13888" dirty="0">
                <a:latin typeface="Arial MT"/>
                <a:cs typeface="Arial MT"/>
              </a:rPr>
              <a:t>CO</a:t>
            </a:r>
            <a:r>
              <a:rPr sz="1850" dirty="0">
                <a:latin typeface="Arial MT"/>
                <a:cs typeface="Arial MT"/>
              </a:rPr>
              <a:t>2(g)</a:t>
            </a:r>
            <a:r>
              <a:rPr sz="1850" spc="254" dirty="0">
                <a:latin typeface="Arial MT"/>
                <a:cs typeface="Arial MT"/>
              </a:rPr>
              <a:t> </a:t>
            </a:r>
            <a:r>
              <a:rPr sz="4200" spc="-7" baseline="13888" dirty="0">
                <a:latin typeface="Arial MT"/>
                <a:cs typeface="Arial MT"/>
              </a:rPr>
              <a:t>+</a:t>
            </a:r>
            <a:r>
              <a:rPr sz="4200" spc="-15" baseline="13888" dirty="0">
                <a:latin typeface="Arial MT"/>
                <a:cs typeface="Arial MT"/>
              </a:rPr>
              <a:t> </a:t>
            </a:r>
            <a:r>
              <a:rPr sz="4200" spc="7" baseline="13888" dirty="0">
                <a:latin typeface="Arial MT"/>
                <a:cs typeface="Arial MT"/>
              </a:rPr>
              <a:t>H</a:t>
            </a:r>
            <a:r>
              <a:rPr sz="1850" spc="5" dirty="0">
                <a:latin typeface="Arial MT"/>
                <a:cs typeface="Arial MT"/>
              </a:rPr>
              <a:t>2(g)</a:t>
            </a:r>
            <a:endParaRPr sz="1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822450" y="1517650"/>
          <a:ext cx="8382000" cy="30177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CH</a:t>
                      </a:r>
                      <a:r>
                        <a:rPr sz="2400" b="1" spc="-7" baseline="-20833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2400" baseline="-20833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2400" b="1" spc="-7" baseline="-20833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CO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2400" b="1" spc="-7" baseline="-20833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400" baseline="-20833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CO</a:t>
                      </a:r>
                      <a:r>
                        <a:rPr sz="2400" b="1" spc="-15" baseline="-20833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400" baseline="-20833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3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Awal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Reaksi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4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4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08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Reaksi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4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x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4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x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x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x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Sisa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2400" b="1" spc="-4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3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x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2400" b="1" spc="-4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3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x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2400" b="1" spc="-4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400" b="1" spc="-3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x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x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060194" y="5055870"/>
            <a:ext cx="5339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5" dirty="0">
                <a:latin typeface="Arial MT"/>
                <a:cs typeface="Arial MT"/>
              </a:rPr>
              <a:t>Total</a:t>
            </a:r>
            <a:r>
              <a:rPr sz="2400" spc="-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=</a:t>
            </a:r>
            <a:r>
              <a:rPr sz="2400" spc="-5" dirty="0">
                <a:latin typeface="Arial MT"/>
                <a:cs typeface="Arial MT"/>
              </a:rPr>
              <a:t> (1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–</a:t>
            </a:r>
            <a:r>
              <a:rPr sz="2400" spc="-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x)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+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(1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–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x)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+</a:t>
            </a:r>
            <a:r>
              <a:rPr sz="2400" spc="-5" dirty="0">
                <a:latin typeface="Arial MT"/>
                <a:cs typeface="Arial MT"/>
              </a:rPr>
              <a:t> (3</a:t>
            </a:r>
            <a:r>
              <a:rPr sz="2400" dirty="0">
                <a:latin typeface="Arial MT"/>
                <a:cs typeface="Arial MT"/>
              </a:rPr>
              <a:t> +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3)</a:t>
            </a:r>
            <a:r>
              <a:rPr sz="2400" dirty="0">
                <a:latin typeface="Arial MT"/>
                <a:cs typeface="Arial MT"/>
              </a:rPr>
              <a:t> + x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= </a:t>
            </a:r>
            <a:r>
              <a:rPr sz="2400" spc="-5" dirty="0">
                <a:latin typeface="Arial MT"/>
                <a:cs typeface="Arial MT"/>
              </a:rPr>
              <a:t>5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0194" y="5982715"/>
            <a:ext cx="22352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Fraksi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mol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=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49718" y="5954147"/>
            <a:ext cx="1904364" cy="7200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2725"/>
              </a:lnSpc>
              <a:spcBef>
                <a:spcPts val="110"/>
              </a:spcBef>
            </a:pPr>
            <a:r>
              <a:rPr sz="4200" b="1" u="sng" spc="7" baseline="34722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4200" b="1" u="sng" spc="-412" baseline="34722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4200" u="sng" spc="15" baseline="347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</a:t>
            </a:r>
            <a:r>
              <a:rPr sz="4200" u="sng" spc="-300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b="1" u="sng" spc="7" baseline="34722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x</a:t>
            </a:r>
            <a:r>
              <a:rPr sz="4200" b="1" spc="104" baseline="34722" dirty="0">
                <a:latin typeface="Calibri"/>
                <a:cs typeface="Calibri"/>
              </a:rPr>
              <a:t> </a:t>
            </a:r>
            <a:r>
              <a:rPr sz="2800" spc="10" dirty="0">
                <a:latin typeface="Symbol"/>
                <a:cs typeface="Symbol"/>
              </a:rPr>
              <a:t></a:t>
            </a:r>
            <a:r>
              <a:rPr sz="2800" spc="-130" dirty="0">
                <a:latin typeface="Times New Roman"/>
                <a:cs typeface="Times New Roman"/>
              </a:rPr>
              <a:t> </a:t>
            </a:r>
            <a:r>
              <a:rPr sz="2800" b="1" spc="105" dirty="0">
                <a:latin typeface="Calibri"/>
                <a:cs typeface="Calibri"/>
              </a:rPr>
              <a:t>0</a:t>
            </a:r>
            <a:r>
              <a:rPr sz="2800" b="1" spc="-65" dirty="0">
                <a:latin typeface="Calibri"/>
                <a:cs typeface="Calibri"/>
              </a:rPr>
              <a:t>,</a:t>
            </a:r>
            <a:r>
              <a:rPr sz="2800" b="1" spc="-10" dirty="0">
                <a:latin typeface="Calibri"/>
                <a:cs typeface="Calibri"/>
              </a:rPr>
              <a:t>174</a:t>
            </a:r>
            <a:endParaRPr sz="2800">
              <a:latin typeface="Calibri"/>
              <a:cs typeface="Calibri"/>
            </a:endParaRPr>
          </a:p>
          <a:p>
            <a:pPr marL="281305">
              <a:lnSpc>
                <a:spcPts val="2725"/>
              </a:lnSpc>
            </a:pPr>
            <a:r>
              <a:rPr sz="2800" b="1" spc="5" dirty="0">
                <a:latin typeface="Calibri"/>
                <a:cs typeface="Calibri"/>
              </a:rPr>
              <a:t>5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23429" y="5970523"/>
            <a:ext cx="1116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x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=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0,13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806194" y="177225"/>
            <a:ext cx="8108950" cy="91059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5"/>
              </a:spcBef>
            </a:pPr>
            <a:r>
              <a:rPr sz="2400" spc="-10" dirty="0">
                <a:latin typeface="Arial MT"/>
                <a:cs typeface="Arial MT"/>
              </a:rPr>
              <a:t>CH</a:t>
            </a:r>
            <a:r>
              <a:rPr sz="2400" spc="-15" baseline="-20833" dirty="0">
                <a:latin typeface="Arial MT"/>
                <a:cs typeface="Arial MT"/>
              </a:rPr>
              <a:t>4</a:t>
            </a:r>
            <a:r>
              <a:rPr sz="2400" spc="337" baseline="-20833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habis bereaksi</a:t>
            </a:r>
            <a:endParaRPr sz="240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 MT"/>
                <a:cs typeface="Arial MT"/>
              </a:rPr>
              <a:t>Misal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 </a:t>
            </a:r>
            <a:r>
              <a:rPr sz="2400" spc="-5" dirty="0">
                <a:latin typeface="Arial MT"/>
                <a:cs typeface="Arial MT"/>
              </a:rPr>
              <a:t>yang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bereaksi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menurut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reaksi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(2)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adalah</a:t>
            </a:r>
            <a:r>
              <a:rPr sz="2400" spc="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x,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maka: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781800" y="6121780"/>
            <a:ext cx="457200" cy="103505"/>
          </a:xfrm>
          <a:custGeom>
            <a:avLst/>
            <a:gdLst/>
            <a:ahLst/>
            <a:cxnLst/>
            <a:rect l="l" t="t" r="r" b="b"/>
            <a:pathLst>
              <a:path w="457200" h="103504">
                <a:moveTo>
                  <a:pt x="421139" y="58224"/>
                </a:moveTo>
                <a:lnTo>
                  <a:pt x="362076" y="92405"/>
                </a:lnTo>
                <a:lnTo>
                  <a:pt x="361060" y="96291"/>
                </a:lnTo>
                <a:lnTo>
                  <a:pt x="362711" y="99326"/>
                </a:lnTo>
                <a:lnTo>
                  <a:pt x="364490" y="102362"/>
                </a:lnTo>
                <a:lnTo>
                  <a:pt x="368426" y="103403"/>
                </a:lnTo>
                <a:lnTo>
                  <a:pt x="446319" y="58305"/>
                </a:lnTo>
                <a:lnTo>
                  <a:pt x="421139" y="58224"/>
                </a:lnTo>
                <a:close/>
              </a:path>
              <a:path w="457200" h="103504">
                <a:moveTo>
                  <a:pt x="432053" y="51908"/>
                </a:moveTo>
                <a:lnTo>
                  <a:pt x="421139" y="58224"/>
                </a:lnTo>
                <a:lnTo>
                  <a:pt x="444626" y="58305"/>
                </a:lnTo>
                <a:lnTo>
                  <a:pt x="444626" y="57429"/>
                </a:lnTo>
                <a:lnTo>
                  <a:pt x="441451" y="57429"/>
                </a:lnTo>
                <a:lnTo>
                  <a:pt x="432053" y="51908"/>
                </a:lnTo>
                <a:close/>
              </a:path>
              <a:path w="457200" h="103504">
                <a:moveTo>
                  <a:pt x="368807" y="0"/>
                </a:moveTo>
                <a:lnTo>
                  <a:pt x="364871" y="1003"/>
                </a:lnTo>
                <a:lnTo>
                  <a:pt x="361315" y="7048"/>
                </a:lnTo>
                <a:lnTo>
                  <a:pt x="362330" y="10947"/>
                </a:lnTo>
                <a:lnTo>
                  <a:pt x="421187" y="45524"/>
                </a:lnTo>
                <a:lnTo>
                  <a:pt x="444626" y="45605"/>
                </a:lnTo>
                <a:lnTo>
                  <a:pt x="444626" y="58305"/>
                </a:lnTo>
                <a:lnTo>
                  <a:pt x="446319" y="58305"/>
                </a:lnTo>
                <a:lnTo>
                  <a:pt x="457200" y="52006"/>
                </a:lnTo>
                <a:lnTo>
                  <a:pt x="368807" y="0"/>
                </a:lnTo>
                <a:close/>
              </a:path>
              <a:path w="457200" h="103504">
                <a:moveTo>
                  <a:pt x="0" y="44069"/>
                </a:moveTo>
                <a:lnTo>
                  <a:pt x="0" y="56769"/>
                </a:lnTo>
                <a:lnTo>
                  <a:pt x="421139" y="58224"/>
                </a:lnTo>
                <a:lnTo>
                  <a:pt x="432053" y="51908"/>
                </a:lnTo>
                <a:lnTo>
                  <a:pt x="421187" y="45524"/>
                </a:lnTo>
                <a:lnTo>
                  <a:pt x="0" y="44069"/>
                </a:lnTo>
                <a:close/>
              </a:path>
              <a:path w="457200" h="103504">
                <a:moveTo>
                  <a:pt x="441451" y="46469"/>
                </a:moveTo>
                <a:lnTo>
                  <a:pt x="432053" y="51908"/>
                </a:lnTo>
                <a:lnTo>
                  <a:pt x="441451" y="57429"/>
                </a:lnTo>
                <a:lnTo>
                  <a:pt x="441451" y="46469"/>
                </a:lnTo>
                <a:close/>
              </a:path>
              <a:path w="457200" h="103504">
                <a:moveTo>
                  <a:pt x="444626" y="46469"/>
                </a:moveTo>
                <a:lnTo>
                  <a:pt x="441451" y="46469"/>
                </a:lnTo>
                <a:lnTo>
                  <a:pt x="441451" y="57429"/>
                </a:lnTo>
                <a:lnTo>
                  <a:pt x="444626" y="57429"/>
                </a:lnTo>
                <a:lnTo>
                  <a:pt x="444626" y="46469"/>
                </a:lnTo>
                <a:close/>
              </a:path>
              <a:path w="457200" h="103504">
                <a:moveTo>
                  <a:pt x="421187" y="45524"/>
                </a:moveTo>
                <a:lnTo>
                  <a:pt x="432053" y="51908"/>
                </a:lnTo>
                <a:lnTo>
                  <a:pt x="441451" y="46469"/>
                </a:lnTo>
                <a:lnTo>
                  <a:pt x="444626" y="46469"/>
                </a:lnTo>
                <a:lnTo>
                  <a:pt x="444626" y="45605"/>
                </a:lnTo>
                <a:lnTo>
                  <a:pt x="421187" y="455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822450" y="1395475"/>
          <a:ext cx="8382000" cy="3017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CH</a:t>
                      </a:r>
                      <a:r>
                        <a:rPr sz="2400" b="1" spc="-7" baseline="-20833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2400" baseline="-20833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2400" b="1" spc="-7" baseline="-20833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CO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2400" b="1" spc="-7" baseline="-20833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400" baseline="-20833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CO</a:t>
                      </a:r>
                      <a:r>
                        <a:rPr sz="2400" b="1" spc="-15" baseline="-20833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400" baseline="-20833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Awal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087">
                <a:tc>
                  <a:txBody>
                    <a:bodyPr/>
                    <a:lstStyle/>
                    <a:p>
                      <a:pPr marL="91440" marR="4857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3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400" b="1" spc="-2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si  </a:t>
                      </a: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4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4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087">
                <a:tc>
                  <a:txBody>
                    <a:bodyPr/>
                    <a:lstStyle/>
                    <a:p>
                      <a:pPr marL="91440" marR="48577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spc="-3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400" b="1" spc="-2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si  </a:t>
                      </a:r>
                      <a:r>
                        <a:rPr sz="24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4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0,13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b="1" spc="-4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0,13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0,13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0,13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Sisa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0,87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0,87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3,13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0,13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51660" y="1143000"/>
            <a:ext cx="8435340" cy="5471160"/>
            <a:chOff x="1851660" y="1143000"/>
            <a:chExt cx="8435340" cy="54711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51660" y="1143000"/>
              <a:ext cx="8435340" cy="4572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91400" y="4419600"/>
              <a:ext cx="2209800" cy="219456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34998" y="346173"/>
            <a:ext cx="3598545" cy="7226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ts val="3750"/>
              </a:lnSpc>
              <a:spcBef>
                <a:spcPts val="125"/>
              </a:spcBef>
              <a:tabLst>
                <a:tab pos="2094864" algn="l"/>
              </a:tabLst>
            </a:pPr>
            <a:r>
              <a:rPr sz="4000" spc="40" dirty="0"/>
              <a:t></a:t>
            </a:r>
            <a:r>
              <a:rPr sz="4000" b="1" spc="40" dirty="0">
                <a:latin typeface="Calibri"/>
                <a:cs typeface="Calibri"/>
              </a:rPr>
              <a:t>H</a:t>
            </a:r>
            <a:r>
              <a:rPr sz="4000" b="1" spc="-290" dirty="0">
                <a:latin typeface="Calibri"/>
                <a:cs typeface="Calibri"/>
              </a:rPr>
              <a:t> </a:t>
            </a:r>
            <a:r>
              <a:rPr sz="4000" spc="15" dirty="0"/>
              <a:t></a:t>
            </a:r>
            <a:r>
              <a:rPr sz="4000" spc="-105" dirty="0">
                <a:latin typeface="Times New Roman"/>
                <a:cs typeface="Times New Roman"/>
              </a:rPr>
              <a:t> </a:t>
            </a:r>
            <a:r>
              <a:rPr sz="4000" spc="15" dirty="0"/>
              <a:t></a:t>
            </a:r>
            <a:r>
              <a:rPr sz="4000" b="1" spc="15" dirty="0">
                <a:latin typeface="Calibri"/>
                <a:cs typeface="Calibri"/>
              </a:rPr>
              <a:t>H</a:t>
            </a:r>
            <a:r>
              <a:rPr sz="3450" spc="22" baseline="43478" dirty="0"/>
              <a:t></a:t>
            </a:r>
            <a:r>
              <a:rPr sz="3450" spc="22" baseline="43478" dirty="0">
                <a:latin typeface="Times New Roman"/>
                <a:cs typeface="Times New Roman"/>
              </a:rPr>
              <a:t>	</a:t>
            </a:r>
            <a:r>
              <a:rPr sz="4000" spc="15" dirty="0"/>
              <a:t></a:t>
            </a:r>
            <a:r>
              <a:rPr sz="4000" spc="-245" dirty="0">
                <a:latin typeface="Times New Roman"/>
                <a:cs typeface="Times New Roman"/>
              </a:rPr>
              <a:t> </a:t>
            </a:r>
            <a:r>
              <a:rPr sz="4000" spc="15" dirty="0"/>
              <a:t></a:t>
            </a:r>
            <a:r>
              <a:rPr sz="4000" b="1" spc="15" dirty="0">
                <a:latin typeface="Calibri"/>
                <a:cs typeface="Calibri"/>
              </a:rPr>
              <a:t>H</a:t>
            </a:r>
            <a:r>
              <a:rPr sz="3450" spc="22" baseline="43478" dirty="0"/>
              <a:t></a:t>
            </a:r>
            <a:endParaRPr sz="3450" baseline="43478">
              <a:latin typeface="Calibri"/>
              <a:cs typeface="Calibri"/>
            </a:endParaRPr>
          </a:p>
          <a:p>
            <a:pPr marL="1795145">
              <a:lnSpc>
                <a:spcPts val="1710"/>
              </a:lnSpc>
              <a:tabLst>
                <a:tab pos="3109595" algn="l"/>
              </a:tabLst>
            </a:pPr>
            <a:r>
              <a:rPr sz="2300" b="1" dirty="0">
                <a:latin typeface="Calibri"/>
                <a:cs typeface="Calibri"/>
              </a:rPr>
              <a:t>R	</a:t>
            </a:r>
            <a:r>
              <a:rPr sz="2300" b="1" spc="10" dirty="0">
                <a:latin typeface="Calibri"/>
                <a:cs typeface="Calibri"/>
              </a:rPr>
              <a:t>298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11492" y="692453"/>
            <a:ext cx="181610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latin typeface="Calibri"/>
                <a:cs typeface="Calibri"/>
              </a:rPr>
              <a:t>P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75391" y="346173"/>
            <a:ext cx="1256665" cy="6394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4000" spc="15" dirty="0">
                <a:latin typeface="Symbol"/>
                <a:cs typeface="Symbol"/>
              </a:rPr>
              <a:t></a:t>
            </a:r>
            <a:r>
              <a:rPr sz="4000" spc="-210" dirty="0">
                <a:latin typeface="Times New Roman"/>
                <a:cs typeface="Times New Roman"/>
              </a:rPr>
              <a:t> </a:t>
            </a:r>
            <a:r>
              <a:rPr sz="4000" spc="60" dirty="0">
                <a:latin typeface="Symbol"/>
                <a:cs typeface="Symbol"/>
              </a:rPr>
              <a:t></a:t>
            </a:r>
            <a:r>
              <a:rPr sz="4000" b="1" spc="-15" dirty="0">
                <a:latin typeface="Calibri"/>
                <a:cs typeface="Calibri"/>
              </a:rPr>
              <a:t>H</a:t>
            </a:r>
            <a:r>
              <a:rPr sz="3450" baseline="43478" dirty="0">
                <a:latin typeface="Symbol"/>
                <a:cs typeface="Symbol"/>
              </a:rPr>
              <a:t></a:t>
            </a:r>
            <a:endParaRPr sz="3450" baseline="43478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43900" y="4800600"/>
            <a:ext cx="800100" cy="3708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4064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latin typeface="Arial MT"/>
                <a:cs typeface="Arial MT"/>
              </a:rPr>
              <a:t>298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K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9292" y="2443555"/>
            <a:ext cx="114935" cy="353695"/>
          </a:xfrm>
          <a:custGeom>
            <a:avLst/>
            <a:gdLst/>
            <a:ahLst/>
            <a:cxnLst/>
            <a:rect l="l" t="t" r="r" b="b"/>
            <a:pathLst>
              <a:path w="114934" h="353694">
                <a:moveTo>
                  <a:pt x="114364" y="0"/>
                </a:moveTo>
                <a:lnTo>
                  <a:pt x="0" y="353088"/>
                </a:lnTo>
              </a:path>
            </a:pathLst>
          </a:custGeom>
          <a:ln w="63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230289" y="2238647"/>
            <a:ext cx="5916295" cy="567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50" spc="-114" dirty="0">
                <a:latin typeface="Symbol"/>
                <a:cs typeface="Symbol"/>
              </a:rPr>
              <a:t></a:t>
            </a:r>
            <a:r>
              <a:rPr sz="2800" b="1" spc="65" dirty="0">
                <a:latin typeface="Calibri"/>
                <a:cs typeface="Calibri"/>
              </a:rPr>
              <a:t>1</a:t>
            </a:r>
            <a:r>
              <a:rPr sz="3150" spc="-105" dirty="0">
                <a:latin typeface="Symbol"/>
                <a:cs typeface="Symbol"/>
              </a:rPr>
              <a:t></a:t>
            </a:r>
            <a:r>
              <a:rPr sz="3150" spc="-33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Symbol"/>
                <a:cs typeface="Symbol"/>
              </a:rPr>
              <a:t></a:t>
            </a:r>
            <a:r>
              <a:rPr sz="2800" spc="-140" dirty="0">
                <a:latin typeface="Times New Roman"/>
                <a:cs typeface="Times New Roman"/>
              </a:rPr>
              <a:t> </a:t>
            </a:r>
            <a:r>
              <a:rPr sz="3550" spc="-345" dirty="0">
                <a:latin typeface="Symbol"/>
                <a:cs typeface="Symbol"/>
              </a:rPr>
              <a:t></a:t>
            </a:r>
            <a:r>
              <a:rPr sz="2800" b="1" spc="5" dirty="0">
                <a:latin typeface="Calibri"/>
                <a:cs typeface="Calibri"/>
              </a:rPr>
              <a:t>1</a:t>
            </a:r>
            <a:r>
              <a:rPr sz="2800" b="1" spc="120" dirty="0">
                <a:latin typeface="Calibri"/>
                <a:cs typeface="Calibri"/>
              </a:rPr>
              <a:t> </a:t>
            </a:r>
            <a:r>
              <a:rPr sz="2800" b="1" spc="5" dirty="0">
                <a:latin typeface="Calibri"/>
                <a:cs typeface="Calibri"/>
              </a:rPr>
              <a:t>m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30" dirty="0">
                <a:latin typeface="Calibri"/>
                <a:cs typeface="Calibri"/>
              </a:rPr>
              <a:t>l</a:t>
            </a:r>
            <a:r>
              <a:rPr sz="3550" spc="-185" dirty="0">
                <a:latin typeface="Symbol"/>
                <a:cs typeface="Symbol"/>
              </a:rPr>
              <a:t></a:t>
            </a:r>
            <a:r>
              <a:rPr sz="3550" spc="-215" dirty="0">
                <a:latin typeface="Symbol"/>
                <a:cs typeface="Symbol"/>
              </a:rPr>
              <a:t></a:t>
            </a:r>
            <a:r>
              <a:rPr sz="2800" b="1" spc="-10" dirty="0">
                <a:latin typeface="Calibri"/>
                <a:cs typeface="Calibri"/>
              </a:rPr>
              <a:t>42</a:t>
            </a:r>
            <a:r>
              <a:rPr sz="2800" b="1" spc="-50" dirty="0">
                <a:latin typeface="Calibri"/>
                <a:cs typeface="Calibri"/>
              </a:rPr>
              <a:t>6</a:t>
            </a:r>
            <a:r>
              <a:rPr sz="2800" b="1" spc="-10" dirty="0">
                <a:latin typeface="Calibri"/>
                <a:cs typeface="Calibri"/>
              </a:rPr>
              <a:t>.86</a:t>
            </a:r>
            <a:r>
              <a:rPr sz="2800" b="1" spc="5" dirty="0">
                <a:latin typeface="Calibri"/>
                <a:cs typeface="Calibri"/>
              </a:rPr>
              <a:t>3</a:t>
            </a:r>
            <a:r>
              <a:rPr sz="2800" b="1" spc="3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J</a:t>
            </a:r>
            <a:r>
              <a:rPr sz="2800" b="1" spc="170" dirty="0">
                <a:latin typeface="Calibri"/>
                <a:cs typeface="Calibri"/>
              </a:rPr>
              <a:t> </a:t>
            </a:r>
            <a:r>
              <a:rPr sz="2800" b="1" spc="5" dirty="0">
                <a:latin typeface="Calibri"/>
                <a:cs typeface="Calibri"/>
              </a:rPr>
              <a:t>m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35" dirty="0">
                <a:latin typeface="Calibri"/>
                <a:cs typeface="Calibri"/>
              </a:rPr>
              <a:t>l</a:t>
            </a:r>
            <a:r>
              <a:rPr sz="3550" spc="-235" dirty="0">
                <a:latin typeface="Symbol"/>
                <a:cs typeface="Symbol"/>
              </a:rPr>
              <a:t></a:t>
            </a:r>
            <a:r>
              <a:rPr sz="3550" spc="-51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Symbol"/>
                <a:cs typeface="Symbol"/>
              </a:rPr>
              <a:t>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42</a:t>
            </a:r>
            <a:r>
              <a:rPr sz="2800" b="1" spc="-50" dirty="0">
                <a:latin typeface="Calibri"/>
                <a:cs typeface="Calibri"/>
              </a:rPr>
              <a:t>6</a:t>
            </a:r>
            <a:r>
              <a:rPr sz="2800" b="1" spc="-10" dirty="0">
                <a:latin typeface="Calibri"/>
                <a:cs typeface="Calibri"/>
              </a:rPr>
              <a:t>.86</a:t>
            </a:r>
            <a:r>
              <a:rPr sz="2800" b="1" spc="5" dirty="0">
                <a:latin typeface="Calibri"/>
                <a:cs typeface="Calibri"/>
              </a:rPr>
              <a:t>3</a:t>
            </a:r>
            <a:r>
              <a:rPr sz="2800" b="1" spc="3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J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89860" y="2328378"/>
            <a:ext cx="1289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Calibri"/>
                <a:cs typeface="Calibri"/>
              </a:rPr>
              <a:t>0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86814" y="2575421"/>
            <a:ext cx="338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5" dirty="0">
                <a:latin typeface="Calibri"/>
                <a:cs typeface="Calibri"/>
              </a:rPr>
              <a:t>298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45510" y="2335211"/>
            <a:ext cx="473075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99816" y="3510355"/>
            <a:ext cx="114935" cy="353695"/>
          </a:xfrm>
          <a:custGeom>
            <a:avLst/>
            <a:gdLst/>
            <a:ahLst/>
            <a:cxnLst/>
            <a:rect l="l" t="t" r="r" b="b"/>
            <a:pathLst>
              <a:path w="114934" h="353695">
                <a:moveTo>
                  <a:pt x="114604" y="0"/>
                </a:moveTo>
                <a:lnTo>
                  <a:pt x="0" y="353088"/>
                </a:lnTo>
              </a:path>
            </a:pathLst>
          </a:custGeom>
          <a:ln w="63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66789" y="3305446"/>
            <a:ext cx="6614795" cy="567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83350" algn="l"/>
              </a:tabLst>
            </a:pPr>
            <a:r>
              <a:rPr sz="3150" spc="-75" dirty="0">
                <a:latin typeface="Symbol"/>
                <a:cs typeface="Symbol"/>
              </a:rPr>
              <a:t></a:t>
            </a:r>
            <a:r>
              <a:rPr sz="2800" b="1" spc="114" dirty="0">
                <a:latin typeface="Calibri"/>
                <a:cs typeface="Calibri"/>
              </a:rPr>
              <a:t>2</a:t>
            </a:r>
            <a:r>
              <a:rPr sz="3150" spc="-105" dirty="0">
                <a:latin typeface="Symbol"/>
                <a:cs typeface="Symbol"/>
              </a:rPr>
              <a:t></a:t>
            </a:r>
            <a:r>
              <a:rPr sz="3150" spc="-33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Symbol"/>
                <a:cs typeface="Symbol"/>
              </a:rPr>
              <a:t></a:t>
            </a:r>
            <a:r>
              <a:rPr sz="2800" spc="-140" dirty="0">
                <a:latin typeface="Times New Roman"/>
                <a:cs typeface="Times New Roman"/>
              </a:rPr>
              <a:t> </a:t>
            </a:r>
            <a:r>
              <a:rPr sz="3550" spc="-254" dirty="0">
                <a:latin typeface="Symbol"/>
                <a:cs typeface="Symbol"/>
              </a:rPr>
              <a:t></a:t>
            </a:r>
            <a:r>
              <a:rPr sz="2800" b="1" spc="110" dirty="0">
                <a:latin typeface="Calibri"/>
                <a:cs typeface="Calibri"/>
              </a:rPr>
              <a:t>0</a:t>
            </a:r>
            <a:r>
              <a:rPr sz="2800" b="1" spc="-70" dirty="0">
                <a:latin typeface="Calibri"/>
                <a:cs typeface="Calibri"/>
              </a:rPr>
              <a:t>,</a:t>
            </a:r>
            <a:r>
              <a:rPr sz="2800" b="1" spc="-5" dirty="0">
                <a:latin typeface="Calibri"/>
                <a:cs typeface="Calibri"/>
              </a:rPr>
              <a:t>1</a:t>
            </a:r>
            <a:r>
              <a:rPr sz="2800" b="1" spc="5" dirty="0">
                <a:latin typeface="Calibri"/>
                <a:cs typeface="Calibri"/>
              </a:rPr>
              <a:t>3</a:t>
            </a:r>
            <a:r>
              <a:rPr sz="2800" b="1" spc="1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</a:t>
            </a:r>
            <a:r>
              <a:rPr sz="2800" b="1" spc="-10" dirty="0">
                <a:latin typeface="Calibri"/>
                <a:cs typeface="Calibri"/>
              </a:rPr>
              <a:t>o</a:t>
            </a:r>
            <a:r>
              <a:rPr sz="2800" b="1" spc="30" dirty="0">
                <a:latin typeface="Calibri"/>
                <a:cs typeface="Calibri"/>
              </a:rPr>
              <a:t>l</a:t>
            </a:r>
            <a:r>
              <a:rPr sz="3550" spc="-180" dirty="0">
                <a:latin typeface="Symbol"/>
                <a:cs typeface="Symbol"/>
              </a:rPr>
              <a:t></a:t>
            </a:r>
            <a:r>
              <a:rPr sz="3550" spc="-215" dirty="0">
                <a:latin typeface="Symbol"/>
                <a:cs typeface="Symbol"/>
              </a:rPr>
              <a:t></a:t>
            </a:r>
            <a:r>
              <a:rPr sz="2800" spc="5" dirty="0">
                <a:latin typeface="Symbol"/>
                <a:cs typeface="Symbol"/>
              </a:rPr>
              <a:t></a:t>
            </a:r>
            <a:r>
              <a:rPr sz="2800" spc="-19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4</a:t>
            </a:r>
            <a:r>
              <a:rPr sz="2800" b="1" spc="-40" dirty="0">
                <a:latin typeface="Calibri"/>
                <a:cs typeface="Calibri"/>
              </a:rPr>
              <a:t>1</a:t>
            </a:r>
            <a:r>
              <a:rPr sz="2800" b="1" spc="-10" dirty="0">
                <a:latin typeface="Calibri"/>
                <a:cs typeface="Calibri"/>
              </a:rPr>
              <a:t>.16</a:t>
            </a:r>
            <a:r>
              <a:rPr sz="2800" b="1" spc="5" dirty="0">
                <a:latin typeface="Calibri"/>
                <a:cs typeface="Calibri"/>
              </a:rPr>
              <a:t>6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J</a:t>
            </a:r>
            <a:r>
              <a:rPr sz="2800" b="1" spc="1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</a:t>
            </a:r>
            <a:r>
              <a:rPr sz="2800" b="1" spc="-10" dirty="0">
                <a:latin typeface="Calibri"/>
                <a:cs typeface="Calibri"/>
              </a:rPr>
              <a:t>o</a:t>
            </a:r>
            <a:r>
              <a:rPr sz="2800" b="1" spc="30" dirty="0">
                <a:latin typeface="Calibri"/>
                <a:cs typeface="Calibri"/>
              </a:rPr>
              <a:t>l</a:t>
            </a:r>
            <a:r>
              <a:rPr sz="3550" spc="-235" dirty="0">
                <a:latin typeface="Symbol"/>
                <a:cs typeface="Symbol"/>
              </a:rPr>
              <a:t></a:t>
            </a:r>
            <a:r>
              <a:rPr sz="3550" spc="-51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Symbol"/>
                <a:cs typeface="Symbol"/>
              </a:rPr>
              <a:t>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35" dirty="0">
                <a:latin typeface="Symbol"/>
                <a:cs typeface="Symbol"/>
              </a:rPr>
              <a:t></a:t>
            </a:r>
            <a:r>
              <a:rPr sz="2800" b="1" spc="-20" dirty="0">
                <a:latin typeface="Calibri"/>
                <a:cs typeface="Calibri"/>
              </a:rPr>
              <a:t>5</a:t>
            </a:r>
            <a:r>
              <a:rPr sz="2800" b="1" spc="-10" dirty="0">
                <a:latin typeface="Calibri"/>
                <a:cs typeface="Calibri"/>
              </a:rPr>
              <a:t>.35</a:t>
            </a:r>
            <a:r>
              <a:rPr sz="2800" b="1" spc="-5" dirty="0">
                <a:latin typeface="Calibri"/>
                <a:cs typeface="Calibri"/>
              </a:rPr>
              <a:t>1</a:t>
            </a:r>
            <a:r>
              <a:rPr sz="2800" b="1" spc="-25" dirty="0">
                <a:latin typeface="Calibri"/>
                <a:cs typeface="Calibri"/>
              </a:rPr>
              <a:t>,</a:t>
            </a:r>
            <a:r>
              <a:rPr sz="2800" b="1" spc="5" dirty="0">
                <a:latin typeface="Calibri"/>
                <a:cs typeface="Calibri"/>
              </a:rPr>
              <a:t>6</a:t>
            </a:r>
            <a:r>
              <a:rPr sz="2800" b="1" dirty="0">
                <a:latin typeface="Calibri"/>
                <a:cs typeface="Calibri"/>
              </a:rPr>
              <a:t>	J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26099" y="3395178"/>
            <a:ext cx="1289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Calibri"/>
                <a:cs typeface="Calibri"/>
              </a:rPr>
              <a:t>0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23053" y="3642221"/>
            <a:ext cx="3390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5" dirty="0">
                <a:latin typeface="Calibri"/>
                <a:cs typeface="Calibri"/>
              </a:rPr>
              <a:t>298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81499" y="3402011"/>
            <a:ext cx="473709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spc="35" dirty="0">
                <a:latin typeface="Symbol"/>
                <a:cs typeface="Symbol"/>
              </a:rPr>
              <a:t></a:t>
            </a:r>
            <a:r>
              <a:rPr sz="2800" b="1" spc="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288794" y="1014729"/>
            <a:ext cx="40017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Panas reaksi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pada </a:t>
            </a:r>
            <a:r>
              <a:rPr sz="2800" dirty="0">
                <a:latin typeface="Arial MT"/>
                <a:cs typeface="Arial MT"/>
              </a:rPr>
              <a:t>298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3994" y="328929"/>
            <a:ext cx="64731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Panas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sensibel</a:t>
            </a:r>
            <a:r>
              <a:rPr sz="2800" dirty="0">
                <a:latin typeface="Arial MT"/>
                <a:cs typeface="Arial MT"/>
              </a:rPr>
              <a:t> reaktan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(600 </a:t>
            </a:r>
            <a:r>
              <a:rPr sz="2800" spc="-5" dirty="0">
                <a:latin typeface="Arial MT"/>
                <a:cs typeface="Arial MT"/>
              </a:rPr>
              <a:t>K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Symbol"/>
                <a:cs typeface="Symbol"/>
              </a:rPr>
              <a:t>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Arial MT"/>
                <a:cs typeface="Arial MT"/>
              </a:rPr>
              <a:t>298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K)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38162" y="1938527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350" y="0"/>
                </a:lnTo>
              </a:path>
            </a:pathLst>
          </a:custGeom>
          <a:ln w="63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322743" y="1938527"/>
            <a:ext cx="661035" cy="0"/>
          </a:xfrm>
          <a:custGeom>
            <a:avLst/>
            <a:gdLst/>
            <a:ahLst/>
            <a:cxnLst/>
            <a:rect l="l" t="t" r="r" b="b"/>
            <a:pathLst>
              <a:path w="661034">
                <a:moveTo>
                  <a:pt x="0" y="0"/>
                </a:moveTo>
                <a:lnTo>
                  <a:pt x="660745" y="0"/>
                </a:lnTo>
              </a:path>
            </a:pathLst>
          </a:custGeom>
          <a:ln w="63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5822" y="1616001"/>
            <a:ext cx="354965" cy="7734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20"/>
              </a:spcBef>
            </a:pPr>
            <a:r>
              <a:rPr sz="3600" spc="25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marL="1270" algn="ctr">
              <a:lnSpc>
                <a:spcPts val="1730"/>
              </a:lnSpc>
            </a:pPr>
            <a:r>
              <a:rPr sz="1600" b="1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15557" y="1807417"/>
            <a:ext cx="16383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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14863" y="1807417"/>
            <a:ext cx="16383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32331" y="1526408"/>
            <a:ext cx="571500" cy="5778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5400" spc="187" baseline="-10802" dirty="0">
                <a:latin typeface="Symbol"/>
                <a:cs typeface="Symbol"/>
              </a:rPr>
              <a:t></a:t>
            </a:r>
            <a:r>
              <a:rPr sz="2800" spc="125" dirty="0">
                <a:latin typeface="Symbol"/>
                <a:cs typeface="Symbol"/>
              </a:rPr>
              <a:t>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14863" y="2035773"/>
            <a:ext cx="106426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913130" algn="l"/>
              </a:tabLst>
            </a:pPr>
            <a:r>
              <a:rPr sz="2800" spc="10" dirty="0">
                <a:latin typeface="Symbol"/>
                <a:cs typeface="Symbol"/>
              </a:rPr>
              <a:t></a:t>
            </a:r>
            <a:r>
              <a:rPr sz="2800" spc="10" dirty="0">
                <a:latin typeface="Times New Roman"/>
                <a:cs typeface="Times New Roman"/>
              </a:rPr>
              <a:t>	</a:t>
            </a:r>
            <a:r>
              <a:rPr sz="2800" spc="10" dirty="0">
                <a:latin typeface="Symbol"/>
                <a:cs typeface="Symbol"/>
              </a:rPr>
              <a:t>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27386" y="1419914"/>
            <a:ext cx="241935" cy="100456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1880"/>
              </a:lnSpc>
              <a:spcBef>
                <a:spcPts val="110"/>
              </a:spcBef>
            </a:pPr>
            <a:r>
              <a:rPr sz="1600" b="1" spc="-50" dirty="0">
                <a:latin typeface="Calibri"/>
                <a:cs typeface="Calibri"/>
              </a:rPr>
              <a:t>T</a:t>
            </a:r>
            <a:r>
              <a:rPr sz="1800" b="1" spc="-75" baseline="-18518" dirty="0">
                <a:latin typeface="Calibri"/>
                <a:cs typeface="Calibri"/>
              </a:rPr>
              <a:t>0</a:t>
            </a:r>
            <a:endParaRPr sz="1800" baseline="-18518">
              <a:latin typeface="Calibri"/>
              <a:cs typeface="Calibri"/>
            </a:endParaRPr>
          </a:p>
          <a:p>
            <a:pPr marL="61594">
              <a:lnSpc>
                <a:spcPts val="4090"/>
              </a:lnSpc>
            </a:pPr>
            <a:r>
              <a:rPr sz="3600" spc="10" dirty="0">
                <a:latin typeface="Symbol"/>
                <a:cs typeface="Symbol"/>
              </a:rPr>
              <a:t></a:t>
            </a:r>
            <a:endParaRPr sz="3600">
              <a:latin typeface="Symbol"/>
              <a:cs typeface="Symbol"/>
            </a:endParaRPr>
          </a:p>
          <a:p>
            <a:pPr marL="78740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52685" y="1662325"/>
            <a:ext cx="22288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5" dirty="0">
                <a:latin typeface="Symbol"/>
                <a:cs typeface="Symbol"/>
              </a:rPr>
              <a:t>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35869" y="1655496"/>
            <a:ext cx="138430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66506" y="1636802"/>
            <a:ext cx="504190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339725" algn="l"/>
              </a:tabLst>
            </a:pPr>
            <a:r>
              <a:rPr sz="1600" b="1" dirty="0">
                <a:latin typeface="Calibri"/>
                <a:cs typeface="Calibri"/>
              </a:rPr>
              <a:t>i	</a:t>
            </a:r>
            <a:r>
              <a:rPr sz="1600" b="1" spc="-80" dirty="0">
                <a:latin typeface="Calibri"/>
                <a:cs typeface="Calibri"/>
              </a:rPr>
              <a:t>P</a:t>
            </a:r>
            <a:r>
              <a:rPr sz="1800" b="1" spc="-120" baseline="-18518" dirty="0">
                <a:latin typeface="Calibri"/>
                <a:cs typeface="Calibri"/>
              </a:rPr>
              <a:t>i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15557" y="1662325"/>
            <a:ext cx="56261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200" spc="15" baseline="4960" dirty="0">
                <a:latin typeface="Symbol"/>
                <a:cs typeface="Symbol"/>
              </a:rPr>
              <a:t></a:t>
            </a:r>
            <a:r>
              <a:rPr sz="4200" spc="-690" baseline="496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Calibri"/>
                <a:cs typeface="Calibri"/>
              </a:rPr>
              <a:t>dT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95242" y="1636802"/>
            <a:ext cx="20256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600" b="1" spc="-80" dirty="0">
                <a:latin typeface="Calibri"/>
                <a:cs typeface="Calibri"/>
              </a:rPr>
              <a:t>P</a:t>
            </a:r>
            <a:r>
              <a:rPr sz="1800" b="1" spc="-120" baseline="-18518" dirty="0">
                <a:latin typeface="Calibri"/>
                <a:cs typeface="Calibri"/>
              </a:rPr>
              <a:t>i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69092" y="1651596"/>
            <a:ext cx="520700" cy="7734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4130"/>
              </a:lnSpc>
              <a:spcBef>
                <a:spcPts val="120"/>
              </a:spcBef>
              <a:tabLst>
                <a:tab pos="380365" algn="l"/>
              </a:tabLst>
            </a:pPr>
            <a:r>
              <a:rPr sz="1600" b="1" dirty="0">
                <a:latin typeface="Calibri"/>
                <a:cs typeface="Calibri"/>
              </a:rPr>
              <a:t>i	</a:t>
            </a:r>
            <a:r>
              <a:rPr sz="3600" spc="10" dirty="0">
                <a:latin typeface="Symbol"/>
                <a:cs typeface="Symbol"/>
              </a:rPr>
              <a:t></a:t>
            </a:r>
            <a:endParaRPr sz="3600">
              <a:latin typeface="Symbol"/>
              <a:cs typeface="Symbol"/>
            </a:endParaRPr>
          </a:p>
          <a:p>
            <a:pPr marR="12700" algn="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87761" y="1234291"/>
            <a:ext cx="60325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400" b="1" spc="-75" baseline="-8680" dirty="0">
                <a:latin typeface="Calibri"/>
                <a:cs typeface="Calibri"/>
              </a:rPr>
              <a:t>T</a:t>
            </a:r>
            <a:r>
              <a:rPr sz="1800" b="1" spc="-75" baseline="-30092" dirty="0">
                <a:latin typeface="Calibri"/>
                <a:cs typeface="Calibri"/>
              </a:rPr>
              <a:t>0</a:t>
            </a:r>
            <a:r>
              <a:rPr sz="1800" b="1" spc="75" baseline="-30092" dirty="0">
                <a:latin typeface="Calibri"/>
                <a:cs typeface="Calibri"/>
              </a:rPr>
              <a:t> </a:t>
            </a:r>
            <a:r>
              <a:rPr sz="4200" b="1" spc="75" baseline="-24801" dirty="0">
                <a:latin typeface="Calibri"/>
                <a:cs typeface="Calibri"/>
              </a:rPr>
              <a:t>C</a:t>
            </a:r>
            <a:r>
              <a:rPr sz="1600" spc="5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98124" y="2117938"/>
            <a:ext cx="76200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29477" y="1904659"/>
            <a:ext cx="14160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10" dirty="0">
                <a:latin typeface="Calibri"/>
                <a:cs typeface="Calibri"/>
              </a:rPr>
              <a:t>R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90985" y="1662325"/>
            <a:ext cx="47498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20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34773" y="1928692"/>
            <a:ext cx="22796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spc="15" dirty="0">
                <a:latin typeface="Calibri"/>
                <a:cs typeface="Calibri"/>
              </a:rPr>
              <a:t>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89463" y="1400501"/>
            <a:ext cx="111506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</a:t>
            </a:r>
            <a:r>
              <a:rPr sz="2800" spc="-330" dirty="0">
                <a:latin typeface="Times New Roman"/>
                <a:cs typeface="Times New Roman"/>
              </a:rPr>
              <a:t> </a:t>
            </a:r>
            <a:r>
              <a:rPr sz="2800" b="1" spc="15" dirty="0">
                <a:latin typeface="Calibri"/>
                <a:cs typeface="Calibri"/>
              </a:rPr>
              <a:t>n</a:t>
            </a:r>
            <a:r>
              <a:rPr sz="2800" b="1" spc="204" dirty="0">
                <a:latin typeface="Calibri"/>
                <a:cs typeface="Calibri"/>
              </a:rPr>
              <a:t> </a:t>
            </a:r>
            <a:r>
              <a:rPr sz="2800" b="1" spc="90" dirty="0">
                <a:latin typeface="Calibri"/>
                <a:cs typeface="Calibri"/>
              </a:rPr>
              <a:t>C</a:t>
            </a:r>
            <a:r>
              <a:rPr sz="2400" spc="15" baseline="45138" dirty="0">
                <a:latin typeface="Symbol"/>
                <a:cs typeface="Symbol"/>
              </a:rPr>
              <a:t></a:t>
            </a:r>
            <a:r>
              <a:rPr sz="2400" baseline="45138" dirty="0">
                <a:latin typeface="Times New Roman"/>
                <a:cs typeface="Times New Roman"/>
              </a:rPr>
              <a:t> </a:t>
            </a:r>
            <a:r>
              <a:rPr sz="2400" spc="7" baseline="45138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Symbol"/>
                <a:cs typeface="Symbol"/>
              </a:rPr>
              <a:t>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38903" y="1662325"/>
            <a:ext cx="92773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dirty="0">
                <a:latin typeface="Calibri"/>
                <a:cs typeface="Calibri"/>
              </a:rPr>
              <a:t>d</a:t>
            </a:r>
            <a:r>
              <a:rPr sz="2800" b="1" spc="15" dirty="0">
                <a:latin typeface="Calibri"/>
                <a:cs typeface="Calibri"/>
              </a:rPr>
              <a:t>T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spc="15" dirty="0">
                <a:latin typeface="Symbol"/>
                <a:cs typeface="Symbol"/>
              </a:rPr>
              <a:t></a:t>
            </a:r>
            <a:r>
              <a:rPr sz="2800" spc="-225" dirty="0">
                <a:latin typeface="Times New Roman"/>
                <a:cs typeface="Times New Roman"/>
              </a:rPr>
              <a:t> </a:t>
            </a:r>
            <a:r>
              <a:rPr sz="2800" b="1" spc="15" dirty="0">
                <a:latin typeface="Calibri"/>
                <a:cs typeface="Calibri"/>
              </a:rPr>
              <a:t>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05741" y="1928692"/>
            <a:ext cx="22796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spc="15" dirty="0">
                <a:latin typeface="Calibri"/>
                <a:cs typeface="Calibri"/>
              </a:rPr>
              <a:t>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77590" y="1662325"/>
            <a:ext cx="54991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34010" algn="l"/>
              </a:tabLst>
            </a:pPr>
            <a:r>
              <a:rPr sz="2800" b="1" spc="15" dirty="0">
                <a:latin typeface="Calibri"/>
                <a:cs typeface="Calibri"/>
              </a:rPr>
              <a:t>n	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58435" y="3441155"/>
            <a:ext cx="140970" cy="5391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350" spc="-210" dirty="0">
                <a:latin typeface="Symbol"/>
                <a:cs typeface="Symbol"/>
              </a:rPr>
              <a:t></a:t>
            </a:r>
            <a:endParaRPr sz="335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321755" y="3382011"/>
            <a:ext cx="14097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850" spc="-380" dirty="0">
                <a:latin typeface="Symbol"/>
                <a:cs typeface="Symbol"/>
              </a:rPr>
              <a:t></a:t>
            </a:r>
            <a:endParaRPr sz="385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53207" y="2936167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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149263" y="338816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u="sng" spc="1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059589" y="3388163"/>
            <a:ext cx="33718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23850" algn="l"/>
              </a:tabLst>
            </a:pPr>
            <a:r>
              <a:rPr sz="2650" u="sng" spc="1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650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059589" y="294818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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059589" y="3070954"/>
            <a:ext cx="516890" cy="550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spc="10" dirty="0">
                <a:latin typeface="Symbol"/>
                <a:cs typeface="Symbol"/>
              </a:rPr>
              <a:t></a:t>
            </a:r>
            <a:r>
              <a:rPr sz="2650" spc="-290" dirty="0">
                <a:latin typeface="Times New Roman"/>
                <a:cs typeface="Times New Roman"/>
              </a:rPr>
              <a:t> </a:t>
            </a:r>
            <a:r>
              <a:rPr sz="3450" dirty="0">
                <a:latin typeface="Symbol"/>
                <a:cs typeface="Symbol"/>
              </a:rPr>
              <a:t></a:t>
            </a:r>
            <a:endParaRPr sz="345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17458" y="336921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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327807" y="3784003"/>
            <a:ext cx="339725" cy="89154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25"/>
              </a:spcBef>
            </a:pPr>
            <a:r>
              <a:rPr sz="3975" spc="22" baseline="-20964" dirty="0">
                <a:latin typeface="Symbol"/>
                <a:cs typeface="Symbol"/>
              </a:rPr>
              <a:t></a:t>
            </a:r>
            <a:r>
              <a:rPr sz="2650" spc="15" dirty="0">
                <a:latin typeface="Symbol"/>
                <a:cs typeface="Symbol"/>
              </a:rPr>
              <a:t></a:t>
            </a:r>
            <a:endParaRPr sz="2650">
              <a:latin typeface="Symbol"/>
              <a:cs typeface="Symbol"/>
            </a:endParaRPr>
          </a:p>
          <a:p>
            <a:pPr marL="38100">
              <a:lnSpc>
                <a:spcPct val="100000"/>
              </a:lnSpc>
              <a:spcBef>
                <a:spcPts val="229"/>
              </a:spcBef>
            </a:pPr>
            <a:r>
              <a:rPr sz="2650" spc="10" dirty="0">
                <a:latin typeface="Symbol"/>
                <a:cs typeface="Symbol"/>
              </a:rPr>
              <a:t>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327807" y="3268696"/>
            <a:ext cx="33972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50" spc="15" dirty="0">
                <a:latin typeface="Symbol"/>
                <a:cs typeface="Symbol"/>
              </a:rPr>
              <a:t></a:t>
            </a:r>
            <a:r>
              <a:rPr sz="3975" spc="22" baseline="-16771" dirty="0">
                <a:latin typeface="Symbol"/>
                <a:cs typeface="Symbol"/>
              </a:rPr>
              <a:t></a:t>
            </a:r>
            <a:endParaRPr sz="3975" baseline="-16771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219531" y="3529560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790291" y="3388043"/>
            <a:ext cx="92329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86105" algn="l"/>
              </a:tabLst>
            </a:pPr>
            <a:r>
              <a:rPr sz="2650" spc="20" dirty="0">
                <a:latin typeface="Symbol"/>
                <a:cs typeface="Symbol"/>
              </a:rPr>
              <a:t></a:t>
            </a:r>
            <a:r>
              <a:rPr sz="2650" spc="-190" dirty="0">
                <a:latin typeface="Times New Roman"/>
                <a:cs typeface="Times New Roman"/>
              </a:rPr>
              <a:t> </a:t>
            </a:r>
            <a:r>
              <a:rPr sz="2650" b="1" spc="15" dirty="0">
                <a:latin typeface="Calibri"/>
                <a:cs typeface="Calibri"/>
              </a:rPr>
              <a:t>T</a:t>
            </a:r>
            <a:r>
              <a:rPr sz="2650" b="1" dirty="0">
                <a:latin typeface="Calibri"/>
                <a:cs typeface="Calibri"/>
              </a:rPr>
              <a:t>	</a:t>
            </a:r>
            <a:r>
              <a:rPr sz="3850" spc="-210" dirty="0">
                <a:latin typeface="Symbol"/>
                <a:cs typeface="Symbol"/>
              </a:rPr>
              <a:t></a:t>
            </a:r>
            <a:r>
              <a:rPr sz="2650" spc="20" dirty="0">
                <a:latin typeface="Symbol"/>
                <a:cs typeface="Symbol"/>
              </a:rPr>
              <a:t>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609964" y="3529560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570909" y="3766475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017910" y="3165031"/>
            <a:ext cx="31369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250" b="1" spc="7" baseline="-9259" dirty="0">
                <a:latin typeface="Calibri"/>
                <a:cs typeface="Calibri"/>
              </a:rPr>
              <a:t>i</a:t>
            </a:r>
            <a:r>
              <a:rPr sz="2250" b="1" spc="89" baseline="-9259" dirty="0">
                <a:latin typeface="Calibri"/>
                <a:cs typeface="Calibri"/>
              </a:rPr>
              <a:t> </a:t>
            </a:r>
            <a:r>
              <a:rPr sz="2650" spc="10" dirty="0">
                <a:latin typeface="Symbol"/>
                <a:cs typeface="Symbol"/>
              </a:rPr>
              <a:t>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753895" y="3345481"/>
            <a:ext cx="736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5" dirty="0">
                <a:latin typeface="Calibri"/>
                <a:cs typeface="Calibri"/>
              </a:rPr>
              <a:t>i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797467" y="3969215"/>
            <a:ext cx="736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5" dirty="0">
                <a:latin typeface="Calibri"/>
                <a:cs typeface="Calibri"/>
              </a:rPr>
              <a:t>i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154381" y="3620776"/>
            <a:ext cx="1033144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69570" algn="l"/>
                <a:tab pos="895350" algn="l"/>
              </a:tabLst>
            </a:pPr>
            <a:r>
              <a:rPr sz="1500" b="1" spc="5" dirty="0">
                <a:latin typeface="Calibri"/>
                <a:cs typeface="Calibri"/>
              </a:rPr>
              <a:t>i	i</a:t>
            </a:r>
            <a:r>
              <a:rPr sz="1500" b="1" spc="114" dirty="0">
                <a:latin typeface="Calibri"/>
                <a:cs typeface="Calibri"/>
              </a:rPr>
              <a:t> </a:t>
            </a:r>
            <a:r>
              <a:rPr sz="3975" spc="15" baseline="-31446" dirty="0">
                <a:latin typeface="Symbol"/>
                <a:cs typeface="Symbol"/>
              </a:rPr>
              <a:t></a:t>
            </a:r>
            <a:r>
              <a:rPr sz="3975" spc="15" baseline="-31446" dirty="0">
                <a:latin typeface="Times New Roman"/>
                <a:cs typeface="Times New Roman"/>
              </a:rPr>
              <a:t>	</a:t>
            </a:r>
            <a:r>
              <a:rPr sz="1500" b="1" spc="15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876312" y="3438824"/>
            <a:ext cx="3167380" cy="550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2356485" algn="l"/>
                <a:tab pos="2941320" algn="l"/>
              </a:tabLst>
            </a:pPr>
            <a:r>
              <a:rPr sz="2650" spc="20" dirty="0">
                <a:latin typeface="Symbol"/>
                <a:cs typeface="Symbol"/>
              </a:rPr>
              <a:t></a:t>
            </a:r>
            <a:r>
              <a:rPr sz="2650" spc="-210" dirty="0">
                <a:latin typeface="Times New Roman"/>
                <a:cs typeface="Times New Roman"/>
              </a:rPr>
              <a:t> </a:t>
            </a:r>
            <a:r>
              <a:rPr sz="2650" b="1" spc="55" dirty="0">
                <a:latin typeface="Calibri"/>
                <a:cs typeface="Calibri"/>
              </a:rPr>
              <a:t>R</a:t>
            </a:r>
            <a:r>
              <a:rPr sz="3975" spc="82" baseline="-10482" dirty="0">
                <a:latin typeface="Symbol"/>
                <a:cs typeface="Symbol"/>
              </a:rPr>
              <a:t></a:t>
            </a:r>
            <a:r>
              <a:rPr sz="3975" spc="82" baseline="-8385" dirty="0">
                <a:latin typeface="Symbol"/>
                <a:cs typeface="Symbol"/>
              </a:rPr>
              <a:t></a:t>
            </a:r>
            <a:r>
              <a:rPr sz="3975" spc="-434" baseline="-8385" dirty="0">
                <a:latin typeface="Times New Roman"/>
                <a:cs typeface="Times New Roman"/>
              </a:rPr>
              <a:t> </a:t>
            </a:r>
            <a:r>
              <a:rPr sz="5175" spc="135" baseline="-6441" dirty="0">
                <a:latin typeface="Symbol"/>
                <a:cs typeface="Symbol"/>
              </a:rPr>
              <a:t></a:t>
            </a:r>
            <a:r>
              <a:rPr sz="2650" b="1" spc="90" dirty="0">
                <a:latin typeface="Calibri"/>
                <a:cs typeface="Calibri"/>
              </a:rPr>
              <a:t>n</a:t>
            </a:r>
            <a:r>
              <a:rPr sz="2650" b="1" spc="285" dirty="0">
                <a:latin typeface="Calibri"/>
                <a:cs typeface="Calibri"/>
              </a:rPr>
              <a:t> </a:t>
            </a:r>
            <a:r>
              <a:rPr sz="2650" b="1" spc="20" dirty="0">
                <a:latin typeface="Calibri"/>
                <a:cs typeface="Calibri"/>
              </a:rPr>
              <a:t>A</a:t>
            </a:r>
            <a:r>
              <a:rPr sz="2650" b="1" spc="330" dirty="0">
                <a:latin typeface="Calibri"/>
                <a:cs typeface="Calibri"/>
              </a:rPr>
              <a:t> </a:t>
            </a:r>
            <a:r>
              <a:rPr sz="3975" spc="30" baseline="-8385" dirty="0">
                <a:latin typeface="Symbol"/>
                <a:cs typeface="Symbol"/>
              </a:rPr>
              <a:t></a:t>
            </a:r>
            <a:r>
              <a:rPr sz="3350" spc="20" dirty="0">
                <a:latin typeface="Symbol"/>
                <a:cs typeface="Symbol"/>
              </a:rPr>
              <a:t></a:t>
            </a:r>
            <a:r>
              <a:rPr sz="2650" b="1" spc="20" dirty="0">
                <a:latin typeface="Calibri"/>
                <a:cs typeface="Calibri"/>
              </a:rPr>
              <a:t>T	</a:t>
            </a:r>
            <a:r>
              <a:rPr sz="2650" spc="20" dirty="0">
                <a:latin typeface="Symbol"/>
                <a:cs typeface="Symbol"/>
              </a:rPr>
              <a:t></a:t>
            </a:r>
            <a:r>
              <a:rPr sz="2650" spc="-190" dirty="0">
                <a:latin typeface="Times New Roman"/>
                <a:cs typeface="Times New Roman"/>
              </a:rPr>
              <a:t> </a:t>
            </a:r>
            <a:r>
              <a:rPr sz="2650" b="1" spc="15" dirty="0">
                <a:latin typeface="Calibri"/>
                <a:cs typeface="Calibri"/>
              </a:rPr>
              <a:t>T	</a:t>
            </a:r>
            <a:r>
              <a:rPr sz="2650" spc="20" dirty="0">
                <a:latin typeface="Symbol"/>
                <a:cs typeface="Symbol"/>
              </a:rPr>
              <a:t>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428312" y="3536061"/>
            <a:ext cx="1949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b="1" spc="15" dirty="0">
                <a:latin typeface="Calibri"/>
                <a:cs typeface="Calibri"/>
              </a:rPr>
              <a:t>T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371304" y="3548221"/>
            <a:ext cx="803910" cy="6750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90575" algn="l"/>
              </a:tabLst>
            </a:pPr>
            <a:r>
              <a:rPr sz="1500" b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	</a:t>
            </a:r>
            <a:endParaRPr sz="1500">
              <a:latin typeface="Calibri"/>
              <a:cs typeface="Calibri"/>
            </a:endParaRPr>
          </a:p>
          <a:p>
            <a:pPr marL="227329">
              <a:lnSpc>
                <a:spcPct val="100000"/>
              </a:lnSpc>
              <a:spcBef>
                <a:spcPts val="95"/>
              </a:spcBef>
            </a:pPr>
            <a:r>
              <a:rPr sz="2650" b="1" spc="15" dirty="0">
                <a:latin typeface="Calibri"/>
                <a:cs typeface="Calibri"/>
              </a:rPr>
              <a:t>2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46722" y="3115355"/>
            <a:ext cx="78486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50" b="1" spc="15" dirty="0">
                <a:latin typeface="Calibri"/>
                <a:cs typeface="Calibri"/>
              </a:rPr>
              <a:t>n</a:t>
            </a:r>
            <a:r>
              <a:rPr sz="2650" b="1" spc="75" dirty="0">
                <a:latin typeface="Calibri"/>
                <a:cs typeface="Calibri"/>
              </a:rPr>
              <a:t> </a:t>
            </a:r>
            <a:r>
              <a:rPr sz="2650" b="1" spc="20" dirty="0">
                <a:latin typeface="Calibri"/>
                <a:cs typeface="Calibri"/>
              </a:rPr>
              <a:t>B</a:t>
            </a:r>
            <a:r>
              <a:rPr sz="2650" b="1" spc="240" dirty="0">
                <a:latin typeface="Calibri"/>
                <a:cs typeface="Calibri"/>
              </a:rPr>
              <a:t> </a:t>
            </a:r>
            <a:r>
              <a:rPr sz="3975" spc="15" baseline="27253" dirty="0">
                <a:latin typeface="Symbol"/>
                <a:cs typeface="Symbol"/>
              </a:rPr>
              <a:t></a:t>
            </a:r>
            <a:endParaRPr sz="3975" baseline="27253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288014" y="5287011"/>
            <a:ext cx="14097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850" spc="-380" dirty="0">
                <a:latin typeface="Symbol"/>
                <a:cs typeface="Symbol"/>
              </a:rPr>
              <a:t></a:t>
            </a:r>
            <a:endParaRPr sz="3850">
              <a:latin typeface="Symbol"/>
              <a:cs typeface="Symbo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8166858" y="5704038"/>
            <a:ext cx="282575" cy="0"/>
          </a:xfrm>
          <a:custGeom>
            <a:avLst/>
            <a:gdLst/>
            <a:ahLst/>
            <a:cxnLst/>
            <a:rect l="l" t="t" r="r" b="b"/>
            <a:pathLst>
              <a:path w="282575">
                <a:moveTo>
                  <a:pt x="0" y="0"/>
                </a:moveTo>
                <a:lnTo>
                  <a:pt x="281973" y="0"/>
                </a:lnTo>
              </a:path>
            </a:pathLst>
          </a:custGeom>
          <a:ln w="60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763956" y="5704038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396" y="0"/>
                </a:lnTo>
              </a:path>
            </a:pathLst>
          </a:custGeom>
          <a:ln w="60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9119183" y="4841167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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950807" y="5437324"/>
            <a:ext cx="35052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50" spc="55" dirty="0">
                <a:latin typeface="Symbol"/>
                <a:cs typeface="Symbol"/>
              </a:rPr>
              <a:t></a:t>
            </a:r>
            <a:r>
              <a:rPr sz="3975" spc="82" baseline="-11530" dirty="0">
                <a:latin typeface="Symbol"/>
                <a:cs typeface="Symbol"/>
              </a:rPr>
              <a:t></a:t>
            </a:r>
            <a:endParaRPr sz="3975" baseline="-11530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950807" y="5767570"/>
            <a:ext cx="350520" cy="8134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ts val="3085"/>
              </a:lnSpc>
              <a:spcBef>
                <a:spcPts val="125"/>
              </a:spcBef>
            </a:pPr>
            <a:r>
              <a:rPr sz="2650" spc="55" dirty="0">
                <a:latin typeface="Symbol"/>
                <a:cs typeface="Symbol"/>
              </a:rPr>
              <a:t></a:t>
            </a:r>
            <a:r>
              <a:rPr sz="3975" spc="82" baseline="-11530" dirty="0">
                <a:latin typeface="Symbol"/>
                <a:cs typeface="Symbol"/>
              </a:rPr>
              <a:t></a:t>
            </a:r>
            <a:endParaRPr sz="3975" baseline="-11530">
              <a:latin typeface="Symbol"/>
              <a:cs typeface="Symbol"/>
            </a:endParaRPr>
          </a:p>
          <a:p>
            <a:pPr marL="180975">
              <a:lnSpc>
                <a:spcPts val="3085"/>
              </a:lnSpc>
            </a:pPr>
            <a:r>
              <a:rPr sz="2650" spc="10" dirty="0">
                <a:latin typeface="Symbol"/>
                <a:cs typeface="Symbol"/>
              </a:rPr>
              <a:t>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968868" y="5767570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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498577" y="5441061"/>
            <a:ext cx="21272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20" dirty="0">
                <a:latin typeface="Symbol"/>
                <a:cs typeface="Symbol"/>
              </a:rPr>
              <a:t>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703183" y="5713869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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703183" y="527421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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115744" y="529316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u="sng" spc="1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026247" y="5293163"/>
            <a:ext cx="33718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23850" algn="l"/>
              </a:tabLst>
            </a:pPr>
            <a:r>
              <a:rPr sz="2650" u="sng" spc="1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650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026247" y="485318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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026247" y="4975955"/>
            <a:ext cx="516890" cy="550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spc="10" dirty="0">
                <a:latin typeface="Symbol"/>
                <a:cs typeface="Symbol"/>
              </a:rPr>
              <a:t></a:t>
            </a:r>
            <a:r>
              <a:rPr sz="2650" spc="-290" dirty="0">
                <a:latin typeface="Times New Roman"/>
                <a:cs typeface="Times New Roman"/>
              </a:rPr>
              <a:t> </a:t>
            </a:r>
            <a:r>
              <a:rPr sz="3450" dirty="0">
                <a:latin typeface="Symbol"/>
                <a:cs typeface="Symbol"/>
              </a:rPr>
              <a:t></a:t>
            </a:r>
            <a:endParaRPr sz="3450">
              <a:latin typeface="Symbol"/>
              <a:cs typeface="Symbo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511314" y="5441061"/>
            <a:ext cx="473709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20" dirty="0">
                <a:latin typeface="Symbol"/>
                <a:cs typeface="Symbol"/>
              </a:rPr>
              <a:t></a:t>
            </a:r>
            <a:r>
              <a:rPr sz="2650" spc="-85" dirty="0">
                <a:latin typeface="Times New Roman"/>
                <a:cs typeface="Times New Roman"/>
              </a:rPr>
              <a:t> </a:t>
            </a:r>
            <a:r>
              <a:rPr sz="2650" spc="20" dirty="0">
                <a:latin typeface="Symbol"/>
                <a:cs typeface="Symbol"/>
              </a:rPr>
              <a:t>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160788" y="5694342"/>
            <a:ext cx="791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609600" algn="l"/>
              </a:tabLst>
            </a:pPr>
            <a:r>
              <a:rPr sz="2650" b="1" spc="15" dirty="0">
                <a:latin typeface="Calibri"/>
                <a:cs typeface="Calibri"/>
              </a:rPr>
              <a:t>T	T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775616" y="5228551"/>
            <a:ext cx="153860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991869" algn="l"/>
              </a:tabLst>
            </a:pPr>
            <a:r>
              <a:rPr sz="3975" spc="300" baseline="-7337" dirty="0">
                <a:latin typeface="Symbol"/>
                <a:cs typeface="Symbol"/>
              </a:rPr>
              <a:t></a:t>
            </a:r>
            <a:r>
              <a:rPr sz="3975" spc="15" baseline="1048" dirty="0">
                <a:latin typeface="Symbol"/>
                <a:cs typeface="Symbol"/>
              </a:rPr>
              <a:t></a:t>
            </a:r>
            <a:r>
              <a:rPr sz="3975" spc="277" baseline="1048" dirty="0">
                <a:latin typeface="Times New Roman"/>
                <a:cs typeface="Times New Roman"/>
              </a:rPr>
              <a:t> </a:t>
            </a:r>
            <a:r>
              <a:rPr sz="2650" b="1" spc="15" dirty="0">
                <a:latin typeface="Calibri"/>
                <a:cs typeface="Calibri"/>
              </a:rPr>
              <a:t>1</a:t>
            </a:r>
            <a:r>
              <a:rPr sz="2650" b="1" dirty="0">
                <a:latin typeface="Calibri"/>
                <a:cs typeface="Calibri"/>
              </a:rPr>
              <a:t>	</a:t>
            </a:r>
            <a:r>
              <a:rPr sz="2650" b="1" spc="15" dirty="0">
                <a:latin typeface="Calibri"/>
                <a:cs typeface="Calibri"/>
              </a:rPr>
              <a:t>1</a:t>
            </a:r>
            <a:r>
              <a:rPr sz="2650" b="1" spc="-225" dirty="0">
                <a:latin typeface="Calibri"/>
                <a:cs typeface="Calibri"/>
              </a:rPr>
              <a:t> </a:t>
            </a:r>
            <a:r>
              <a:rPr sz="3975" spc="150" baseline="1048" dirty="0">
                <a:latin typeface="Symbol"/>
                <a:cs typeface="Symbol"/>
              </a:rPr>
              <a:t></a:t>
            </a:r>
            <a:r>
              <a:rPr sz="3975" spc="15" baseline="9433" dirty="0">
                <a:latin typeface="Symbol"/>
                <a:cs typeface="Symbol"/>
              </a:rPr>
              <a:t></a:t>
            </a:r>
            <a:endParaRPr sz="3975" baseline="9433">
              <a:latin typeface="Symbol"/>
              <a:cs typeface="Symbo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369423" y="5293043"/>
            <a:ext cx="278130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  <a:tabLst>
                <a:tab pos="399415" algn="l"/>
                <a:tab pos="972819" algn="l"/>
              </a:tabLst>
            </a:pPr>
            <a:r>
              <a:rPr sz="2650" b="1" spc="15" dirty="0">
                <a:latin typeface="Calibri"/>
                <a:cs typeface="Calibri"/>
              </a:rPr>
              <a:t>T	</a:t>
            </a:r>
            <a:r>
              <a:rPr sz="2650" spc="20" dirty="0">
                <a:latin typeface="Symbol"/>
                <a:cs typeface="Symbol"/>
              </a:rPr>
              <a:t></a:t>
            </a:r>
            <a:r>
              <a:rPr sz="2650" spc="-195" dirty="0">
                <a:latin typeface="Times New Roman"/>
                <a:cs typeface="Times New Roman"/>
              </a:rPr>
              <a:t> </a:t>
            </a:r>
            <a:r>
              <a:rPr sz="2650" b="1" spc="15" dirty="0">
                <a:latin typeface="Calibri"/>
                <a:cs typeface="Calibri"/>
              </a:rPr>
              <a:t>T</a:t>
            </a:r>
            <a:r>
              <a:rPr sz="2650" b="1" dirty="0">
                <a:latin typeface="Calibri"/>
                <a:cs typeface="Calibri"/>
              </a:rPr>
              <a:t>	</a:t>
            </a:r>
            <a:r>
              <a:rPr sz="3850" spc="-215" dirty="0">
                <a:latin typeface="Symbol"/>
                <a:cs typeface="Symbol"/>
              </a:rPr>
              <a:t></a:t>
            </a:r>
            <a:r>
              <a:rPr sz="2650" spc="20" dirty="0">
                <a:latin typeface="Symbol"/>
                <a:cs typeface="Symbol"/>
              </a:rPr>
              <a:t></a:t>
            </a:r>
            <a:r>
              <a:rPr sz="2650" spc="-275" dirty="0">
                <a:latin typeface="Times New Roman"/>
                <a:cs typeface="Times New Roman"/>
              </a:rPr>
              <a:t> </a:t>
            </a:r>
            <a:r>
              <a:rPr sz="3975" spc="15" baseline="-8385" dirty="0">
                <a:latin typeface="Symbol"/>
                <a:cs typeface="Symbol"/>
              </a:rPr>
              <a:t></a:t>
            </a:r>
            <a:r>
              <a:rPr sz="3975" spc="-434" baseline="-8385" dirty="0">
                <a:latin typeface="Times New Roman"/>
                <a:cs typeface="Times New Roman"/>
              </a:rPr>
              <a:t> </a:t>
            </a:r>
            <a:r>
              <a:rPr sz="5175" spc="247" baseline="-6441" dirty="0">
                <a:latin typeface="Symbol"/>
                <a:cs typeface="Symbol"/>
              </a:rPr>
              <a:t></a:t>
            </a:r>
            <a:r>
              <a:rPr sz="2650" b="1" spc="15" dirty="0">
                <a:latin typeface="Calibri"/>
                <a:cs typeface="Calibri"/>
              </a:rPr>
              <a:t>n</a:t>
            </a:r>
            <a:r>
              <a:rPr sz="2650" b="1" spc="114" dirty="0">
                <a:latin typeface="Calibri"/>
                <a:cs typeface="Calibri"/>
              </a:rPr>
              <a:t> </a:t>
            </a:r>
            <a:r>
              <a:rPr sz="2650" b="1" spc="20" dirty="0">
                <a:latin typeface="Calibri"/>
                <a:cs typeface="Calibri"/>
              </a:rPr>
              <a:t>D</a:t>
            </a:r>
            <a:r>
              <a:rPr sz="2650" b="1" spc="260" dirty="0">
                <a:latin typeface="Calibri"/>
                <a:cs typeface="Calibri"/>
              </a:rPr>
              <a:t> </a:t>
            </a:r>
            <a:r>
              <a:rPr sz="3975" spc="300" baseline="-8385" dirty="0">
                <a:latin typeface="Symbol"/>
                <a:cs typeface="Symbol"/>
              </a:rPr>
              <a:t></a:t>
            </a:r>
            <a:r>
              <a:rPr sz="3975" spc="15" baseline="1048" dirty="0">
                <a:latin typeface="Symbol"/>
                <a:cs typeface="Symbol"/>
              </a:rPr>
              <a:t></a:t>
            </a:r>
            <a:endParaRPr sz="3975" baseline="1048">
              <a:latin typeface="Symbol"/>
              <a:cs typeface="Symbo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513185" y="5020355"/>
            <a:ext cx="78486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50" b="1" spc="15" dirty="0">
                <a:latin typeface="Calibri"/>
                <a:cs typeface="Calibri"/>
              </a:rPr>
              <a:t>n</a:t>
            </a:r>
            <a:r>
              <a:rPr sz="2650" b="1" spc="160" dirty="0">
                <a:latin typeface="Calibri"/>
                <a:cs typeface="Calibri"/>
              </a:rPr>
              <a:t> </a:t>
            </a:r>
            <a:r>
              <a:rPr sz="2650" b="1" spc="15" dirty="0">
                <a:latin typeface="Calibri"/>
                <a:cs typeface="Calibri"/>
              </a:rPr>
              <a:t>C</a:t>
            </a:r>
            <a:r>
              <a:rPr sz="2650" b="1" spc="245" dirty="0">
                <a:latin typeface="Calibri"/>
                <a:cs typeface="Calibri"/>
              </a:rPr>
              <a:t> </a:t>
            </a:r>
            <a:r>
              <a:rPr sz="3975" spc="15" baseline="27253" dirty="0">
                <a:latin typeface="Symbol"/>
                <a:cs typeface="Symbol"/>
              </a:rPr>
              <a:t></a:t>
            </a:r>
            <a:endParaRPr sz="3975" baseline="27253">
              <a:latin typeface="Symbol"/>
              <a:cs typeface="Symbo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303523" y="5924756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014812" y="5874215"/>
            <a:ext cx="736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5" dirty="0">
                <a:latin typeface="Calibri"/>
                <a:cs typeface="Calibri"/>
              </a:rPr>
              <a:t>i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371806" y="5525776"/>
            <a:ext cx="62420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48615" algn="l"/>
              </a:tabLst>
            </a:pPr>
            <a:r>
              <a:rPr sz="1500" b="1" spc="5" dirty="0">
                <a:latin typeface="Calibri"/>
                <a:cs typeface="Calibri"/>
              </a:rPr>
              <a:t>i	i</a:t>
            </a:r>
            <a:r>
              <a:rPr sz="1500" b="1" spc="60" dirty="0">
                <a:latin typeface="Calibri"/>
                <a:cs typeface="Calibri"/>
              </a:rPr>
              <a:t> </a:t>
            </a:r>
            <a:r>
              <a:rPr sz="3975" spc="15" baseline="-31446" dirty="0">
                <a:latin typeface="Symbol"/>
                <a:cs typeface="Symbol"/>
              </a:rPr>
              <a:t></a:t>
            </a:r>
            <a:endParaRPr sz="3975" baseline="-31446">
              <a:latin typeface="Symbol"/>
              <a:cs typeface="Symbo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576256" y="5434560"/>
            <a:ext cx="7340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621665" algn="l"/>
              </a:tabLst>
            </a:pPr>
            <a:r>
              <a:rPr sz="1500" b="1" spc="15" dirty="0">
                <a:latin typeface="Calibri"/>
                <a:cs typeface="Calibri"/>
              </a:rPr>
              <a:t>3	3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537196" y="5671475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4337997" y="5453221"/>
            <a:ext cx="803275" cy="6750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89940" algn="l"/>
              </a:tabLst>
            </a:pPr>
            <a:r>
              <a:rPr sz="1500" b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	</a:t>
            </a:r>
            <a:endParaRPr sz="1500">
              <a:latin typeface="Calibri"/>
              <a:cs typeface="Calibri"/>
            </a:endParaRPr>
          </a:p>
          <a:p>
            <a:pPr marL="226695">
              <a:lnSpc>
                <a:spcPct val="100000"/>
              </a:lnSpc>
              <a:spcBef>
                <a:spcPts val="95"/>
              </a:spcBef>
            </a:pPr>
            <a:r>
              <a:rPr sz="2650" b="1" spc="15" dirty="0">
                <a:latin typeface="Calibri"/>
                <a:cs typeface="Calibri"/>
              </a:rPr>
              <a:t>3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4984378" y="5070031"/>
            <a:ext cx="31369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250" b="1" spc="7" baseline="-9259" dirty="0">
                <a:latin typeface="Calibri"/>
                <a:cs typeface="Calibri"/>
              </a:rPr>
              <a:t>i</a:t>
            </a:r>
            <a:r>
              <a:rPr sz="2250" b="1" spc="89" baseline="-9259" dirty="0">
                <a:latin typeface="Calibri"/>
                <a:cs typeface="Calibri"/>
              </a:rPr>
              <a:t> </a:t>
            </a:r>
            <a:r>
              <a:rPr sz="2650" spc="10" dirty="0">
                <a:latin typeface="Symbol"/>
                <a:cs typeface="Symbol"/>
              </a:rPr>
              <a:t>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720330" y="5250481"/>
            <a:ext cx="736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5" dirty="0">
                <a:latin typeface="Calibri"/>
                <a:cs typeface="Calibri"/>
              </a:rPr>
              <a:t>i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417762" y="442912"/>
          <a:ext cx="6941817" cy="233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6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950" b="1" baseline="-21367" dirty="0">
                          <a:latin typeface="Arial"/>
                          <a:cs typeface="Arial"/>
                        </a:rPr>
                        <a:t>i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-5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10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4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834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1,702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9,081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2,164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834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3,470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1,450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0,121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5" dirty="0">
                          <a:latin typeface="Symbol"/>
                          <a:cs typeface="Symbol"/>
                        </a:rPr>
                        <a:t>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834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8,642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-20" dirty="0">
                          <a:latin typeface="Arial"/>
                          <a:cs typeface="Arial"/>
                        </a:rPr>
                        <a:t>11,981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2,164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0,242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889446" y="3601563"/>
            <a:ext cx="7556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36033" y="3046519"/>
            <a:ext cx="2184400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5400" spc="307" baseline="-6944" dirty="0"/>
              <a:t></a:t>
            </a:r>
            <a:r>
              <a:rPr sz="2800" b="1" dirty="0">
                <a:latin typeface="Calibri"/>
                <a:cs typeface="Calibri"/>
              </a:rPr>
              <a:t>n</a:t>
            </a:r>
            <a:r>
              <a:rPr sz="2400" b="1" baseline="-24305" dirty="0">
                <a:latin typeface="Calibri"/>
                <a:cs typeface="Calibri"/>
              </a:rPr>
              <a:t>i </a:t>
            </a:r>
            <a:r>
              <a:rPr sz="2400" b="1" spc="-277" baseline="-24305" dirty="0">
                <a:latin typeface="Calibri"/>
                <a:cs typeface="Calibri"/>
              </a:rPr>
              <a:t> </a:t>
            </a:r>
            <a:r>
              <a:rPr sz="2800" b="1" spc="114" dirty="0">
                <a:latin typeface="Calibri"/>
                <a:cs typeface="Calibri"/>
              </a:rPr>
              <a:t>A</a:t>
            </a:r>
            <a:r>
              <a:rPr sz="2400" b="1" baseline="-24305" dirty="0">
                <a:latin typeface="Calibri"/>
                <a:cs typeface="Calibri"/>
              </a:rPr>
              <a:t>i </a:t>
            </a:r>
            <a:r>
              <a:rPr sz="2400" b="1" spc="52" baseline="-24305" dirty="0">
                <a:latin typeface="Calibri"/>
                <a:cs typeface="Calibri"/>
              </a:rPr>
              <a:t> </a:t>
            </a:r>
            <a:r>
              <a:rPr sz="2800" spc="5" dirty="0"/>
              <a:t>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b="1" spc="110" dirty="0">
                <a:latin typeface="Calibri"/>
                <a:cs typeface="Calibri"/>
              </a:rPr>
              <a:t>8</a:t>
            </a:r>
            <a:r>
              <a:rPr sz="2800" b="1" spc="-25" dirty="0">
                <a:latin typeface="Calibri"/>
                <a:cs typeface="Calibri"/>
              </a:rPr>
              <a:t>,</a:t>
            </a:r>
            <a:r>
              <a:rPr sz="2800" b="1" spc="-10" dirty="0">
                <a:latin typeface="Calibri"/>
                <a:cs typeface="Calibri"/>
              </a:rPr>
              <a:t>642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12983" y="4544002"/>
            <a:ext cx="76200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41805" y="4080704"/>
            <a:ext cx="246379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30" dirty="0">
                <a:latin typeface="Symbol"/>
                <a:cs typeface="Symbol"/>
              </a:rPr>
              <a:t></a:t>
            </a:r>
            <a:r>
              <a:rPr sz="1600" b="1" spc="10" dirty="0">
                <a:latin typeface="Calibri"/>
                <a:cs typeface="Calibri"/>
              </a:rPr>
              <a:t>3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98336" y="4087493"/>
            <a:ext cx="257873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800" b="1" dirty="0">
                <a:latin typeface="Calibri"/>
                <a:cs typeface="Calibri"/>
              </a:rPr>
              <a:t>n</a:t>
            </a:r>
            <a:r>
              <a:rPr sz="2400" b="1" spc="7" baseline="-24305" dirty="0">
                <a:latin typeface="Calibri"/>
                <a:cs typeface="Calibri"/>
              </a:rPr>
              <a:t>i</a:t>
            </a:r>
            <a:r>
              <a:rPr sz="2400" b="1" baseline="-24305" dirty="0">
                <a:latin typeface="Calibri"/>
                <a:cs typeface="Calibri"/>
              </a:rPr>
              <a:t> </a:t>
            </a:r>
            <a:r>
              <a:rPr sz="2800" b="1" spc="60" dirty="0">
                <a:latin typeface="Calibri"/>
                <a:cs typeface="Calibri"/>
              </a:rPr>
              <a:t>B</a:t>
            </a:r>
            <a:r>
              <a:rPr sz="2400" b="1" spc="7" baseline="-24305" dirty="0">
                <a:latin typeface="Calibri"/>
                <a:cs typeface="Calibri"/>
              </a:rPr>
              <a:t>i</a:t>
            </a:r>
            <a:r>
              <a:rPr sz="2400" b="1" baseline="-24305" dirty="0">
                <a:latin typeface="Calibri"/>
                <a:cs typeface="Calibri"/>
              </a:rPr>
              <a:t> </a:t>
            </a:r>
            <a:r>
              <a:rPr sz="2400" b="1" spc="44" baseline="-24305" dirty="0">
                <a:latin typeface="Calibri"/>
                <a:cs typeface="Calibri"/>
              </a:rPr>
              <a:t> </a:t>
            </a:r>
            <a:r>
              <a:rPr sz="2800" spc="25" dirty="0">
                <a:latin typeface="Symbol"/>
                <a:cs typeface="Symbol"/>
              </a:rPr>
              <a:t></a:t>
            </a:r>
            <a:r>
              <a:rPr sz="2800" spc="-23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</a:t>
            </a:r>
            <a:r>
              <a:rPr sz="2800" b="1" spc="5" dirty="0">
                <a:latin typeface="Calibri"/>
                <a:cs typeface="Calibri"/>
              </a:rPr>
              <a:t>1</a:t>
            </a:r>
            <a:r>
              <a:rPr sz="2800" b="1" spc="20" dirty="0">
                <a:latin typeface="Calibri"/>
                <a:cs typeface="Calibri"/>
              </a:rPr>
              <a:t>,</a:t>
            </a:r>
            <a:r>
              <a:rPr sz="2800" b="1" spc="-10" dirty="0">
                <a:latin typeface="Calibri"/>
                <a:cs typeface="Calibri"/>
              </a:rPr>
              <a:t>98</a:t>
            </a:r>
            <a:r>
              <a:rPr sz="2800" b="1" spc="150" dirty="0">
                <a:latin typeface="Calibri"/>
                <a:cs typeface="Calibri"/>
              </a:rPr>
              <a:t>1</a:t>
            </a:r>
            <a:r>
              <a:rPr sz="2800" spc="245" dirty="0">
                <a:latin typeface="Symbol"/>
                <a:cs typeface="Symbol"/>
              </a:rPr>
              <a:t></a:t>
            </a:r>
            <a:r>
              <a:rPr sz="2800" b="1" spc="-10" dirty="0">
                <a:latin typeface="Calibri"/>
                <a:cs typeface="Calibri"/>
              </a:rPr>
              <a:t>10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72573" y="4041051"/>
            <a:ext cx="357505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64673" y="5071304"/>
            <a:ext cx="246379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25" dirty="0">
                <a:latin typeface="Symbol"/>
                <a:cs typeface="Symbol"/>
              </a:rPr>
              <a:t></a:t>
            </a:r>
            <a:r>
              <a:rPr sz="1600" b="1" spc="10" dirty="0">
                <a:latin typeface="Calibri"/>
                <a:cs typeface="Calibri"/>
              </a:rPr>
              <a:t>6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74872" y="5078093"/>
            <a:ext cx="262509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800" b="1" dirty="0">
                <a:latin typeface="Calibri"/>
                <a:cs typeface="Calibri"/>
              </a:rPr>
              <a:t>n</a:t>
            </a:r>
            <a:r>
              <a:rPr sz="2400" b="1" baseline="-24305" dirty="0">
                <a:latin typeface="Calibri"/>
                <a:cs typeface="Calibri"/>
              </a:rPr>
              <a:t>i</a:t>
            </a:r>
            <a:r>
              <a:rPr sz="2400" b="1" spc="104" baseline="-24305" dirty="0">
                <a:latin typeface="Calibri"/>
                <a:cs typeface="Calibri"/>
              </a:rPr>
              <a:t> </a:t>
            </a:r>
            <a:r>
              <a:rPr sz="2800" b="1" spc="35" dirty="0">
                <a:latin typeface="Calibri"/>
                <a:cs typeface="Calibri"/>
              </a:rPr>
              <a:t>C</a:t>
            </a:r>
            <a:r>
              <a:rPr sz="2400" b="1" spc="52" baseline="-24305" dirty="0">
                <a:latin typeface="Calibri"/>
                <a:cs typeface="Calibri"/>
              </a:rPr>
              <a:t>i</a:t>
            </a:r>
            <a:r>
              <a:rPr sz="2400" b="1" spc="547" baseline="-24305" dirty="0">
                <a:latin typeface="Calibri"/>
                <a:cs typeface="Calibri"/>
              </a:rPr>
              <a:t> </a:t>
            </a:r>
            <a:r>
              <a:rPr sz="2800" spc="25" dirty="0">
                <a:latin typeface="Symbol"/>
                <a:cs typeface="Symbol"/>
              </a:rPr>
              <a:t>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55" dirty="0">
                <a:latin typeface="Symbol"/>
                <a:cs typeface="Symbol"/>
              </a:rPr>
              <a:t></a:t>
            </a:r>
            <a:r>
              <a:rPr sz="2800" b="1" spc="55" dirty="0">
                <a:latin typeface="Calibri"/>
                <a:cs typeface="Calibri"/>
              </a:rPr>
              <a:t>2,164</a:t>
            </a:r>
            <a:r>
              <a:rPr sz="2800" spc="55" dirty="0">
                <a:latin typeface="Symbol"/>
                <a:cs typeface="Symbol"/>
              </a:rPr>
              <a:t></a:t>
            </a:r>
            <a:r>
              <a:rPr sz="2800" b="1" spc="55" dirty="0">
                <a:latin typeface="Calibri"/>
                <a:cs typeface="Calibri"/>
              </a:rPr>
              <a:t>10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95908" y="5921696"/>
            <a:ext cx="130175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10" dirty="0"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87406" y="5928485"/>
            <a:ext cx="244856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800" b="1" spc="5" dirty="0">
                <a:latin typeface="Calibri"/>
                <a:cs typeface="Calibri"/>
              </a:rPr>
              <a:t>n</a:t>
            </a:r>
            <a:r>
              <a:rPr sz="2400" b="1" spc="7" baseline="-24305" dirty="0">
                <a:latin typeface="Calibri"/>
                <a:cs typeface="Calibri"/>
              </a:rPr>
              <a:t>i</a:t>
            </a:r>
            <a:r>
              <a:rPr sz="2400" b="1" spc="-22" baseline="-24305" dirty="0">
                <a:latin typeface="Calibri"/>
                <a:cs typeface="Calibri"/>
              </a:rPr>
              <a:t> </a:t>
            </a:r>
            <a:r>
              <a:rPr sz="2800" b="1" spc="20" dirty="0">
                <a:latin typeface="Calibri"/>
                <a:cs typeface="Calibri"/>
              </a:rPr>
              <a:t>D</a:t>
            </a:r>
            <a:r>
              <a:rPr sz="2400" b="1" spc="30" baseline="-24305" dirty="0">
                <a:latin typeface="Calibri"/>
                <a:cs typeface="Calibri"/>
              </a:rPr>
              <a:t>i</a:t>
            </a:r>
            <a:r>
              <a:rPr sz="2400" b="1" spc="555" baseline="-24305" dirty="0">
                <a:latin typeface="Calibri"/>
                <a:cs typeface="Calibri"/>
              </a:rPr>
              <a:t> </a:t>
            </a:r>
            <a:r>
              <a:rPr sz="2800" spc="20" dirty="0">
                <a:latin typeface="Symbol"/>
                <a:cs typeface="Symbol"/>
              </a:rPr>
              <a:t></a:t>
            </a:r>
            <a:r>
              <a:rPr sz="2800" spc="-165" dirty="0">
                <a:latin typeface="Times New Roman"/>
                <a:cs typeface="Times New Roman"/>
              </a:rPr>
              <a:t> </a:t>
            </a:r>
            <a:r>
              <a:rPr sz="2800" b="1" spc="65" dirty="0">
                <a:latin typeface="Calibri"/>
                <a:cs typeface="Calibri"/>
              </a:rPr>
              <a:t>0,242</a:t>
            </a:r>
            <a:r>
              <a:rPr sz="2800" spc="65" dirty="0">
                <a:latin typeface="Symbol"/>
                <a:cs typeface="Symbol"/>
              </a:rPr>
              <a:t></a:t>
            </a:r>
            <a:r>
              <a:rPr sz="2800" b="1" spc="65" dirty="0">
                <a:latin typeface="Calibri"/>
                <a:cs typeface="Calibri"/>
              </a:rPr>
              <a:t>10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48759" y="5031651"/>
            <a:ext cx="368935" cy="16249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3810" algn="ctr">
              <a:lnSpc>
                <a:spcPts val="413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marR="3175" algn="ct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  <a:p>
            <a:pPr marL="12065" algn="ctr">
              <a:lnSpc>
                <a:spcPts val="4130"/>
              </a:lnSpc>
              <a:spcBef>
                <a:spcPts val="8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marL="13335" algn="ct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74157-B4F8-4063-A50F-D08E4BC443B9}"/>
              </a:ext>
            </a:extLst>
          </p:cNvPr>
          <p:cNvSpPr/>
          <p:nvPr/>
        </p:nvSpPr>
        <p:spPr>
          <a:xfrm>
            <a:off x="5972837" y="1066800"/>
            <a:ext cx="4876800" cy="3733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9E59FF-55C7-4C06-B922-3450A64F3A2B}"/>
              </a:ext>
            </a:extLst>
          </p:cNvPr>
          <p:cNvSpPr/>
          <p:nvPr/>
        </p:nvSpPr>
        <p:spPr>
          <a:xfrm>
            <a:off x="762000" y="1066800"/>
            <a:ext cx="4876800" cy="3733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2000" y="304800"/>
            <a:ext cx="8763000" cy="520812"/>
          </a:xfrm>
          <a:prstGeom prst="rect">
            <a:avLst/>
          </a:prstGeom>
        </p:spPr>
        <p:txBody>
          <a:bodyPr vert="horz" wrap="square" lIns="0" tIns="71402" rIns="0" bIns="0" rtlCol="0">
            <a:spAutoFit/>
          </a:bodyPr>
          <a:lstStyle/>
          <a:p>
            <a:pPr marL="11516" marR="4607">
              <a:lnSpc>
                <a:spcPts val="3790"/>
              </a:lnSpc>
              <a:spcBef>
                <a:spcPts val="562"/>
              </a:spcBef>
            </a:pPr>
            <a:r>
              <a:rPr i="0" spc="-9" dirty="0">
                <a:latin typeface="Arial" panose="020B0604020202020204" pitchFamily="34" charset="0"/>
                <a:cs typeface="Arial" panose="020B0604020202020204" pitchFamily="34" charset="0"/>
              </a:rPr>
              <a:t>Macam-</a:t>
            </a:r>
            <a:r>
              <a:rPr i="0" dirty="0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i="0" spc="-2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i="0" dirty="0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i="0" spc="-18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i="0" dirty="0">
                <a:latin typeface="Arial" panose="020B0604020202020204" pitchFamily="34" charset="0"/>
                <a:cs typeface="Arial" panose="020B0604020202020204" pitchFamily="34" charset="0"/>
              </a:rPr>
              <a:t>dihitung</a:t>
            </a:r>
            <a:r>
              <a:rPr i="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i="0" dirty="0"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i="0" spc="1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i="0" spc="-9" dirty="0">
                <a:latin typeface="Arial" panose="020B0604020202020204" pitchFamily="34" charset="0"/>
                <a:cs typeface="Arial" panose="020B0604020202020204" pitchFamily="34" charset="0"/>
              </a:rPr>
              <a:t>panas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90600" y="1066800"/>
            <a:ext cx="5311927" cy="2858047"/>
          </a:xfrm>
          <a:prstGeom prst="rect">
            <a:avLst/>
          </a:prstGeom>
        </p:spPr>
        <p:txBody>
          <a:bodyPr vert="horz" wrap="square" lIns="0" tIns="78887" rIns="0" bIns="0" rtlCol="0">
            <a:spAutoFit/>
          </a:bodyPr>
          <a:lstStyle/>
          <a:p>
            <a:pPr marL="11516">
              <a:spcBef>
                <a:spcPts val="621"/>
              </a:spcBef>
            </a:pP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sz="2222" spc="-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sz="2222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sz="2222" spc="-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416" indent="-342900"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192899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Heater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416" indent="-342900">
              <a:spcBef>
                <a:spcPts val="535"/>
              </a:spcBef>
              <a:buFont typeface="Wingdings" panose="05000000000000000000" pitchFamily="2" charset="2"/>
              <a:buChar char="§"/>
              <a:tabLst>
                <a:tab pos="192899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Cooler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416" indent="-342900">
              <a:spcBef>
                <a:spcPts val="535"/>
              </a:spcBef>
              <a:buFont typeface="Wingdings" panose="05000000000000000000" pitchFamily="2" charset="2"/>
              <a:buChar char="§"/>
              <a:tabLst>
                <a:tab pos="192899" algn="l"/>
              </a:tabLst>
            </a:pP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Heat</a:t>
            </a:r>
            <a:r>
              <a:rPr sz="2222" spc="-6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exchanger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416" indent="-342900"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192899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Reboiler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416" indent="-342900">
              <a:spcBef>
                <a:spcPts val="535"/>
              </a:spcBef>
              <a:buFont typeface="Wingdings" panose="05000000000000000000" pitchFamily="2" charset="2"/>
              <a:buChar char="§"/>
              <a:tabLst>
                <a:tab pos="192899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Boiler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416" indent="-342900">
              <a:spcBef>
                <a:spcPts val="535"/>
              </a:spcBef>
              <a:buFont typeface="Wingdings" panose="05000000000000000000" pitchFamily="2" charset="2"/>
              <a:buChar char="§"/>
              <a:tabLst>
                <a:tab pos="192899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Kondensor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5429A8F5-E431-4FCD-9A52-DDDAA7CF4A2E}"/>
              </a:ext>
            </a:extLst>
          </p:cNvPr>
          <p:cNvSpPr txBox="1"/>
          <p:nvPr/>
        </p:nvSpPr>
        <p:spPr>
          <a:xfrm>
            <a:off x="6019800" y="1067771"/>
            <a:ext cx="5791200" cy="3264119"/>
          </a:xfrm>
          <a:prstGeom prst="rect">
            <a:avLst/>
          </a:prstGeom>
        </p:spPr>
        <p:txBody>
          <a:bodyPr vert="horz" wrap="square" lIns="0" tIns="78887" rIns="0" bIns="0" rtlCol="0">
            <a:spAutoFit/>
          </a:bodyPr>
          <a:lstStyle/>
          <a:p>
            <a:pPr marL="11516">
              <a:spcBef>
                <a:spcPts val="621"/>
              </a:spcBef>
            </a:pP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sz="2222" spc="-5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sz="2222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sz="2222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massa: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3265" indent="-342900">
              <a:spcBef>
                <a:spcPts val="530"/>
              </a:spcBef>
              <a:buSzPct val="95918"/>
              <a:buFont typeface="Wingdings" panose="05000000000000000000" pitchFamily="2" charset="2"/>
              <a:buChar char="§"/>
              <a:tabLst>
                <a:tab pos="263725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Reaktor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3265" indent="-342900">
              <a:spcBef>
                <a:spcPts val="535"/>
              </a:spcBef>
              <a:buSzPct val="95918"/>
              <a:buFont typeface="Wingdings" panose="05000000000000000000" pitchFamily="2" charset="2"/>
              <a:buChar char="§"/>
              <a:tabLst>
                <a:tab pos="263725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Furnace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3265" indent="-342900">
              <a:spcBef>
                <a:spcPts val="535"/>
              </a:spcBef>
              <a:buSzPct val="95918"/>
              <a:buFont typeface="Wingdings" panose="05000000000000000000" pitchFamily="2" charset="2"/>
              <a:buChar char="§"/>
              <a:tabLst>
                <a:tab pos="263725" algn="l"/>
              </a:tabLst>
            </a:pPr>
            <a:r>
              <a:rPr sz="2222" spc="-18" dirty="0">
                <a:latin typeface="Arial" panose="020B0604020202020204" pitchFamily="34" charset="0"/>
                <a:cs typeface="Arial" panose="020B0604020202020204" pitchFamily="34" charset="0"/>
              </a:rPr>
              <a:t>Kiln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3265" indent="-342900">
              <a:spcBef>
                <a:spcPts val="530"/>
              </a:spcBef>
              <a:buSzPct val="95918"/>
              <a:buFont typeface="Wingdings" panose="05000000000000000000" pitchFamily="2" charset="2"/>
              <a:buChar char="§"/>
              <a:tabLst>
                <a:tab pos="263725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Evaporator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3265" indent="-342900">
              <a:spcBef>
                <a:spcPts val="535"/>
              </a:spcBef>
              <a:buSzPct val="95918"/>
              <a:buFont typeface="Wingdings" panose="05000000000000000000" pitchFamily="2" charset="2"/>
              <a:buChar char="§"/>
              <a:tabLst>
                <a:tab pos="263725" algn="l"/>
              </a:tabLst>
            </a:pP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Kristalisator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3265" indent="-342900">
              <a:spcBef>
                <a:spcPts val="535"/>
              </a:spcBef>
              <a:buSzPct val="95918"/>
              <a:buFont typeface="Wingdings" panose="05000000000000000000" pitchFamily="2" charset="2"/>
              <a:buChar char="§"/>
              <a:tabLst>
                <a:tab pos="263725" algn="l"/>
              </a:tabLst>
            </a:pP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Tangki</a:t>
            </a:r>
            <a:r>
              <a:rPr sz="2222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Pengencer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3265" indent="-342900">
              <a:spcBef>
                <a:spcPts val="530"/>
              </a:spcBef>
              <a:buSzPct val="95918"/>
              <a:buFont typeface="Wingdings" panose="05000000000000000000" pitchFamily="2" charset="2"/>
              <a:buChar char="§"/>
              <a:tabLst>
                <a:tab pos="263725" algn="l"/>
              </a:tabLst>
            </a:pPr>
            <a:r>
              <a:rPr sz="2222" dirty="0">
                <a:latin typeface="Arial" panose="020B0604020202020204" pitchFamily="34" charset="0"/>
                <a:cs typeface="Arial" panose="020B0604020202020204" pitchFamily="34" charset="0"/>
              </a:rPr>
              <a:t>Tangki</a:t>
            </a:r>
            <a:r>
              <a:rPr sz="2222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22" spc="-9" dirty="0">
                <a:latin typeface="Arial" panose="020B0604020202020204" pitchFamily="34" charset="0"/>
                <a:cs typeface="Arial" panose="020B0604020202020204" pitchFamily="34" charset="0"/>
              </a:rPr>
              <a:t>Pelarut</a:t>
            </a:r>
            <a:endParaRPr sz="222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02135" y="1175680"/>
            <a:ext cx="2872105" cy="587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079500" algn="l"/>
                <a:tab pos="2738120" algn="l"/>
              </a:tabLst>
            </a:pPr>
            <a:r>
              <a:rPr sz="3650" spc="-415" dirty="0">
                <a:latin typeface="Symbol"/>
                <a:cs typeface="Symbol"/>
              </a:rPr>
              <a:t></a:t>
            </a:r>
            <a:r>
              <a:rPr sz="3150" spc="-105" dirty="0">
                <a:latin typeface="Symbol"/>
                <a:cs typeface="Symbol"/>
              </a:rPr>
              <a:t></a:t>
            </a:r>
            <a:r>
              <a:rPr sz="3150" dirty="0">
                <a:latin typeface="Times New Roman"/>
                <a:cs typeface="Times New Roman"/>
              </a:rPr>
              <a:t>	</a:t>
            </a:r>
            <a:r>
              <a:rPr sz="3150" spc="15" dirty="0">
                <a:latin typeface="Symbol"/>
                <a:cs typeface="Symbol"/>
              </a:rPr>
              <a:t></a:t>
            </a:r>
            <a:r>
              <a:rPr sz="3150" spc="-105" dirty="0">
                <a:latin typeface="Symbol"/>
                <a:cs typeface="Symbol"/>
              </a:rPr>
              <a:t></a:t>
            </a:r>
            <a:r>
              <a:rPr sz="3150" dirty="0">
                <a:latin typeface="Times New Roman"/>
                <a:cs typeface="Times New Roman"/>
              </a:rPr>
              <a:t>	</a:t>
            </a:r>
            <a:r>
              <a:rPr sz="3150" spc="-105" dirty="0">
                <a:latin typeface="Symbol"/>
                <a:cs typeface="Symbol"/>
              </a:rPr>
              <a:t></a:t>
            </a:r>
            <a:endParaRPr sz="3150">
              <a:latin typeface="Symbol"/>
              <a:cs typeface="Symbo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9983" y="1294319"/>
            <a:ext cx="4224020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356995" algn="l"/>
                <a:tab pos="2451735" algn="l"/>
                <a:tab pos="4014470" algn="l"/>
              </a:tabLst>
            </a:pPr>
            <a:r>
              <a:rPr sz="2800" spc="5" dirty="0">
                <a:latin typeface="Symbol"/>
                <a:cs typeface="Symbol"/>
              </a:rPr>
              <a:t>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b="1" spc="114" dirty="0">
                <a:latin typeface="Calibri"/>
                <a:cs typeface="Calibri"/>
              </a:rPr>
              <a:t>8</a:t>
            </a:r>
            <a:r>
              <a:rPr sz="2800" b="1" spc="-25" dirty="0">
                <a:latin typeface="Calibri"/>
                <a:cs typeface="Calibri"/>
              </a:rPr>
              <a:t>,</a:t>
            </a:r>
            <a:r>
              <a:rPr sz="2800" b="1" spc="-10" dirty="0">
                <a:latin typeface="Calibri"/>
                <a:cs typeface="Calibri"/>
              </a:rPr>
              <a:t>31</a:t>
            </a:r>
            <a:r>
              <a:rPr sz="2800" b="1" spc="5" dirty="0">
                <a:latin typeface="Calibri"/>
                <a:cs typeface="Calibri"/>
              </a:rPr>
              <a:t>4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114" dirty="0">
                <a:latin typeface="Calibri"/>
                <a:cs typeface="Calibri"/>
              </a:rPr>
              <a:t>8</a:t>
            </a:r>
            <a:r>
              <a:rPr sz="2800" b="1" spc="-25" dirty="0">
                <a:latin typeface="Calibri"/>
                <a:cs typeface="Calibri"/>
              </a:rPr>
              <a:t>,</a:t>
            </a:r>
            <a:r>
              <a:rPr sz="2800" b="1" spc="-10" dirty="0">
                <a:latin typeface="Calibri"/>
                <a:cs typeface="Calibri"/>
              </a:rPr>
              <a:t>64</a:t>
            </a:r>
            <a:r>
              <a:rPr sz="2800" b="1" spc="5" dirty="0">
                <a:latin typeface="Calibri"/>
                <a:cs typeface="Calibri"/>
              </a:rPr>
              <a:t>2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29</a:t>
            </a:r>
            <a:r>
              <a:rPr sz="2800" b="1" spc="5" dirty="0">
                <a:latin typeface="Calibri"/>
                <a:cs typeface="Calibri"/>
              </a:rPr>
              <a:t>8</a:t>
            </a:r>
            <a:r>
              <a:rPr sz="2800" b="1" spc="-215" dirty="0">
                <a:latin typeface="Calibri"/>
                <a:cs typeface="Calibri"/>
              </a:rPr>
              <a:t> </a:t>
            </a:r>
            <a:r>
              <a:rPr sz="2800" spc="5" dirty="0">
                <a:latin typeface="Symbol"/>
                <a:cs typeface="Symbol"/>
              </a:rPr>
              <a:t></a:t>
            </a:r>
            <a:r>
              <a:rPr sz="2800" spc="-28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60</a:t>
            </a:r>
            <a:r>
              <a:rPr sz="2800" b="1" spc="5" dirty="0">
                <a:latin typeface="Calibri"/>
                <a:cs typeface="Calibri"/>
              </a:rPr>
              <a:t>0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5" dirty="0">
                <a:latin typeface="Symbol"/>
                <a:cs typeface="Symbol"/>
              </a:rPr>
              <a:t>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73644" y="1287487"/>
            <a:ext cx="1377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9097" y="1294319"/>
            <a:ext cx="473075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67248" y="1534529"/>
            <a:ext cx="1403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Calibri"/>
                <a:cs typeface="Calibri"/>
              </a:rPr>
              <a:t>R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05884" y="2016242"/>
            <a:ext cx="4441190" cy="1627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latin typeface="Symbol"/>
                <a:cs typeface="Symbol"/>
              </a:rPr>
              <a:t></a:t>
            </a:r>
            <a:r>
              <a:rPr sz="2800" spc="-195" dirty="0">
                <a:latin typeface="Times New Roman"/>
                <a:cs typeface="Times New Roman"/>
              </a:rPr>
              <a:t> </a:t>
            </a:r>
            <a:r>
              <a:rPr sz="4000" spc="-585" dirty="0">
                <a:latin typeface="Symbol"/>
                <a:cs typeface="Symbol"/>
              </a:rPr>
              <a:t></a:t>
            </a:r>
            <a:r>
              <a:rPr sz="2800" b="1" spc="-10" dirty="0">
                <a:latin typeface="Calibri"/>
                <a:cs typeface="Calibri"/>
              </a:rPr>
              <a:t>1</a:t>
            </a:r>
            <a:r>
              <a:rPr sz="2800" b="1" spc="5" dirty="0">
                <a:latin typeface="Calibri"/>
                <a:cs typeface="Calibri"/>
              </a:rPr>
              <a:t>1</a:t>
            </a:r>
            <a:r>
              <a:rPr sz="2800" b="1" spc="20" dirty="0">
                <a:latin typeface="Calibri"/>
                <a:cs typeface="Calibri"/>
              </a:rPr>
              <a:t>,</a:t>
            </a:r>
            <a:r>
              <a:rPr sz="2800" b="1" spc="-15" dirty="0">
                <a:latin typeface="Calibri"/>
                <a:cs typeface="Calibri"/>
              </a:rPr>
              <a:t>9</a:t>
            </a:r>
            <a:r>
              <a:rPr sz="2800" b="1" dirty="0">
                <a:latin typeface="Calibri"/>
                <a:cs typeface="Calibri"/>
              </a:rPr>
              <a:t>8</a:t>
            </a:r>
            <a:r>
              <a:rPr sz="2800" b="1" spc="150" dirty="0">
                <a:latin typeface="Calibri"/>
                <a:cs typeface="Calibri"/>
              </a:rPr>
              <a:t>1</a:t>
            </a:r>
            <a:r>
              <a:rPr sz="2800" dirty="0">
                <a:latin typeface="Symbol"/>
                <a:cs typeface="Symbol"/>
              </a:rPr>
              <a:t></a:t>
            </a:r>
            <a:r>
              <a:rPr sz="2800" spc="-45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</a:t>
            </a:r>
            <a:r>
              <a:rPr sz="2800" b="1" spc="114" dirty="0">
                <a:latin typeface="Calibri"/>
                <a:cs typeface="Calibri"/>
              </a:rPr>
              <a:t>0</a:t>
            </a:r>
            <a:r>
              <a:rPr sz="2400" spc="44" baseline="43402" dirty="0">
                <a:latin typeface="Symbol"/>
                <a:cs typeface="Symbol"/>
              </a:rPr>
              <a:t></a:t>
            </a:r>
            <a:r>
              <a:rPr sz="2400" b="1" baseline="43402" dirty="0">
                <a:latin typeface="Calibri"/>
                <a:cs typeface="Calibri"/>
              </a:rPr>
              <a:t>3</a:t>
            </a:r>
            <a:r>
              <a:rPr sz="2400" b="1" spc="30" baseline="43402" dirty="0">
                <a:latin typeface="Calibri"/>
                <a:cs typeface="Calibri"/>
              </a:rPr>
              <a:t> </a:t>
            </a:r>
            <a:r>
              <a:rPr sz="4000" spc="-405" dirty="0">
                <a:latin typeface="Symbol"/>
                <a:cs typeface="Symbol"/>
              </a:rPr>
              <a:t></a:t>
            </a:r>
            <a:r>
              <a:rPr sz="4000" spc="-540" dirty="0">
                <a:latin typeface="Symbol"/>
                <a:cs typeface="Symbol"/>
              </a:rPr>
              <a:t></a:t>
            </a:r>
            <a:r>
              <a:rPr sz="2800" b="1" spc="-15" dirty="0">
                <a:latin typeface="Calibri"/>
                <a:cs typeface="Calibri"/>
              </a:rPr>
              <a:t>2</a:t>
            </a:r>
            <a:r>
              <a:rPr sz="2800" b="1" dirty="0">
                <a:latin typeface="Calibri"/>
                <a:cs typeface="Calibri"/>
              </a:rPr>
              <a:t>9</a:t>
            </a:r>
            <a:r>
              <a:rPr sz="2800" b="1" spc="45" dirty="0">
                <a:latin typeface="Calibri"/>
                <a:cs typeface="Calibri"/>
              </a:rPr>
              <a:t>8</a:t>
            </a:r>
            <a:r>
              <a:rPr sz="2400" b="1" baseline="43402" dirty="0">
                <a:latin typeface="Calibri"/>
                <a:cs typeface="Calibri"/>
              </a:rPr>
              <a:t>2 </a:t>
            </a:r>
            <a:r>
              <a:rPr sz="2400" b="1" spc="-67" baseline="43402" dirty="0">
                <a:latin typeface="Calibri"/>
                <a:cs typeface="Calibri"/>
              </a:rPr>
              <a:t> </a:t>
            </a:r>
            <a:r>
              <a:rPr sz="2800" dirty="0">
                <a:latin typeface="Symbol"/>
                <a:cs typeface="Symbol"/>
              </a:rPr>
              <a:t></a:t>
            </a:r>
            <a:r>
              <a:rPr sz="2800" spc="-28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6</a:t>
            </a:r>
            <a:r>
              <a:rPr sz="2800" b="1" dirty="0">
                <a:latin typeface="Calibri"/>
                <a:cs typeface="Calibri"/>
              </a:rPr>
              <a:t>0</a:t>
            </a:r>
            <a:r>
              <a:rPr sz="2800" b="1" spc="45" dirty="0">
                <a:latin typeface="Calibri"/>
                <a:cs typeface="Calibri"/>
              </a:rPr>
              <a:t>0</a:t>
            </a:r>
            <a:r>
              <a:rPr sz="2400" b="1" baseline="43402" dirty="0">
                <a:latin typeface="Calibri"/>
                <a:cs typeface="Calibri"/>
              </a:rPr>
              <a:t>2</a:t>
            </a:r>
            <a:r>
              <a:rPr sz="2400" b="1" spc="30" baseline="43402" dirty="0">
                <a:latin typeface="Calibri"/>
                <a:cs typeface="Calibri"/>
              </a:rPr>
              <a:t> </a:t>
            </a:r>
            <a:r>
              <a:rPr sz="4000" spc="-390" dirty="0">
                <a:latin typeface="Symbol"/>
                <a:cs typeface="Symbol"/>
              </a:rPr>
              <a:t></a:t>
            </a:r>
            <a:endParaRPr sz="4000">
              <a:latin typeface="Symbol"/>
              <a:cs typeface="Symbol"/>
            </a:endParaRPr>
          </a:p>
          <a:p>
            <a:pPr marL="38100">
              <a:lnSpc>
                <a:spcPct val="100000"/>
              </a:lnSpc>
              <a:spcBef>
                <a:spcPts val="3000"/>
              </a:spcBef>
            </a:pPr>
            <a:r>
              <a:rPr sz="2800" spc="5" dirty="0">
                <a:latin typeface="Symbol"/>
                <a:cs typeface="Symbol"/>
              </a:rPr>
              <a:t></a:t>
            </a:r>
            <a:r>
              <a:rPr sz="2800" spc="-195" dirty="0">
                <a:latin typeface="Times New Roman"/>
                <a:cs typeface="Times New Roman"/>
              </a:rPr>
              <a:t> </a:t>
            </a:r>
            <a:r>
              <a:rPr sz="4000" spc="-450" dirty="0">
                <a:latin typeface="Symbol"/>
                <a:cs typeface="Symbol"/>
              </a:rPr>
              <a:t></a:t>
            </a:r>
            <a:r>
              <a:rPr sz="2800" spc="5" dirty="0">
                <a:latin typeface="Symbol"/>
                <a:cs typeface="Symbol"/>
              </a:rPr>
              <a:t></a:t>
            </a:r>
            <a:r>
              <a:rPr sz="2800" spc="-280" dirty="0">
                <a:latin typeface="Times New Roman"/>
                <a:cs typeface="Times New Roman"/>
              </a:rPr>
              <a:t> </a:t>
            </a:r>
            <a:r>
              <a:rPr sz="2800" b="1" spc="65" dirty="0">
                <a:latin typeface="Calibri"/>
                <a:cs typeface="Calibri"/>
              </a:rPr>
              <a:t>2</a:t>
            </a:r>
            <a:r>
              <a:rPr sz="2800" b="1" spc="-70" dirty="0">
                <a:latin typeface="Calibri"/>
                <a:cs typeface="Calibri"/>
              </a:rPr>
              <a:t>,</a:t>
            </a:r>
            <a:r>
              <a:rPr sz="2800" b="1" spc="-10" dirty="0">
                <a:latin typeface="Calibri"/>
                <a:cs typeface="Calibri"/>
              </a:rPr>
              <a:t>16</a:t>
            </a:r>
            <a:r>
              <a:rPr sz="2800" b="1" spc="5" dirty="0">
                <a:latin typeface="Calibri"/>
                <a:cs typeface="Calibri"/>
              </a:rPr>
              <a:t>4</a:t>
            </a:r>
            <a:r>
              <a:rPr sz="2800" b="1" spc="-385" dirty="0">
                <a:latin typeface="Calibri"/>
                <a:cs typeface="Calibri"/>
              </a:rPr>
              <a:t> </a:t>
            </a:r>
            <a:r>
              <a:rPr sz="2800" spc="5" dirty="0">
                <a:latin typeface="Symbol"/>
                <a:cs typeface="Symbol"/>
              </a:rPr>
              <a:t></a:t>
            </a:r>
            <a:r>
              <a:rPr sz="2800" spc="-459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</a:t>
            </a:r>
            <a:r>
              <a:rPr sz="2800" b="1" spc="120" dirty="0">
                <a:latin typeface="Calibri"/>
                <a:cs typeface="Calibri"/>
              </a:rPr>
              <a:t>0</a:t>
            </a:r>
            <a:r>
              <a:rPr sz="2400" spc="37" baseline="43402" dirty="0">
                <a:latin typeface="Symbol"/>
                <a:cs typeface="Symbol"/>
              </a:rPr>
              <a:t></a:t>
            </a:r>
            <a:r>
              <a:rPr sz="2400" b="1" baseline="43402" dirty="0">
                <a:latin typeface="Calibri"/>
                <a:cs typeface="Calibri"/>
              </a:rPr>
              <a:t>6</a:t>
            </a:r>
            <a:r>
              <a:rPr sz="2400" b="1" spc="67" baseline="43402" dirty="0">
                <a:latin typeface="Calibri"/>
                <a:cs typeface="Calibri"/>
              </a:rPr>
              <a:t> </a:t>
            </a:r>
            <a:r>
              <a:rPr sz="4000" spc="-400" dirty="0">
                <a:latin typeface="Symbol"/>
                <a:cs typeface="Symbol"/>
              </a:rPr>
              <a:t></a:t>
            </a:r>
            <a:r>
              <a:rPr sz="4000" spc="-535" dirty="0">
                <a:latin typeface="Symbol"/>
                <a:cs typeface="Symbol"/>
              </a:rPr>
              <a:t></a:t>
            </a:r>
            <a:r>
              <a:rPr sz="2800" b="1" spc="-10" dirty="0">
                <a:latin typeface="Calibri"/>
                <a:cs typeface="Calibri"/>
              </a:rPr>
              <a:t>29</a:t>
            </a:r>
            <a:r>
              <a:rPr sz="2800" b="1" spc="55" dirty="0">
                <a:latin typeface="Calibri"/>
                <a:cs typeface="Calibri"/>
              </a:rPr>
              <a:t>8</a:t>
            </a:r>
            <a:r>
              <a:rPr sz="2400" b="1" baseline="43402" dirty="0">
                <a:latin typeface="Calibri"/>
                <a:cs typeface="Calibri"/>
              </a:rPr>
              <a:t>3 </a:t>
            </a:r>
            <a:r>
              <a:rPr sz="2400" b="1" spc="-75" baseline="43402" dirty="0">
                <a:latin typeface="Calibri"/>
                <a:cs typeface="Calibri"/>
              </a:rPr>
              <a:t> </a:t>
            </a:r>
            <a:r>
              <a:rPr sz="2800" spc="5" dirty="0">
                <a:latin typeface="Symbol"/>
                <a:cs typeface="Symbol"/>
              </a:rPr>
              <a:t></a:t>
            </a:r>
            <a:r>
              <a:rPr sz="2800" spc="-28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60</a:t>
            </a:r>
            <a:r>
              <a:rPr sz="2800" b="1" spc="55" dirty="0">
                <a:latin typeface="Calibri"/>
                <a:cs typeface="Calibri"/>
              </a:rPr>
              <a:t>0</a:t>
            </a:r>
            <a:r>
              <a:rPr sz="2400" b="1" baseline="43402" dirty="0">
                <a:latin typeface="Calibri"/>
                <a:cs typeface="Calibri"/>
              </a:rPr>
              <a:t>3</a:t>
            </a:r>
            <a:r>
              <a:rPr sz="2400" b="1" spc="30" baseline="43402" dirty="0">
                <a:latin typeface="Calibri"/>
                <a:cs typeface="Calibri"/>
              </a:rPr>
              <a:t> </a:t>
            </a:r>
            <a:r>
              <a:rPr sz="4000" spc="-385" dirty="0">
                <a:latin typeface="Symbol"/>
                <a:cs typeface="Symbol"/>
              </a:rPr>
              <a:t></a:t>
            </a:r>
            <a:endParaRPr sz="40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4794" y="482853"/>
            <a:ext cx="6022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 MT"/>
                <a:cs typeface="Arial MT"/>
              </a:rPr>
              <a:t>Jika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dimasukkan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ke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persamaan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untuk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Symbol"/>
                <a:cs typeface="Symbol"/>
              </a:rPr>
              <a:t></a:t>
            </a:r>
            <a:r>
              <a:rPr sz="2400" spc="-5" dirty="0">
                <a:latin typeface="Arial MT"/>
                <a:cs typeface="Arial MT"/>
              </a:rPr>
              <a:t>H</a:t>
            </a:r>
            <a:r>
              <a:rPr sz="2400" spc="-7" baseline="-20833" dirty="0">
                <a:latin typeface="Arial MT"/>
                <a:cs typeface="Arial MT"/>
              </a:rPr>
              <a:t>R</a:t>
            </a:r>
            <a:r>
              <a:rPr sz="2400" spc="-5" dirty="0">
                <a:latin typeface="Symbol"/>
                <a:cs typeface="Symbol"/>
              </a:rPr>
              <a:t></a:t>
            </a:r>
            <a:r>
              <a:rPr sz="2400" spc="-5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50794" y="5665723"/>
            <a:ext cx="1743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=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…………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J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28878" y="4723135"/>
            <a:ext cx="1631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5" dirty="0">
                <a:latin typeface="Symbol"/>
                <a:cs typeface="Symbol"/>
              </a:rPr>
              <a:t>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85085" y="4723135"/>
            <a:ext cx="1631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5" dirty="0">
                <a:latin typeface="Symbol"/>
                <a:cs typeface="Symbol"/>
              </a:rPr>
              <a:t>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59685" y="4495684"/>
            <a:ext cx="2020570" cy="6667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2520"/>
              </a:lnSpc>
              <a:spcBef>
                <a:spcPts val="110"/>
              </a:spcBef>
              <a:tabLst>
                <a:tab pos="1681480" algn="l"/>
              </a:tabLst>
            </a:pPr>
            <a:r>
              <a:rPr sz="2800" spc="5" dirty="0">
                <a:latin typeface="Symbol"/>
                <a:cs typeface="Symbol"/>
              </a:rPr>
              <a:t></a:t>
            </a:r>
            <a:r>
              <a:rPr sz="2800" spc="5" dirty="0">
                <a:latin typeface="Times New Roman"/>
                <a:cs typeface="Times New Roman"/>
              </a:rPr>
              <a:t>	</a:t>
            </a:r>
            <a:r>
              <a:rPr sz="2800" spc="-490" dirty="0">
                <a:latin typeface="Symbol"/>
                <a:cs typeface="Symbol"/>
              </a:rPr>
              <a:t></a:t>
            </a:r>
            <a:r>
              <a:rPr sz="4200" spc="-735" baseline="-17857" dirty="0">
                <a:latin typeface="Symbol"/>
                <a:cs typeface="Symbol"/>
              </a:rPr>
              <a:t></a:t>
            </a:r>
            <a:endParaRPr sz="4200" baseline="-17857">
              <a:latin typeface="Symbol"/>
              <a:cs typeface="Symbol"/>
            </a:endParaRPr>
          </a:p>
          <a:p>
            <a:pPr marL="228600">
              <a:lnSpc>
                <a:spcPts val="2520"/>
              </a:lnSpc>
              <a:tabLst>
                <a:tab pos="1096645" algn="l"/>
                <a:tab pos="1831975" algn="l"/>
              </a:tabLst>
            </a:pPr>
            <a:r>
              <a:rPr sz="2800" b="1" spc="-5" dirty="0">
                <a:latin typeface="Calibri"/>
                <a:cs typeface="Calibri"/>
              </a:rPr>
              <a:t>298	600	</a:t>
            </a:r>
            <a:r>
              <a:rPr sz="4200" spc="7" baseline="-3968" dirty="0">
                <a:latin typeface="Symbol"/>
                <a:cs typeface="Symbol"/>
              </a:rPr>
              <a:t></a:t>
            </a:r>
            <a:endParaRPr sz="4200" baseline="-3968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82107" y="4287771"/>
            <a:ext cx="4085590" cy="6400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2846705" algn="l"/>
                <a:tab pos="3714115" algn="l"/>
              </a:tabLst>
            </a:pPr>
            <a:r>
              <a:rPr sz="2800" spc="5" dirty="0">
                <a:latin typeface="Symbol"/>
                <a:cs typeface="Symbol"/>
              </a:rPr>
              <a:t></a:t>
            </a:r>
            <a:r>
              <a:rPr sz="2800" spc="-200" dirty="0">
                <a:latin typeface="Times New Roman"/>
                <a:cs typeface="Times New Roman"/>
              </a:rPr>
              <a:t> </a:t>
            </a:r>
            <a:r>
              <a:rPr sz="4000" spc="-30" dirty="0">
                <a:latin typeface="Symbol"/>
                <a:cs typeface="Symbol"/>
              </a:rPr>
              <a:t></a:t>
            </a:r>
            <a:r>
              <a:rPr sz="2800" b="1" spc="-30" dirty="0">
                <a:latin typeface="Calibri"/>
                <a:cs typeface="Calibri"/>
              </a:rPr>
              <a:t>0,242</a:t>
            </a:r>
            <a:r>
              <a:rPr sz="2800" spc="-30" dirty="0">
                <a:latin typeface="Symbol"/>
                <a:cs typeface="Symbol"/>
              </a:rPr>
              <a:t></a:t>
            </a:r>
            <a:r>
              <a:rPr sz="2800" spc="-459" dirty="0">
                <a:latin typeface="Times New Roman"/>
                <a:cs typeface="Times New Roman"/>
              </a:rPr>
              <a:t> </a:t>
            </a:r>
            <a:r>
              <a:rPr sz="2800" b="1" spc="20" dirty="0">
                <a:latin typeface="Calibri"/>
                <a:cs typeface="Calibri"/>
              </a:rPr>
              <a:t>10</a:t>
            </a:r>
            <a:r>
              <a:rPr sz="2400" b="1" spc="30" baseline="43402" dirty="0">
                <a:latin typeface="Calibri"/>
                <a:cs typeface="Calibri"/>
              </a:rPr>
              <a:t>5 </a:t>
            </a:r>
            <a:r>
              <a:rPr sz="4000" spc="-220" dirty="0">
                <a:latin typeface="Symbol"/>
                <a:cs typeface="Symbol"/>
              </a:rPr>
              <a:t></a:t>
            </a:r>
            <a:r>
              <a:rPr sz="4200" spc="-330" baseline="26785" dirty="0">
                <a:latin typeface="Symbol"/>
                <a:cs typeface="Symbol"/>
              </a:rPr>
              <a:t></a:t>
            </a:r>
            <a:r>
              <a:rPr sz="4200" u="sng" spc="171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b="1" u="sng" spc="7" baseline="34722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	</a:t>
            </a:r>
            <a:r>
              <a:rPr sz="2800" spc="5" dirty="0">
                <a:latin typeface="Symbol"/>
                <a:cs typeface="Symbol"/>
              </a:rPr>
              <a:t></a:t>
            </a:r>
            <a:r>
              <a:rPr sz="4200" u="sng" spc="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u="sng" spc="802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b="1" u="sng" spc="7" baseline="34722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	</a:t>
            </a:r>
            <a:r>
              <a:rPr sz="4200" spc="82" baseline="26785" dirty="0">
                <a:latin typeface="Symbol"/>
                <a:cs typeface="Symbol"/>
              </a:rPr>
              <a:t></a:t>
            </a:r>
            <a:r>
              <a:rPr sz="4200" spc="82" baseline="28769" dirty="0">
                <a:latin typeface="Symbol"/>
                <a:cs typeface="Symbol"/>
              </a:rPr>
              <a:t></a:t>
            </a:r>
            <a:endParaRPr sz="4200" baseline="28769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3994" y="328929"/>
            <a:ext cx="63760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Panas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sensibel</a:t>
            </a:r>
            <a:r>
              <a:rPr sz="2800" dirty="0">
                <a:latin typeface="Arial MT"/>
                <a:cs typeface="Arial MT"/>
              </a:rPr>
              <a:t> produk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(298K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spc="-5" dirty="0">
                <a:latin typeface="Symbol"/>
                <a:cs typeface="Symbol"/>
              </a:rPr>
              <a:t>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Arial MT"/>
                <a:cs typeface="Arial MT"/>
              </a:rPr>
              <a:t>1300K)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38162" y="1938527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350" y="0"/>
                </a:lnTo>
              </a:path>
            </a:pathLst>
          </a:custGeom>
          <a:ln w="63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322743" y="1938527"/>
            <a:ext cx="661035" cy="0"/>
          </a:xfrm>
          <a:custGeom>
            <a:avLst/>
            <a:gdLst/>
            <a:ahLst/>
            <a:cxnLst/>
            <a:rect l="l" t="t" r="r" b="b"/>
            <a:pathLst>
              <a:path w="661034">
                <a:moveTo>
                  <a:pt x="0" y="0"/>
                </a:moveTo>
                <a:lnTo>
                  <a:pt x="660745" y="0"/>
                </a:lnTo>
              </a:path>
            </a:pathLst>
          </a:custGeom>
          <a:ln w="63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5822" y="1616001"/>
            <a:ext cx="354965" cy="7734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20"/>
              </a:spcBef>
            </a:pPr>
            <a:r>
              <a:rPr sz="3600" spc="25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marL="1270" algn="ctr">
              <a:lnSpc>
                <a:spcPts val="1730"/>
              </a:lnSpc>
            </a:pPr>
            <a:r>
              <a:rPr sz="1600" b="1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69092" y="1651596"/>
            <a:ext cx="520700" cy="5778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80365" algn="l"/>
              </a:tabLst>
            </a:pPr>
            <a:r>
              <a:rPr sz="1600" b="1" dirty="0">
                <a:latin typeface="Calibri"/>
                <a:cs typeface="Calibri"/>
              </a:rPr>
              <a:t>i	</a:t>
            </a:r>
            <a:r>
              <a:rPr sz="3600" spc="10" dirty="0">
                <a:latin typeface="Symbol"/>
                <a:cs typeface="Symbol"/>
              </a:rPr>
              <a:t></a:t>
            </a:r>
            <a:endParaRPr sz="36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15557" y="1807417"/>
            <a:ext cx="16383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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14863" y="1807417"/>
            <a:ext cx="16383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32331" y="1526408"/>
            <a:ext cx="571500" cy="5778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5400" spc="187" baseline="-10802" dirty="0">
                <a:latin typeface="Symbol"/>
                <a:cs typeface="Symbol"/>
              </a:rPr>
              <a:t></a:t>
            </a:r>
            <a:r>
              <a:rPr sz="2800" spc="125" dirty="0">
                <a:latin typeface="Symbol"/>
                <a:cs typeface="Symbol"/>
              </a:rPr>
              <a:t>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14863" y="2035773"/>
            <a:ext cx="106426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913130" algn="l"/>
              </a:tabLst>
            </a:pPr>
            <a:r>
              <a:rPr sz="2800" spc="10" dirty="0">
                <a:latin typeface="Symbol"/>
                <a:cs typeface="Symbol"/>
              </a:rPr>
              <a:t></a:t>
            </a:r>
            <a:r>
              <a:rPr sz="2800" spc="10" dirty="0">
                <a:latin typeface="Times New Roman"/>
                <a:cs typeface="Times New Roman"/>
              </a:rPr>
              <a:t>	</a:t>
            </a:r>
            <a:r>
              <a:rPr sz="2800" spc="10" dirty="0">
                <a:latin typeface="Symbol"/>
                <a:cs typeface="Symbol"/>
              </a:rPr>
              <a:t>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27386" y="1441334"/>
            <a:ext cx="241935" cy="9836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78740">
              <a:lnSpc>
                <a:spcPts val="1795"/>
              </a:lnSpc>
              <a:spcBef>
                <a:spcPts val="110"/>
              </a:spcBef>
            </a:pPr>
            <a:r>
              <a:rPr sz="1600" b="1" spc="5" dirty="0"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  <a:p>
            <a:pPr marL="61594">
              <a:lnSpc>
                <a:spcPts val="4004"/>
              </a:lnSpc>
            </a:pPr>
            <a:r>
              <a:rPr sz="3600" spc="10" dirty="0">
                <a:latin typeface="Symbol"/>
                <a:cs typeface="Symbol"/>
              </a:rPr>
              <a:t></a:t>
            </a:r>
            <a:endParaRPr sz="3600">
              <a:latin typeface="Symbol"/>
              <a:cs typeface="Symbol"/>
            </a:endParaRPr>
          </a:p>
          <a:p>
            <a:pPr marL="38100">
              <a:lnSpc>
                <a:spcPts val="1730"/>
              </a:lnSpc>
            </a:pPr>
            <a:r>
              <a:rPr sz="1600" b="1" spc="-50" dirty="0">
                <a:latin typeface="Calibri"/>
                <a:cs typeface="Calibri"/>
              </a:rPr>
              <a:t>T</a:t>
            </a:r>
            <a:r>
              <a:rPr sz="1800" b="1" spc="-75" baseline="-18518" dirty="0">
                <a:latin typeface="Calibri"/>
                <a:cs typeface="Calibri"/>
              </a:rPr>
              <a:t>0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52685" y="1662325"/>
            <a:ext cx="22288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15" dirty="0">
                <a:latin typeface="Symbol"/>
                <a:cs typeface="Symbol"/>
              </a:rPr>
              <a:t>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35869" y="1655496"/>
            <a:ext cx="138430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1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98124" y="2117938"/>
            <a:ext cx="76200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66506" y="1636802"/>
            <a:ext cx="504190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339725" algn="l"/>
              </a:tabLst>
            </a:pPr>
            <a:r>
              <a:rPr sz="1600" b="1" dirty="0">
                <a:latin typeface="Calibri"/>
                <a:cs typeface="Calibri"/>
              </a:rPr>
              <a:t>i	</a:t>
            </a:r>
            <a:r>
              <a:rPr sz="1600" b="1" spc="-80" dirty="0">
                <a:latin typeface="Calibri"/>
                <a:cs typeface="Calibri"/>
              </a:rPr>
              <a:t>P</a:t>
            </a:r>
            <a:r>
              <a:rPr sz="1800" b="1" spc="-120" baseline="-18518" dirty="0">
                <a:latin typeface="Calibri"/>
                <a:cs typeface="Calibri"/>
              </a:rPr>
              <a:t>i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15557" y="1662325"/>
            <a:ext cx="56261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200" spc="15" baseline="4960" dirty="0">
                <a:latin typeface="Symbol"/>
                <a:cs typeface="Symbol"/>
              </a:rPr>
              <a:t></a:t>
            </a:r>
            <a:r>
              <a:rPr sz="4200" spc="-690" baseline="496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Calibri"/>
                <a:cs typeface="Calibri"/>
              </a:rPr>
              <a:t>dT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87761" y="2153526"/>
            <a:ext cx="24193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600" b="1" spc="-50" dirty="0">
                <a:latin typeface="Calibri"/>
                <a:cs typeface="Calibri"/>
              </a:rPr>
              <a:t>T</a:t>
            </a:r>
            <a:r>
              <a:rPr sz="1800" b="1" spc="-75" baseline="-18518" dirty="0">
                <a:latin typeface="Calibri"/>
                <a:cs typeface="Calibri"/>
              </a:rPr>
              <a:t>0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95242" y="1636802"/>
            <a:ext cx="20256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600" b="1" spc="-80" dirty="0">
                <a:latin typeface="Calibri"/>
                <a:cs typeface="Calibri"/>
              </a:rPr>
              <a:t>P</a:t>
            </a:r>
            <a:r>
              <a:rPr sz="1800" b="1" spc="-120" baseline="-18518" dirty="0">
                <a:latin typeface="Calibri"/>
                <a:cs typeface="Calibri"/>
              </a:rPr>
              <a:t>i</a:t>
            </a:r>
            <a:endParaRPr sz="1800" baseline="-18518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28852" y="1234291"/>
            <a:ext cx="56197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400" b="1" spc="7" baseline="-13888" dirty="0">
                <a:latin typeface="Calibri"/>
                <a:cs typeface="Calibri"/>
              </a:rPr>
              <a:t>T</a:t>
            </a:r>
            <a:r>
              <a:rPr sz="2400" b="1" spc="202" baseline="-13888" dirty="0">
                <a:latin typeface="Calibri"/>
                <a:cs typeface="Calibri"/>
              </a:rPr>
              <a:t> </a:t>
            </a:r>
            <a:r>
              <a:rPr sz="4200" b="1" spc="75" baseline="-24801" dirty="0">
                <a:latin typeface="Calibri"/>
                <a:cs typeface="Calibri"/>
              </a:rPr>
              <a:t>C</a:t>
            </a:r>
            <a:r>
              <a:rPr sz="1600" spc="50" dirty="0">
                <a:latin typeface="Symbol"/>
                <a:cs typeface="Symbol"/>
              </a:rPr>
              <a:t>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629477" y="1904659"/>
            <a:ext cx="13525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5" dirty="0">
                <a:latin typeface="Calibri"/>
                <a:cs typeface="Calibri"/>
              </a:rPr>
              <a:t>P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190985" y="1662325"/>
            <a:ext cx="47498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20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34773" y="1928692"/>
            <a:ext cx="22796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spc="15" dirty="0">
                <a:latin typeface="Calibri"/>
                <a:cs typeface="Calibri"/>
              </a:rPr>
              <a:t>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89463" y="1400501"/>
            <a:ext cx="111506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800" spc="10" dirty="0">
                <a:latin typeface="Symbol"/>
                <a:cs typeface="Symbol"/>
              </a:rPr>
              <a:t></a:t>
            </a:r>
            <a:r>
              <a:rPr sz="2800" spc="-330" dirty="0">
                <a:latin typeface="Times New Roman"/>
                <a:cs typeface="Times New Roman"/>
              </a:rPr>
              <a:t> </a:t>
            </a:r>
            <a:r>
              <a:rPr sz="2800" b="1" spc="15" dirty="0">
                <a:latin typeface="Calibri"/>
                <a:cs typeface="Calibri"/>
              </a:rPr>
              <a:t>n</a:t>
            </a:r>
            <a:r>
              <a:rPr sz="2800" b="1" spc="204" dirty="0">
                <a:latin typeface="Calibri"/>
                <a:cs typeface="Calibri"/>
              </a:rPr>
              <a:t> </a:t>
            </a:r>
            <a:r>
              <a:rPr sz="2800" b="1" spc="90" dirty="0">
                <a:latin typeface="Calibri"/>
                <a:cs typeface="Calibri"/>
              </a:rPr>
              <a:t>C</a:t>
            </a:r>
            <a:r>
              <a:rPr sz="2400" spc="15" baseline="45138" dirty="0">
                <a:latin typeface="Symbol"/>
                <a:cs typeface="Symbol"/>
              </a:rPr>
              <a:t></a:t>
            </a:r>
            <a:r>
              <a:rPr sz="2400" baseline="45138" dirty="0">
                <a:latin typeface="Times New Roman"/>
                <a:cs typeface="Times New Roman"/>
              </a:rPr>
              <a:t> </a:t>
            </a:r>
            <a:r>
              <a:rPr sz="2400" spc="7" baseline="45138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Symbol"/>
                <a:cs typeface="Symbol"/>
              </a:rPr>
              <a:t>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38903" y="1662325"/>
            <a:ext cx="92773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dirty="0">
                <a:latin typeface="Calibri"/>
                <a:cs typeface="Calibri"/>
              </a:rPr>
              <a:t>d</a:t>
            </a:r>
            <a:r>
              <a:rPr sz="2800" b="1" spc="15" dirty="0">
                <a:latin typeface="Calibri"/>
                <a:cs typeface="Calibri"/>
              </a:rPr>
              <a:t>T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spc="15" dirty="0">
                <a:latin typeface="Symbol"/>
                <a:cs typeface="Symbol"/>
              </a:rPr>
              <a:t></a:t>
            </a:r>
            <a:r>
              <a:rPr sz="2800" spc="-225" dirty="0">
                <a:latin typeface="Times New Roman"/>
                <a:cs typeface="Times New Roman"/>
              </a:rPr>
              <a:t> </a:t>
            </a:r>
            <a:r>
              <a:rPr sz="2800" b="1" spc="15" dirty="0">
                <a:latin typeface="Calibri"/>
                <a:cs typeface="Calibri"/>
              </a:rPr>
              <a:t>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05741" y="1928692"/>
            <a:ext cx="227965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spc="15" dirty="0">
                <a:latin typeface="Calibri"/>
                <a:cs typeface="Calibri"/>
              </a:rPr>
              <a:t>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77590" y="1662325"/>
            <a:ext cx="549910" cy="4552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34010" algn="l"/>
              </a:tabLst>
            </a:pPr>
            <a:r>
              <a:rPr sz="2800" b="1" spc="15" dirty="0">
                <a:latin typeface="Calibri"/>
                <a:cs typeface="Calibri"/>
              </a:rPr>
              <a:t>n	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76329" y="3441155"/>
            <a:ext cx="1022985" cy="5391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894715" algn="l"/>
              </a:tabLst>
            </a:pPr>
            <a:r>
              <a:rPr sz="3350" spc="-210" dirty="0">
                <a:latin typeface="Symbol"/>
                <a:cs typeface="Symbol"/>
              </a:rPr>
              <a:t></a:t>
            </a:r>
            <a:r>
              <a:rPr sz="3350" spc="-210" dirty="0">
                <a:latin typeface="Times New Roman"/>
                <a:cs typeface="Times New Roman"/>
              </a:rPr>
              <a:t>	</a:t>
            </a:r>
            <a:r>
              <a:rPr sz="3350" spc="-210" dirty="0">
                <a:latin typeface="Symbol"/>
                <a:cs typeface="Symbol"/>
              </a:rPr>
              <a:t></a:t>
            </a:r>
            <a:endParaRPr sz="335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321755" y="3382011"/>
            <a:ext cx="14097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850" spc="-380" dirty="0">
                <a:latin typeface="Symbol"/>
                <a:cs typeface="Symbol"/>
              </a:rPr>
              <a:t></a:t>
            </a:r>
            <a:endParaRPr sz="385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353207" y="3601249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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353207" y="2936167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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149263" y="338816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u="sng" spc="1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059589" y="3388163"/>
            <a:ext cx="33718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23850" algn="l"/>
              </a:tabLst>
            </a:pPr>
            <a:r>
              <a:rPr sz="2650" u="sng" spc="1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650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59589" y="294818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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059589" y="3070954"/>
            <a:ext cx="516890" cy="550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spc="10" dirty="0">
                <a:latin typeface="Symbol"/>
                <a:cs typeface="Symbol"/>
              </a:rPr>
              <a:t></a:t>
            </a:r>
            <a:r>
              <a:rPr sz="2650" spc="-290" dirty="0">
                <a:latin typeface="Times New Roman"/>
                <a:cs typeface="Times New Roman"/>
              </a:rPr>
              <a:t> </a:t>
            </a:r>
            <a:r>
              <a:rPr sz="3450" dirty="0">
                <a:latin typeface="Symbol"/>
                <a:cs typeface="Symbol"/>
              </a:rPr>
              <a:t></a:t>
            </a:r>
            <a:endParaRPr sz="345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617458" y="3586025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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17458" y="336921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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327807" y="3784003"/>
            <a:ext cx="339725" cy="89154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25"/>
              </a:spcBef>
            </a:pPr>
            <a:r>
              <a:rPr sz="3975" spc="22" baseline="-20964" dirty="0">
                <a:latin typeface="Symbol"/>
                <a:cs typeface="Symbol"/>
              </a:rPr>
              <a:t></a:t>
            </a:r>
            <a:r>
              <a:rPr sz="2650" spc="15" dirty="0">
                <a:latin typeface="Symbol"/>
                <a:cs typeface="Symbol"/>
              </a:rPr>
              <a:t></a:t>
            </a:r>
            <a:endParaRPr sz="2650">
              <a:latin typeface="Symbol"/>
              <a:cs typeface="Symbol"/>
            </a:endParaRPr>
          </a:p>
          <a:p>
            <a:pPr marL="38100">
              <a:lnSpc>
                <a:spcPct val="100000"/>
              </a:lnSpc>
              <a:spcBef>
                <a:spcPts val="229"/>
              </a:spcBef>
            </a:pPr>
            <a:r>
              <a:rPr sz="2650" spc="10" dirty="0">
                <a:latin typeface="Symbol"/>
                <a:cs typeface="Symbol"/>
              </a:rPr>
              <a:t>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327807" y="3268696"/>
            <a:ext cx="33972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50" spc="15" dirty="0">
                <a:latin typeface="Symbol"/>
                <a:cs typeface="Symbol"/>
              </a:rPr>
              <a:t></a:t>
            </a:r>
            <a:r>
              <a:rPr sz="3975" spc="22" baseline="-16771" dirty="0">
                <a:latin typeface="Symbol"/>
                <a:cs typeface="Symbol"/>
              </a:rPr>
              <a:t></a:t>
            </a:r>
            <a:endParaRPr sz="3975" baseline="-16771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485475" y="3491949"/>
            <a:ext cx="516890" cy="550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spc="10" dirty="0">
                <a:latin typeface="Symbol"/>
                <a:cs typeface="Symbol"/>
              </a:rPr>
              <a:t></a:t>
            </a:r>
            <a:r>
              <a:rPr sz="2650" spc="-290" dirty="0">
                <a:latin typeface="Times New Roman"/>
                <a:cs typeface="Times New Roman"/>
              </a:rPr>
              <a:t> </a:t>
            </a:r>
            <a:r>
              <a:rPr sz="3450" dirty="0">
                <a:latin typeface="Symbol"/>
                <a:cs typeface="Symbol"/>
              </a:rPr>
              <a:t></a:t>
            </a:r>
            <a:endParaRPr sz="345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219531" y="3529560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180476" y="3766475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09964" y="3529560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017910" y="3165031"/>
            <a:ext cx="31369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250" b="1" spc="7" baseline="-9259" dirty="0">
                <a:latin typeface="Calibri"/>
                <a:cs typeface="Calibri"/>
              </a:rPr>
              <a:t>i</a:t>
            </a:r>
            <a:r>
              <a:rPr sz="2250" b="1" spc="89" baseline="-9259" dirty="0">
                <a:latin typeface="Calibri"/>
                <a:cs typeface="Calibri"/>
              </a:rPr>
              <a:t> </a:t>
            </a:r>
            <a:r>
              <a:rPr sz="2650" spc="10" dirty="0">
                <a:latin typeface="Symbol"/>
                <a:cs typeface="Symbol"/>
              </a:rPr>
              <a:t>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753895" y="3345481"/>
            <a:ext cx="736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5" dirty="0">
                <a:latin typeface="Calibri"/>
                <a:cs typeface="Calibri"/>
              </a:rPr>
              <a:t>i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428312" y="3388043"/>
            <a:ext cx="128524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74015" algn="l"/>
                <a:tab pos="948055" algn="l"/>
              </a:tabLst>
            </a:pPr>
            <a:r>
              <a:rPr sz="2650" b="1" spc="15" dirty="0">
                <a:latin typeface="Calibri"/>
                <a:cs typeface="Calibri"/>
              </a:rPr>
              <a:t>T	</a:t>
            </a:r>
            <a:r>
              <a:rPr sz="2650" spc="20" dirty="0">
                <a:latin typeface="Symbol"/>
                <a:cs typeface="Symbol"/>
              </a:rPr>
              <a:t></a:t>
            </a:r>
            <a:r>
              <a:rPr sz="2650" spc="-190" dirty="0">
                <a:latin typeface="Times New Roman"/>
                <a:cs typeface="Times New Roman"/>
              </a:rPr>
              <a:t> </a:t>
            </a:r>
            <a:r>
              <a:rPr sz="2650" b="1" spc="15" dirty="0">
                <a:latin typeface="Calibri"/>
                <a:cs typeface="Calibri"/>
              </a:rPr>
              <a:t>T</a:t>
            </a:r>
            <a:r>
              <a:rPr sz="2650" b="1" dirty="0">
                <a:latin typeface="Calibri"/>
                <a:cs typeface="Calibri"/>
              </a:rPr>
              <a:t>	</a:t>
            </a:r>
            <a:r>
              <a:rPr sz="3850" spc="-210" dirty="0">
                <a:latin typeface="Symbol"/>
                <a:cs typeface="Symbol"/>
              </a:rPr>
              <a:t></a:t>
            </a:r>
            <a:r>
              <a:rPr sz="2650" spc="20" dirty="0">
                <a:latin typeface="Symbol"/>
                <a:cs typeface="Symbol"/>
              </a:rPr>
              <a:t>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371304" y="3548221"/>
            <a:ext cx="803910" cy="6750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90575" algn="l"/>
              </a:tabLst>
            </a:pPr>
            <a:r>
              <a:rPr sz="1500" b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	</a:t>
            </a:r>
            <a:endParaRPr sz="1500">
              <a:latin typeface="Calibri"/>
              <a:cs typeface="Calibri"/>
            </a:endParaRPr>
          </a:p>
          <a:p>
            <a:pPr marL="227329">
              <a:lnSpc>
                <a:spcPct val="100000"/>
              </a:lnSpc>
              <a:spcBef>
                <a:spcPts val="95"/>
              </a:spcBef>
            </a:pPr>
            <a:r>
              <a:rPr sz="2650" b="1" spc="15" dirty="0">
                <a:latin typeface="Calibri"/>
                <a:cs typeface="Calibri"/>
              </a:rPr>
              <a:t>2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46722" y="3115355"/>
            <a:ext cx="78486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50" b="1" spc="15" dirty="0">
                <a:latin typeface="Calibri"/>
                <a:cs typeface="Calibri"/>
              </a:rPr>
              <a:t>n</a:t>
            </a:r>
            <a:r>
              <a:rPr sz="2650" b="1" spc="75" dirty="0">
                <a:latin typeface="Calibri"/>
                <a:cs typeface="Calibri"/>
              </a:rPr>
              <a:t> </a:t>
            </a:r>
            <a:r>
              <a:rPr sz="2650" b="1" spc="20" dirty="0">
                <a:latin typeface="Calibri"/>
                <a:cs typeface="Calibri"/>
              </a:rPr>
              <a:t>B</a:t>
            </a:r>
            <a:r>
              <a:rPr sz="2650" b="1" spc="240" dirty="0">
                <a:latin typeface="Calibri"/>
                <a:cs typeface="Calibri"/>
              </a:rPr>
              <a:t> </a:t>
            </a:r>
            <a:r>
              <a:rPr sz="3975" spc="15" baseline="27253" dirty="0">
                <a:latin typeface="Symbol"/>
                <a:cs typeface="Symbol"/>
              </a:rPr>
              <a:t></a:t>
            </a:r>
            <a:endParaRPr sz="3975" baseline="27253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510895" y="3766475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797467" y="3969215"/>
            <a:ext cx="736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5" dirty="0">
                <a:latin typeface="Calibri"/>
                <a:cs typeface="Calibri"/>
              </a:rPr>
              <a:t>i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154381" y="3620776"/>
            <a:ext cx="64516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69570" algn="l"/>
              </a:tabLst>
            </a:pPr>
            <a:r>
              <a:rPr sz="1500" b="1" spc="5" dirty="0">
                <a:latin typeface="Calibri"/>
                <a:cs typeface="Calibri"/>
              </a:rPr>
              <a:t>i	i</a:t>
            </a:r>
            <a:r>
              <a:rPr sz="1500" b="1" spc="60" dirty="0">
                <a:latin typeface="Calibri"/>
                <a:cs typeface="Calibri"/>
              </a:rPr>
              <a:t> </a:t>
            </a:r>
            <a:r>
              <a:rPr sz="3975" spc="15" baseline="-31446" dirty="0">
                <a:latin typeface="Symbol"/>
                <a:cs typeface="Symbol"/>
              </a:rPr>
              <a:t></a:t>
            </a:r>
            <a:endParaRPr sz="3975" baseline="-31446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894698" y="3536061"/>
            <a:ext cx="112395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923290" algn="l"/>
              </a:tabLst>
            </a:pPr>
            <a:r>
              <a:rPr sz="2650" b="1" spc="15" dirty="0">
                <a:latin typeface="Calibri"/>
                <a:cs typeface="Calibri"/>
              </a:rPr>
              <a:t>T</a:t>
            </a:r>
            <a:r>
              <a:rPr sz="2650" b="1" spc="-150" dirty="0">
                <a:latin typeface="Calibri"/>
                <a:cs typeface="Calibri"/>
              </a:rPr>
              <a:t> </a:t>
            </a:r>
            <a:r>
              <a:rPr sz="2650" spc="20" dirty="0">
                <a:latin typeface="Symbol"/>
                <a:cs typeface="Symbol"/>
              </a:rPr>
              <a:t></a:t>
            </a:r>
            <a:r>
              <a:rPr sz="2650" spc="-190" dirty="0">
                <a:latin typeface="Times New Roman"/>
                <a:cs typeface="Times New Roman"/>
              </a:rPr>
              <a:t> </a:t>
            </a:r>
            <a:r>
              <a:rPr sz="2650" b="1" spc="15" dirty="0">
                <a:latin typeface="Calibri"/>
                <a:cs typeface="Calibri"/>
              </a:rPr>
              <a:t>T</a:t>
            </a:r>
            <a:r>
              <a:rPr sz="2650" b="1" dirty="0">
                <a:latin typeface="Calibri"/>
                <a:cs typeface="Calibri"/>
              </a:rPr>
              <a:t>	</a:t>
            </a:r>
            <a:r>
              <a:rPr sz="2650" spc="20" dirty="0">
                <a:latin typeface="Symbol"/>
                <a:cs typeface="Symbol"/>
              </a:rPr>
              <a:t>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998044" y="3536061"/>
            <a:ext cx="52768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b="1" spc="15" dirty="0">
                <a:latin typeface="Calibri"/>
                <a:cs typeface="Calibri"/>
              </a:rPr>
              <a:t>n</a:t>
            </a:r>
            <a:r>
              <a:rPr sz="2650" b="1" spc="195" dirty="0">
                <a:latin typeface="Calibri"/>
                <a:cs typeface="Calibri"/>
              </a:rPr>
              <a:t> </a:t>
            </a:r>
            <a:r>
              <a:rPr sz="2650" b="1" spc="20" dirty="0">
                <a:latin typeface="Calibri"/>
                <a:cs typeface="Calibri"/>
              </a:rPr>
              <a:t>A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901712" y="3536061"/>
            <a:ext cx="46291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20" dirty="0">
                <a:latin typeface="Symbol"/>
                <a:cs typeface="Symbol"/>
              </a:rPr>
              <a:t></a:t>
            </a:r>
            <a:r>
              <a:rPr sz="2650" spc="-210" dirty="0">
                <a:latin typeface="Times New Roman"/>
                <a:cs typeface="Times New Roman"/>
              </a:rPr>
              <a:t> </a:t>
            </a:r>
            <a:r>
              <a:rPr sz="2650" b="1" spc="20" dirty="0">
                <a:latin typeface="Calibri"/>
                <a:cs typeface="Calibri"/>
              </a:rPr>
              <a:t>R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288014" y="5287011"/>
            <a:ext cx="14097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850" spc="-380" dirty="0">
                <a:latin typeface="Symbol"/>
                <a:cs typeface="Symbol"/>
              </a:rPr>
              <a:t></a:t>
            </a:r>
            <a:endParaRPr sz="3850">
              <a:latin typeface="Symbol"/>
              <a:cs typeface="Symbo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8166858" y="5704038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396" y="0"/>
                </a:lnTo>
              </a:path>
            </a:pathLst>
          </a:custGeom>
          <a:ln w="60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664379" y="5704038"/>
            <a:ext cx="282575" cy="0"/>
          </a:xfrm>
          <a:custGeom>
            <a:avLst/>
            <a:gdLst/>
            <a:ahLst/>
            <a:cxnLst/>
            <a:rect l="l" t="t" r="r" b="b"/>
            <a:pathLst>
              <a:path w="282575">
                <a:moveTo>
                  <a:pt x="0" y="0"/>
                </a:moveTo>
                <a:lnTo>
                  <a:pt x="281973" y="0"/>
                </a:lnTo>
              </a:path>
            </a:pathLst>
          </a:custGeom>
          <a:ln w="60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9119183" y="5838791"/>
            <a:ext cx="156845" cy="7423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2805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</a:t>
            </a:r>
            <a:endParaRPr sz="2650">
              <a:latin typeface="Symbol"/>
              <a:cs typeface="Symbol"/>
            </a:endParaRPr>
          </a:p>
          <a:p>
            <a:pPr marL="12700">
              <a:lnSpc>
                <a:spcPts val="2805"/>
              </a:lnSpc>
            </a:pPr>
            <a:r>
              <a:rPr sz="2650" spc="10" dirty="0">
                <a:latin typeface="Symbol"/>
                <a:cs typeface="Symbol"/>
              </a:rPr>
              <a:t>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119183" y="4841167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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950807" y="5437324"/>
            <a:ext cx="35052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50" spc="55" dirty="0">
                <a:latin typeface="Symbol"/>
                <a:cs typeface="Symbol"/>
              </a:rPr>
              <a:t></a:t>
            </a:r>
            <a:r>
              <a:rPr sz="3975" spc="82" baseline="-11530" dirty="0">
                <a:latin typeface="Symbol"/>
                <a:cs typeface="Symbol"/>
              </a:rPr>
              <a:t></a:t>
            </a:r>
            <a:endParaRPr sz="3975" baseline="-11530">
              <a:latin typeface="Symbol"/>
              <a:cs typeface="Symbo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976207" y="5767570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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968868" y="5767570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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703183" y="5713869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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703183" y="527421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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115744" y="529316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u="sng" spc="1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026247" y="5293163"/>
            <a:ext cx="33718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23850" algn="l"/>
              </a:tabLst>
            </a:pPr>
            <a:r>
              <a:rPr sz="2650" u="sng" spc="1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650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026247" y="4853183"/>
            <a:ext cx="15684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10" dirty="0">
                <a:latin typeface="Symbol"/>
                <a:cs typeface="Symbol"/>
              </a:rPr>
              <a:t>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026247" y="4975955"/>
            <a:ext cx="516890" cy="550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spc="10" dirty="0">
                <a:latin typeface="Symbol"/>
                <a:cs typeface="Symbol"/>
              </a:rPr>
              <a:t></a:t>
            </a:r>
            <a:r>
              <a:rPr sz="2650" spc="-290" dirty="0">
                <a:latin typeface="Times New Roman"/>
                <a:cs typeface="Times New Roman"/>
              </a:rPr>
              <a:t> </a:t>
            </a:r>
            <a:r>
              <a:rPr sz="3450" dirty="0">
                <a:latin typeface="Symbol"/>
                <a:cs typeface="Symbol"/>
              </a:rPr>
              <a:t></a:t>
            </a:r>
            <a:endParaRPr sz="3450">
              <a:latin typeface="Symbol"/>
              <a:cs typeface="Symbo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511314" y="5441061"/>
            <a:ext cx="473709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50" spc="20" dirty="0">
                <a:latin typeface="Symbol"/>
                <a:cs typeface="Symbol"/>
              </a:rPr>
              <a:t></a:t>
            </a:r>
            <a:r>
              <a:rPr sz="2650" spc="-85" dirty="0">
                <a:latin typeface="Times New Roman"/>
                <a:cs typeface="Times New Roman"/>
              </a:rPr>
              <a:t> </a:t>
            </a:r>
            <a:r>
              <a:rPr sz="2650" spc="20" dirty="0">
                <a:latin typeface="Symbol"/>
                <a:cs typeface="Symbol"/>
              </a:rPr>
              <a:t>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8801044" y="5924756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014812" y="5874215"/>
            <a:ext cx="736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5" dirty="0">
                <a:latin typeface="Calibri"/>
                <a:cs typeface="Calibri"/>
              </a:rPr>
              <a:t>i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7371806" y="5525776"/>
            <a:ext cx="62420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48615" algn="l"/>
              </a:tabLst>
            </a:pPr>
            <a:r>
              <a:rPr sz="1500" b="1" spc="5" dirty="0">
                <a:latin typeface="Calibri"/>
                <a:cs typeface="Calibri"/>
              </a:rPr>
              <a:t>i	i</a:t>
            </a:r>
            <a:r>
              <a:rPr sz="1500" b="1" spc="60" dirty="0">
                <a:latin typeface="Calibri"/>
                <a:cs typeface="Calibri"/>
              </a:rPr>
              <a:t> </a:t>
            </a:r>
            <a:r>
              <a:rPr sz="3975" spc="15" baseline="-31446" dirty="0">
                <a:latin typeface="Symbol"/>
                <a:cs typeface="Symbol"/>
              </a:rPr>
              <a:t></a:t>
            </a:r>
            <a:endParaRPr sz="3975" baseline="-31446">
              <a:latin typeface="Symbol"/>
              <a:cs typeface="Symbo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146470" y="5671475"/>
            <a:ext cx="1244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15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576256" y="5434560"/>
            <a:ext cx="7340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621665" algn="l"/>
              </a:tabLst>
            </a:pPr>
            <a:r>
              <a:rPr sz="1500" b="1" spc="15" dirty="0">
                <a:latin typeface="Calibri"/>
                <a:cs typeface="Calibri"/>
              </a:rPr>
              <a:t>3	3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984378" y="5070031"/>
            <a:ext cx="31369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250" b="1" spc="7" baseline="-9259" dirty="0">
                <a:latin typeface="Calibri"/>
                <a:cs typeface="Calibri"/>
              </a:rPr>
              <a:t>i</a:t>
            </a:r>
            <a:r>
              <a:rPr sz="2250" b="1" spc="89" baseline="-9259" dirty="0">
                <a:latin typeface="Calibri"/>
                <a:cs typeface="Calibri"/>
              </a:rPr>
              <a:t> </a:t>
            </a:r>
            <a:r>
              <a:rPr sz="2650" spc="10" dirty="0">
                <a:latin typeface="Symbol"/>
                <a:cs typeface="Symbol"/>
              </a:rPr>
              <a:t>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720330" y="5250481"/>
            <a:ext cx="7366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5" dirty="0">
                <a:latin typeface="Calibri"/>
                <a:cs typeface="Calibri"/>
              </a:rPr>
              <a:t>i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8160788" y="5694342"/>
            <a:ext cx="69215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09905" algn="l"/>
              </a:tabLst>
            </a:pPr>
            <a:r>
              <a:rPr sz="2650" b="1" spc="15" dirty="0">
                <a:latin typeface="Calibri"/>
                <a:cs typeface="Calibri"/>
              </a:rPr>
              <a:t>T	T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775616" y="5228551"/>
            <a:ext cx="1538605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942340" algn="l"/>
              </a:tabLst>
            </a:pPr>
            <a:r>
              <a:rPr sz="3975" spc="157" baseline="-7337" dirty="0">
                <a:latin typeface="Symbol"/>
                <a:cs typeface="Symbol"/>
              </a:rPr>
              <a:t></a:t>
            </a:r>
            <a:r>
              <a:rPr sz="3975" spc="157" baseline="1048" dirty="0">
                <a:latin typeface="Symbol"/>
                <a:cs typeface="Symbol"/>
              </a:rPr>
              <a:t></a:t>
            </a:r>
            <a:r>
              <a:rPr sz="3975" spc="-307" baseline="1048" dirty="0">
                <a:latin typeface="Times New Roman"/>
                <a:cs typeface="Times New Roman"/>
              </a:rPr>
              <a:t> </a:t>
            </a:r>
            <a:r>
              <a:rPr sz="2650" b="1" spc="15" dirty="0">
                <a:latin typeface="Calibri"/>
                <a:cs typeface="Calibri"/>
              </a:rPr>
              <a:t>1	1</a:t>
            </a:r>
            <a:r>
              <a:rPr sz="2650" b="1" spc="114" dirty="0">
                <a:latin typeface="Calibri"/>
                <a:cs typeface="Calibri"/>
              </a:rPr>
              <a:t> </a:t>
            </a:r>
            <a:r>
              <a:rPr sz="3975" spc="82" baseline="1048" dirty="0">
                <a:latin typeface="Symbol"/>
                <a:cs typeface="Symbol"/>
              </a:rPr>
              <a:t></a:t>
            </a:r>
            <a:r>
              <a:rPr sz="3975" spc="82" baseline="9433" dirty="0">
                <a:latin typeface="Symbol"/>
                <a:cs typeface="Symbol"/>
              </a:rPr>
              <a:t></a:t>
            </a:r>
            <a:endParaRPr sz="3975" baseline="9433">
              <a:latin typeface="Symbol"/>
              <a:cs typeface="Symbo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369423" y="5293043"/>
            <a:ext cx="326771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  <a:tabLst>
                <a:tab pos="399415" algn="l"/>
                <a:tab pos="972819" algn="l"/>
                <a:tab pos="3041650" algn="l"/>
              </a:tabLst>
            </a:pPr>
            <a:r>
              <a:rPr sz="2650" b="1" spc="15" dirty="0">
                <a:latin typeface="Calibri"/>
                <a:cs typeface="Calibri"/>
              </a:rPr>
              <a:t>T	</a:t>
            </a:r>
            <a:r>
              <a:rPr sz="2650" spc="20" dirty="0">
                <a:latin typeface="Symbol"/>
                <a:cs typeface="Symbol"/>
              </a:rPr>
              <a:t></a:t>
            </a:r>
            <a:r>
              <a:rPr sz="2650" spc="-195" dirty="0">
                <a:latin typeface="Times New Roman"/>
                <a:cs typeface="Times New Roman"/>
              </a:rPr>
              <a:t> </a:t>
            </a:r>
            <a:r>
              <a:rPr sz="2650" b="1" spc="15" dirty="0">
                <a:latin typeface="Calibri"/>
                <a:cs typeface="Calibri"/>
              </a:rPr>
              <a:t>T	</a:t>
            </a:r>
            <a:r>
              <a:rPr sz="3850" spc="-100" dirty="0">
                <a:latin typeface="Symbol"/>
                <a:cs typeface="Symbol"/>
              </a:rPr>
              <a:t></a:t>
            </a:r>
            <a:r>
              <a:rPr sz="2650" spc="-100" dirty="0">
                <a:latin typeface="Symbol"/>
                <a:cs typeface="Symbol"/>
              </a:rPr>
              <a:t></a:t>
            </a:r>
            <a:r>
              <a:rPr sz="2650" spc="-275" dirty="0">
                <a:latin typeface="Times New Roman"/>
                <a:cs typeface="Times New Roman"/>
              </a:rPr>
              <a:t> </a:t>
            </a:r>
            <a:r>
              <a:rPr sz="3975" spc="15" baseline="-8385" dirty="0">
                <a:latin typeface="Symbol"/>
                <a:cs typeface="Symbol"/>
              </a:rPr>
              <a:t></a:t>
            </a:r>
            <a:r>
              <a:rPr sz="3975" spc="-427" baseline="-8385" dirty="0">
                <a:latin typeface="Times New Roman"/>
                <a:cs typeface="Times New Roman"/>
              </a:rPr>
              <a:t> </a:t>
            </a:r>
            <a:r>
              <a:rPr sz="5175" spc="135" baseline="-6441" dirty="0">
                <a:latin typeface="Symbol"/>
                <a:cs typeface="Symbol"/>
              </a:rPr>
              <a:t></a:t>
            </a:r>
            <a:r>
              <a:rPr sz="2650" b="1" spc="90" dirty="0">
                <a:latin typeface="Calibri"/>
                <a:cs typeface="Calibri"/>
              </a:rPr>
              <a:t>n</a:t>
            </a:r>
            <a:r>
              <a:rPr sz="2650" b="1" spc="120" dirty="0">
                <a:latin typeface="Calibri"/>
                <a:cs typeface="Calibri"/>
              </a:rPr>
              <a:t> </a:t>
            </a:r>
            <a:r>
              <a:rPr sz="2650" b="1" spc="20" dirty="0">
                <a:latin typeface="Calibri"/>
                <a:cs typeface="Calibri"/>
              </a:rPr>
              <a:t>D</a:t>
            </a:r>
            <a:r>
              <a:rPr sz="2650" b="1" spc="265" dirty="0">
                <a:latin typeface="Calibri"/>
                <a:cs typeface="Calibri"/>
              </a:rPr>
              <a:t> </a:t>
            </a:r>
            <a:r>
              <a:rPr sz="3975" spc="157" baseline="-8385" dirty="0">
                <a:latin typeface="Symbol"/>
                <a:cs typeface="Symbol"/>
              </a:rPr>
              <a:t></a:t>
            </a:r>
            <a:r>
              <a:rPr sz="3975" spc="157" baseline="1048" dirty="0">
                <a:latin typeface="Symbol"/>
                <a:cs typeface="Symbol"/>
              </a:rPr>
              <a:t></a:t>
            </a:r>
            <a:r>
              <a:rPr sz="3975" spc="157" baseline="1048" dirty="0">
                <a:latin typeface="Times New Roman"/>
                <a:cs typeface="Times New Roman"/>
              </a:rPr>
              <a:t>	</a:t>
            </a:r>
            <a:r>
              <a:rPr sz="2650" spc="20" dirty="0">
                <a:latin typeface="Symbol"/>
                <a:cs typeface="Symbol"/>
              </a:rPr>
              <a:t>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337997" y="5453221"/>
            <a:ext cx="803275" cy="6750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89940" algn="l"/>
              </a:tabLst>
            </a:pPr>
            <a:r>
              <a:rPr sz="1500" b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	</a:t>
            </a:r>
            <a:endParaRPr sz="1500">
              <a:latin typeface="Calibri"/>
              <a:cs typeface="Calibri"/>
            </a:endParaRPr>
          </a:p>
          <a:p>
            <a:pPr marL="226695">
              <a:lnSpc>
                <a:spcPct val="100000"/>
              </a:lnSpc>
              <a:spcBef>
                <a:spcPts val="95"/>
              </a:spcBef>
            </a:pPr>
            <a:r>
              <a:rPr sz="2650" b="1" spc="15" dirty="0">
                <a:latin typeface="Calibri"/>
                <a:cs typeface="Calibri"/>
              </a:rPr>
              <a:t>3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4513185" y="5020355"/>
            <a:ext cx="784860" cy="433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50" b="1" spc="15" dirty="0">
                <a:latin typeface="Calibri"/>
                <a:cs typeface="Calibri"/>
              </a:rPr>
              <a:t>n</a:t>
            </a:r>
            <a:r>
              <a:rPr sz="2650" b="1" spc="160" dirty="0">
                <a:latin typeface="Calibri"/>
                <a:cs typeface="Calibri"/>
              </a:rPr>
              <a:t> </a:t>
            </a:r>
            <a:r>
              <a:rPr sz="2650" b="1" spc="15" dirty="0">
                <a:latin typeface="Calibri"/>
                <a:cs typeface="Calibri"/>
              </a:rPr>
              <a:t>C</a:t>
            </a:r>
            <a:r>
              <a:rPr sz="2650" b="1" spc="245" dirty="0">
                <a:latin typeface="Calibri"/>
                <a:cs typeface="Calibri"/>
              </a:rPr>
              <a:t> </a:t>
            </a:r>
            <a:r>
              <a:rPr sz="3975" spc="15" baseline="27253" dirty="0">
                <a:latin typeface="Symbol"/>
                <a:cs typeface="Symbol"/>
              </a:rPr>
              <a:t></a:t>
            </a:r>
            <a:endParaRPr sz="3975" baseline="27253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119312" y="671512"/>
          <a:ext cx="6941817" cy="2921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6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950" b="1" baseline="-21367" dirty="0">
                          <a:latin typeface="Arial"/>
                          <a:cs typeface="Arial"/>
                        </a:rPr>
                        <a:t>i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-5</a:t>
                      </a:r>
                      <a:r>
                        <a:rPr sz="1950" b="1" spc="209" baseline="2564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CO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1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0,13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5,547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1,045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1,157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7" baseline="-21367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1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0,87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3,470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1,450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0,121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CO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1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0,87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3,376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0,557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0,031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950" b="1" spc="15" baseline="-21367" dirty="0">
                          <a:latin typeface="Arial"/>
                          <a:cs typeface="Arial"/>
                        </a:rPr>
                        <a:t>2</a:t>
                      </a:r>
                      <a:endParaRPr sz="1950" baseline="-21367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10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3,13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3,249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0,422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0,083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063469" y="4075219"/>
            <a:ext cx="2378075" cy="824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5400" spc="292" baseline="-6944" dirty="0">
                <a:latin typeface="Symbol"/>
                <a:cs typeface="Symbol"/>
              </a:rPr>
              <a:t></a:t>
            </a:r>
            <a:r>
              <a:rPr sz="2800" b="1" spc="-5" dirty="0">
                <a:latin typeface="Calibri"/>
                <a:cs typeface="Calibri"/>
              </a:rPr>
              <a:t>n</a:t>
            </a:r>
            <a:r>
              <a:rPr sz="2400" b="1" baseline="-24305" dirty="0">
                <a:latin typeface="Calibri"/>
                <a:cs typeface="Calibri"/>
              </a:rPr>
              <a:t>i</a:t>
            </a:r>
            <a:r>
              <a:rPr sz="2400" b="1" spc="262" baseline="-24305" dirty="0">
                <a:latin typeface="Calibri"/>
                <a:cs typeface="Calibri"/>
              </a:rPr>
              <a:t> </a:t>
            </a:r>
            <a:r>
              <a:rPr sz="2800" b="1" spc="110" dirty="0">
                <a:latin typeface="Calibri"/>
                <a:cs typeface="Calibri"/>
              </a:rPr>
              <a:t>A</a:t>
            </a:r>
            <a:r>
              <a:rPr sz="2400" b="1" baseline="-24305" dirty="0">
                <a:latin typeface="Calibri"/>
                <a:cs typeface="Calibri"/>
              </a:rPr>
              <a:t>i </a:t>
            </a:r>
            <a:r>
              <a:rPr sz="2400" b="1" spc="52" baseline="-24305" dirty="0">
                <a:latin typeface="Calibri"/>
                <a:cs typeface="Calibri"/>
              </a:rPr>
              <a:t> </a:t>
            </a:r>
            <a:r>
              <a:rPr sz="2800" spc="10" dirty="0">
                <a:latin typeface="Symbol"/>
                <a:cs typeface="Symbol"/>
              </a:rPr>
              <a:t></a:t>
            </a:r>
            <a:r>
              <a:rPr sz="2800" spc="-22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</a:t>
            </a:r>
            <a:r>
              <a:rPr sz="2800" b="1" spc="90" dirty="0">
                <a:latin typeface="Calibri"/>
                <a:cs typeface="Calibri"/>
              </a:rPr>
              <a:t>6</a:t>
            </a:r>
            <a:r>
              <a:rPr sz="2800" b="1" spc="15" dirty="0">
                <a:latin typeface="Calibri"/>
                <a:cs typeface="Calibri"/>
              </a:rPr>
              <a:t>,</a:t>
            </a:r>
            <a:r>
              <a:rPr sz="2800" b="1" spc="-10" dirty="0">
                <a:latin typeface="Calibri"/>
                <a:cs typeface="Calibri"/>
              </a:rPr>
              <a:t>847</a:t>
            </a:r>
            <a:endParaRPr sz="2800">
              <a:latin typeface="Calibri"/>
              <a:cs typeface="Calibri"/>
            </a:endParaRPr>
          </a:p>
          <a:p>
            <a:pPr marL="177800">
              <a:lnSpc>
                <a:spcPct val="100000"/>
              </a:lnSpc>
              <a:spcBef>
                <a:spcPts val="50"/>
              </a:spcBef>
            </a:pPr>
            <a:r>
              <a:rPr sz="1600" b="1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74582" y="5299904"/>
            <a:ext cx="246379" cy="271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30" dirty="0">
                <a:latin typeface="Symbol"/>
                <a:cs typeface="Symbol"/>
              </a:rPr>
              <a:t></a:t>
            </a:r>
            <a:r>
              <a:rPr sz="1600" b="1" spc="10" dirty="0">
                <a:latin typeface="Calibri"/>
                <a:cs typeface="Calibri"/>
              </a:rPr>
              <a:t>3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95423" y="5306693"/>
            <a:ext cx="241363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800" b="1" dirty="0">
                <a:latin typeface="Calibri"/>
                <a:cs typeface="Calibri"/>
              </a:rPr>
              <a:t>n</a:t>
            </a:r>
            <a:r>
              <a:rPr sz="2400" b="1" spc="7" baseline="-24305" dirty="0">
                <a:latin typeface="Calibri"/>
                <a:cs typeface="Calibri"/>
              </a:rPr>
              <a:t>i</a:t>
            </a:r>
            <a:r>
              <a:rPr sz="2400" b="1" baseline="-24305" dirty="0">
                <a:latin typeface="Calibri"/>
                <a:cs typeface="Calibri"/>
              </a:rPr>
              <a:t> </a:t>
            </a:r>
            <a:r>
              <a:rPr sz="2800" b="1" spc="65" dirty="0">
                <a:latin typeface="Calibri"/>
                <a:cs typeface="Calibri"/>
              </a:rPr>
              <a:t>B</a:t>
            </a:r>
            <a:r>
              <a:rPr sz="2400" b="1" spc="7" baseline="-24305" dirty="0">
                <a:latin typeface="Calibri"/>
                <a:cs typeface="Calibri"/>
              </a:rPr>
              <a:t>i</a:t>
            </a:r>
            <a:r>
              <a:rPr sz="2400" b="1" baseline="-24305" dirty="0">
                <a:latin typeface="Calibri"/>
                <a:cs typeface="Calibri"/>
              </a:rPr>
              <a:t> </a:t>
            </a:r>
            <a:r>
              <a:rPr sz="2400" b="1" spc="44" baseline="-24305" dirty="0">
                <a:latin typeface="Calibri"/>
                <a:cs typeface="Calibri"/>
              </a:rPr>
              <a:t> </a:t>
            </a:r>
            <a:r>
              <a:rPr sz="2800" spc="25" dirty="0">
                <a:latin typeface="Symbol"/>
                <a:cs typeface="Symbol"/>
              </a:rPr>
              <a:t></a:t>
            </a:r>
            <a:r>
              <a:rPr sz="2800" spc="-190" dirty="0">
                <a:latin typeface="Times New Roman"/>
                <a:cs typeface="Times New Roman"/>
              </a:rPr>
              <a:t> </a:t>
            </a:r>
            <a:r>
              <a:rPr sz="2800" b="1" spc="65" dirty="0">
                <a:latin typeface="Calibri"/>
                <a:cs typeface="Calibri"/>
              </a:rPr>
              <a:t>3</a:t>
            </a:r>
            <a:r>
              <a:rPr sz="2800" b="1" spc="-15" dirty="0">
                <a:latin typeface="Calibri"/>
                <a:cs typeface="Calibri"/>
              </a:rPr>
              <a:t>,20</a:t>
            </a:r>
            <a:r>
              <a:rPr sz="2800" b="1" spc="200" dirty="0">
                <a:latin typeface="Calibri"/>
                <a:cs typeface="Calibri"/>
              </a:rPr>
              <a:t>3</a:t>
            </a:r>
            <a:r>
              <a:rPr sz="2800" spc="250" dirty="0">
                <a:latin typeface="Symbol"/>
                <a:cs typeface="Symbol"/>
              </a:rPr>
              <a:t></a:t>
            </a:r>
            <a:r>
              <a:rPr sz="2800" b="1" spc="-10" dirty="0">
                <a:latin typeface="Calibri"/>
                <a:cs typeface="Calibri"/>
              </a:rPr>
              <a:t>10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69053" y="5260251"/>
            <a:ext cx="356870" cy="774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130"/>
              </a:lnSpc>
              <a:spcBef>
                <a:spcPts val="130"/>
              </a:spcBef>
            </a:pPr>
            <a:r>
              <a:rPr sz="3600" spc="4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  <a:p>
            <a:pPr marL="635" algn="ctr">
              <a:lnSpc>
                <a:spcPts val="173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61957" y="3999019"/>
            <a:ext cx="1518920" cy="824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5400" spc="284" baseline="-6944" dirty="0">
                <a:latin typeface="Symbol"/>
                <a:cs typeface="Symbol"/>
              </a:rPr>
              <a:t></a:t>
            </a:r>
            <a:r>
              <a:rPr sz="2800" b="1" spc="-5" dirty="0">
                <a:latin typeface="Calibri"/>
                <a:cs typeface="Calibri"/>
              </a:rPr>
              <a:t>n</a:t>
            </a:r>
            <a:r>
              <a:rPr sz="2400" b="1" baseline="-24305" dirty="0">
                <a:latin typeface="Calibri"/>
                <a:cs typeface="Calibri"/>
              </a:rPr>
              <a:t>i</a:t>
            </a:r>
            <a:r>
              <a:rPr sz="2400" b="1" spc="135" baseline="-24305" dirty="0">
                <a:latin typeface="Calibri"/>
                <a:cs typeface="Calibri"/>
              </a:rPr>
              <a:t> </a:t>
            </a:r>
            <a:r>
              <a:rPr sz="2800" b="1" spc="60" dirty="0">
                <a:latin typeface="Calibri"/>
                <a:cs typeface="Calibri"/>
              </a:rPr>
              <a:t>C</a:t>
            </a:r>
            <a:r>
              <a:rPr sz="2400" b="1" baseline="-24305" dirty="0">
                <a:latin typeface="Calibri"/>
                <a:cs typeface="Calibri"/>
              </a:rPr>
              <a:t>i </a:t>
            </a:r>
            <a:r>
              <a:rPr sz="2400" b="1" spc="52" baseline="-24305" dirty="0">
                <a:latin typeface="Calibri"/>
                <a:cs typeface="Calibri"/>
              </a:rPr>
              <a:t> </a:t>
            </a:r>
            <a:r>
              <a:rPr sz="2800" spc="5" dirty="0">
                <a:latin typeface="Symbol"/>
                <a:cs typeface="Symbol"/>
              </a:rPr>
              <a:t>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b="1" spc="5" dirty="0">
                <a:latin typeface="Calibri"/>
                <a:cs typeface="Calibri"/>
              </a:rPr>
              <a:t>0</a:t>
            </a:r>
            <a:endParaRPr sz="2800">
              <a:latin typeface="Calibri"/>
              <a:cs typeface="Calibri"/>
            </a:endParaRPr>
          </a:p>
          <a:p>
            <a:pPr marL="177800">
              <a:lnSpc>
                <a:spcPct val="100000"/>
              </a:lnSpc>
              <a:spcBef>
                <a:spcPts val="50"/>
              </a:spcBef>
            </a:pPr>
            <a:r>
              <a:rPr sz="1600" b="1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85746" y="5064159"/>
            <a:ext cx="2915920" cy="830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ts val="1739"/>
              </a:lnSpc>
              <a:spcBef>
                <a:spcPts val="130"/>
              </a:spcBef>
            </a:pPr>
            <a:r>
              <a:rPr sz="5400" spc="300" baseline="-6944" dirty="0">
                <a:latin typeface="Symbol"/>
                <a:cs typeface="Symbol"/>
              </a:rPr>
              <a:t></a:t>
            </a:r>
            <a:r>
              <a:rPr sz="2800" b="1" dirty="0">
                <a:latin typeface="Calibri"/>
                <a:cs typeface="Calibri"/>
              </a:rPr>
              <a:t>n</a:t>
            </a:r>
            <a:r>
              <a:rPr sz="2400" b="1" spc="7" baseline="-24305" dirty="0">
                <a:latin typeface="Calibri"/>
                <a:cs typeface="Calibri"/>
              </a:rPr>
              <a:t>i</a:t>
            </a:r>
            <a:r>
              <a:rPr sz="2400" b="1" baseline="-24305" dirty="0">
                <a:latin typeface="Calibri"/>
                <a:cs typeface="Calibri"/>
              </a:rPr>
              <a:t> </a:t>
            </a:r>
            <a:r>
              <a:rPr sz="2800" b="1" spc="40" dirty="0">
                <a:latin typeface="Calibri"/>
                <a:cs typeface="Calibri"/>
              </a:rPr>
              <a:t>D</a:t>
            </a:r>
            <a:r>
              <a:rPr sz="2400" b="1" spc="7" baseline="-24305" dirty="0">
                <a:latin typeface="Calibri"/>
                <a:cs typeface="Calibri"/>
              </a:rPr>
              <a:t>i</a:t>
            </a:r>
            <a:r>
              <a:rPr sz="2400" b="1" baseline="-24305" dirty="0">
                <a:latin typeface="Calibri"/>
                <a:cs typeface="Calibri"/>
              </a:rPr>
              <a:t> </a:t>
            </a:r>
            <a:r>
              <a:rPr sz="2400" b="1" spc="52" baseline="-24305" dirty="0">
                <a:latin typeface="Calibri"/>
                <a:cs typeface="Calibri"/>
              </a:rPr>
              <a:t> </a:t>
            </a:r>
            <a:r>
              <a:rPr sz="2800" spc="20" dirty="0">
                <a:latin typeface="Symbol"/>
                <a:cs typeface="Symbol"/>
              </a:rPr>
              <a:t>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b="1" spc="114" dirty="0">
                <a:latin typeface="Calibri"/>
                <a:cs typeface="Calibri"/>
              </a:rPr>
              <a:t>0</a:t>
            </a:r>
            <a:r>
              <a:rPr sz="2800" b="1" spc="-70" dirty="0">
                <a:latin typeface="Calibri"/>
                <a:cs typeface="Calibri"/>
              </a:rPr>
              <a:t>,</a:t>
            </a:r>
            <a:r>
              <a:rPr sz="2800" b="1" spc="-10" dirty="0">
                <a:latin typeface="Calibri"/>
                <a:cs typeface="Calibri"/>
              </a:rPr>
              <a:t>18</a:t>
            </a:r>
            <a:r>
              <a:rPr sz="2800" b="1" spc="254" dirty="0">
                <a:latin typeface="Calibri"/>
                <a:cs typeface="Calibri"/>
              </a:rPr>
              <a:t>8</a:t>
            </a:r>
            <a:r>
              <a:rPr sz="2800" spc="245" dirty="0">
                <a:latin typeface="Symbol"/>
                <a:cs typeface="Symbol"/>
              </a:rPr>
              <a:t></a:t>
            </a:r>
            <a:r>
              <a:rPr sz="2800" b="1" spc="-10" dirty="0">
                <a:latin typeface="Calibri"/>
                <a:cs typeface="Calibri"/>
              </a:rPr>
              <a:t>10</a:t>
            </a:r>
            <a:endParaRPr sz="2800">
              <a:latin typeface="Calibri"/>
              <a:cs typeface="Calibri"/>
            </a:endParaRPr>
          </a:p>
          <a:p>
            <a:pPr marR="30480" algn="r">
              <a:lnSpc>
                <a:spcPts val="919"/>
              </a:lnSpc>
            </a:pPr>
            <a:r>
              <a:rPr sz="1600" b="1" spc="10" dirty="0"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Calibri"/>
              <a:cs typeface="Calibri"/>
            </a:endParaRPr>
          </a:p>
          <a:p>
            <a:pPr marL="178435">
              <a:lnSpc>
                <a:spcPct val="100000"/>
              </a:lnSpc>
            </a:pPr>
            <a:r>
              <a:rPr sz="1600" b="1" spc="5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1265" y="1175680"/>
            <a:ext cx="3215640" cy="587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250950" algn="l"/>
                <a:tab pos="3081655" algn="l"/>
              </a:tabLst>
            </a:pPr>
            <a:r>
              <a:rPr sz="3650" spc="-415" dirty="0">
                <a:latin typeface="Symbol"/>
                <a:cs typeface="Symbol"/>
              </a:rPr>
              <a:t></a:t>
            </a:r>
            <a:r>
              <a:rPr sz="3150" spc="-105" dirty="0">
                <a:latin typeface="Symbol"/>
                <a:cs typeface="Symbol"/>
              </a:rPr>
              <a:t></a:t>
            </a:r>
            <a:r>
              <a:rPr sz="3150" dirty="0">
                <a:latin typeface="Times New Roman"/>
                <a:cs typeface="Times New Roman"/>
              </a:rPr>
              <a:t>	</a:t>
            </a:r>
            <a:r>
              <a:rPr sz="3150" spc="15" dirty="0">
                <a:latin typeface="Symbol"/>
                <a:cs typeface="Symbol"/>
              </a:rPr>
              <a:t></a:t>
            </a:r>
            <a:r>
              <a:rPr sz="3150" spc="-105" dirty="0">
                <a:latin typeface="Symbol"/>
                <a:cs typeface="Symbol"/>
              </a:rPr>
              <a:t></a:t>
            </a:r>
            <a:r>
              <a:rPr sz="3150" dirty="0">
                <a:latin typeface="Times New Roman"/>
                <a:cs typeface="Times New Roman"/>
              </a:rPr>
              <a:t>	</a:t>
            </a:r>
            <a:r>
              <a:rPr sz="3150" spc="-105" dirty="0">
                <a:latin typeface="Symbol"/>
                <a:cs typeface="Symbol"/>
              </a:rPr>
              <a:t></a:t>
            </a:r>
            <a:endParaRPr sz="3150">
              <a:latin typeface="Symbol"/>
              <a:cs typeface="Symbo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88271" y="1294319"/>
            <a:ext cx="4298950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076325" algn="l"/>
                <a:tab pos="2348865" algn="l"/>
                <a:tab pos="4089400" algn="l"/>
              </a:tabLst>
            </a:pPr>
            <a:r>
              <a:rPr sz="2800" b="1" spc="110" dirty="0">
                <a:latin typeface="Calibri"/>
                <a:cs typeface="Calibri"/>
              </a:rPr>
              <a:t>8</a:t>
            </a:r>
            <a:r>
              <a:rPr sz="2800" b="1" spc="-25" dirty="0">
                <a:latin typeface="Calibri"/>
                <a:cs typeface="Calibri"/>
              </a:rPr>
              <a:t>,</a:t>
            </a:r>
            <a:r>
              <a:rPr sz="2800" b="1" spc="-5" dirty="0">
                <a:latin typeface="Calibri"/>
                <a:cs typeface="Calibri"/>
              </a:rPr>
              <a:t>31</a:t>
            </a:r>
            <a:r>
              <a:rPr sz="2800" b="1" spc="5" dirty="0">
                <a:latin typeface="Calibri"/>
                <a:cs typeface="Calibri"/>
              </a:rPr>
              <a:t>4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1</a:t>
            </a:r>
            <a:r>
              <a:rPr sz="2800" b="1" spc="95" dirty="0">
                <a:latin typeface="Calibri"/>
                <a:cs typeface="Calibri"/>
              </a:rPr>
              <a:t>6</a:t>
            </a:r>
            <a:r>
              <a:rPr sz="2800" b="1" spc="20" dirty="0">
                <a:latin typeface="Calibri"/>
                <a:cs typeface="Calibri"/>
              </a:rPr>
              <a:t>,</a:t>
            </a:r>
            <a:r>
              <a:rPr sz="2800" b="1" spc="-5" dirty="0">
                <a:latin typeface="Calibri"/>
                <a:cs typeface="Calibri"/>
              </a:rPr>
              <a:t>84</a:t>
            </a:r>
            <a:r>
              <a:rPr sz="2800" b="1" spc="5" dirty="0">
                <a:latin typeface="Calibri"/>
                <a:cs typeface="Calibri"/>
              </a:rPr>
              <a:t>7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130</a:t>
            </a:r>
            <a:r>
              <a:rPr sz="2800" b="1" spc="5" dirty="0">
                <a:latin typeface="Calibri"/>
                <a:cs typeface="Calibri"/>
              </a:rPr>
              <a:t>0</a:t>
            </a:r>
            <a:r>
              <a:rPr sz="2800" b="1" spc="-229" dirty="0">
                <a:latin typeface="Calibri"/>
                <a:cs typeface="Calibri"/>
              </a:rPr>
              <a:t> </a:t>
            </a:r>
            <a:r>
              <a:rPr sz="2800" spc="5" dirty="0">
                <a:latin typeface="Symbol"/>
                <a:cs typeface="Symbol"/>
              </a:rPr>
              <a:t></a:t>
            </a:r>
            <a:r>
              <a:rPr sz="2800" spc="-28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29</a:t>
            </a:r>
            <a:r>
              <a:rPr sz="2800" b="1" spc="5" dirty="0">
                <a:latin typeface="Calibri"/>
                <a:cs typeface="Calibri"/>
              </a:rPr>
              <a:t>8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5" dirty="0">
                <a:latin typeface="Symbol"/>
                <a:cs typeface="Symbol"/>
              </a:rPr>
              <a:t>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7369" y="1135542"/>
            <a:ext cx="488950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600" dirty="0">
                <a:latin typeface="Symbol"/>
                <a:cs typeface="Symbol"/>
              </a:rPr>
              <a:t></a:t>
            </a:r>
            <a:r>
              <a:rPr sz="1600" spc="350" dirty="0">
                <a:latin typeface="Times New Roman"/>
                <a:cs typeface="Times New Roman"/>
              </a:rPr>
              <a:t> </a:t>
            </a:r>
            <a:r>
              <a:rPr sz="4200" spc="7" baseline="-24801" dirty="0">
                <a:latin typeface="Symbol"/>
                <a:cs typeface="Symbol"/>
              </a:rPr>
              <a:t></a:t>
            </a:r>
            <a:endParaRPr sz="4200" baseline="-24801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58414" y="1294319"/>
            <a:ext cx="473075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spc="30" dirty="0">
                <a:latin typeface="Symbol"/>
                <a:cs typeface="Symbol"/>
              </a:rPr>
              <a:t></a:t>
            </a:r>
            <a:r>
              <a:rPr sz="2800" b="1" spc="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96371" y="1534529"/>
            <a:ext cx="1346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Calibri"/>
                <a:cs typeface="Calibri"/>
              </a:rPr>
              <a:t>P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05884" y="2016242"/>
            <a:ext cx="4351020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latin typeface="Symbol"/>
                <a:cs typeface="Symbol"/>
              </a:rPr>
              <a:t></a:t>
            </a:r>
            <a:r>
              <a:rPr sz="2800" spc="-195" dirty="0">
                <a:latin typeface="Times New Roman"/>
                <a:cs typeface="Times New Roman"/>
              </a:rPr>
              <a:t> </a:t>
            </a:r>
            <a:r>
              <a:rPr sz="4000" spc="-545" dirty="0">
                <a:latin typeface="Symbol"/>
                <a:cs typeface="Symbol"/>
              </a:rPr>
              <a:t></a:t>
            </a:r>
            <a:r>
              <a:rPr sz="2800" b="1" spc="65" dirty="0">
                <a:latin typeface="Calibri"/>
                <a:cs typeface="Calibri"/>
              </a:rPr>
              <a:t>3</a:t>
            </a:r>
            <a:r>
              <a:rPr sz="2800" b="1" spc="-20" dirty="0">
                <a:latin typeface="Calibri"/>
                <a:cs typeface="Calibri"/>
              </a:rPr>
              <a:t>,</a:t>
            </a:r>
            <a:r>
              <a:rPr sz="2800" b="1" spc="-15" dirty="0">
                <a:latin typeface="Calibri"/>
                <a:cs typeface="Calibri"/>
              </a:rPr>
              <a:t>2</a:t>
            </a:r>
            <a:r>
              <a:rPr sz="2800" b="1" dirty="0">
                <a:latin typeface="Calibri"/>
                <a:cs typeface="Calibri"/>
              </a:rPr>
              <a:t>0</a:t>
            </a:r>
            <a:r>
              <a:rPr sz="2800" b="1" spc="195" dirty="0">
                <a:latin typeface="Calibri"/>
                <a:cs typeface="Calibri"/>
              </a:rPr>
              <a:t>3</a:t>
            </a:r>
            <a:r>
              <a:rPr sz="2800" dirty="0">
                <a:latin typeface="Symbol"/>
                <a:cs typeface="Symbol"/>
              </a:rPr>
              <a:t></a:t>
            </a:r>
            <a:r>
              <a:rPr sz="2800" spc="-45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</a:t>
            </a:r>
            <a:r>
              <a:rPr sz="2800" b="1" spc="114" dirty="0">
                <a:latin typeface="Calibri"/>
                <a:cs typeface="Calibri"/>
              </a:rPr>
              <a:t>0</a:t>
            </a:r>
            <a:r>
              <a:rPr sz="2400" spc="44" baseline="43402" dirty="0">
                <a:latin typeface="Symbol"/>
                <a:cs typeface="Symbol"/>
              </a:rPr>
              <a:t></a:t>
            </a:r>
            <a:r>
              <a:rPr sz="2400" b="1" baseline="43402" dirty="0">
                <a:latin typeface="Calibri"/>
                <a:cs typeface="Calibri"/>
              </a:rPr>
              <a:t>3</a:t>
            </a:r>
            <a:r>
              <a:rPr sz="2400" b="1" spc="30" baseline="43402" dirty="0">
                <a:latin typeface="Calibri"/>
                <a:cs typeface="Calibri"/>
              </a:rPr>
              <a:t> </a:t>
            </a:r>
            <a:r>
              <a:rPr sz="4000" spc="-405" dirty="0">
                <a:latin typeface="Symbol"/>
                <a:cs typeface="Symbol"/>
              </a:rPr>
              <a:t></a:t>
            </a:r>
            <a:r>
              <a:rPr sz="4000" spc="-585" dirty="0">
                <a:latin typeface="Symbol"/>
                <a:cs typeface="Symbol"/>
              </a:rPr>
              <a:t></a:t>
            </a:r>
            <a:r>
              <a:rPr sz="2800" b="1" spc="-15" dirty="0">
                <a:latin typeface="Calibri"/>
                <a:cs typeface="Calibri"/>
              </a:rPr>
              <a:t>1</a:t>
            </a:r>
            <a:r>
              <a:rPr sz="2800" b="1" dirty="0">
                <a:latin typeface="Calibri"/>
                <a:cs typeface="Calibri"/>
              </a:rPr>
              <a:t>3</a:t>
            </a:r>
            <a:r>
              <a:rPr sz="2800" b="1" spc="-20" dirty="0">
                <a:latin typeface="Calibri"/>
                <a:cs typeface="Calibri"/>
              </a:rPr>
              <a:t>0</a:t>
            </a:r>
            <a:r>
              <a:rPr sz="2800" b="1" spc="35" dirty="0">
                <a:latin typeface="Calibri"/>
                <a:cs typeface="Calibri"/>
              </a:rPr>
              <a:t>0</a:t>
            </a:r>
            <a:r>
              <a:rPr sz="2400" b="1" baseline="43402" dirty="0">
                <a:latin typeface="Calibri"/>
                <a:cs typeface="Calibri"/>
              </a:rPr>
              <a:t>2 </a:t>
            </a:r>
            <a:r>
              <a:rPr sz="2400" b="1" spc="-67" baseline="43402" dirty="0">
                <a:latin typeface="Calibri"/>
                <a:cs typeface="Calibri"/>
              </a:rPr>
              <a:t> </a:t>
            </a:r>
            <a:r>
              <a:rPr sz="2800" dirty="0">
                <a:latin typeface="Symbol"/>
                <a:cs typeface="Symbol"/>
              </a:rPr>
              <a:t></a:t>
            </a:r>
            <a:r>
              <a:rPr sz="2800" spc="-28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2</a:t>
            </a:r>
            <a:r>
              <a:rPr sz="2800" b="1" dirty="0">
                <a:latin typeface="Calibri"/>
                <a:cs typeface="Calibri"/>
              </a:rPr>
              <a:t>9</a:t>
            </a:r>
            <a:r>
              <a:rPr sz="2800" b="1" spc="45" dirty="0">
                <a:latin typeface="Calibri"/>
                <a:cs typeface="Calibri"/>
              </a:rPr>
              <a:t>8</a:t>
            </a:r>
            <a:r>
              <a:rPr sz="2400" b="1" baseline="43402" dirty="0">
                <a:latin typeface="Calibri"/>
                <a:cs typeface="Calibri"/>
              </a:rPr>
              <a:t>2</a:t>
            </a:r>
            <a:r>
              <a:rPr sz="2400" b="1" spc="30" baseline="43402" dirty="0">
                <a:latin typeface="Calibri"/>
                <a:cs typeface="Calibri"/>
              </a:rPr>
              <a:t> </a:t>
            </a:r>
            <a:r>
              <a:rPr sz="4000" spc="-390" dirty="0">
                <a:latin typeface="Symbol"/>
                <a:cs typeface="Symbol"/>
              </a:rPr>
              <a:t></a:t>
            </a:r>
            <a:endParaRPr sz="40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4794" y="482853"/>
            <a:ext cx="60128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 MT"/>
                <a:cs typeface="Arial MT"/>
              </a:rPr>
              <a:t>Jika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dimasukkan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ke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persamaan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untuk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Symbol"/>
                <a:cs typeface="Symbol"/>
              </a:rPr>
              <a:t></a:t>
            </a:r>
            <a:r>
              <a:rPr sz="2400" spc="-5" dirty="0">
                <a:latin typeface="Arial MT"/>
                <a:cs typeface="Arial MT"/>
              </a:rPr>
              <a:t>H</a:t>
            </a:r>
            <a:r>
              <a:rPr sz="2400" spc="-7" baseline="-20833" dirty="0">
                <a:latin typeface="Arial MT"/>
                <a:cs typeface="Arial MT"/>
              </a:rPr>
              <a:t>P</a:t>
            </a:r>
            <a:r>
              <a:rPr sz="2400" spc="-5" dirty="0">
                <a:latin typeface="Symbol"/>
                <a:cs typeface="Symbol"/>
              </a:rPr>
              <a:t></a:t>
            </a:r>
            <a:r>
              <a:rPr sz="2400" spc="-5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50794" y="4751070"/>
            <a:ext cx="1743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=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…………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J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25644" y="3732535"/>
            <a:ext cx="1631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5" dirty="0">
                <a:latin typeface="Symbol"/>
                <a:cs typeface="Symbol"/>
              </a:rPr>
              <a:t>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09037" y="3732535"/>
            <a:ext cx="1631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5" dirty="0">
                <a:latin typeface="Symbol"/>
                <a:cs typeface="Symbol"/>
              </a:rPr>
              <a:t>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83637" y="3505084"/>
            <a:ext cx="2193290" cy="6667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2520"/>
              </a:lnSpc>
              <a:spcBef>
                <a:spcPts val="110"/>
              </a:spcBef>
              <a:tabLst>
                <a:tab pos="1854200" algn="l"/>
              </a:tabLst>
            </a:pPr>
            <a:r>
              <a:rPr sz="2800" spc="5" dirty="0">
                <a:latin typeface="Symbol"/>
                <a:cs typeface="Symbol"/>
              </a:rPr>
              <a:t></a:t>
            </a:r>
            <a:r>
              <a:rPr sz="2800" spc="5" dirty="0">
                <a:latin typeface="Times New Roman"/>
                <a:cs typeface="Times New Roman"/>
              </a:rPr>
              <a:t>	</a:t>
            </a:r>
            <a:r>
              <a:rPr sz="2800" spc="-490" dirty="0">
                <a:latin typeface="Symbol"/>
                <a:cs typeface="Symbol"/>
              </a:rPr>
              <a:t></a:t>
            </a:r>
            <a:r>
              <a:rPr sz="4200" spc="-735" baseline="-17857" dirty="0">
                <a:latin typeface="Symbol"/>
                <a:cs typeface="Symbol"/>
              </a:rPr>
              <a:t></a:t>
            </a:r>
            <a:endParaRPr sz="4200" baseline="-17857">
              <a:latin typeface="Symbol"/>
              <a:cs typeface="Symbol"/>
            </a:endParaRPr>
          </a:p>
          <a:p>
            <a:pPr marL="223520">
              <a:lnSpc>
                <a:spcPts val="2520"/>
              </a:lnSpc>
              <a:tabLst>
                <a:tab pos="1268730" algn="l"/>
                <a:tab pos="2004695" algn="l"/>
              </a:tabLst>
            </a:pPr>
            <a:r>
              <a:rPr sz="2800" b="1" spc="-5" dirty="0">
                <a:latin typeface="Calibri"/>
                <a:cs typeface="Calibri"/>
              </a:rPr>
              <a:t>1300	298	</a:t>
            </a:r>
            <a:r>
              <a:rPr sz="4200" spc="7" baseline="-3968" dirty="0">
                <a:latin typeface="Symbol"/>
                <a:cs typeface="Symbol"/>
              </a:rPr>
              <a:t></a:t>
            </a:r>
            <a:endParaRPr sz="4200" baseline="-3968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05894" y="3297171"/>
            <a:ext cx="4258310" cy="6400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2573020" algn="l"/>
                <a:tab pos="3018790" algn="l"/>
                <a:tab pos="3887470" algn="l"/>
              </a:tabLst>
            </a:pPr>
            <a:r>
              <a:rPr sz="2800" spc="5" dirty="0">
                <a:latin typeface="Symbol"/>
                <a:cs typeface="Symbol"/>
              </a:rPr>
              <a:t></a:t>
            </a:r>
            <a:r>
              <a:rPr sz="2800" spc="-195" dirty="0">
                <a:latin typeface="Times New Roman"/>
                <a:cs typeface="Times New Roman"/>
              </a:rPr>
              <a:t> </a:t>
            </a:r>
            <a:r>
              <a:rPr sz="4000" spc="-80" dirty="0">
                <a:latin typeface="Symbol"/>
                <a:cs typeface="Symbol"/>
              </a:rPr>
              <a:t></a:t>
            </a:r>
            <a:r>
              <a:rPr sz="2800" b="1" spc="-80" dirty="0">
                <a:latin typeface="Calibri"/>
                <a:cs typeface="Calibri"/>
              </a:rPr>
              <a:t>0,188</a:t>
            </a:r>
            <a:r>
              <a:rPr sz="2800" b="1" spc="-395" dirty="0">
                <a:latin typeface="Calibri"/>
                <a:cs typeface="Calibri"/>
              </a:rPr>
              <a:t> </a:t>
            </a:r>
            <a:r>
              <a:rPr sz="2800" spc="5" dirty="0">
                <a:latin typeface="Symbol"/>
                <a:cs typeface="Symbol"/>
              </a:rPr>
              <a:t></a:t>
            </a:r>
            <a:r>
              <a:rPr sz="2800" spc="-455" dirty="0">
                <a:latin typeface="Times New Roman"/>
                <a:cs typeface="Times New Roman"/>
              </a:rPr>
              <a:t> </a:t>
            </a:r>
            <a:r>
              <a:rPr sz="2800" b="1" spc="20" dirty="0">
                <a:latin typeface="Calibri"/>
                <a:cs typeface="Calibri"/>
              </a:rPr>
              <a:t>10</a:t>
            </a:r>
            <a:r>
              <a:rPr sz="2400" b="1" spc="30" baseline="43402" dirty="0">
                <a:latin typeface="Calibri"/>
                <a:cs typeface="Calibri"/>
              </a:rPr>
              <a:t>5</a:t>
            </a:r>
            <a:r>
              <a:rPr sz="2400" b="1" spc="22" baseline="43402" dirty="0">
                <a:latin typeface="Calibri"/>
                <a:cs typeface="Calibri"/>
              </a:rPr>
              <a:t> </a:t>
            </a:r>
            <a:r>
              <a:rPr sz="4000" spc="-220" dirty="0">
                <a:latin typeface="Symbol"/>
                <a:cs typeface="Symbol"/>
              </a:rPr>
              <a:t></a:t>
            </a:r>
            <a:r>
              <a:rPr sz="4200" spc="-330" baseline="26785" dirty="0">
                <a:latin typeface="Symbol"/>
                <a:cs typeface="Symbol"/>
              </a:rPr>
              <a:t></a:t>
            </a:r>
            <a:r>
              <a:rPr sz="4200" u="sng" spc="-330" baseline="34722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4200" b="1" u="sng" spc="7" baseline="34722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	</a:t>
            </a:r>
            <a:r>
              <a:rPr sz="2800" spc="5" dirty="0">
                <a:latin typeface="Symbol"/>
                <a:cs typeface="Symbol"/>
              </a:rPr>
              <a:t></a:t>
            </a:r>
            <a:r>
              <a:rPr sz="4200" u="sng" spc="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u="sng" spc="802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b="1" u="sng" spc="7" baseline="34722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	</a:t>
            </a:r>
            <a:r>
              <a:rPr sz="4200" spc="82" baseline="26785" dirty="0">
                <a:latin typeface="Symbol"/>
                <a:cs typeface="Symbol"/>
              </a:rPr>
              <a:t></a:t>
            </a:r>
            <a:r>
              <a:rPr sz="4200" spc="82" baseline="28769" dirty="0">
                <a:latin typeface="Symbol"/>
                <a:cs typeface="Symbol"/>
              </a:rPr>
              <a:t></a:t>
            </a:r>
            <a:endParaRPr sz="4200" baseline="28769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18846" y="5617689"/>
            <a:ext cx="3598545" cy="7226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ts val="3750"/>
              </a:lnSpc>
              <a:spcBef>
                <a:spcPts val="125"/>
              </a:spcBef>
              <a:tabLst>
                <a:tab pos="2094864" algn="l"/>
              </a:tabLst>
            </a:pPr>
            <a:r>
              <a:rPr sz="4000" spc="40" dirty="0">
                <a:latin typeface="Symbol"/>
                <a:cs typeface="Symbol"/>
              </a:rPr>
              <a:t></a:t>
            </a:r>
            <a:r>
              <a:rPr sz="4000" b="1" spc="40" dirty="0">
                <a:latin typeface="Calibri"/>
                <a:cs typeface="Calibri"/>
              </a:rPr>
              <a:t>H</a:t>
            </a:r>
            <a:r>
              <a:rPr sz="4000" b="1" spc="-290" dirty="0">
                <a:latin typeface="Calibri"/>
                <a:cs typeface="Calibri"/>
              </a:rPr>
              <a:t> </a:t>
            </a:r>
            <a:r>
              <a:rPr sz="4000" spc="15" dirty="0">
                <a:latin typeface="Symbol"/>
                <a:cs typeface="Symbol"/>
              </a:rPr>
              <a:t></a:t>
            </a:r>
            <a:r>
              <a:rPr sz="4000" spc="-105" dirty="0">
                <a:latin typeface="Times New Roman"/>
                <a:cs typeface="Times New Roman"/>
              </a:rPr>
              <a:t> </a:t>
            </a:r>
            <a:r>
              <a:rPr sz="4000" spc="15" dirty="0">
                <a:latin typeface="Symbol"/>
                <a:cs typeface="Symbol"/>
              </a:rPr>
              <a:t></a:t>
            </a:r>
            <a:r>
              <a:rPr sz="4000" b="1" spc="15" dirty="0">
                <a:latin typeface="Calibri"/>
                <a:cs typeface="Calibri"/>
              </a:rPr>
              <a:t>H</a:t>
            </a:r>
            <a:r>
              <a:rPr sz="3450" spc="22" baseline="43478" dirty="0">
                <a:latin typeface="Symbol"/>
                <a:cs typeface="Symbol"/>
              </a:rPr>
              <a:t></a:t>
            </a:r>
            <a:r>
              <a:rPr sz="3450" spc="22" baseline="43478" dirty="0">
                <a:latin typeface="Times New Roman"/>
                <a:cs typeface="Times New Roman"/>
              </a:rPr>
              <a:t>	</a:t>
            </a:r>
            <a:r>
              <a:rPr sz="4000" spc="15" dirty="0">
                <a:latin typeface="Symbol"/>
                <a:cs typeface="Symbol"/>
              </a:rPr>
              <a:t></a:t>
            </a:r>
            <a:r>
              <a:rPr sz="4000" spc="-245" dirty="0">
                <a:latin typeface="Times New Roman"/>
                <a:cs typeface="Times New Roman"/>
              </a:rPr>
              <a:t> </a:t>
            </a:r>
            <a:r>
              <a:rPr sz="4000" spc="15" dirty="0">
                <a:latin typeface="Symbol"/>
                <a:cs typeface="Symbol"/>
              </a:rPr>
              <a:t></a:t>
            </a:r>
            <a:r>
              <a:rPr sz="4000" b="1" spc="15" dirty="0">
                <a:latin typeface="Calibri"/>
                <a:cs typeface="Calibri"/>
              </a:rPr>
              <a:t>H</a:t>
            </a:r>
            <a:r>
              <a:rPr sz="3450" spc="22" baseline="43478" dirty="0">
                <a:latin typeface="Symbol"/>
                <a:cs typeface="Symbol"/>
              </a:rPr>
              <a:t></a:t>
            </a:r>
            <a:endParaRPr sz="3450" baseline="43478">
              <a:latin typeface="Symbol"/>
              <a:cs typeface="Symbol"/>
            </a:endParaRPr>
          </a:p>
          <a:p>
            <a:pPr marL="1795145">
              <a:lnSpc>
                <a:spcPts val="1710"/>
              </a:lnSpc>
              <a:tabLst>
                <a:tab pos="3109595" algn="l"/>
              </a:tabLst>
            </a:pPr>
            <a:r>
              <a:rPr sz="2300" b="1" dirty="0">
                <a:latin typeface="Calibri"/>
                <a:cs typeface="Calibri"/>
              </a:rPr>
              <a:t>R	</a:t>
            </a:r>
            <a:r>
              <a:rPr sz="2300" b="1" spc="10" dirty="0">
                <a:latin typeface="Calibri"/>
                <a:cs typeface="Calibri"/>
              </a:rPr>
              <a:t>298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95340" y="5963968"/>
            <a:ext cx="181610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latin typeface="Calibri"/>
                <a:cs typeface="Calibri"/>
              </a:rPr>
              <a:t>P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59239" y="5617689"/>
            <a:ext cx="1256665" cy="6394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4000" spc="15" dirty="0">
                <a:latin typeface="Symbol"/>
                <a:cs typeface="Symbol"/>
              </a:rPr>
              <a:t></a:t>
            </a:r>
            <a:r>
              <a:rPr sz="4000" spc="-210" dirty="0">
                <a:latin typeface="Times New Roman"/>
                <a:cs typeface="Times New Roman"/>
              </a:rPr>
              <a:t> </a:t>
            </a:r>
            <a:r>
              <a:rPr sz="4000" spc="60" dirty="0">
                <a:latin typeface="Symbol"/>
                <a:cs typeface="Symbol"/>
              </a:rPr>
              <a:t></a:t>
            </a:r>
            <a:r>
              <a:rPr sz="4000" b="1" spc="-15" dirty="0">
                <a:latin typeface="Calibri"/>
                <a:cs typeface="Calibri"/>
              </a:rPr>
              <a:t>H</a:t>
            </a:r>
            <a:r>
              <a:rPr sz="3450" baseline="43478" dirty="0">
                <a:latin typeface="Symbol"/>
                <a:cs typeface="Symbol"/>
              </a:rPr>
              <a:t></a:t>
            </a:r>
            <a:endParaRPr sz="3450" baseline="43478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1245" y="237927"/>
            <a:ext cx="8370570" cy="5514340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305"/>
              </a:spcBef>
            </a:pPr>
            <a:r>
              <a:rPr sz="2000" spc="-5" dirty="0">
                <a:solidFill>
                  <a:srgbClr val="FF0000"/>
                </a:solidFill>
                <a:latin typeface="Arial MT"/>
                <a:cs typeface="Arial MT"/>
              </a:rPr>
              <a:t>CONTOH</a:t>
            </a:r>
            <a:r>
              <a:rPr sz="20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 MT"/>
                <a:cs typeface="Arial MT"/>
              </a:rPr>
              <a:t>SOAL</a:t>
            </a:r>
            <a:endParaRPr sz="2000">
              <a:latin typeface="Arial MT"/>
              <a:cs typeface="Arial MT"/>
            </a:endParaRPr>
          </a:p>
          <a:p>
            <a:pPr marL="63500" marR="5588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Arial MT"/>
                <a:cs typeface="Arial MT"/>
              </a:rPr>
              <a:t>Sebuah boiler menggunakan bahan bakar minyak kualitas tinggi (hanya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berisi hidrokarbon) yang memiliki panas pembakaran standar – 43.515 J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g</a:t>
            </a:r>
            <a:r>
              <a:rPr sz="1950" spc="15" baseline="25641" dirty="0">
                <a:latin typeface="Arial MT"/>
                <a:cs typeface="Arial MT"/>
              </a:rPr>
              <a:t>-1 </a:t>
            </a:r>
            <a:r>
              <a:rPr sz="2000" dirty="0">
                <a:latin typeface="Arial MT"/>
                <a:cs typeface="Arial MT"/>
              </a:rPr>
              <a:t>pada 25</a:t>
            </a:r>
            <a:r>
              <a:rPr sz="2000" dirty="0">
                <a:latin typeface="Symbol"/>
                <a:cs typeface="Symbol"/>
              </a:rPr>
              <a:t></a:t>
            </a:r>
            <a:r>
              <a:rPr sz="2000" dirty="0">
                <a:latin typeface="Arial MT"/>
                <a:cs typeface="Arial MT"/>
              </a:rPr>
              <a:t>C dengan </a:t>
            </a:r>
            <a:r>
              <a:rPr sz="2000" spc="-15" dirty="0">
                <a:latin typeface="Arial MT"/>
                <a:cs typeface="Arial MT"/>
              </a:rPr>
              <a:t>CO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 </a:t>
            </a:r>
            <a:r>
              <a:rPr sz="2000" dirty="0">
                <a:latin typeface="Arial MT"/>
                <a:cs typeface="Arial MT"/>
              </a:rPr>
              <a:t>dan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O(</a:t>
            </a:r>
            <a:r>
              <a:rPr sz="2000" b="1" i="1" spc="5" dirty="0">
                <a:latin typeface="Trebuchet MS"/>
                <a:cs typeface="Trebuchet MS"/>
              </a:rPr>
              <a:t>l</a:t>
            </a:r>
            <a:r>
              <a:rPr sz="2000" spc="5" dirty="0">
                <a:latin typeface="Arial MT"/>
                <a:cs typeface="Arial MT"/>
              </a:rPr>
              <a:t>) </a:t>
            </a:r>
            <a:r>
              <a:rPr sz="2000" dirty="0">
                <a:latin typeface="Arial MT"/>
                <a:cs typeface="Arial MT"/>
              </a:rPr>
              <a:t>sebagai produk. </a:t>
            </a:r>
            <a:r>
              <a:rPr sz="2000" spc="-20" dirty="0">
                <a:latin typeface="Arial MT"/>
                <a:cs typeface="Arial MT"/>
              </a:rPr>
              <a:t>Temperatur 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bahan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bakar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minyak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masuk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 ruang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pembakaran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 25</a:t>
            </a:r>
            <a:r>
              <a:rPr sz="2000" dirty="0">
                <a:latin typeface="Symbol"/>
                <a:cs typeface="Symbol"/>
              </a:rPr>
              <a:t></a:t>
            </a:r>
            <a:r>
              <a:rPr sz="2000" dirty="0">
                <a:latin typeface="Arial MT"/>
                <a:cs typeface="Arial MT"/>
              </a:rPr>
              <a:t>C.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Udara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dianggap kering. Gas hasil pembakaran keluar dari boiler pada </a:t>
            </a:r>
            <a:r>
              <a:rPr sz="2000" spc="5" dirty="0">
                <a:latin typeface="Arial MT"/>
                <a:cs typeface="Arial MT"/>
              </a:rPr>
              <a:t>300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2000" spc="5" dirty="0">
                <a:latin typeface="Arial MT"/>
                <a:cs typeface="Arial MT"/>
              </a:rPr>
              <a:t>C, 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 analisis rata-ratanya adalah (basis kering) </a:t>
            </a:r>
            <a:r>
              <a:rPr sz="2000" spc="-30" dirty="0">
                <a:latin typeface="Arial MT"/>
                <a:cs typeface="Arial MT"/>
              </a:rPr>
              <a:t>11,2% </a:t>
            </a:r>
            <a:r>
              <a:rPr sz="2000" spc="10" dirty="0">
                <a:latin typeface="Arial MT"/>
                <a:cs typeface="Arial MT"/>
              </a:rPr>
              <a:t>CO</a:t>
            </a:r>
            <a:r>
              <a:rPr sz="1950" spc="15" baseline="-21367" dirty="0">
                <a:latin typeface="Arial MT"/>
                <a:cs typeface="Arial MT"/>
              </a:rPr>
              <a:t>2</a:t>
            </a:r>
            <a:r>
              <a:rPr sz="2000" spc="10" dirty="0">
                <a:latin typeface="Arial MT"/>
                <a:cs typeface="Arial MT"/>
              </a:rPr>
              <a:t>, </a:t>
            </a:r>
            <a:r>
              <a:rPr sz="2000" dirty="0">
                <a:latin typeface="Arial MT"/>
                <a:cs typeface="Arial MT"/>
              </a:rPr>
              <a:t>0,4% CO,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6,2% </a:t>
            </a:r>
            <a:r>
              <a:rPr sz="2000" spc="10" dirty="0">
                <a:latin typeface="Arial MT"/>
                <a:cs typeface="Arial MT"/>
              </a:rPr>
              <a:t>O</a:t>
            </a:r>
            <a:r>
              <a:rPr sz="1950" spc="15" baseline="-21367" dirty="0">
                <a:latin typeface="Arial MT"/>
                <a:cs typeface="Arial MT"/>
              </a:rPr>
              <a:t>2 </a:t>
            </a:r>
            <a:r>
              <a:rPr sz="2000" dirty="0">
                <a:latin typeface="Arial MT"/>
                <a:cs typeface="Arial MT"/>
              </a:rPr>
              <a:t>dan 82,2% </a:t>
            </a:r>
            <a:r>
              <a:rPr sz="2000" spc="5" dirty="0">
                <a:latin typeface="Arial MT"/>
                <a:cs typeface="Arial MT"/>
              </a:rPr>
              <a:t>N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. </a:t>
            </a:r>
            <a:r>
              <a:rPr sz="2000" dirty="0">
                <a:latin typeface="Arial MT"/>
                <a:cs typeface="Arial MT"/>
              </a:rPr>
              <a:t>Berapa bagian dari panas pembakaran yang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ditransfer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sebagai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boiler?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</a:pPr>
            <a:r>
              <a:rPr sz="2000" spc="-5" dirty="0">
                <a:solidFill>
                  <a:srgbClr val="FF0000"/>
                </a:solidFill>
                <a:latin typeface="Arial MT"/>
                <a:cs typeface="Arial MT"/>
              </a:rPr>
              <a:t>PENYELESAIAN</a:t>
            </a:r>
            <a:endParaRPr sz="2000">
              <a:latin typeface="Arial MT"/>
              <a:cs typeface="Arial MT"/>
            </a:endParaRPr>
          </a:p>
          <a:p>
            <a:pPr marL="1054100" marR="3168650" indent="-914400">
              <a:lnSpc>
                <a:spcPts val="3600"/>
              </a:lnSpc>
              <a:spcBef>
                <a:spcPts val="320"/>
              </a:spcBef>
              <a:tabLst>
                <a:tab pos="2038350" algn="l"/>
              </a:tabLst>
            </a:pPr>
            <a:r>
              <a:rPr sz="2000" dirty="0">
                <a:latin typeface="Arial MT"/>
                <a:cs typeface="Arial MT"/>
              </a:rPr>
              <a:t>Basis: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100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 gas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hasil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pembakaran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kering: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	</a:t>
            </a:r>
            <a:r>
              <a:rPr sz="2000" spc="-35" dirty="0">
                <a:latin typeface="Arial MT"/>
                <a:cs typeface="Arial MT"/>
              </a:rPr>
              <a:t>11,2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1054100">
              <a:lnSpc>
                <a:spcPts val="2085"/>
              </a:lnSpc>
              <a:tabLst>
                <a:tab pos="2176780" algn="l"/>
              </a:tabLst>
            </a:pPr>
            <a:r>
              <a:rPr sz="2000" spc="5" dirty="0">
                <a:latin typeface="Arial MT"/>
                <a:cs typeface="Arial MT"/>
              </a:rPr>
              <a:t>CO	</a:t>
            </a:r>
            <a:r>
              <a:rPr sz="2000" dirty="0">
                <a:latin typeface="Arial MT"/>
                <a:cs typeface="Arial MT"/>
              </a:rPr>
              <a:t>0,4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1054100">
              <a:lnSpc>
                <a:spcPct val="100000"/>
              </a:lnSpc>
              <a:tabLst>
                <a:tab pos="2176780" algn="l"/>
              </a:tabLst>
            </a:pPr>
            <a:r>
              <a:rPr sz="2000" spc="10" dirty="0">
                <a:latin typeface="Arial MT"/>
                <a:cs typeface="Arial MT"/>
              </a:rPr>
              <a:t>O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6,2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1054100">
              <a:lnSpc>
                <a:spcPct val="100000"/>
              </a:lnSpc>
              <a:tabLst>
                <a:tab pos="2038350" algn="l"/>
              </a:tabLst>
            </a:pPr>
            <a:r>
              <a:rPr sz="2000" spc="10" dirty="0">
                <a:latin typeface="Arial MT"/>
                <a:cs typeface="Arial MT"/>
              </a:rPr>
              <a:t>N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82,2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95345" y="5926981"/>
            <a:ext cx="2025650" cy="0"/>
          </a:xfrm>
          <a:custGeom>
            <a:avLst/>
            <a:gdLst/>
            <a:ahLst/>
            <a:cxnLst/>
            <a:rect l="l" t="t" r="r" b="b"/>
            <a:pathLst>
              <a:path w="2025650">
                <a:moveTo>
                  <a:pt x="0" y="0"/>
                </a:moveTo>
                <a:lnTo>
                  <a:pt x="2025252" y="0"/>
                </a:lnTo>
              </a:path>
            </a:pathLst>
          </a:custGeom>
          <a:ln w="22423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882645" y="6030874"/>
            <a:ext cx="5638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20" dirty="0">
                <a:latin typeface="Arial MT"/>
                <a:cs typeface="Arial MT"/>
              </a:rPr>
              <a:t>T</a:t>
            </a:r>
            <a:r>
              <a:rPr sz="2000" dirty="0">
                <a:latin typeface="Arial MT"/>
                <a:cs typeface="Arial MT"/>
              </a:rPr>
              <a:t>otal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97046" y="6030874"/>
            <a:ext cx="11398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100,0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0645" y="329895"/>
            <a:ext cx="13417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  <a:latin typeface="Arial MT"/>
                <a:cs typeface="Arial MT"/>
              </a:rPr>
              <a:t>NERACA</a:t>
            </a:r>
            <a:r>
              <a:rPr spc="-1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pc="5" dirty="0">
                <a:solidFill>
                  <a:srgbClr val="FF0000"/>
                </a:solidFill>
                <a:latin typeface="Arial MT"/>
                <a:cs typeface="Arial MT"/>
              </a:rPr>
              <a:t>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71445" y="712063"/>
            <a:ext cx="4392295" cy="7874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0"/>
              </a:spcBef>
            </a:pPr>
            <a:r>
              <a:rPr sz="2000" dirty="0">
                <a:solidFill>
                  <a:srgbClr val="EC7C30"/>
                </a:solidFill>
                <a:latin typeface="Arial MT"/>
                <a:cs typeface="Arial MT"/>
              </a:rPr>
              <a:t>Masuk:</a:t>
            </a:r>
            <a:endParaRPr sz="2000">
              <a:latin typeface="Arial MT"/>
              <a:cs typeface="Arial MT"/>
            </a:endParaRPr>
          </a:p>
          <a:p>
            <a:pPr marL="4191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Arial MT"/>
                <a:cs typeface="Arial MT"/>
              </a:rPr>
              <a:t>Masuk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sebagai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15" dirty="0">
                <a:latin typeface="Arial MT"/>
                <a:cs typeface="Arial MT"/>
              </a:rPr>
              <a:t>O</a:t>
            </a:r>
            <a:r>
              <a:rPr sz="1950" spc="22" baseline="-21367" dirty="0">
                <a:latin typeface="Arial MT"/>
                <a:cs typeface="Arial MT"/>
              </a:rPr>
              <a:t>2</a:t>
            </a:r>
            <a:r>
              <a:rPr sz="1950" spc="24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(dalam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udara)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494204" y="1373156"/>
            <a:ext cx="306705" cy="0"/>
          </a:xfrm>
          <a:custGeom>
            <a:avLst/>
            <a:gdLst/>
            <a:ahLst/>
            <a:cxnLst/>
            <a:rect l="l" t="t" r="r" b="b"/>
            <a:pathLst>
              <a:path w="306704">
                <a:moveTo>
                  <a:pt x="0" y="0"/>
                </a:moveTo>
                <a:lnTo>
                  <a:pt x="306702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484856" y="1363564"/>
            <a:ext cx="33845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25" dirty="0">
                <a:latin typeface="Times New Roman"/>
                <a:cs typeface="Times New Roman"/>
              </a:rPr>
              <a:t>79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91837" y="944456"/>
            <a:ext cx="33845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25" dirty="0">
                <a:latin typeface="Times New Roman"/>
                <a:cs typeface="Times New Roman"/>
              </a:rPr>
              <a:t>21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08689" y="1135862"/>
            <a:ext cx="74676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25" dirty="0">
                <a:latin typeface="Times New Roman"/>
                <a:cs typeface="Times New Roman"/>
              </a:rPr>
              <a:t>8</a:t>
            </a:r>
            <a:r>
              <a:rPr sz="2400" b="1" spc="-30" dirty="0">
                <a:latin typeface="Times New Roman"/>
                <a:cs typeface="Times New Roman"/>
              </a:rPr>
              <a:t>2</a:t>
            </a:r>
            <a:r>
              <a:rPr sz="2400" b="1" spc="40" dirty="0">
                <a:latin typeface="Times New Roman"/>
                <a:cs typeface="Times New Roman"/>
              </a:rPr>
              <a:t>,</a:t>
            </a:r>
            <a:r>
              <a:rPr sz="2400" b="1" spc="110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Symbol"/>
                <a:cs typeface="Symbol"/>
              </a:rPr>
              <a:t>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971281" y="1168653"/>
            <a:ext cx="13576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21,85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46045" y="2084044"/>
            <a:ext cx="3597275" cy="155003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300"/>
              </a:spcBef>
            </a:pPr>
            <a:r>
              <a:rPr sz="2000" dirty="0">
                <a:solidFill>
                  <a:srgbClr val="EC7C30"/>
                </a:solidFill>
                <a:latin typeface="Arial MT"/>
                <a:cs typeface="Arial MT"/>
              </a:rPr>
              <a:t>Keluar:</a:t>
            </a:r>
            <a:endParaRPr sz="2000">
              <a:latin typeface="Arial MT"/>
              <a:cs typeface="Arial MT"/>
            </a:endParaRPr>
          </a:p>
          <a:p>
            <a:pPr marL="520700">
              <a:lnSpc>
                <a:spcPct val="100000"/>
              </a:lnSpc>
              <a:spcBef>
                <a:spcPts val="1200"/>
              </a:spcBef>
              <a:tabLst>
                <a:tab pos="2288540" algn="l"/>
              </a:tabLst>
            </a:pPr>
            <a:r>
              <a:rPr sz="2000" dirty="0">
                <a:latin typeface="Arial MT"/>
                <a:cs typeface="Arial MT"/>
              </a:rPr>
              <a:t>Dalam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Arial MT"/>
                <a:cs typeface="Arial MT"/>
              </a:rPr>
              <a:t>11,20</a:t>
            </a:r>
            <a:endParaRPr sz="2000">
              <a:latin typeface="Arial MT"/>
              <a:cs typeface="Arial MT"/>
            </a:endParaRPr>
          </a:p>
          <a:p>
            <a:pPr marL="5207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Dalam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</a:t>
            </a:r>
            <a:endParaRPr sz="2000">
              <a:latin typeface="Arial MT"/>
              <a:cs typeface="Arial MT"/>
            </a:endParaRPr>
          </a:p>
          <a:p>
            <a:pPr marL="520700">
              <a:lnSpc>
                <a:spcPct val="100000"/>
              </a:lnSpc>
              <a:tabLst>
                <a:tab pos="2288540" algn="l"/>
              </a:tabLst>
            </a:pPr>
            <a:r>
              <a:rPr sz="2000" dirty="0">
                <a:latin typeface="Arial MT"/>
                <a:cs typeface="Arial MT"/>
              </a:rPr>
              <a:t>Dalam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O</a:t>
            </a:r>
            <a:r>
              <a:rPr sz="1950" spc="15" baseline="-21367" dirty="0">
                <a:latin typeface="Arial MT"/>
                <a:cs typeface="Arial MT"/>
              </a:rPr>
              <a:t>2</a:t>
            </a:r>
            <a:r>
              <a:rPr sz="1950" spc="27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sisa	=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6,20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73571" y="2693035"/>
            <a:ext cx="13576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22,40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73571" y="2997530"/>
            <a:ext cx="13563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68935" algn="l"/>
              </a:tabLst>
            </a:pPr>
            <a:r>
              <a:rPr sz="2000" dirty="0">
                <a:latin typeface="Arial MT"/>
                <a:cs typeface="Arial MT"/>
              </a:rPr>
              <a:t>=	0,40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73571" y="3302888"/>
            <a:ext cx="13576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12,40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66745" y="3808979"/>
            <a:ext cx="4714240" cy="0"/>
          </a:xfrm>
          <a:custGeom>
            <a:avLst/>
            <a:gdLst/>
            <a:ahLst/>
            <a:cxnLst/>
            <a:rect l="l" t="t" r="r" b="b"/>
            <a:pathLst>
              <a:path w="4714240">
                <a:moveTo>
                  <a:pt x="0" y="0"/>
                </a:moveTo>
                <a:lnTo>
                  <a:pt x="4713997" y="0"/>
                </a:lnTo>
              </a:path>
            </a:pathLst>
          </a:custGeom>
          <a:ln w="2239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174494" y="3761184"/>
            <a:ext cx="7557134" cy="290258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492125">
              <a:lnSpc>
                <a:spcPct val="100000"/>
              </a:lnSpc>
              <a:spcBef>
                <a:spcPts val="1295"/>
              </a:spcBef>
              <a:tabLst>
                <a:tab pos="3811270" algn="l"/>
              </a:tabLst>
            </a:pPr>
            <a:r>
              <a:rPr sz="2000" spc="-45" dirty="0">
                <a:latin typeface="Arial MT"/>
                <a:cs typeface="Arial MT"/>
              </a:rPr>
              <a:t>Total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selain</a:t>
            </a:r>
            <a:r>
              <a:rPr sz="2000" spc="5" dirty="0">
                <a:latin typeface="Arial MT"/>
                <a:cs typeface="Arial MT"/>
              </a:rPr>
              <a:t> 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	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35,20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492125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Arial MT"/>
                <a:cs typeface="Arial MT"/>
              </a:rPr>
              <a:t>Jadi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bereaksi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membentuk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H</a:t>
            </a:r>
            <a:r>
              <a:rPr sz="1950" spc="15" baseline="-21367" dirty="0">
                <a:latin typeface="Arial MT"/>
                <a:cs typeface="Arial MT"/>
              </a:rPr>
              <a:t>2</a:t>
            </a:r>
            <a:r>
              <a:rPr sz="2000" spc="10" dirty="0">
                <a:latin typeface="Arial MT"/>
                <a:cs typeface="Arial MT"/>
              </a:rPr>
              <a:t>O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43,7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35,2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492125">
              <a:lnSpc>
                <a:spcPct val="100000"/>
              </a:lnSpc>
              <a:spcBef>
                <a:spcPts val="1200"/>
              </a:spcBef>
            </a:pP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terbentuk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8,50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150">
              <a:latin typeface="Arial MT"/>
              <a:cs typeface="Arial MT"/>
            </a:endParaRPr>
          </a:p>
          <a:p>
            <a:pPr marL="492125">
              <a:lnSpc>
                <a:spcPct val="100000"/>
              </a:lnSpc>
              <a:tabLst>
                <a:tab pos="1435735" algn="l"/>
              </a:tabLst>
            </a:pPr>
            <a:r>
              <a:rPr sz="2000" spc="-45" dirty="0">
                <a:latin typeface="Arial MT"/>
                <a:cs typeface="Arial MT"/>
              </a:rPr>
              <a:t>Total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	</a:t>
            </a:r>
            <a:r>
              <a:rPr sz="2000" spc="-5" dirty="0">
                <a:latin typeface="Arial MT"/>
                <a:cs typeface="Arial MT"/>
              </a:rPr>
              <a:t>yang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bereaksi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22,4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0,4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31,3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spcBef>
                <a:spcPts val="950"/>
              </a:spcBef>
            </a:pPr>
            <a:r>
              <a:rPr sz="2000" dirty="0">
                <a:solidFill>
                  <a:srgbClr val="EC7C30"/>
                </a:solidFill>
                <a:latin typeface="Arial MT"/>
                <a:cs typeface="Arial MT"/>
              </a:rPr>
              <a:t>Kesimpulan:</a:t>
            </a:r>
            <a:endParaRPr sz="2000">
              <a:latin typeface="Arial MT"/>
              <a:cs typeface="Arial MT"/>
            </a:endParaRPr>
          </a:p>
          <a:p>
            <a:pPr marL="431800">
              <a:lnSpc>
                <a:spcPct val="100000"/>
              </a:lnSpc>
              <a:spcBef>
                <a:spcPts val="1175"/>
              </a:spcBef>
              <a:tabLst>
                <a:tab pos="1469390" algn="l"/>
              </a:tabLst>
            </a:pPr>
            <a:r>
              <a:rPr sz="2000" spc="-45" dirty="0">
                <a:latin typeface="Arial MT"/>
                <a:cs typeface="Arial MT"/>
              </a:rPr>
              <a:t>Total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1950" spc="7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bereaksi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½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31,3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15,65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93594" y="1672208"/>
            <a:ext cx="67335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Masuk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sebagai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(dalam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udara)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21,85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 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43,7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4794" y="1168653"/>
            <a:ext cx="5944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670810" algn="l"/>
              </a:tabLst>
            </a:pPr>
            <a:r>
              <a:rPr sz="2400" spc="-5" dirty="0">
                <a:latin typeface="Arial MT"/>
                <a:cs typeface="Arial MT"/>
              </a:rPr>
              <a:t>C</a:t>
            </a:r>
            <a:r>
              <a:rPr sz="2400" spc="-7" baseline="-20833" dirty="0">
                <a:latin typeface="Arial MT"/>
                <a:cs typeface="Arial MT"/>
              </a:rPr>
              <a:t>n</a:t>
            </a:r>
            <a:r>
              <a:rPr sz="2400" spc="-5" dirty="0">
                <a:latin typeface="Arial MT"/>
                <a:cs typeface="Arial MT"/>
              </a:rPr>
              <a:t>H</a:t>
            </a:r>
            <a:r>
              <a:rPr sz="2400" spc="-7" baseline="-20833" dirty="0">
                <a:latin typeface="Arial MT"/>
                <a:cs typeface="Arial MT"/>
              </a:rPr>
              <a:t>m</a:t>
            </a:r>
            <a:r>
              <a:rPr sz="2400" spc="359" baseline="-20833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+ </a:t>
            </a:r>
            <a:r>
              <a:rPr sz="2400" spc="-5" dirty="0">
                <a:latin typeface="Arial MT"/>
                <a:cs typeface="Arial MT"/>
              </a:rPr>
              <a:t>(n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+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¼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m)	O</a:t>
            </a:r>
            <a:r>
              <a:rPr sz="2400" baseline="-20833" dirty="0">
                <a:latin typeface="Arial MT"/>
                <a:cs typeface="Arial MT"/>
              </a:rPr>
              <a:t>2</a:t>
            </a:r>
            <a:r>
              <a:rPr sz="2400" spc="307" baseline="-20833" dirty="0">
                <a:latin typeface="Arial MT"/>
                <a:cs typeface="Arial MT"/>
              </a:rPr>
              <a:t> </a:t>
            </a:r>
            <a:r>
              <a:rPr sz="2400" dirty="0"/>
              <a:t>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Arial MT"/>
                <a:cs typeface="Arial MT"/>
              </a:rPr>
              <a:t>n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CO</a:t>
            </a:r>
            <a:r>
              <a:rPr sz="2400" spc="-7" baseline="-20833" dirty="0">
                <a:latin typeface="Arial MT"/>
                <a:cs typeface="Arial MT"/>
              </a:rPr>
              <a:t>2</a:t>
            </a:r>
            <a:r>
              <a:rPr sz="2400" spc="315" baseline="-20833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+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½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</a:t>
            </a:r>
            <a:r>
              <a:rPr sz="2400" spc="-10" dirty="0">
                <a:latin typeface="Arial MT"/>
                <a:cs typeface="Arial MT"/>
              </a:rPr>
              <a:t> H</a:t>
            </a:r>
            <a:r>
              <a:rPr sz="2400" spc="-15" baseline="-20833" dirty="0">
                <a:latin typeface="Arial MT"/>
                <a:cs typeface="Arial MT"/>
              </a:rPr>
              <a:t>2</a:t>
            </a:r>
            <a:r>
              <a:rPr sz="2400" spc="-10" dirty="0">
                <a:latin typeface="Arial MT"/>
                <a:cs typeface="Arial MT"/>
              </a:rPr>
              <a:t>O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1542" y="222297"/>
            <a:ext cx="2329180" cy="1506220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25"/>
              </a:spcBef>
            </a:pP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NERACA</a:t>
            </a:r>
            <a:r>
              <a:rPr sz="2000" spc="-1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C</a:t>
            </a:r>
            <a:endParaRPr sz="2000">
              <a:latin typeface="Arial MT"/>
              <a:cs typeface="Arial MT"/>
            </a:endParaRPr>
          </a:p>
          <a:p>
            <a:pPr marL="353695">
              <a:lnSpc>
                <a:spcPct val="100000"/>
              </a:lnSpc>
              <a:spcBef>
                <a:spcPts val="430"/>
              </a:spcBef>
            </a:pPr>
            <a:r>
              <a:rPr sz="2000" dirty="0">
                <a:solidFill>
                  <a:srgbClr val="EC7C30"/>
                </a:solidFill>
                <a:latin typeface="Arial MT"/>
                <a:cs typeface="Arial MT"/>
              </a:rPr>
              <a:t>Keluar:</a:t>
            </a:r>
            <a:endParaRPr sz="2000">
              <a:latin typeface="Arial MT"/>
              <a:cs typeface="Arial MT"/>
            </a:endParaRPr>
          </a:p>
          <a:p>
            <a:pPr marL="810895" marR="3048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Arial MT"/>
                <a:cs typeface="Arial MT"/>
              </a:rPr>
              <a:t>Sebagai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 </a:t>
            </a:r>
            <a:r>
              <a:rPr sz="1950" spc="-51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Sebagai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42945" y="1903725"/>
            <a:ext cx="3285490" cy="0"/>
          </a:xfrm>
          <a:custGeom>
            <a:avLst/>
            <a:gdLst/>
            <a:ahLst/>
            <a:cxnLst/>
            <a:rect l="l" t="t" r="r" b="b"/>
            <a:pathLst>
              <a:path w="3285490">
                <a:moveTo>
                  <a:pt x="0" y="0"/>
                </a:moveTo>
                <a:lnTo>
                  <a:pt x="3285189" y="0"/>
                </a:lnTo>
              </a:path>
            </a:pathLst>
          </a:custGeom>
          <a:ln w="2239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59300" y="1092453"/>
            <a:ext cx="135636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30" dirty="0">
                <a:latin typeface="Arial MT"/>
                <a:cs typeface="Arial MT"/>
              </a:rPr>
              <a:t>11,20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368935" algn="l"/>
              </a:tabLst>
            </a:pPr>
            <a:r>
              <a:rPr sz="2000" dirty="0">
                <a:latin typeface="Arial MT"/>
                <a:cs typeface="Arial MT"/>
              </a:rPr>
              <a:t>=	0,40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30" dirty="0">
                <a:latin typeface="Arial MT"/>
                <a:cs typeface="Arial MT"/>
              </a:rPr>
              <a:t>11,60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30245" y="2007235"/>
            <a:ext cx="5638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20" dirty="0">
                <a:latin typeface="Arial MT"/>
                <a:cs typeface="Arial MT"/>
              </a:rPr>
              <a:t>T</a:t>
            </a:r>
            <a:r>
              <a:rPr sz="2000" dirty="0">
                <a:latin typeface="Arial MT"/>
                <a:cs typeface="Arial MT"/>
              </a:rPr>
              <a:t>otal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3045" y="2465439"/>
            <a:ext cx="5060950" cy="78740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000" dirty="0">
                <a:solidFill>
                  <a:srgbClr val="EC7C30"/>
                </a:solidFill>
                <a:latin typeface="Arial MT"/>
                <a:cs typeface="Arial MT"/>
              </a:rPr>
              <a:t>Masuk:</a:t>
            </a:r>
            <a:endParaRPr sz="2000">
              <a:latin typeface="Arial MT"/>
              <a:cs typeface="Arial MT"/>
            </a:endParaRPr>
          </a:p>
          <a:p>
            <a:pPr marL="4699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masuk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 keluar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30" dirty="0">
                <a:latin typeface="Arial MT"/>
                <a:cs typeface="Arial MT"/>
              </a:rPr>
              <a:t>11,60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58594" y="3428593"/>
            <a:ext cx="2318385" cy="172973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0"/>
              </a:spcBef>
            </a:pP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NERACA</a:t>
            </a:r>
            <a:r>
              <a:rPr sz="2000" spc="-14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H</a:t>
            </a:r>
            <a:endParaRPr sz="2000">
              <a:latin typeface="Arial MT"/>
              <a:cs typeface="Arial MT"/>
            </a:endParaRPr>
          </a:p>
          <a:p>
            <a:pPr marL="3429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EC7C30"/>
                </a:solidFill>
                <a:latin typeface="Arial MT"/>
                <a:cs typeface="Arial MT"/>
              </a:rPr>
              <a:t>Keluar:</a:t>
            </a:r>
            <a:endParaRPr sz="2000">
              <a:latin typeface="Arial MT"/>
              <a:cs typeface="Arial MT"/>
            </a:endParaRPr>
          </a:p>
          <a:p>
            <a:pPr marL="342900" marR="30480" indent="457200">
              <a:lnSpc>
                <a:spcPts val="3810"/>
              </a:lnSpc>
            </a:pPr>
            <a:r>
              <a:rPr sz="2000" dirty="0">
                <a:latin typeface="Arial MT"/>
                <a:cs typeface="Arial MT"/>
              </a:rPr>
              <a:t>Sebagai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EC7C30"/>
                </a:solidFill>
                <a:latin typeface="Arial MT"/>
                <a:cs typeface="Arial MT"/>
              </a:rPr>
              <a:t>Masuk: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75175" y="4342891"/>
            <a:ext cx="24187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8,50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17,0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71294" y="5208270"/>
            <a:ext cx="5266690" cy="1398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74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masuk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keluar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17,0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  <a:spcBef>
                <a:spcPts val="1655"/>
              </a:spcBef>
            </a:pP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KESIMPULAN</a:t>
            </a:r>
            <a:endParaRPr sz="2000">
              <a:latin typeface="Arial MT"/>
              <a:cs typeface="Arial MT"/>
            </a:endParaRPr>
          </a:p>
          <a:p>
            <a:pPr marL="330200">
              <a:lnSpc>
                <a:spcPct val="100000"/>
              </a:lnSpc>
              <a:spcBef>
                <a:spcPts val="1950"/>
              </a:spcBef>
            </a:pPr>
            <a:r>
              <a:rPr sz="2000" dirty="0">
                <a:latin typeface="Arial MT"/>
                <a:cs typeface="Arial MT"/>
              </a:rPr>
              <a:t>Rumus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molekul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bahan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bakar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</a:t>
            </a:r>
            <a:r>
              <a:rPr sz="1950" baseline="-21367" dirty="0">
                <a:latin typeface="Arial MT"/>
                <a:cs typeface="Arial MT"/>
              </a:rPr>
              <a:t>11,6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1950" baseline="-21367" dirty="0">
                <a:latin typeface="Arial MT"/>
                <a:cs typeface="Arial MT"/>
              </a:rPr>
              <a:t>17</a:t>
            </a:r>
            <a:endParaRPr sz="1950" baseline="-21367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1594" y="570102"/>
            <a:ext cx="74320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C dan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semuanya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berasal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dari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bahan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bakar,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sehingga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total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berat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31594" y="874598"/>
            <a:ext cx="3710304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Arial MT"/>
                <a:cs typeface="Arial MT"/>
              </a:rPr>
              <a:t>bahan</a:t>
            </a:r>
            <a:r>
              <a:rPr spc="-4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bakar</a:t>
            </a:r>
            <a:r>
              <a:rPr spc="-3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yang</a:t>
            </a:r>
            <a:r>
              <a:rPr spc="-2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masuk</a:t>
            </a:r>
            <a:r>
              <a:rPr spc="-3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adalah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55394" y="1560957"/>
            <a:ext cx="8121650" cy="39516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985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(11,60)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(12)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(17,0)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(1)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156,2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3150">
              <a:latin typeface="Arial MT"/>
              <a:cs typeface="Arial MT"/>
            </a:endParaRPr>
          </a:p>
          <a:p>
            <a:pPr marL="88900" marR="236854">
              <a:lnSpc>
                <a:spcPts val="2360"/>
              </a:lnSpc>
            </a:pP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pembakaran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jika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bahan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bakar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terbakar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sempurna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membentuk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CO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O(</a:t>
            </a:r>
            <a:r>
              <a:rPr sz="2000" b="1" i="1" spc="5" dirty="0">
                <a:latin typeface="Trebuchet MS"/>
                <a:cs typeface="Trebuchet MS"/>
              </a:rPr>
              <a:t>l</a:t>
            </a:r>
            <a:r>
              <a:rPr sz="2000" spc="5" dirty="0">
                <a:latin typeface="Arial MT"/>
                <a:cs typeface="Arial MT"/>
              </a:rPr>
              <a:t>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adalah: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050">
              <a:latin typeface="Arial MT"/>
              <a:cs typeface="Arial MT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C</a:t>
            </a:r>
            <a:r>
              <a:rPr sz="1950" baseline="-21367" dirty="0">
                <a:latin typeface="Arial MT"/>
                <a:cs typeface="Arial MT"/>
              </a:rPr>
              <a:t>11,6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1950" baseline="-21367" dirty="0">
                <a:latin typeface="Arial MT"/>
                <a:cs typeface="Arial MT"/>
              </a:rPr>
              <a:t>17</a:t>
            </a:r>
            <a:r>
              <a:rPr sz="2000" dirty="0">
                <a:latin typeface="Arial MT"/>
                <a:cs typeface="Arial MT"/>
              </a:rPr>
              <a:t>(</a:t>
            </a:r>
            <a:r>
              <a:rPr sz="2000" b="1" i="1" dirty="0">
                <a:latin typeface="Trebuchet MS"/>
                <a:cs typeface="Trebuchet MS"/>
              </a:rPr>
              <a:t>l</a:t>
            </a:r>
            <a:r>
              <a:rPr sz="2000" dirty="0">
                <a:latin typeface="Arial MT"/>
                <a:cs typeface="Arial MT"/>
              </a:rPr>
              <a:t>)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15,85</a:t>
            </a:r>
            <a:r>
              <a:rPr sz="2000" spc="-20" dirty="0">
                <a:latin typeface="Arial MT"/>
                <a:cs typeface="Arial MT"/>
              </a:rPr>
              <a:t> O</a:t>
            </a:r>
            <a:r>
              <a:rPr sz="1950" spc="-30" baseline="-21367" dirty="0">
                <a:latin typeface="Arial MT"/>
                <a:cs typeface="Arial MT"/>
              </a:rPr>
              <a:t>2</a:t>
            </a:r>
            <a:r>
              <a:rPr sz="2000" spc="-20" dirty="0">
                <a:latin typeface="Arial MT"/>
                <a:cs typeface="Arial MT"/>
              </a:rPr>
              <a:t>(</a:t>
            </a:r>
            <a:r>
              <a:rPr sz="2000" b="1" i="1" spc="-20" dirty="0">
                <a:latin typeface="Trebuchet MS"/>
                <a:cs typeface="Trebuchet MS"/>
              </a:rPr>
              <a:t>g</a:t>
            </a:r>
            <a:r>
              <a:rPr sz="2000" spc="-20" dirty="0">
                <a:latin typeface="Arial MT"/>
                <a:cs typeface="Arial MT"/>
              </a:rPr>
              <a:t>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Arial MT"/>
                <a:cs typeface="Arial MT"/>
              </a:rPr>
              <a:t>11,6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CO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O(</a:t>
            </a:r>
            <a:r>
              <a:rPr sz="2000" b="1" i="1" spc="5" dirty="0">
                <a:latin typeface="Trebuchet MS"/>
                <a:cs typeface="Trebuchet MS"/>
              </a:rPr>
              <a:t>l</a:t>
            </a:r>
            <a:r>
              <a:rPr sz="2000" spc="5" dirty="0">
                <a:latin typeface="Arial MT"/>
                <a:cs typeface="Arial MT"/>
              </a:rPr>
              <a:t>)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>
              <a:latin typeface="Arial MT"/>
              <a:cs typeface="Arial MT"/>
            </a:endParaRPr>
          </a:p>
          <a:p>
            <a:pPr marR="55880" algn="r">
              <a:lnSpc>
                <a:spcPct val="100000"/>
              </a:lnSpc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1950" spc="7" baseline="-21367" dirty="0">
                <a:latin typeface="Arial MT"/>
                <a:cs typeface="Arial MT"/>
              </a:rPr>
              <a:t>298</a:t>
            </a:r>
            <a:r>
              <a:rPr sz="1950" spc="240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43.515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J/g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450">
              <a:latin typeface="Arial MT"/>
              <a:cs typeface="Arial MT"/>
            </a:endParaRPr>
          </a:p>
          <a:p>
            <a:pPr marL="165100" marR="25844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Jika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semua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bahan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bakar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terbakar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sempurna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membentuk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CO</a:t>
            </a:r>
            <a:r>
              <a:rPr sz="1950" spc="-15" baseline="-21367" dirty="0">
                <a:latin typeface="Arial MT"/>
                <a:cs typeface="Arial MT"/>
              </a:rPr>
              <a:t>2</a:t>
            </a:r>
            <a:r>
              <a:rPr sz="2000" spc="-10" dirty="0">
                <a:latin typeface="Arial MT"/>
                <a:cs typeface="Arial MT"/>
              </a:rPr>
              <a:t>(</a:t>
            </a:r>
            <a:r>
              <a:rPr sz="2000" b="1" i="1" spc="-10" dirty="0">
                <a:latin typeface="Trebuchet MS"/>
                <a:cs typeface="Trebuchet MS"/>
              </a:rPr>
              <a:t>g</a:t>
            </a:r>
            <a:r>
              <a:rPr sz="2000" spc="-10" dirty="0">
                <a:latin typeface="Arial MT"/>
                <a:cs typeface="Arial MT"/>
              </a:rPr>
              <a:t>)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O(</a:t>
            </a:r>
            <a:r>
              <a:rPr sz="2000" b="1" i="1" spc="5" dirty="0">
                <a:latin typeface="Trebuchet MS"/>
                <a:cs typeface="Trebuchet MS"/>
              </a:rPr>
              <a:t>l</a:t>
            </a:r>
            <a:r>
              <a:rPr sz="2000" spc="5" dirty="0">
                <a:latin typeface="Arial MT"/>
                <a:cs typeface="Arial MT"/>
              </a:rPr>
              <a:t>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25</a:t>
            </a:r>
            <a:r>
              <a:rPr sz="2000" dirty="0">
                <a:latin typeface="Symbol"/>
                <a:cs typeface="Symbol"/>
              </a:rPr>
              <a:t></a:t>
            </a:r>
            <a:r>
              <a:rPr sz="2000" dirty="0">
                <a:latin typeface="Arial MT"/>
                <a:cs typeface="Arial MT"/>
              </a:rPr>
              <a:t>C,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maka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pembakarannya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adalah: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75026" y="5934467"/>
            <a:ext cx="98425" cy="306705"/>
          </a:xfrm>
          <a:custGeom>
            <a:avLst/>
            <a:gdLst/>
            <a:ahLst/>
            <a:cxnLst/>
            <a:rect l="l" t="t" r="r" b="b"/>
            <a:pathLst>
              <a:path w="98425" h="306704">
                <a:moveTo>
                  <a:pt x="97853" y="0"/>
                </a:moveTo>
                <a:lnTo>
                  <a:pt x="0" y="306128"/>
                </a:lnTo>
              </a:path>
            </a:pathLst>
          </a:custGeom>
          <a:ln w="63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72104" y="6058050"/>
            <a:ext cx="301625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25" dirty="0">
                <a:latin typeface="Times New Roman"/>
                <a:cs typeface="Times New Roman"/>
              </a:rPr>
              <a:t>2</a:t>
            </a:r>
            <a:r>
              <a:rPr sz="1400" b="1" spc="20" dirty="0">
                <a:latin typeface="Times New Roman"/>
                <a:cs typeface="Times New Roman"/>
              </a:rPr>
              <a:t>9</a:t>
            </a:r>
            <a:r>
              <a:rPr sz="1400" b="1" spc="15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97221" y="5775992"/>
            <a:ext cx="5990590" cy="4876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855344" algn="l"/>
              </a:tabLst>
            </a:pPr>
            <a:r>
              <a:rPr sz="2400" spc="65" dirty="0">
                <a:latin typeface="Symbol"/>
                <a:cs typeface="Symbol"/>
              </a:rPr>
              <a:t></a:t>
            </a:r>
            <a:r>
              <a:rPr sz="2400" b="1" spc="65" dirty="0">
                <a:latin typeface="Times New Roman"/>
                <a:cs typeface="Times New Roman"/>
              </a:rPr>
              <a:t>H</a:t>
            </a:r>
            <a:r>
              <a:rPr sz="2100" spc="97" baseline="43650" dirty="0">
                <a:latin typeface="Symbol"/>
                <a:cs typeface="Symbol"/>
              </a:rPr>
              <a:t></a:t>
            </a:r>
            <a:r>
              <a:rPr sz="2100" spc="97" baseline="43650" dirty="0">
                <a:latin typeface="Times New Roman"/>
                <a:cs typeface="Times New Roman"/>
              </a:rPr>
              <a:t>	</a:t>
            </a:r>
            <a:r>
              <a:rPr sz="2400" spc="35" dirty="0">
                <a:latin typeface="Symbol"/>
                <a:cs typeface="Symbol"/>
              </a:rPr>
              <a:t>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3000" spc="-65" dirty="0">
                <a:latin typeface="Symbol"/>
                <a:cs typeface="Symbol"/>
              </a:rPr>
              <a:t></a:t>
            </a:r>
            <a:r>
              <a:rPr sz="2400" spc="-65" dirty="0">
                <a:latin typeface="Symbol"/>
                <a:cs typeface="Symbol"/>
              </a:rPr>
              <a:t></a:t>
            </a:r>
            <a:r>
              <a:rPr sz="2400" spc="-305" dirty="0">
                <a:latin typeface="Times New Roman"/>
                <a:cs typeface="Times New Roman"/>
              </a:rPr>
              <a:t> </a:t>
            </a:r>
            <a:r>
              <a:rPr sz="2400" b="1" spc="10" dirty="0">
                <a:latin typeface="Times New Roman"/>
                <a:cs typeface="Times New Roman"/>
              </a:rPr>
              <a:t>43.515</a:t>
            </a:r>
            <a:r>
              <a:rPr sz="2400" b="1" spc="-175" dirty="0">
                <a:latin typeface="Times New Roman"/>
                <a:cs typeface="Times New Roman"/>
              </a:rPr>
              <a:t> </a:t>
            </a:r>
            <a:r>
              <a:rPr sz="2400" b="1" spc="30" dirty="0">
                <a:latin typeface="Times New Roman"/>
                <a:cs typeface="Times New Roman"/>
              </a:rPr>
              <a:t>J</a:t>
            </a:r>
            <a:r>
              <a:rPr sz="2400" b="1" spc="34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g</a:t>
            </a:r>
            <a:r>
              <a:rPr sz="3000" spc="-25" dirty="0">
                <a:latin typeface="Symbol"/>
                <a:cs typeface="Symbol"/>
              </a:rPr>
              <a:t></a:t>
            </a:r>
            <a:r>
              <a:rPr sz="2400" b="1" spc="-25" dirty="0">
                <a:latin typeface="Times New Roman"/>
                <a:cs typeface="Times New Roman"/>
              </a:rPr>
              <a:t>156,2</a:t>
            </a:r>
            <a:r>
              <a:rPr sz="2400" b="1" spc="-1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g</a:t>
            </a:r>
            <a:r>
              <a:rPr sz="3000" spc="-10" dirty="0">
                <a:latin typeface="Symbol"/>
                <a:cs typeface="Symbol"/>
              </a:rPr>
              <a:t></a:t>
            </a:r>
            <a:r>
              <a:rPr sz="3000" spc="-345" dirty="0">
                <a:latin typeface="Times New Roman"/>
                <a:cs typeface="Times New Roman"/>
              </a:rPr>
              <a:t> </a:t>
            </a:r>
            <a:r>
              <a:rPr sz="2400" spc="35" dirty="0">
                <a:latin typeface="Symbol"/>
                <a:cs typeface="Symbol"/>
              </a:rPr>
              <a:t>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35" dirty="0">
                <a:latin typeface="Symbol"/>
                <a:cs typeface="Symbol"/>
              </a:rPr>
              <a:t></a:t>
            </a:r>
            <a:r>
              <a:rPr sz="2400" spc="-305" dirty="0">
                <a:latin typeface="Times New Roman"/>
                <a:cs typeface="Times New Roman"/>
              </a:rPr>
              <a:t> </a:t>
            </a:r>
            <a:r>
              <a:rPr sz="2400" b="1" spc="5" dirty="0">
                <a:latin typeface="Times New Roman"/>
                <a:cs typeface="Times New Roman"/>
              </a:rPr>
              <a:t>6.797.040</a:t>
            </a:r>
            <a:r>
              <a:rPr sz="2400" b="1" spc="-175" dirty="0">
                <a:latin typeface="Times New Roman"/>
                <a:cs typeface="Times New Roman"/>
              </a:rPr>
              <a:t> </a:t>
            </a:r>
            <a:r>
              <a:rPr sz="2400" b="1" spc="30" dirty="0">
                <a:latin typeface="Times New Roman"/>
                <a:cs typeface="Times New Roman"/>
              </a:rPr>
              <a:t>J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8594" y="1524381"/>
            <a:ext cx="732345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Arial MT"/>
                <a:cs typeface="Arial MT"/>
              </a:rPr>
              <a:t>Analisis hasil pembakaran menunjukkan bahwa pembakaran </a:t>
            </a:r>
            <a:r>
              <a:rPr spc="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berlangsung</a:t>
            </a:r>
            <a:r>
              <a:rPr spc="-3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tidak</a:t>
            </a:r>
            <a:r>
              <a:rPr spc="-2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sempurna</a:t>
            </a:r>
            <a:r>
              <a:rPr spc="-4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(karena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terbentuknya</a:t>
            </a:r>
            <a:r>
              <a:rPr spc="-4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CO)</a:t>
            </a:r>
            <a:r>
              <a:rPr spc="-2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dan</a:t>
            </a:r>
            <a:r>
              <a:rPr spc="-15" dirty="0">
                <a:latin typeface="Arial MT"/>
                <a:cs typeface="Arial MT"/>
              </a:rPr>
              <a:t> </a:t>
            </a:r>
            <a:r>
              <a:rPr spc="15" dirty="0">
                <a:latin typeface="Arial MT"/>
                <a:cs typeface="Arial MT"/>
              </a:rPr>
              <a:t>H</a:t>
            </a:r>
            <a:r>
              <a:rPr sz="1950" spc="22" baseline="-21367" dirty="0">
                <a:latin typeface="Arial MT"/>
                <a:cs typeface="Arial MT"/>
              </a:rPr>
              <a:t>2</a:t>
            </a:r>
            <a:r>
              <a:rPr sz="2000" spc="15" dirty="0">
                <a:latin typeface="Arial MT"/>
                <a:cs typeface="Arial MT"/>
              </a:rPr>
              <a:t>O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berupa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bukan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cairan.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34794" y="2972562"/>
            <a:ext cx="7767955" cy="2388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terjadi: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3100">
              <a:latin typeface="Arial MT"/>
              <a:cs typeface="Arial MT"/>
            </a:endParaRPr>
          </a:p>
          <a:p>
            <a:pPr marL="3429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C</a:t>
            </a:r>
            <a:r>
              <a:rPr sz="1950" baseline="-21367" dirty="0">
                <a:latin typeface="Arial MT"/>
                <a:cs typeface="Arial MT"/>
              </a:rPr>
              <a:t>11,6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1950" baseline="-21367" dirty="0">
                <a:latin typeface="Arial MT"/>
                <a:cs typeface="Arial MT"/>
              </a:rPr>
              <a:t>17</a:t>
            </a:r>
            <a:r>
              <a:rPr sz="2000" dirty="0">
                <a:latin typeface="Arial MT"/>
                <a:cs typeface="Arial MT"/>
              </a:rPr>
              <a:t>(</a:t>
            </a:r>
            <a:r>
              <a:rPr sz="2000" b="1" i="1" dirty="0">
                <a:latin typeface="Trebuchet MS"/>
                <a:cs typeface="Trebuchet MS"/>
              </a:rPr>
              <a:t>l</a:t>
            </a:r>
            <a:r>
              <a:rPr sz="2000" dirty="0">
                <a:latin typeface="Arial MT"/>
                <a:cs typeface="Arial MT"/>
              </a:rPr>
              <a:t>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15,65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O</a:t>
            </a:r>
            <a:r>
              <a:rPr sz="1950" spc="-30" baseline="-21367" dirty="0">
                <a:latin typeface="Arial MT"/>
                <a:cs typeface="Arial MT"/>
              </a:rPr>
              <a:t>2</a:t>
            </a:r>
            <a:r>
              <a:rPr sz="2000" spc="-20" dirty="0">
                <a:latin typeface="Arial MT"/>
                <a:cs typeface="Arial MT"/>
              </a:rPr>
              <a:t>(</a:t>
            </a:r>
            <a:r>
              <a:rPr sz="2000" b="1" i="1" spc="-20" dirty="0">
                <a:latin typeface="Trebuchet MS"/>
                <a:cs typeface="Trebuchet MS"/>
              </a:rPr>
              <a:t>g</a:t>
            </a:r>
            <a:r>
              <a:rPr sz="2000" spc="-20" dirty="0">
                <a:latin typeface="Arial MT"/>
                <a:cs typeface="Arial MT"/>
              </a:rPr>
              <a:t>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Arial MT"/>
                <a:cs typeface="Arial MT"/>
              </a:rPr>
              <a:t>11,2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CO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0,4</a:t>
            </a:r>
            <a:r>
              <a:rPr sz="2000" spc="-20" dirty="0">
                <a:latin typeface="Arial MT"/>
                <a:cs typeface="Arial MT"/>
              </a:rPr>
              <a:t> CO(</a:t>
            </a:r>
            <a:r>
              <a:rPr sz="2000" b="1" i="1" spc="-20" dirty="0">
                <a:latin typeface="Trebuchet MS"/>
                <a:cs typeface="Trebuchet MS"/>
              </a:rPr>
              <a:t>g</a:t>
            </a:r>
            <a:r>
              <a:rPr sz="2000" spc="-20" dirty="0">
                <a:latin typeface="Arial MT"/>
                <a:cs typeface="Arial MT"/>
              </a:rPr>
              <a:t>)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H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O(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800">
              <a:latin typeface="Arial MT"/>
              <a:cs typeface="Arial MT"/>
            </a:endParaRPr>
          </a:p>
          <a:p>
            <a:pPr marL="190500">
              <a:lnSpc>
                <a:spcPct val="100000"/>
              </a:lnSpc>
              <a:spcBef>
                <a:spcPts val="2215"/>
              </a:spcBef>
            </a:pP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untuk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tersebut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dapat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dihitung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dengan</a:t>
            </a:r>
            <a:endParaRPr sz="2000">
              <a:latin typeface="Arial MT"/>
              <a:cs typeface="Arial MT"/>
            </a:endParaRPr>
          </a:p>
          <a:p>
            <a:pPr marL="1905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menggunakan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berbagai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telah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diketahui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datanya.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734313"/>
            <a:ext cx="10210800" cy="5330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9250" marR="133985" indent="-337185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49250" algn="l"/>
                <a:tab pos="349885" algn="l"/>
              </a:tabLst>
            </a:pPr>
            <a:r>
              <a:rPr sz="2800" spc="-15" dirty="0">
                <a:latin typeface="Calibri"/>
                <a:cs typeface="Calibri"/>
              </a:rPr>
              <a:t>Perpindahan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panas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merupakan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unit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operasi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yang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paling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banyak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dijumpai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di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industri.</a:t>
            </a:r>
            <a:endParaRPr sz="2800" dirty="0">
              <a:latin typeface="Calibri"/>
              <a:cs typeface="Calibri"/>
            </a:endParaRPr>
          </a:p>
          <a:p>
            <a:pPr marL="349250" marR="231140" indent="-337185" algn="just">
              <a:lnSpc>
                <a:spcPct val="100000"/>
              </a:lnSpc>
              <a:spcBef>
                <a:spcPts val="1205"/>
              </a:spcBef>
              <a:buFont typeface="Wingdings"/>
              <a:buChar char=""/>
              <a:tabLst>
                <a:tab pos="349250" algn="l"/>
                <a:tab pos="349885" algn="l"/>
              </a:tabLst>
            </a:pPr>
            <a:r>
              <a:rPr sz="2800" spc="-10" dirty="0">
                <a:latin typeface="Calibri"/>
                <a:cs typeface="Calibri"/>
              </a:rPr>
              <a:t>Misal,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pembuatan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ethylene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glycol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dengan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cara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oksidasi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terhadap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ethylene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menjadi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ethylene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oxide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dan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selanjutnya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dihidrasi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menjadi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glycol.</a:t>
            </a:r>
            <a:endParaRPr sz="2800" dirty="0">
              <a:latin typeface="Calibri"/>
              <a:cs typeface="Calibri"/>
            </a:endParaRPr>
          </a:p>
          <a:p>
            <a:pPr marL="349250" marR="5080" indent="-337185" algn="just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349250" algn="l"/>
                <a:tab pos="349885" algn="l"/>
              </a:tabLst>
            </a:pPr>
            <a:r>
              <a:rPr sz="2800" spc="-15" dirty="0">
                <a:latin typeface="Calibri"/>
                <a:cs typeface="Calibri"/>
              </a:rPr>
              <a:t>Reaksi</a:t>
            </a:r>
            <a:r>
              <a:rPr sz="2800" spc="-10" dirty="0">
                <a:latin typeface="Calibri"/>
                <a:cs typeface="Calibri"/>
              </a:rPr>
              <a:t> oksidasi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katalitik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paling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efektif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jika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dilakukan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pada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temperatur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sekitar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523,15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K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(250°C).</a:t>
            </a:r>
            <a:endParaRPr sz="2800" dirty="0">
              <a:latin typeface="Calibri"/>
              <a:cs typeface="Calibri"/>
            </a:endParaRPr>
          </a:p>
          <a:p>
            <a:pPr marL="349250" marR="196215" indent="-337185" algn="just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349250" algn="l"/>
                <a:tab pos="349885" algn="l"/>
              </a:tabLst>
            </a:pPr>
            <a:r>
              <a:rPr sz="2800" spc="-15" dirty="0">
                <a:latin typeface="Calibri"/>
                <a:cs typeface="Calibri"/>
              </a:rPr>
              <a:t>Reaktan,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yaitu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ethylene</a:t>
            </a:r>
            <a:r>
              <a:rPr sz="2800" spc="-5" dirty="0">
                <a:latin typeface="Calibri"/>
                <a:cs typeface="Calibri"/>
              </a:rPr>
              <a:t> dan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udara,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dipanaskan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terlebih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dahulu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sebelum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dimasukkan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ke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dalam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reaktor.</a:t>
            </a:r>
            <a:endParaRPr sz="2800" dirty="0">
              <a:latin typeface="Calibri"/>
              <a:cs typeface="Calibri"/>
            </a:endParaRPr>
          </a:p>
          <a:p>
            <a:pPr marL="349250" marR="692785" indent="-337185" algn="just">
              <a:lnSpc>
                <a:spcPct val="100000"/>
              </a:lnSpc>
              <a:spcBef>
                <a:spcPts val="1205"/>
              </a:spcBef>
              <a:buFont typeface="Wingdings"/>
              <a:buChar char=""/>
              <a:tabLst>
                <a:tab pos="349250" algn="l"/>
                <a:tab pos="349885" algn="l"/>
              </a:tabLst>
            </a:pPr>
            <a:r>
              <a:rPr sz="2800" spc="-10" dirty="0">
                <a:latin typeface="Calibri"/>
                <a:cs typeface="Calibri"/>
              </a:rPr>
              <a:t>Untuk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merancang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preheater,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kita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harus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mengetahui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jumlah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panas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yang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harus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ditransfer.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245" y="559053"/>
            <a:ext cx="64954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Arial MT"/>
                <a:cs typeface="Arial MT"/>
              </a:rPr>
              <a:t>Reaksi</a:t>
            </a:r>
            <a:r>
              <a:rPr spc="-2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di</a:t>
            </a:r>
            <a:r>
              <a:rPr spc="5" dirty="0">
                <a:latin typeface="Arial MT"/>
                <a:cs typeface="Arial MT"/>
              </a:rPr>
              <a:t> </a:t>
            </a:r>
            <a:r>
              <a:rPr spc="-5" dirty="0">
                <a:latin typeface="Arial MT"/>
                <a:cs typeface="Arial MT"/>
              </a:rPr>
              <a:t>atas</a:t>
            </a:r>
            <a:r>
              <a:rPr spc="-1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merupakan</a:t>
            </a:r>
            <a:r>
              <a:rPr spc="-3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penjumlahan</a:t>
            </a:r>
            <a:r>
              <a:rPr spc="-2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dari</a:t>
            </a:r>
            <a:r>
              <a:rPr spc="-15" dirty="0">
                <a:latin typeface="Arial MT"/>
                <a:cs typeface="Arial MT"/>
              </a:rPr>
              <a:t> </a:t>
            </a:r>
            <a:r>
              <a:rPr spc="5" dirty="0">
                <a:latin typeface="Arial MT"/>
                <a:cs typeface="Arial MT"/>
              </a:rPr>
              <a:t>reaksi</a:t>
            </a:r>
            <a:r>
              <a:rPr sz="1950" spc="7" baseline="25641" dirty="0">
                <a:latin typeface="Arial MT"/>
                <a:cs typeface="Arial MT"/>
              </a:rPr>
              <a:t>2</a:t>
            </a:r>
            <a:r>
              <a:rPr sz="1950" spc="232" baseline="25641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sbb.: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07894" y="1240282"/>
            <a:ext cx="59124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C</a:t>
            </a:r>
            <a:r>
              <a:rPr sz="1950" baseline="-21367" dirty="0">
                <a:latin typeface="Arial MT"/>
                <a:cs typeface="Arial MT"/>
              </a:rPr>
              <a:t>11,6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1950" baseline="-21367" dirty="0">
                <a:latin typeface="Arial MT"/>
                <a:cs typeface="Arial MT"/>
              </a:rPr>
              <a:t>17</a:t>
            </a:r>
            <a:r>
              <a:rPr sz="2000" dirty="0">
                <a:latin typeface="Arial MT"/>
                <a:cs typeface="Arial MT"/>
              </a:rPr>
              <a:t>(</a:t>
            </a:r>
            <a:r>
              <a:rPr sz="2000" b="1" i="1" dirty="0">
                <a:latin typeface="Trebuchet MS"/>
                <a:cs typeface="Trebuchet MS"/>
              </a:rPr>
              <a:t>l</a:t>
            </a:r>
            <a:r>
              <a:rPr sz="2000" dirty="0">
                <a:latin typeface="Arial MT"/>
                <a:cs typeface="Arial MT"/>
              </a:rPr>
              <a:t>)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15,85</a:t>
            </a:r>
            <a:r>
              <a:rPr sz="2000" spc="-20" dirty="0">
                <a:latin typeface="Arial MT"/>
                <a:cs typeface="Arial MT"/>
              </a:rPr>
              <a:t> O</a:t>
            </a:r>
            <a:r>
              <a:rPr sz="1950" spc="-30" baseline="-21367" dirty="0">
                <a:latin typeface="Arial MT"/>
                <a:cs typeface="Arial MT"/>
              </a:rPr>
              <a:t>2</a:t>
            </a:r>
            <a:r>
              <a:rPr sz="2000" spc="-20" dirty="0">
                <a:latin typeface="Arial MT"/>
                <a:cs typeface="Arial MT"/>
              </a:rPr>
              <a:t>(</a:t>
            </a:r>
            <a:r>
              <a:rPr sz="2000" b="1" i="1" spc="-20" dirty="0">
                <a:latin typeface="Trebuchet MS"/>
                <a:cs typeface="Trebuchet MS"/>
              </a:rPr>
              <a:t>g</a:t>
            </a:r>
            <a:r>
              <a:rPr sz="2000" spc="-20" dirty="0">
                <a:latin typeface="Arial MT"/>
                <a:cs typeface="Arial MT"/>
              </a:rPr>
              <a:t>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Arial MT"/>
                <a:cs typeface="Arial MT"/>
              </a:rPr>
              <a:t>11,6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CO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O(</a:t>
            </a:r>
            <a:r>
              <a:rPr sz="2000" b="1" i="1" spc="5" dirty="0">
                <a:latin typeface="Trebuchet MS"/>
                <a:cs typeface="Trebuchet MS"/>
              </a:rPr>
              <a:t>l</a:t>
            </a:r>
            <a:r>
              <a:rPr sz="2000" spc="5" dirty="0">
                <a:latin typeface="Arial MT"/>
                <a:cs typeface="Arial MT"/>
              </a:rPr>
              <a:t>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68775" y="2002663"/>
            <a:ext cx="28054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O(</a:t>
            </a:r>
            <a:r>
              <a:rPr sz="2000" b="1" i="1" spc="5" dirty="0">
                <a:latin typeface="Trebuchet MS"/>
                <a:cs typeface="Trebuchet MS"/>
              </a:rPr>
              <a:t>l</a:t>
            </a:r>
            <a:r>
              <a:rPr sz="2000" spc="5" dirty="0">
                <a:latin typeface="Arial MT"/>
                <a:cs typeface="Arial MT"/>
              </a:rPr>
              <a:t>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H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O(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40072" y="2779013"/>
            <a:ext cx="40430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0,4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CO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0,4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CO(</a:t>
            </a:r>
            <a:r>
              <a:rPr sz="2000" b="1" i="1" spc="-20" dirty="0">
                <a:latin typeface="Trebuchet MS"/>
                <a:cs typeface="Trebuchet MS"/>
              </a:rPr>
              <a:t>g</a:t>
            </a:r>
            <a:r>
              <a:rPr sz="2000" spc="-20" dirty="0">
                <a:latin typeface="Arial MT"/>
                <a:cs typeface="Arial MT"/>
              </a:rPr>
              <a:t>)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0,2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O</a:t>
            </a:r>
            <a:r>
              <a:rPr sz="1950" spc="-30" baseline="-21367" dirty="0">
                <a:latin typeface="Arial MT"/>
                <a:cs typeface="Arial MT"/>
              </a:rPr>
              <a:t>2</a:t>
            </a:r>
            <a:r>
              <a:rPr sz="2000" spc="-20" dirty="0">
                <a:latin typeface="Arial MT"/>
                <a:cs typeface="Arial MT"/>
              </a:rPr>
              <a:t>(</a:t>
            </a:r>
            <a:r>
              <a:rPr sz="2000" b="1" i="1" spc="-20" dirty="0">
                <a:latin typeface="Trebuchet MS"/>
                <a:cs typeface="Trebuchet MS"/>
              </a:rPr>
              <a:t>g</a:t>
            </a:r>
            <a:r>
              <a:rPr sz="2000" spc="-20" dirty="0">
                <a:latin typeface="Arial MT"/>
                <a:cs typeface="Arial MT"/>
              </a:rPr>
              <a:t>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84145" y="3603116"/>
            <a:ext cx="7820025" cy="1106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2445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C</a:t>
            </a:r>
            <a:r>
              <a:rPr sz="1950" baseline="-21367" dirty="0">
                <a:latin typeface="Arial MT"/>
                <a:cs typeface="Arial MT"/>
              </a:rPr>
              <a:t>11,6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1950" baseline="-21367" dirty="0">
                <a:latin typeface="Arial MT"/>
                <a:cs typeface="Arial MT"/>
              </a:rPr>
              <a:t>17</a:t>
            </a:r>
            <a:r>
              <a:rPr sz="2000" dirty="0">
                <a:latin typeface="Arial MT"/>
                <a:cs typeface="Arial MT"/>
              </a:rPr>
              <a:t>(</a:t>
            </a:r>
            <a:r>
              <a:rPr sz="2000" b="1" i="1" dirty="0">
                <a:latin typeface="Trebuchet MS"/>
                <a:cs typeface="Trebuchet MS"/>
              </a:rPr>
              <a:t>l</a:t>
            </a:r>
            <a:r>
              <a:rPr sz="2000" dirty="0">
                <a:latin typeface="Arial MT"/>
                <a:cs typeface="Arial MT"/>
              </a:rPr>
              <a:t>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15,65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O</a:t>
            </a:r>
            <a:r>
              <a:rPr sz="1950" spc="-30" baseline="-21367" dirty="0">
                <a:latin typeface="Arial MT"/>
                <a:cs typeface="Arial MT"/>
              </a:rPr>
              <a:t>2</a:t>
            </a:r>
            <a:r>
              <a:rPr sz="2000" spc="-20" dirty="0">
                <a:latin typeface="Arial MT"/>
                <a:cs typeface="Arial MT"/>
              </a:rPr>
              <a:t>(</a:t>
            </a:r>
            <a:r>
              <a:rPr sz="2000" b="1" i="1" spc="-20" dirty="0">
                <a:latin typeface="Trebuchet MS"/>
                <a:cs typeface="Trebuchet MS"/>
              </a:rPr>
              <a:t>g</a:t>
            </a:r>
            <a:r>
              <a:rPr sz="2000" spc="-20" dirty="0">
                <a:latin typeface="Arial MT"/>
                <a:cs typeface="Arial MT"/>
              </a:rPr>
              <a:t>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Arial MT"/>
                <a:cs typeface="Arial MT"/>
              </a:rPr>
              <a:t>11,2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CO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0,4</a:t>
            </a:r>
            <a:r>
              <a:rPr sz="2000" spc="-20" dirty="0">
                <a:latin typeface="Arial MT"/>
                <a:cs typeface="Arial MT"/>
              </a:rPr>
              <a:t> CO(</a:t>
            </a:r>
            <a:r>
              <a:rPr sz="2000" b="1" i="1" spc="-20" dirty="0">
                <a:latin typeface="Trebuchet MS"/>
                <a:cs typeface="Trebuchet MS"/>
              </a:rPr>
              <a:t>g</a:t>
            </a:r>
            <a:r>
              <a:rPr sz="2000" spc="-20" dirty="0">
                <a:latin typeface="Arial MT"/>
                <a:cs typeface="Arial MT"/>
              </a:rPr>
              <a:t>)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H</a:t>
            </a:r>
            <a:r>
              <a:rPr sz="1950" spc="-22" baseline="-21367" dirty="0">
                <a:latin typeface="Arial MT"/>
                <a:cs typeface="Arial MT"/>
              </a:rPr>
              <a:t>2</a:t>
            </a:r>
            <a:r>
              <a:rPr sz="2000" spc="-15" dirty="0">
                <a:latin typeface="Arial MT"/>
                <a:cs typeface="Arial MT"/>
              </a:rPr>
              <a:t>O(</a:t>
            </a:r>
            <a:r>
              <a:rPr sz="2000" b="1" i="1" spc="-15" dirty="0">
                <a:latin typeface="Trebuchet MS"/>
                <a:cs typeface="Trebuchet MS"/>
              </a:rPr>
              <a:t>g</a:t>
            </a:r>
            <a:r>
              <a:rPr sz="2000" spc="-15" dirty="0">
                <a:latin typeface="Arial MT"/>
                <a:cs typeface="Arial MT"/>
              </a:rPr>
              <a:t>)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2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standar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total</a:t>
            </a:r>
            <a:r>
              <a:rPr sz="2000" dirty="0">
                <a:latin typeface="Arial MT"/>
                <a:cs typeface="Arial MT"/>
              </a:rPr>
              <a:t> pada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25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2000" spc="5" dirty="0">
                <a:latin typeface="Arial MT"/>
                <a:cs typeface="Arial MT"/>
              </a:rPr>
              <a:t>C: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39210" y="5332973"/>
            <a:ext cx="3206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71921" y="5133300"/>
            <a:ext cx="7846695" cy="4032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781685" algn="l"/>
              </a:tabLst>
            </a:pP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spc="22" baseline="35714" dirty="0">
                <a:latin typeface="Times New Roman"/>
                <a:cs typeface="Times New Roman"/>
              </a:rPr>
              <a:t>	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2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Arial"/>
                <a:cs typeface="Arial"/>
              </a:rPr>
              <a:t>6.797.040</a:t>
            </a:r>
            <a:r>
              <a:rPr sz="2000" b="1" spc="50" dirty="0">
                <a:latin typeface="Arial"/>
                <a:cs typeface="Arial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3675" spc="-37" baseline="1133" dirty="0">
                <a:latin typeface="Symbol"/>
                <a:cs typeface="Symbol"/>
              </a:rPr>
              <a:t></a:t>
            </a:r>
            <a:r>
              <a:rPr sz="2000" b="1" spc="-25" dirty="0">
                <a:latin typeface="Arial"/>
                <a:cs typeface="Arial"/>
              </a:rPr>
              <a:t>44.012</a:t>
            </a:r>
            <a:r>
              <a:rPr sz="3675" spc="-37" baseline="1133" dirty="0">
                <a:latin typeface="Symbol"/>
                <a:cs typeface="Symbol"/>
              </a:rPr>
              <a:t></a:t>
            </a:r>
            <a:r>
              <a:rPr sz="2000" b="1" spc="-25" dirty="0">
                <a:latin typeface="Arial"/>
                <a:cs typeface="Arial"/>
              </a:rPr>
              <a:t>8,5</a:t>
            </a:r>
            <a:r>
              <a:rPr sz="3675" spc="-37" baseline="1133" dirty="0">
                <a:latin typeface="Symbol"/>
                <a:cs typeface="Symbol"/>
              </a:rPr>
              <a:t></a:t>
            </a:r>
            <a:r>
              <a:rPr sz="3675" spc="-450" baseline="1133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3675" spc="-30" baseline="1133" dirty="0">
                <a:latin typeface="Symbol"/>
                <a:cs typeface="Symbol"/>
              </a:rPr>
              <a:t></a:t>
            </a:r>
            <a:r>
              <a:rPr sz="2000" b="1" spc="-20" dirty="0">
                <a:latin typeface="Arial"/>
                <a:cs typeface="Arial"/>
              </a:rPr>
              <a:t>282.984</a:t>
            </a:r>
            <a:r>
              <a:rPr sz="3675" spc="-30" baseline="1133" dirty="0">
                <a:latin typeface="Symbol"/>
                <a:cs typeface="Symbol"/>
              </a:rPr>
              <a:t></a:t>
            </a:r>
            <a:r>
              <a:rPr sz="2000" b="1" spc="-20" dirty="0">
                <a:latin typeface="Arial"/>
                <a:cs typeface="Arial"/>
              </a:rPr>
              <a:t>0,4</a:t>
            </a:r>
            <a:r>
              <a:rPr sz="3675" spc="-30" baseline="1133" dirty="0">
                <a:latin typeface="Symbol"/>
                <a:cs typeface="Symbol"/>
              </a:rPr>
              <a:t></a:t>
            </a:r>
            <a:r>
              <a:rPr sz="3675" spc="-225" baseline="1133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</a:t>
            </a:r>
            <a:r>
              <a:rPr sz="2000" spc="-2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Arial"/>
                <a:cs typeface="Arial"/>
              </a:rPr>
              <a:t>6.309.740</a:t>
            </a:r>
            <a:r>
              <a:rPr sz="2000" b="1" spc="5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J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90800" y="3276600"/>
            <a:ext cx="7315200" cy="1905"/>
          </a:xfrm>
          <a:custGeom>
            <a:avLst/>
            <a:gdLst/>
            <a:ahLst/>
            <a:cxnLst/>
            <a:rect l="l" t="t" r="r" b="b"/>
            <a:pathLst>
              <a:path w="7315200" h="1904">
                <a:moveTo>
                  <a:pt x="0" y="0"/>
                </a:moveTo>
                <a:lnTo>
                  <a:pt x="7315200" y="15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427209" y="1244853"/>
            <a:ext cx="5105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a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14382" y="1931035"/>
            <a:ext cx="5105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427209" y="2750312"/>
            <a:ext cx="5010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c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02994" y="1244853"/>
            <a:ext cx="3371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(a)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02994" y="1988057"/>
            <a:ext cx="3371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(b)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02994" y="2750312"/>
            <a:ext cx="323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(</a:t>
            </a:r>
            <a:r>
              <a:rPr sz="2000" spc="5" dirty="0">
                <a:latin typeface="Arial MT"/>
                <a:cs typeface="Arial MT"/>
              </a:rPr>
              <a:t>c</a:t>
            </a:r>
            <a:r>
              <a:rPr sz="2000" dirty="0">
                <a:latin typeface="Arial MT"/>
                <a:cs typeface="Arial MT"/>
              </a:rPr>
              <a:t>)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34794" y="711453"/>
            <a:ext cx="22764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a</a:t>
            </a:r>
            <a:r>
              <a:rPr sz="1950" spc="24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-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6.797.040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27693" y="1956591"/>
            <a:ext cx="8731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100" b="1" spc="120" baseline="13888" dirty="0">
                <a:latin typeface="Times New Roman"/>
                <a:cs typeface="Times New Roman"/>
              </a:rPr>
              <a:t>H</a:t>
            </a:r>
            <a:r>
              <a:rPr sz="1000" b="1" spc="-5" dirty="0">
                <a:latin typeface="Times New Roman"/>
                <a:cs typeface="Times New Roman"/>
              </a:rPr>
              <a:t>2</a:t>
            </a:r>
            <a:r>
              <a:rPr sz="2100" b="1" spc="52" baseline="13888" dirty="0">
                <a:latin typeface="Times New Roman"/>
                <a:cs typeface="Times New Roman"/>
              </a:rPr>
              <a:t>O</a:t>
            </a:r>
            <a:r>
              <a:rPr sz="1250" spc="-80" dirty="0">
                <a:latin typeface="Symbol"/>
                <a:cs typeface="Symbol"/>
              </a:rPr>
              <a:t></a:t>
            </a:r>
            <a:r>
              <a:rPr sz="1250" spc="-204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l</a:t>
            </a:r>
            <a:r>
              <a:rPr sz="1000" b="1" spc="-10" dirty="0">
                <a:latin typeface="Times New Roman"/>
                <a:cs typeface="Times New Roman"/>
              </a:rPr>
              <a:t>iq</a:t>
            </a:r>
            <a:r>
              <a:rPr sz="1000" b="1" spc="-15" dirty="0">
                <a:latin typeface="Times New Roman"/>
                <a:cs typeface="Times New Roman"/>
              </a:rPr>
              <a:t>u</a:t>
            </a:r>
            <a:r>
              <a:rPr sz="1000" b="1" spc="-10" dirty="0">
                <a:latin typeface="Times New Roman"/>
                <a:cs typeface="Times New Roman"/>
              </a:rPr>
              <a:t>i</a:t>
            </a:r>
            <a:r>
              <a:rPr sz="1000" b="1" dirty="0">
                <a:latin typeface="Times New Roman"/>
                <a:cs typeface="Times New Roman"/>
              </a:rPr>
              <a:t>d</a:t>
            </a:r>
            <a:r>
              <a:rPr sz="1000" b="1" spc="-35" dirty="0">
                <a:latin typeface="Times New Roman"/>
                <a:cs typeface="Times New Roman"/>
              </a:rPr>
              <a:t> </a:t>
            </a:r>
            <a:r>
              <a:rPr sz="1250" spc="-80" dirty="0">
                <a:latin typeface="Symbol"/>
                <a:cs typeface="Symbol"/>
              </a:rPr>
              <a:t></a:t>
            </a:r>
            <a:endParaRPr sz="125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02312" y="1652912"/>
            <a:ext cx="450850" cy="4514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1675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75"/>
              </a:lnSpc>
            </a:pPr>
            <a:r>
              <a:rPr sz="1400" b="1" dirty="0">
                <a:latin typeface="Times New Roman"/>
                <a:cs typeface="Times New Roman"/>
              </a:rPr>
              <a:t>f</a:t>
            </a:r>
            <a:r>
              <a:rPr sz="1400" b="1" spc="-80" dirty="0">
                <a:latin typeface="Times New Roman"/>
                <a:cs typeface="Times New Roman"/>
              </a:rPr>
              <a:t> </a:t>
            </a:r>
            <a:r>
              <a:rPr sz="1400" b="1" spc="95" dirty="0">
                <a:latin typeface="Times New Roman"/>
                <a:cs typeface="Times New Roman"/>
              </a:rPr>
              <a:t>,</a:t>
            </a:r>
            <a:r>
              <a:rPr sz="1400" b="1" spc="25" dirty="0">
                <a:latin typeface="Times New Roman"/>
                <a:cs typeface="Times New Roman"/>
              </a:rPr>
              <a:t>2</a:t>
            </a:r>
            <a:r>
              <a:rPr sz="1400" b="1" spc="20" dirty="0">
                <a:latin typeface="Times New Roman"/>
                <a:cs typeface="Times New Roman"/>
              </a:rPr>
              <a:t>9</a:t>
            </a:r>
            <a:r>
              <a:rPr sz="1400" b="1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72197" y="1956591"/>
            <a:ext cx="72771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100" b="1" spc="120" baseline="13888" dirty="0">
                <a:latin typeface="Times New Roman"/>
                <a:cs typeface="Times New Roman"/>
              </a:rPr>
              <a:t>H</a:t>
            </a:r>
            <a:r>
              <a:rPr sz="1000" b="1" spc="-5" dirty="0">
                <a:latin typeface="Times New Roman"/>
                <a:cs typeface="Times New Roman"/>
              </a:rPr>
              <a:t>2</a:t>
            </a:r>
            <a:r>
              <a:rPr sz="2100" b="1" spc="52" baseline="13888" dirty="0">
                <a:latin typeface="Times New Roman"/>
                <a:cs typeface="Times New Roman"/>
              </a:rPr>
              <a:t>O</a:t>
            </a:r>
            <a:r>
              <a:rPr sz="1250" spc="-80" dirty="0">
                <a:latin typeface="Symbol"/>
                <a:cs typeface="Symbol"/>
              </a:rPr>
              <a:t></a:t>
            </a:r>
            <a:r>
              <a:rPr sz="1250" spc="-204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gas</a:t>
            </a:r>
            <a:r>
              <a:rPr sz="1000" b="1" spc="-100" dirty="0">
                <a:latin typeface="Times New Roman"/>
                <a:cs typeface="Times New Roman"/>
              </a:rPr>
              <a:t> </a:t>
            </a:r>
            <a:r>
              <a:rPr sz="1250" spc="-80" dirty="0">
                <a:latin typeface="Symbol"/>
                <a:cs typeface="Symbol"/>
              </a:rPr>
              <a:t></a:t>
            </a:r>
            <a:endParaRPr sz="12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47196" y="1652912"/>
            <a:ext cx="450850" cy="4514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1675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75"/>
              </a:lnSpc>
            </a:pPr>
            <a:r>
              <a:rPr sz="1400" b="1" dirty="0">
                <a:latin typeface="Times New Roman"/>
                <a:cs typeface="Times New Roman"/>
              </a:rPr>
              <a:t>f</a:t>
            </a:r>
            <a:r>
              <a:rPr sz="1400" b="1" spc="-85" dirty="0">
                <a:latin typeface="Times New Roman"/>
                <a:cs typeface="Times New Roman"/>
              </a:rPr>
              <a:t> </a:t>
            </a:r>
            <a:r>
              <a:rPr sz="1400" b="1" spc="100" dirty="0">
                <a:latin typeface="Times New Roman"/>
                <a:cs typeface="Times New Roman"/>
              </a:rPr>
              <a:t>,</a:t>
            </a:r>
            <a:r>
              <a:rPr sz="1400" b="1" spc="25" dirty="0">
                <a:latin typeface="Times New Roman"/>
                <a:cs typeface="Times New Roman"/>
              </a:rPr>
              <a:t>2</a:t>
            </a:r>
            <a:r>
              <a:rPr sz="1400" b="1" spc="20" dirty="0">
                <a:latin typeface="Times New Roman"/>
                <a:cs typeface="Times New Roman"/>
              </a:rPr>
              <a:t>9</a:t>
            </a:r>
            <a:r>
              <a:rPr sz="1400" b="1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11930" y="1652912"/>
            <a:ext cx="11493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09189" y="1865128"/>
            <a:ext cx="1250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b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42846" y="1662272"/>
            <a:ext cx="770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8295" algn="l"/>
              </a:tabLst>
            </a:pPr>
            <a:r>
              <a:rPr sz="2400" spc="5" dirty="0">
                <a:latin typeface="Symbol"/>
                <a:cs typeface="Symbol"/>
              </a:rPr>
              <a:t></a:t>
            </a:r>
            <a:r>
              <a:rPr sz="2400" spc="5" dirty="0">
                <a:latin typeface="Times New Roman"/>
                <a:cs typeface="Times New Roman"/>
              </a:rPr>
              <a:t>	</a:t>
            </a:r>
            <a:r>
              <a:rPr sz="2400" spc="25" dirty="0">
                <a:latin typeface="Symbol"/>
                <a:cs typeface="Symbol"/>
              </a:rPr>
              <a:t></a:t>
            </a:r>
            <a:r>
              <a:rPr sz="2400" b="1" spc="5" dirty="0">
                <a:latin typeface="Times New Roman"/>
                <a:cs typeface="Times New Roman"/>
              </a:rPr>
              <a:t>H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133708" y="1316836"/>
            <a:ext cx="3260090" cy="8058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087755" algn="l"/>
                <a:tab pos="2145665" algn="l"/>
                <a:tab pos="3143250" algn="l"/>
              </a:tabLst>
            </a:pPr>
            <a:r>
              <a:rPr sz="5100" spc="-1839" dirty="0"/>
              <a:t></a:t>
            </a:r>
            <a:r>
              <a:rPr sz="3650" spc="-495" dirty="0"/>
              <a:t></a:t>
            </a:r>
            <a:r>
              <a:rPr sz="2400" spc="25" dirty="0"/>
              <a:t></a:t>
            </a:r>
            <a:r>
              <a:rPr sz="2400" b="1" spc="5" dirty="0">
                <a:latin typeface="Times New Roman"/>
                <a:cs typeface="Times New Roman"/>
              </a:rPr>
              <a:t>H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3650" spc="-405" dirty="0"/>
              <a:t></a:t>
            </a:r>
            <a:r>
              <a:rPr sz="3650" dirty="0">
                <a:latin typeface="Times New Roman"/>
                <a:cs typeface="Times New Roman"/>
              </a:rPr>
              <a:t>	</a:t>
            </a:r>
            <a:r>
              <a:rPr sz="3650" spc="-405" dirty="0"/>
              <a:t></a:t>
            </a:r>
            <a:r>
              <a:rPr sz="3650" dirty="0">
                <a:latin typeface="Times New Roman"/>
                <a:cs typeface="Times New Roman"/>
              </a:rPr>
              <a:t>	</a:t>
            </a:r>
            <a:r>
              <a:rPr sz="3650" spc="-405" dirty="0"/>
              <a:t></a:t>
            </a:r>
            <a:endParaRPr sz="36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65425" y="1662272"/>
            <a:ext cx="20561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9765" algn="l"/>
              </a:tabLst>
            </a:pPr>
            <a:r>
              <a:rPr sz="2400" spc="25" dirty="0">
                <a:latin typeface="Symbol"/>
                <a:cs typeface="Symbol"/>
              </a:rPr>
              <a:t></a:t>
            </a:r>
            <a:r>
              <a:rPr sz="2400" b="1" spc="5" dirty="0">
                <a:latin typeface="Times New Roman"/>
                <a:cs typeface="Times New Roman"/>
              </a:rPr>
              <a:t>H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Symbol"/>
                <a:cs typeface="Symbol"/>
              </a:rPr>
              <a:t>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8,</a:t>
            </a:r>
            <a:r>
              <a:rPr sz="2400" b="1" spc="5" dirty="0">
                <a:latin typeface="Times New Roman"/>
                <a:cs typeface="Times New Roman"/>
              </a:rPr>
              <a:t>5</a:t>
            </a:r>
            <a:r>
              <a:rPr sz="2400" b="1" spc="-160" dirty="0">
                <a:latin typeface="Times New Roman"/>
                <a:cs typeface="Times New Roman"/>
              </a:rPr>
              <a:t> </a:t>
            </a:r>
            <a:r>
              <a:rPr sz="2400" b="1" spc="-135" dirty="0">
                <a:latin typeface="Times New Roman"/>
                <a:cs typeface="Times New Roman"/>
              </a:rPr>
              <a:t>m</a:t>
            </a:r>
            <a:r>
              <a:rPr sz="2400" b="1" spc="-15" dirty="0">
                <a:latin typeface="Times New Roman"/>
                <a:cs typeface="Times New Roman"/>
              </a:rPr>
              <a:t>o</a:t>
            </a:r>
            <a:r>
              <a:rPr sz="2400" b="1" dirty="0">
                <a:latin typeface="Times New Roman"/>
                <a:cs typeface="Times New Roman"/>
              </a:rPr>
              <a:t>l</a:t>
            </a:r>
            <a:r>
              <a:rPr sz="2400" b="1" spc="-13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Symbol"/>
                <a:cs typeface="Symbol"/>
              </a:rPr>
              <a:t>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49775" y="3226688"/>
            <a:ext cx="36588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laten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penguapan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vap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344161" y="2439161"/>
            <a:ext cx="3962400" cy="533400"/>
          </a:xfrm>
          <a:custGeom>
            <a:avLst/>
            <a:gdLst/>
            <a:ahLst/>
            <a:cxnLst/>
            <a:rect l="l" t="t" r="r" b="b"/>
            <a:pathLst>
              <a:path w="3962400" h="533400">
                <a:moveTo>
                  <a:pt x="0" y="0"/>
                </a:moveTo>
                <a:lnTo>
                  <a:pt x="1590" y="70908"/>
                </a:lnTo>
                <a:lnTo>
                  <a:pt x="6077" y="134619"/>
                </a:lnTo>
                <a:lnTo>
                  <a:pt x="13033" y="188594"/>
                </a:lnTo>
                <a:lnTo>
                  <a:pt x="22032" y="230293"/>
                </a:lnTo>
                <a:lnTo>
                  <a:pt x="44450" y="266700"/>
                </a:lnTo>
                <a:lnTo>
                  <a:pt x="1936750" y="266700"/>
                </a:lnTo>
                <a:lnTo>
                  <a:pt x="1948553" y="276225"/>
                </a:lnTo>
                <a:lnTo>
                  <a:pt x="1968166" y="344804"/>
                </a:lnTo>
                <a:lnTo>
                  <a:pt x="1975122" y="398779"/>
                </a:lnTo>
                <a:lnTo>
                  <a:pt x="1979609" y="462491"/>
                </a:lnTo>
                <a:lnTo>
                  <a:pt x="1981200" y="533400"/>
                </a:lnTo>
                <a:lnTo>
                  <a:pt x="1982790" y="462491"/>
                </a:lnTo>
                <a:lnTo>
                  <a:pt x="1987277" y="398780"/>
                </a:lnTo>
                <a:lnTo>
                  <a:pt x="1994233" y="344805"/>
                </a:lnTo>
                <a:lnTo>
                  <a:pt x="2003232" y="303106"/>
                </a:lnTo>
                <a:lnTo>
                  <a:pt x="2025650" y="266700"/>
                </a:lnTo>
                <a:lnTo>
                  <a:pt x="3917949" y="266700"/>
                </a:lnTo>
                <a:lnTo>
                  <a:pt x="3929753" y="257175"/>
                </a:lnTo>
                <a:lnTo>
                  <a:pt x="3940367" y="230293"/>
                </a:lnTo>
                <a:lnTo>
                  <a:pt x="3949366" y="188595"/>
                </a:lnTo>
                <a:lnTo>
                  <a:pt x="3956322" y="134620"/>
                </a:lnTo>
                <a:lnTo>
                  <a:pt x="3960809" y="70908"/>
                </a:lnTo>
                <a:lnTo>
                  <a:pt x="3962399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14976" y="1257300"/>
            <a:ext cx="2834005" cy="3106420"/>
            <a:chOff x="5014976" y="1257300"/>
            <a:chExt cx="2834005" cy="3106420"/>
          </a:xfrm>
        </p:grpSpPr>
        <p:sp>
          <p:nvSpPr>
            <p:cNvPr id="3" name="object 3"/>
            <p:cNvSpPr/>
            <p:nvPr/>
          </p:nvSpPr>
          <p:spPr>
            <a:xfrm>
              <a:off x="5029962" y="1296161"/>
              <a:ext cx="2381250" cy="3067050"/>
            </a:xfrm>
            <a:custGeom>
              <a:avLst/>
              <a:gdLst/>
              <a:ahLst/>
              <a:cxnLst/>
              <a:rect l="l" t="t" r="r" b="b"/>
              <a:pathLst>
                <a:path w="2381250" h="3067050">
                  <a:moveTo>
                    <a:pt x="2381250" y="190500"/>
                  </a:moveTo>
                  <a:lnTo>
                    <a:pt x="2371725" y="171450"/>
                  </a:lnTo>
                  <a:lnTo>
                    <a:pt x="2286000" y="0"/>
                  </a:lnTo>
                  <a:lnTo>
                    <a:pt x="2190750" y="190500"/>
                  </a:lnTo>
                  <a:lnTo>
                    <a:pt x="2266950" y="190500"/>
                  </a:lnTo>
                  <a:lnTo>
                    <a:pt x="2266950" y="2962275"/>
                  </a:lnTo>
                  <a:lnTo>
                    <a:pt x="2247900" y="2952750"/>
                  </a:lnTo>
                  <a:lnTo>
                    <a:pt x="2095500" y="2876550"/>
                  </a:lnTo>
                  <a:lnTo>
                    <a:pt x="2095500" y="2952750"/>
                  </a:lnTo>
                  <a:lnTo>
                    <a:pt x="0" y="2952750"/>
                  </a:lnTo>
                  <a:lnTo>
                    <a:pt x="0" y="2990850"/>
                  </a:lnTo>
                  <a:lnTo>
                    <a:pt x="2095500" y="2990850"/>
                  </a:lnTo>
                  <a:lnTo>
                    <a:pt x="2095500" y="3067050"/>
                  </a:lnTo>
                  <a:lnTo>
                    <a:pt x="2247900" y="2990850"/>
                  </a:lnTo>
                  <a:lnTo>
                    <a:pt x="2286000" y="2971800"/>
                  </a:lnTo>
                  <a:lnTo>
                    <a:pt x="2305050" y="2971800"/>
                  </a:lnTo>
                  <a:lnTo>
                    <a:pt x="2305050" y="190500"/>
                  </a:lnTo>
                  <a:lnTo>
                    <a:pt x="2381250" y="190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014976" y="1372362"/>
              <a:ext cx="2301240" cy="2907665"/>
            </a:xfrm>
            <a:custGeom>
              <a:avLst/>
              <a:gdLst/>
              <a:ahLst/>
              <a:cxnLst/>
              <a:rect l="l" t="t" r="r" b="b"/>
              <a:pathLst>
                <a:path w="2301240" h="2907665">
                  <a:moveTo>
                    <a:pt x="94487" y="2764155"/>
                  </a:moveTo>
                  <a:lnTo>
                    <a:pt x="0" y="2883789"/>
                  </a:lnTo>
                  <a:lnTo>
                    <a:pt x="29972" y="2907411"/>
                  </a:lnTo>
                  <a:lnTo>
                    <a:pt x="124333" y="2787777"/>
                  </a:lnTo>
                  <a:lnTo>
                    <a:pt x="94487" y="2764155"/>
                  </a:lnTo>
                  <a:close/>
                </a:path>
                <a:path w="2301240" h="2907665">
                  <a:moveTo>
                    <a:pt x="259714" y="2554859"/>
                  </a:moveTo>
                  <a:lnTo>
                    <a:pt x="165353" y="2674493"/>
                  </a:lnTo>
                  <a:lnTo>
                    <a:pt x="195199" y="2698115"/>
                  </a:lnTo>
                  <a:lnTo>
                    <a:pt x="289687" y="2578481"/>
                  </a:lnTo>
                  <a:lnTo>
                    <a:pt x="259714" y="2554859"/>
                  </a:lnTo>
                  <a:close/>
                </a:path>
                <a:path w="2301240" h="2907665">
                  <a:moveTo>
                    <a:pt x="424941" y="2345563"/>
                  </a:moveTo>
                  <a:lnTo>
                    <a:pt x="330581" y="2465197"/>
                  </a:lnTo>
                  <a:lnTo>
                    <a:pt x="360425" y="2488692"/>
                  </a:lnTo>
                  <a:lnTo>
                    <a:pt x="454913" y="2369185"/>
                  </a:lnTo>
                  <a:lnTo>
                    <a:pt x="424941" y="2345563"/>
                  </a:lnTo>
                  <a:close/>
                </a:path>
                <a:path w="2301240" h="2907665">
                  <a:moveTo>
                    <a:pt x="590296" y="2136140"/>
                  </a:moveTo>
                  <a:lnTo>
                    <a:pt x="495808" y="2255774"/>
                  </a:lnTo>
                  <a:lnTo>
                    <a:pt x="525652" y="2279396"/>
                  </a:lnTo>
                  <a:lnTo>
                    <a:pt x="620140" y="2159762"/>
                  </a:lnTo>
                  <a:lnTo>
                    <a:pt x="590296" y="2136140"/>
                  </a:lnTo>
                  <a:close/>
                </a:path>
                <a:path w="2301240" h="2907665">
                  <a:moveTo>
                    <a:pt x="755523" y="1926843"/>
                  </a:moveTo>
                  <a:lnTo>
                    <a:pt x="661035" y="2046477"/>
                  </a:lnTo>
                  <a:lnTo>
                    <a:pt x="691007" y="2070100"/>
                  </a:lnTo>
                  <a:lnTo>
                    <a:pt x="785368" y="1950465"/>
                  </a:lnTo>
                  <a:lnTo>
                    <a:pt x="755523" y="1926843"/>
                  </a:lnTo>
                  <a:close/>
                </a:path>
                <a:path w="2301240" h="2907665">
                  <a:moveTo>
                    <a:pt x="920750" y="1717548"/>
                  </a:moveTo>
                  <a:lnTo>
                    <a:pt x="826388" y="1837182"/>
                  </a:lnTo>
                  <a:lnTo>
                    <a:pt x="856234" y="1860803"/>
                  </a:lnTo>
                  <a:lnTo>
                    <a:pt x="950722" y="1741170"/>
                  </a:lnTo>
                  <a:lnTo>
                    <a:pt x="920750" y="1717548"/>
                  </a:lnTo>
                  <a:close/>
                </a:path>
                <a:path w="2301240" h="2907665">
                  <a:moveTo>
                    <a:pt x="1085977" y="1508252"/>
                  </a:moveTo>
                  <a:lnTo>
                    <a:pt x="991615" y="1627886"/>
                  </a:lnTo>
                  <a:lnTo>
                    <a:pt x="1021461" y="1651380"/>
                  </a:lnTo>
                  <a:lnTo>
                    <a:pt x="1115949" y="1531874"/>
                  </a:lnTo>
                  <a:lnTo>
                    <a:pt x="1085977" y="1508252"/>
                  </a:lnTo>
                  <a:close/>
                </a:path>
                <a:path w="2301240" h="2907665">
                  <a:moveTo>
                    <a:pt x="1251331" y="1298828"/>
                  </a:moveTo>
                  <a:lnTo>
                    <a:pt x="1156843" y="1418463"/>
                  </a:lnTo>
                  <a:lnTo>
                    <a:pt x="1186688" y="1442085"/>
                  </a:lnTo>
                  <a:lnTo>
                    <a:pt x="1281176" y="1322451"/>
                  </a:lnTo>
                  <a:lnTo>
                    <a:pt x="1251331" y="1298828"/>
                  </a:lnTo>
                  <a:close/>
                </a:path>
                <a:path w="2301240" h="2907665">
                  <a:moveTo>
                    <a:pt x="1416558" y="1089533"/>
                  </a:moveTo>
                  <a:lnTo>
                    <a:pt x="1322070" y="1209166"/>
                  </a:lnTo>
                  <a:lnTo>
                    <a:pt x="1352041" y="1232789"/>
                  </a:lnTo>
                  <a:lnTo>
                    <a:pt x="1446402" y="1113154"/>
                  </a:lnTo>
                  <a:lnTo>
                    <a:pt x="1416558" y="1089533"/>
                  </a:lnTo>
                  <a:close/>
                </a:path>
                <a:path w="2301240" h="2907665">
                  <a:moveTo>
                    <a:pt x="1581784" y="880237"/>
                  </a:moveTo>
                  <a:lnTo>
                    <a:pt x="1487424" y="999871"/>
                  </a:lnTo>
                  <a:lnTo>
                    <a:pt x="1517269" y="1023492"/>
                  </a:lnTo>
                  <a:lnTo>
                    <a:pt x="1611756" y="903859"/>
                  </a:lnTo>
                  <a:lnTo>
                    <a:pt x="1581784" y="880237"/>
                  </a:lnTo>
                  <a:close/>
                </a:path>
                <a:path w="2301240" h="2907665">
                  <a:moveTo>
                    <a:pt x="1747012" y="670940"/>
                  </a:moveTo>
                  <a:lnTo>
                    <a:pt x="1652651" y="790575"/>
                  </a:lnTo>
                  <a:lnTo>
                    <a:pt x="1682496" y="814070"/>
                  </a:lnTo>
                  <a:lnTo>
                    <a:pt x="1776983" y="694563"/>
                  </a:lnTo>
                  <a:lnTo>
                    <a:pt x="1747012" y="670940"/>
                  </a:lnTo>
                  <a:close/>
                </a:path>
                <a:path w="2301240" h="2907665">
                  <a:moveTo>
                    <a:pt x="1912366" y="461517"/>
                  </a:moveTo>
                  <a:lnTo>
                    <a:pt x="1817877" y="581151"/>
                  </a:lnTo>
                  <a:lnTo>
                    <a:pt x="1847723" y="604774"/>
                  </a:lnTo>
                  <a:lnTo>
                    <a:pt x="1942210" y="485139"/>
                  </a:lnTo>
                  <a:lnTo>
                    <a:pt x="1912366" y="461517"/>
                  </a:lnTo>
                  <a:close/>
                </a:path>
                <a:path w="2301240" h="2907665">
                  <a:moveTo>
                    <a:pt x="2077593" y="252222"/>
                  </a:moveTo>
                  <a:lnTo>
                    <a:pt x="1983104" y="371855"/>
                  </a:lnTo>
                  <a:lnTo>
                    <a:pt x="2013077" y="395477"/>
                  </a:lnTo>
                  <a:lnTo>
                    <a:pt x="2107438" y="275843"/>
                  </a:lnTo>
                  <a:lnTo>
                    <a:pt x="2077593" y="252222"/>
                  </a:lnTo>
                  <a:close/>
                </a:path>
                <a:path w="2301240" h="2907665">
                  <a:moveTo>
                    <a:pt x="2275481" y="122809"/>
                  </a:moveTo>
                  <a:lnTo>
                    <a:pt x="2179828" y="122809"/>
                  </a:lnTo>
                  <a:lnTo>
                    <a:pt x="2209673" y="146430"/>
                  </a:lnTo>
                  <a:lnTo>
                    <a:pt x="2197899" y="161350"/>
                  </a:lnTo>
                  <a:lnTo>
                    <a:pt x="2257679" y="208534"/>
                  </a:lnTo>
                  <a:lnTo>
                    <a:pt x="2275481" y="122809"/>
                  </a:lnTo>
                  <a:close/>
                </a:path>
                <a:path w="2301240" h="2907665">
                  <a:moveTo>
                    <a:pt x="2168022" y="137768"/>
                  </a:moveTo>
                  <a:lnTo>
                    <a:pt x="2148458" y="162560"/>
                  </a:lnTo>
                  <a:lnTo>
                    <a:pt x="2178304" y="186182"/>
                  </a:lnTo>
                  <a:lnTo>
                    <a:pt x="2197899" y="161350"/>
                  </a:lnTo>
                  <a:lnTo>
                    <a:pt x="2168022" y="137768"/>
                  </a:lnTo>
                  <a:close/>
                </a:path>
                <a:path w="2301240" h="2907665">
                  <a:moveTo>
                    <a:pt x="2179828" y="122809"/>
                  </a:moveTo>
                  <a:lnTo>
                    <a:pt x="2168022" y="137768"/>
                  </a:lnTo>
                  <a:lnTo>
                    <a:pt x="2197899" y="161350"/>
                  </a:lnTo>
                  <a:lnTo>
                    <a:pt x="2209673" y="146430"/>
                  </a:lnTo>
                  <a:lnTo>
                    <a:pt x="2179828" y="122809"/>
                  </a:lnTo>
                  <a:close/>
                </a:path>
                <a:path w="2301240" h="2907665">
                  <a:moveTo>
                    <a:pt x="2300985" y="0"/>
                  </a:moveTo>
                  <a:lnTo>
                    <a:pt x="2108200" y="90550"/>
                  </a:lnTo>
                  <a:lnTo>
                    <a:pt x="2168022" y="137768"/>
                  </a:lnTo>
                  <a:lnTo>
                    <a:pt x="2179828" y="122809"/>
                  </a:lnTo>
                  <a:lnTo>
                    <a:pt x="2275481" y="122809"/>
                  </a:lnTo>
                  <a:lnTo>
                    <a:pt x="230098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91400" y="1257300"/>
              <a:ext cx="457200" cy="76200"/>
            </a:xfrm>
            <a:custGeom>
              <a:avLst/>
              <a:gdLst/>
              <a:ahLst/>
              <a:cxnLst/>
              <a:rect l="l" t="t" r="r" b="b"/>
              <a:pathLst>
                <a:path w="457200" h="76200">
                  <a:moveTo>
                    <a:pt x="381000" y="0"/>
                  </a:moveTo>
                  <a:lnTo>
                    <a:pt x="381000" y="76200"/>
                  </a:lnTo>
                  <a:lnTo>
                    <a:pt x="444500" y="44450"/>
                  </a:lnTo>
                  <a:lnTo>
                    <a:pt x="393700" y="44450"/>
                  </a:lnTo>
                  <a:lnTo>
                    <a:pt x="393700" y="31750"/>
                  </a:lnTo>
                  <a:lnTo>
                    <a:pt x="444500" y="31750"/>
                  </a:lnTo>
                  <a:lnTo>
                    <a:pt x="381000" y="0"/>
                  </a:lnTo>
                  <a:close/>
                </a:path>
                <a:path w="457200" h="76200">
                  <a:moveTo>
                    <a:pt x="381000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381000" y="44450"/>
                  </a:lnTo>
                  <a:lnTo>
                    <a:pt x="381000" y="31750"/>
                  </a:lnTo>
                  <a:close/>
                </a:path>
                <a:path w="457200" h="76200">
                  <a:moveTo>
                    <a:pt x="444500" y="31750"/>
                  </a:moveTo>
                  <a:lnTo>
                    <a:pt x="393700" y="31750"/>
                  </a:lnTo>
                  <a:lnTo>
                    <a:pt x="393700" y="44450"/>
                  </a:lnTo>
                  <a:lnTo>
                    <a:pt x="444500" y="44450"/>
                  </a:lnTo>
                  <a:lnTo>
                    <a:pt x="457200" y="38100"/>
                  </a:lnTo>
                  <a:lnTo>
                    <a:pt x="444500" y="317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79059" y="2501646"/>
              <a:ext cx="285241" cy="358266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983994" y="4064889"/>
            <a:ext cx="225552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Reaktan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bar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25</a:t>
            </a:r>
            <a:r>
              <a:rPr sz="2000" dirty="0">
                <a:latin typeface="Symbol"/>
                <a:cs typeface="Symbol"/>
              </a:rPr>
              <a:t></a:t>
            </a:r>
            <a:r>
              <a:rPr sz="2000" dirty="0">
                <a:latin typeface="Arial MT"/>
                <a:cs typeface="Arial MT"/>
              </a:rPr>
              <a:t>C: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54682" y="4674870"/>
            <a:ext cx="190881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756285" algn="l"/>
              </a:tabLst>
            </a:pPr>
            <a:r>
              <a:rPr sz="2000" dirty="0">
                <a:latin typeface="Arial MT"/>
                <a:cs typeface="Arial MT"/>
              </a:rPr>
              <a:t>fuel	152,2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tabLst>
                <a:tab pos="756285" algn="l"/>
              </a:tabLst>
            </a:pPr>
            <a:r>
              <a:rPr sz="2000" spc="10" dirty="0">
                <a:latin typeface="Arial MT"/>
                <a:cs typeface="Arial MT"/>
              </a:rPr>
              <a:t>O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21,85</a:t>
            </a:r>
            <a:r>
              <a:rPr sz="2000" spc="-11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tabLst>
                <a:tab pos="756285" algn="l"/>
              </a:tabLst>
            </a:pPr>
            <a:r>
              <a:rPr sz="2000" spc="10" dirty="0">
                <a:latin typeface="Arial MT"/>
                <a:cs typeface="Arial MT"/>
              </a:rPr>
              <a:t>N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82,20</a:t>
            </a:r>
            <a:r>
              <a:rPr sz="2000" spc="-11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66329" y="1092453"/>
            <a:ext cx="211328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Produk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bar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300</a:t>
            </a:r>
            <a:r>
              <a:rPr sz="2000" dirty="0">
                <a:latin typeface="Symbol"/>
                <a:cs typeface="Symbol"/>
              </a:rPr>
              <a:t></a:t>
            </a:r>
            <a:r>
              <a:rPr sz="2000" dirty="0">
                <a:latin typeface="Arial MT"/>
                <a:cs typeface="Arial MT"/>
              </a:rPr>
              <a:t>C: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245220" y="2921330"/>
            <a:ext cx="20955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N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29625" y="3069158"/>
            <a:ext cx="120014" cy="2292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Arial MT"/>
                <a:cs typeface="Arial MT"/>
              </a:rPr>
              <a:t>2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07120" y="1702435"/>
            <a:ext cx="1837689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48895" algn="r">
              <a:lnSpc>
                <a:spcPct val="100000"/>
              </a:lnSpc>
              <a:spcBef>
                <a:spcPts val="105"/>
              </a:spcBef>
              <a:tabLst>
                <a:tab pos="775335" algn="l"/>
              </a:tabLst>
            </a:pPr>
            <a:r>
              <a:rPr sz="2000" spc="5" dirty="0">
                <a:latin typeface="Arial MT"/>
                <a:cs typeface="Arial MT"/>
              </a:rPr>
              <a:t>C</a:t>
            </a:r>
            <a:r>
              <a:rPr sz="2000" dirty="0">
                <a:latin typeface="Arial MT"/>
                <a:cs typeface="Arial MT"/>
              </a:rPr>
              <a:t>O</a:t>
            </a:r>
            <a:r>
              <a:rPr sz="1950" spc="22" baseline="-21367" dirty="0">
                <a:latin typeface="Arial MT"/>
                <a:cs typeface="Arial MT"/>
              </a:rPr>
              <a:t>2</a:t>
            </a:r>
            <a:r>
              <a:rPr sz="1950" baseline="-21367" dirty="0">
                <a:latin typeface="Arial MT"/>
                <a:cs typeface="Arial MT"/>
              </a:rPr>
              <a:t>	</a:t>
            </a:r>
            <a:r>
              <a:rPr sz="2000" spc="-145" dirty="0">
                <a:latin typeface="Arial MT"/>
                <a:cs typeface="Arial MT"/>
              </a:rPr>
              <a:t>1</a:t>
            </a:r>
            <a:r>
              <a:rPr sz="2000" dirty="0">
                <a:latin typeface="Arial MT"/>
                <a:cs typeface="Arial MT"/>
              </a:rPr>
              <a:t>1,2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R="31750" algn="r">
              <a:lnSpc>
                <a:spcPct val="100000"/>
              </a:lnSpc>
              <a:tabLst>
                <a:tab pos="914400" algn="l"/>
              </a:tabLst>
            </a:pPr>
            <a:r>
              <a:rPr sz="2000" spc="5" dirty="0">
                <a:latin typeface="Arial MT"/>
                <a:cs typeface="Arial MT"/>
              </a:rPr>
              <a:t>CO	</a:t>
            </a:r>
            <a:r>
              <a:rPr sz="2000" dirty="0">
                <a:latin typeface="Arial MT"/>
                <a:cs typeface="Arial MT"/>
              </a:rPr>
              <a:t>0,4</a:t>
            </a:r>
            <a:r>
              <a:rPr sz="2000" spc="-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R="31750" algn="r">
              <a:lnSpc>
                <a:spcPct val="100000"/>
              </a:lnSpc>
              <a:tabLst>
                <a:tab pos="914400" algn="l"/>
              </a:tabLst>
            </a:pP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	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R="31750" algn="r">
              <a:lnSpc>
                <a:spcPct val="100000"/>
              </a:lnSpc>
              <a:tabLst>
                <a:tab pos="914400" algn="l"/>
              </a:tabLst>
            </a:pPr>
            <a:r>
              <a:rPr sz="2000" spc="10" dirty="0">
                <a:latin typeface="Arial MT"/>
                <a:cs typeface="Arial MT"/>
              </a:rPr>
              <a:t>O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6,2</a:t>
            </a:r>
            <a:r>
              <a:rPr sz="2000" spc="-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R="30480" algn="r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82,2</a:t>
            </a:r>
            <a:r>
              <a:rPr sz="2000" spc="-11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495800" y="4229100"/>
            <a:ext cx="381000" cy="76200"/>
          </a:xfrm>
          <a:custGeom>
            <a:avLst/>
            <a:gdLst/>
            <a:ahLst/>
            <a:cxnLst/>
            <a:rect l="l" t="t" r="r" b="b"/>
            <a:pathLst>
              <a:path w="381000" h="76200">
                <a:moveTo>
                  <a:pt x="304800" y="0"/>
                </a:moveTo>
                <a:lnTo>
                  <a:pt x="304800" y="76200"/>
                </a:lnTo>
                <a:lnTo>
                  <a:pt x="368300" y="44450"/>
                </a:lnTo>
                <a:lnTo>
                  <a:pt x="317500" y="44450"/>
                </a:lnTo>
                <a:lnTo>
                  <a:pt x="317500" y="31750"/>
                </a:lnTo>
                <a:lnTo>
                  <a:pt x="368300" y="31750"/>
                </a:lnTo>
                <a:lnTo>
                  <a:pt x="304800" y="0"/>
                </a:lnTo>
                <a:close/>
              </a:path>
              <a:path w="381000" h="76200">
                <a:moveTo>
                  <a:pt x="3048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304800" y="44450"/>
                </a:lnTo>
                <a:lnTo>
                  <a:pt x="304800" y="31750"/>
                </a:lnTo>
                <a:close/>
              </a:path>
              <a:path w="381000" h="76200">
                <a:moveTo>
                  <a:pt x="368300" y="31750"/>
                </a:moveTo>
                <a:lnTo>
                  <a:pt x="317500" y="31750"/>
                </a:lnTo>
                <a:lnTo>
                  <a:pt x="317500" y="44450"/>
                </a:lnTo>
                <a:lnTo>
                  <a:pt x="368300" y="44450"/>
                </a:lnTo>
                <a:lnTo>
                  <a:pt x="381000" y="38100"/>
                </a:lnTo>
                <a:lnTo>
                  <a:pt x="3683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086865" y="3047804"/>
            <a:ext cx="146685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15" dirty="0"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26818" y="2907385"/>
            <a:ext cx="51879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00" spc="10" dirty="0">
                <a:latin typeface="Symbol"/>
                <a:cs typeface="Symbol"/>
              </a:rPr>
              <a:t></a:t>
            </a:r>
            <a:r>
              <a:rPr sz="2000" b="1" spc="10" dirty="0">
                <a:latin typeface="Arial"/>
                <a:cs typeface="Arial"/>
              </a:rPr>
              <a:t>H</a:t>
            </a:r>
            <a:r>
              <a:rPr sz="2100" spc="15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19604" y="4316984"/>
            <a:ext cx="1244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10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75932" y="4354939"/>
            <a:ext cx="18288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5" dirty="0">
                <a:latin typeface="Symbol"/>
                <a:cs typeface="Symbol"/>
              </a:rPr>
              <a:t>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08865" y="4418390"/>
            <a:ext cx="5543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b="1" spc="-15" baseline="13888" dirty="0">
                <a:latin typeface="Arial"/>
                <a:cs typeface="Arial"/>
              </a:rPr>
              <a:t>H</a:t>
            </a:r>
            <a:r>
              <a:rPr sz="1400" b="1" spc="-10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623429" y="4201414"/>
            <a:ext cx="211328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Produk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1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bar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298K: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64220" y="4811395"/>
            <a:ext cx="1837689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826135" algn="l"/>
              </a:tabLst>
            </a:pPr>
            <a:r>
              <a:rPr sz="2000" spc="5" dirty="0">
                <a:latin typeface="Arial MT"/>
                <a:cs typeface="Arial MT"/>
              </a:rPr>
              <a:t>C</a:t>
            </a:r>
            <a:r>
              <a:rPr sz="2000" dirty="0">
                <a:latin typeface="Arial MT"/>
                <a:cs typeface="Arial MT"/>
              </a:rPr>
              <a:t>O</a:t>
            </a:r>
            <a:r>
              <a:rPr sz="1950" spc="22" baseline="-21367" dirty="0">
                <a:latin typeface="Arial MT"/>
                <a:cs typeface="Arial MT"/>
              </a:rPr>
              <a:t>2</a:t>
            </a:r>
            <a:r>
              <a:rPr sz="1950" baseline="-21367" dirty="0">
                <a:latin typeface="Arial MT"/>
                <a:cs typeface="Arial MT"/>
              </a:rPr>
              <a:t>	</a:t>
            </a:r>
            <a:r>
              <a:rPr sz="2000" spc="-145" dirty="0">
                <a:latin typeface="Arial MT"/>
                <a:cs typeface="Arial MT"/>
              </a:rPr>
              <a:t>1</a:t>
            </a:r>
            <a:r>
              <a:rPr sz="2000" dirty="0">
                <a:latin typeface="Arial MT"/>
                <a:cs typeface="Arial MT"/>
              </a:rPr>
              <a:t>1,2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tabLst>
                <a:tab pos="964565" algn="l"/>
              </a:tabLst>
            </a:pPr>
            <a:r>
              <a:rPr sz="2000" spc="5" dirty="0">
                <a:latin typeface="Arial MT"/>
                <a:cs typeface="Arial MT"/>
              </a:rPr>
              <a:t>CO	</a:t>
            </a:r>
            <a:r>
              <a:rPr sz="2000" dirty="0">
                <a:latin typeface="Arial MT"/>
                <a:cs typeface="Arial MT"/>
              </a:rPr>
              <a:t>0,4</a:t>
            </a:r>
            <a:r>
              <a:rPr sz="2000" spc="-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tabLst>
                <a:tab pos="964565" algn="l"/>
              </a:tabLst>
            </a:pP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	</a:t>
            </a:r>
            <a:r>
              <a:rPr sz="2000" dirty="0">
                <a:latin typeface="Arial MT"/>
                <a:cs typeface="Arial MT"/>
              </a:rPr>
              <a:t>8,5</a:t>
            </a:r>
            <a:r>
              <a:rPr sz="2000" spc="-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tabLst>
                <a:tab pos="964565" algn="l"/>
              </a:tabLst>
            </a:pPr>
            <a:r>
              <a:rPr sz="2000" spc="5" dirty="0">
                <a:latin typeface="Arial MT"/>
                <a:cs typeface="Arial MT"/>
              </a:rPr>
              <a:t>O</a:t>
            </a:r>
            <a:r>
              <a:rPr sz="1950" spc="7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6,2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  <a:tabLst>
                <a:tab pos="826135" algn="l"/>
              </a:tabLst>
            </a:pPr>
            <a:r>
              <a:rPr sz="2000" spc="10" dirty="0">
                <a:latin typeface="Arial MT"/>
                <a:cs typeface="Arial MT"/>
              </a:rPr>
              <a:t>N</a:t>
            </a:r>
            <a:r>
              <a:rPr sz="1950" spc="15" baseline="-21367" dirty="0">
                <a:latin typeface="Arial MT"/>
                <a:cs typeface="Arial MT"/>
              </a:rPr>
              <a:t>2	</a:t>
            </a:r>
            <a:r>
              <a:rPr sz="2000" dirty="0">
                <a:latin typeface="Arial MT"/>
                <a:cs typeface="Arial MT"/>
              </a:rPr>
              <a:t>82,2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61461" y="745507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419" y="0"/>
                </a:lnTo>
              </a:path>
            </a:pathLst>
          </a:custGeom>
          <a:ln w="6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14217" y="745507"/>
            <a:ext cx="621665" cy="0"/>
          </a:xfrm>
          <a:custGeom>
            <a:avLst/>
            <a:gdLst/>
            <a:ahLst/>
            <a:cxnLst/>
            <a:rect l="l" t="t" r="r" b="b"/>
            <a:pathLst>
              <a:path w="621664">
                <a:moveTo>
                  <a:pt x="0" y="0"/>
                </a:moveTo>
                <a:lnTo>
                  <a:pt x="621290" y="0"/>
                </a:lnTo>
              </a:path>
            </a:pathLst>
          </a:custGeom>
          <a:ln w="6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155154" y="699355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55154" y="862139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2367" y="862139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88299" y="369933"/>
            <a:ext cx="1352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50499" y="871846"/>
            <a:ext cx="1352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78917" y="699355"/>
            <a:ext cx="33337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baseline="-23809" dirty="0">
                <a:latin typeface="Arial"/>
                <a:cs typeface="Arial"/>
              </a:rPr>
              <a:t>i</a:t>
            </a:r>
            <a:r>
              <a:rPr sz="2100" b="1" spc="585" baseline="-23809" dirty="0">
                <a:latin typeface="Arial"/>
                <a:cs typeface="Arial"/>
              </a:rPr>
              <a:t> </a:t>
            </a:r>
            <a:r>
              <a:rPr sz="2000" spc="5" dirty="0">
                <a:latin typeface="Symbol"/>
                <a:cs typeface="Symbol"/>
              </a:rPr>
              <a:t>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48024" y="476343"/>
            <a:ext cx="7556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30682" y="849838"/>
            <a:ext cx="7556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65088" y="871846"/>
            <a:ext cx="1352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14445" y="685253"/>
            <a:ext cx="89535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32485" algn="l"/>
              </a:tabLst>
            </a:pPr>
            <a:r>
              <a:rPr sz="1400" b="1" spc="5" dirty="0">
                <a:latin typeface="Arial"/>
                <a:cs typeface="Arial"/>
              </a:rPr>
              <a:t>P	</a:t>
            </a: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49819" y="967345"/>
            <a:ext cx="9715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64409" y="967345"/>
            <a:ext cx="9715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11325" y="545013"/>
            <a:ext cx="73469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-254" baseline="45634" dirty="0">
                <a:latin typeface="Arial"/>
                <a:cs typeface="Arial"/>
              </a:rPr>
              <a:t>P</a:t>
            </a:r>
            <a:r>
              <a:rPr sz="1500" b="1" baseline="44444" dirty="0">
                <a:latin typeface="Arial"/>
                <a:cs typeface="Arial"/>
              </a:rPr>
              <a:t>i </a:t>
            </a:r>
            <a:r>
              <a:rPr sz="1500" b="1" spc="165" baseline="44444" dirty="0">
                <a:latin typeface="Arial"/>
                <a:cs typeface="Arial"/>
              </a:rPr>
              <a:t> </a:t>
            </a:r>
            <a:r>
              <a:rPr sz="3000" spc="7" baseline="16666" dirty="0">
                <a:latin typeface="Symbol"/>
                <a:cs typeface="Symbol"/>
              </a:rPr>
              <a:t></a:t>
            </a:r>
            <a:r>
              <a:rPr sz="3000" spc="-419" baseline="16666" dirty="0">
                <a:latin typeface="Times New Roman"/>
                <a:cs typeface="Times New Roman"/>
              </a:rPr>
              <a:t> </a:t>
            </a:r>
            <a:r>
              <a:rPr sz="2000" b="1" spc="5" dirty="0">
                <a:latin typeface="Arial"/>
                <a:cs typeface="Arial"/>
              </a:rPr>
              <a:t>dT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10686" y="736440"/>
            <a:ext cx="2108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36967" y="307167"/>
            <a:ext cx="96774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</a:t>
            </a:r>
            <a:r>
              <a:rPr sz="2000" spc="-240" dirty="0">
                <a:latin typeface="Times New Roman"/>
                <a:cs typeface="Times New Roman"/>
              </a:rPr>
              <a:t> </a:t>
            </a:r>
            <a:r>
              <a:rPr sz="3000" b="1" spc="15" baseline="-6944" dirty="0">
                <a:latin typeface="Arial"/>
                <a:cs typeface="Arial"/>
              </a:rPr>
              <a:t>n</a:t>
            </a:r>
            <a:r>
              <a:rPr sz="3000" b="1" spc="345" baseline="-6944" dirty="0">
                <a:latin typeface="Arial"/>
                <a:cs typeface="Arial"/>
              </a:rPr>
              <a:t> </a:t>
            </a:r>
            <a:r>
              <a:rPr sz="3000" b="1" spc="120" baseline="-6944" dirty="0">
                <a:latin typeface="Arial"/>
                <a:cs typeface="Arial"/>
              </a:rPr>
              <a:t>C</a:t>
            </a:r>
            <a:r>
              <a:rPr sz="2100" spc="7" baseline="25793" dirty="0">
                <a:latin typeface="Symbol"/>
                <a:cs typeface="Symbol"/>
              </a:rPr>
              <a:t></a:t>
            </a:r>
            <a:r>
              <a:rPr sz="2100" baseline="25793" dirty="0">
                <a:latin typeface="Times New Roman"/>
                <a:cs typeface="Times New Roman"/>
              </a:rPr>
              <a:t>  </a:t>
            </a:r>
            <a:r>
              <a:rPr sz="2100" spc="-262" baseline="25793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33748" y="736440"/>
            <a:ext cx="2108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b="1" spc="1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77488" y="221859"/>
            <a:ext cx="5156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00" b="1" spc="7" baseline="-21825" dirty="0">
                <a:latin typeface="Arial"/>
                <a:cs typeface="Arial"/>
              </a:rPr>
              <a:t>T</a:t>
            </a:r>
            <a:r>
              <a:rPr sz="2100" b="1" spc="-150" baseline="-21825" dirty="0">
                <a:latin typeface="Arial"/>
                <a:cs typeface="Arial"/>
              </a:rPr>
              <a:t> </a:t>
            </a:r>
            <a:r>
              <a:rPr sz="3000" b="1" spc="120" baseline="-25000" dirty="0">
                <a:latin typeface="Arial"/>
                <a:cs typeface="Arial"/>
              </a:rPr>
              <a:t>C</a:t>
            </a:r>
            <a:r>
              <a:rPr sz="1400" spc="5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040110" y="519570"/>
            <a:ext cx="3484879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339850" algn="l"/>
                <a:tab pos="1907539" algn="l"/>
              </a:tabLst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7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  </a:t>
            </a:r>
            <a:r>
              <a:rPr sz="2100" spc="-225" baseline="35714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3300" spc="292" baseline="-5050" dirty="0">
                <a:latin typeface="Symbol"/>
                <a:cs typeface="Symbol"/>
              </a:rPr>
              <a:t></a:t>
            </a:r>
            <a:r>
              <a:rPr sz="2000" b="1" spc="10" dirty="0">
                <a:latin typeface="Arial"/>
                <a:cs typeface="Arial"/>
              </a:rPr>
              <a:t>n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15" dirty="0">
                <a:latin typeface="Arial"/>
                <a:cs typeface="Arial"/>
              </a:rPr>
              <a:t>R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baseline="-8838" dirty="0">
                <a:latin typeface="Times New Roman"/>
                <a:cs typeface="Times New Roman"/>
              </a:rPr>
              <a:t>	</a:t>
            </a:r>
            <a:r>
              <a:rPr sz="2100" b="1" spc="-254" baseline="45634" dirty="0">
                <a:latin typeface="Arial"/>
                <a:cs typeface="Arial"/>
              </a:rPr>
              <a:t>P</a:t>
            </a:r>
            <a:r>
              <a:rPr sz="1500" b="1" baseline="44444" dirty="0">
                <a:latin typeface="Arial"/>
                <a:cs typeface="Arial"/>
              </a:rPr>
              <a:t>i </a:t>
            </a:r>
            <a:r>
              <a:rPr sz="1500" b="1" spc="202" baseline="44444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0" dirty="0">
                <a:latin typeface="Arial"/>
                <a:cs typeface="Arial"/>
              </a:rPr>
              <a:t>T</a:t>
            </a:r>
            <a:r>
              <a:rPr sz="2000" b="1" spc="55" dirty="0">
                <a:latin typeface="Arial"/>
                <a:cs typeface="Arial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R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254" baseline="-8838" dirty="0">
                <a:latin typeface="Times New Roman"/>
                <a:cs typeface="Times New Roman"/>
              </a:rPr>
              <a:t> </a:t>
            </a:r>
            <a:r>
              <a:rPr sz="3300" spc="390" baseline="-5050" dirty="0">
                <a:latin typeface="Symbol"/>
                <a:cs typeface="Symbol"/>
              </a:rPr>
              <a:t></a:t>
            </a:r>
            <a:r>
              <a:rPr sz="3000" spc="7" baseline="16666" dirty="0">
                <a:latin typeface="Symbol"/>
                <a:cs typeface="Symbol"/>
              </a:rPr>
              <a:t></a:t>
            </a:r>
            <a:endParaRPr sz="3000" baseline="16666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35871" y="1583837"/>
            <a:ext cx="9525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300" spc="-595" dirty="0">
                <a:latin typeface="Symbol"/>
                <a:cs typeface="Symbol"/>
              </a:rPr>
              <a:t></a:t>
            </a:r>
            <a:endParaRPr sz="3300">
              <a:latin typeface="Symbol"/>
              <a:cs typeface="Symbo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623281" y="1955926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>
                <a:moveTo>
                  <a:pt x="0" y="0"/>
                </a:moveTo>
                <a:lnTo>
                  <a:pt x="163854" y="0"/>
                </a:lnTo>
              </a:path>
            </a:pathLst>
          </a:custGeom>
          <a:ln w="60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042141" y="1955926"/>
            <a:ext cx="267335" cy="0"/>
          </a:xfrm>
          <a:custGeom>
            <a:avLst/>
            <a:gdLst/>
            <a:ahLst/>
            <a:cxnLst/>
            <a:rect l="l" t="t" r="r" b="b"/>
            <a:pathLst>
              <a:path w="267334">
                <a:moveTo>
                  <a:pt x="0" y="0"/>
                </a:moveTo>
                <a:lnTo>
                  <a:pt x="266941" y="0"/>
                </a:lnTo>
              </a:path>
            </a:pathLst>
          </a:custGeom>
          <a:ln w="60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0403851" y="1999599"/>
            <a:ext cx="169545" cy="5524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2065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</a:t>
            </a:r>
            <a:endParaRPr sz="1900">
              <a:latin typeface="Symbol"/>
              <a:cs typeface="Symbol"/>
            </a:endParaRPr>
          </a:p>
          <a:p>
            <a:pPr marL="38100">
              <a:lnSpc>
                <a:spcPts val="2065"/>
              </a:lnSpc>
            </a:pPr>
            <a:r>
              <a:rPr sz="1900" spc="-365" dirty="0">
                <a:latin typeface="Symbol"/>
                <a:cs typeface="Symbol"/>
              </a:rPr>
              <a:t></a:t>
            </a:r>
            <a:r>
              <a:rPr sz="2850" spc="-547" baseline="-17543" dirty="0">
                <a:latin typeface="Symbol"/>
                <a:cs typeface="Symbol"/>
              </a:rPr>
              <a:t></a:t>
            </a:r>
            <a:endParaRPr sz="2850" baseline="-17543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429251" y="1292781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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327128" y="1848061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478316" y="1756901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478316" y="2002763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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834118" y="1764663"/>
            <a:ext cx="71437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05459" algn="l"/>
              </a:tabLst>
            </a:pPr>
            <a:r>
              <a:rPr sz="1900" spc="5" dirty="0">
                <a:latin typeface="Symbol"/>
                <a:cs typeface="Symbol"/>
              </a:rPr>
              <a:t></a:t>
            </a:r>
            <a:r>
              <a:rPr sz="1900" spc="5" dirty="0">
                <a:latin typeface="Times New Roman"/>
                <a:cs typeface="Times New Roman"/>
              </a:rPr>
              <a:t>	</a:t>
            </a:r>
            <a:r>
              <a:rPr sz="2850" spc="104" baseline="1461" dirty="0">
                <a:latin typeface="Symbol"/>
                <a:cs typeface="Symbol"/>
              </a:rPr>
              <a:t></a:t>
            </a:r>
            <a:r>
              <a:rPr sz="1900" spc="5" dirty="0">
                <a:latin typeface="Symbol"/>
                <a:cs typeface="Symbol"/>
              </a:rPr>
              <a:t>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357505" y="1784793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509055" y="1630090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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509055" y="1763399"/>
            <a:ext cx="34480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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170146" y="2007083"/>
            <a:ext cx="27622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b="1" spc="20" dirty="0">
                <a:latin typeface="Arial"/>
                <a:cs typeface="Arial"/>
              </a:rPr>
              <a:t>0</a:t>
            </a:r>
            <a:r>
              <a:rPr sz="1300" b="1" spc="45" dirty="0">
                <a:latin typeface="Arial"/>
                <a:cs typeface="Arial"/>
              </a:rPr>
              <a:t> </a:t>
            </a:r>
            <a:r>
              <a:rPr sz="2850" spc="7" baseline="1461" dirty="0">
                <a:latin typeface="Symbol"/>
                <a:cs typeface="Symbol"/>
              </a:rPr>
              <a:t></a:t>
            </a:r>
            <a:endParaRPr sz="2850" baseline="1461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509055" y="1981779"/>
            <a:ext cx="27178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7" baseline="1461" dirty="0">
                <a:latin typeface="Symbol"/>
                <a:cs typeface="Symbol"/>
              </a:rPr>
              <a:t></a:t>
            </a:r>
            <a:r>
              <a:rPr sz="2850" spc="390" baseline="1461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Arial"/>
                <a:cs typeface="Arial"/>
              </a:rPr>
              <a:t>i</a:t>
            </a:r>
            <a:endParaRPr sz="13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333492" y="1304861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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995110" y="1304861"/>
            <a:ext cx="227330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166620" algn="l"/>
              </a:tabLst>
            </a:pPr>
            <a:r>
              <a:rPr sz="2850" spc="7" baseline="2923" dirty="0">
                <a:latin typeface="Symbol"/>
                <a:cs typeface="Symbol"/>
              </a:rPr>
              <a:t></a:t>
            </a:r>
            <a:r>
              <a:rPr sz="2850" spc="7" baseline="2923" dirty="0">
                <a:latin typeface="Times New Roman"/>
                <a:cs typeface="Times New Roman"/>
              </a:rPr>
              <a:t>	</a:t>
            </a:r>
            <a:r>
              <a:rPr sz="1900" spc="5" dirty="0">
                <a:latin typeface="Symbol"/>
                <a:cs typeface="Symbol"/>
              </a:rPr>
              <a:t>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964890" y="1784793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964890" y="1974872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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964890" y="1630090"/>
            <a:ext cx="1187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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69710" y="1528583"/>
            <a:ext cx="26479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900" spc="10" dirty="0">
                <a:latin typeface="Symbol"/>
                <a:cs typeface="Symbol"/>
              </a:rPr>
              <a:t></a:t>
            </a:r>
            <a:r>
              <a:rPr sz="2850" spc="15" baseline="-23391" dirty="0">
                <a:latin typeface="Symbol"/>
                <a:cs typeface="Symbol"/>
              </a:rPr>
              <a:t></a:t>
            </a:r>
            <a:endParaRPr sz="2850" baseline="-23391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333492" y="1438459"/>
            <a:ext cx="34480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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149489" y="1438459"/>
            <a:ext cx="34480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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089769" y="1763399"/>
            <a:ext cx="34480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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996278" y="1897864"/>
            <a:ext cx="339725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78765" algn="l"/>
              </a:tabLst>
            </a:pPr>
            <a:r>
              <a:rPr sz="1300" b="1" spc="10" dirty="0">
                <a:latin typeface="Arial"/>
                <a:cs typeface="Arial"/>
              </a:rPr>
              <a:t>i	i</a:t>
            </a:r>
            <a:endParaRPr sz="13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055712" y="1897864"/>
            <a:ext cx="1206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557758" y="1728782"/>
            <a:ext cx="648335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540385" algn="l"/>
              </a:tabLst>
            </a:pPr>
            <a:r>
              <a:rPr sz="1300" b="1" spc="20" dirty="0">
                <a:latin typeface="Arial"/>
                <a:cs typeface="Arial"/>
              </a:rPr>
              <a:t>3	3</a:t>
            </a:r>
            <a:endParaRPr sz="13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069490" y="1459853"/>
            <a:ext cx="26479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950" b="1" spc="15" baseline="-12820" dirty="0">
                <a:latin typeface="Arial"/>
                <a:cs typeface="Arial"/>
              </a:rPr>
              <a:t>i</a:t>
            </a:r>
            <a:r>
              <a:rPr sz="1950" b="1" spc="-67" baseline="-12820" dirty="0">
                <a:latin typeface="Arial"/>
                <a:cs typeface="Arial"/>
              </a:rPr>
              <a:t> </a:t>
            </a: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820715" y="1572923"/>
            <a:ext cx="73025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10" dirty="0">
                <a:latin typeface="Arial"/>
                <a:cs typeface="Arial"/>
              </a:rPr>
              <a:t>i</a:t>
            </a:r>
            <a:endParaRPr sz="13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864234" y="1897864"/>
            <a:ext cx="1206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878254" y="1459853"/>
            <a:ext cx="26479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950" b="1" spc="15" baseline="-12820" dirty="0">
                <a:latin typeface="Arial"/>
                <a:cs typeface="Arial"/>
              </a:rPr>
              <a:t>i</a:t>
            </a:r>
            <a:r>
              <a:rPr sz="1950" b="1" spc="-67" baseline="-12820" dirty="0">
                <a:latin typeface="Arial"/>
                <a:cs typeface="Arial"/>
              </a:rPr>
              <a:t> </a:t>
            </a:r>
            <a:r>
              <a:rPr sz="1900" spc="5" dirty="0">
                <a:latin typeface="Symbol"/>
                <a:cs typeface="Symbol"/>
              </a:rPr>
              <a:t>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637073" y="1572923"/>
            <a:ext cx="73025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10" dirty="0">
                <a:latin typeface="Arial"/>
                <a:cs typeface="Arial"/>
              </a:rPr>
              <a:t>i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698196" y="1897864"/>
            <a:ext cx="1206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b="1" spc="20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969710" y="1981779"/>
            <a:ext cx="417195" cy="5702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2135"/>
              </a:lnSpc>
              <a:spcBef>
                <a:spcPts val="110"/>
              </a:spcBef>
            </a:pPr>
            <a:r>
              <a:rPr sz="2850" spc="15" baseline="-4385" dirty="0">
                <a:latin typeface="Symbol"/>
                <a:cs typeface="Symbol"/>
              </a:rPr>
              <a:t></a:t>
            </a:r>
            <a:r>
              <a:rPr sz="2850" spc="15" baseline="1461" dirty="0">
                <a:latin typeface="Symbol"/>
                <a:cs typeface="Symbol"/>
              </a:rPr>
              <a:t></a:t>
            </a:r>
            <a:r>
              <a:rPr sz="2850" spc="419" baseline="1461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Arial"/>
                <a:cs typeface="Arial"/>
              </a:rPr>
              <a:t>i</a:t>
            </a:r>
            <a:endParaRPr sz="1300">
              <a:latin typeface="Arial"/>
              <a:cs typeface="Arial"/>
            </a:endParaRPr>
          </a:p>
          <a:p>
            <a:pPr marL="38100">
              <a:lnSpc>
                <a:spcPts val="2135"/>
              </a:lnSpc>
            </a:pPr>
            <a:r>
              <a:rPr sz="1900" spc="-365" dirty="0">
                <a:latin typeface="Symbol"/>
                <a:cs typeface="Symbol"/>
              </a:rPr>
              <a:t></a:t>
            </a:r>
            <a:r>
              <a:rPr sz="2850" spc="-547" baseline="-17543" dirty="0">
                <a:latin typeface="Symbol"/>
                <a:cs typeface="Symbol"/>
              </a:rPr>
              <a:t></a:t>
            </a:r>
            <a:endParaRPr sz="2850" baseline="-17543">
              <a:latin typeface="Symbol"/>
              <a:cs typeface="Symbo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577282" y="1897864"/>
            <a:ext cx="36576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05435" algn="l"/>
              </a:tabLst>
            </a:pPr>
            <a:r>
              <a:rPr sz="1300" b="1" spc="10" dirty="0">
                <a:latin typeface="Arial"/>
                <a:cs typeface="Arial"/>
              </a:rPr>
              <a:t>i	i</a:t>
            </a:r>
            <a:endParaRPr sz="13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327349" y="1587567"/>
            <a:ext cx="115697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16559" algn="l"/>
                <a:tab pos="904240" algn="l"/>
              </a:tabLst>
            </a:pPr>
            <a:r>
              <a:rPr sz="3300" spc="-600" dirty="0">
                <a:latin typeface="Symbol"/>
                <a:cs typeface="Symbol"/>
              </a:rPr>
              <a:t>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1900" spc="5" dirty="0">
                <a:latin typeface="Symbol"/>
                <a:cs typeface="Symbol"/>
              </a:rPr>
              <a:t>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3300" spc="-270" dirty="0">
                <a:latin typeface="Symbol"/>
                <a:cs typeface="Symbol"/>
              </a:rPr>
              <a:t></a:t>
            </a:r>
            <a:r>
              <a:rPr sz="1900" spc="5" dirty="0">
                <a:latin typeface="Symbol"/>
                <a:cs typeface="Symbol"/>
              </a:rPr>
              <a:t>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649425" y="1439722"/>
            <a:ext cx="68453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900" b="1" spc="5" dirty="0">
                <a:latin typeface="Arial"/>
                <a:cs typeface="Arial"/>
              </a:rPr>
              <a:t>n</a:t>
            </a:r>
            <a:r>
              <a:rPr sz="1900" b="1" spc="180" dirty="0">
                <a:latin typeface="Arial"/>
                <a:cs typeface="Arial"/>
              </a:rPr>
              <a:t> </a:t>
            </a:r>
            <a:r>
              <a:rPr sz="1900" b="1" spc="10" dirty="0">
                <a:latin typeface="Arial"/>
                <a:cs typeface="Arial"/>
              </a:rPr>
              <a:t>C</a:t>
            </a:r>
            <a:r>
              <a:rPr sz="1900" b="1" spc="180" dirty="0">
                <a:latin typeface="Arial"/>
                <a:cs typeface="Arial"/>
              </a:rPr>
              <a:t> </a:t>
            </a:r>
            <a:r>
              <a:rPr sz="2850" spc="7" baseline="30701" dirty="0">
                <a:latin typeface="Symbol"/>
                <a:cs typeface="Symbol"/>
              </a:rPr>
              <a:t></a:t>
            </a:r>
            <a:endParaRPr sz="2850" baseline="30701">
              <a:latin typeface="Symbol"/>
              <a:cs typeface="Symbo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200135" y="1587567"/>
            <a:ext cx="109220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2425" algn="l"/>
                <a:tab pos="840105" algn="l"/>
              </a:tabLst>
            </a:pPr>
            <a:r>
              <a:rPr sz="1900" b="1" spc="5" dirty="0">
                <a:latin typeface="Arial"/>
                <a:cs typeface="Arial"/>
              </a:rPr>
              <a:t>T	</a:t>
            </a:r>
            <a:r>
              <a:rPr sz="1900" spc="5" dirty="0">
                <a:latin typeface="Symbol"/>
                <a:cs typeface="Symbol"/>
              </a:rPr>
              <a:t>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3300" spc="-275" dirty="0">
                <a:latin typeface="Symbol"/>
                <a:cs typeface="Symbol"/>
              </a:rPr>
              <a:t></a:t>
            </a:r>
            <a:r>
              <a:rPr sz="1900" spc="5" dirty="0">
                <a:latin typeface="Symbol"/>
                <a:cs typeface="Symbol"/>
              </a:rPr>
              <a:t>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149489" y="1656826"/>
            <a:ext cx="3159125" cy="6070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"/>
              </a:spcBef>
              <a:tabLst>
                <a:tab pos="848360" algn="l"/>
                <a:tab pos="1216660" algn="l"/>
                <a:tab pos="1744345" algn="l"/>
                <a:tab pos="2183765" algn="l"/>
                <a:tab pos="3039745" algn="l"/>
              </a:tabLst>
            </a:pPr>
            <a:r>
              <a:rPr sz="2850" u="sng" spc="7" baseline="146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850" u="sng" spc="532" baseline="146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00" b="1" u="sng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	</a:t>
            </a:r>
            <a:r>
              <a:rPr sz="2850" u="sng" spc="7" baseline="146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r>
              <a:rPr sz="2850" spc="7" baseline="1461" dirty="0">
                <a:latin typeface="Times New Roman"/>
                <a:cs typeface="Times New Roman"/>
              </a:rPr>
              <a:t>	</a:t>
            </a:r>
            <a:r>
              <a:rPr sz="1300" b="1" spc="20" dirty="0">
                <a:latin typeface="Arial"/>
                <a:cs typeface="Arial"/>
              </a:rPr>
              <a:t>2	2	</a:t>
            </a:r>
            <a:r>
              <a:rPr sz="2850" u="sng" spc="7" baseline="146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850" u="sng" spc="525" baseline="146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00" b="1" u="sng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	</a:t>
            </a:r>
            <a:r>
              <a:rPr sz="2850" u="sng" spc="7" baseline="146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endParaRPr sz="2850" baseline="1461">
              <a:latin typeface="Symbol"/>
              <a:cs typeface="Symbol"/>
            </a:endParaRPr>
          </a:p>
          <a:p>
            <a:pPr algn="ctr">
              <a:lnSpc>
                <a:spcPct val="100000"/>
              </a:lnSpc>
              <a:tabLst>
                <a:tab pos="2187575" algn="l"/>
              </a:tabLst>
            </a:pPr>
            <a:r>
              <a:rPr sz="1900" b="1" spc="5" dirty="0">
                <a:latin typeface="Arial"/>
                <a:cs typeface="Arial"/>
              </a:rPr>
              <a:t>2	3</a:t>
            </a:r>
            <a:endParaRPr sz="19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465422" y="1439722"/>
            <a:ext cx="67754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900" b="1" spc="5" dirty="0">
                <a:latin typeface="Arial"/>
                <a:cs typeface="Arial"/>
              </a:rPr>
              <a:t>n</a:t>
            </a:r>
            <a:r>
              <a:rPr sz="1900" b="1" spc="120" dirty="0">
                <a:latin typeface="Arial"/>
                <a:cs typeface="Arial"/>
              </a:rPr>
              <a:t> </a:t>
            </a:r>
            <a:r>
              <a:rPr sz="1900" b="1" spc="10" dirty="0">
                <a:latin typeface="Arial"/>
                <a:cs typeface="Arial"/>
              </a:rPr>
              <a:t>B</a:t>
            </a:r>
            <a:r>
              <a:rPr sz="1900" b="1" spc="180" dirty="0">
                <a:latin typeface="Arial"/>
                <a:cs typeface="Arial"/>
              </a:rPr>
              <a:t> </a:t>
            </a:r>
            <a:r>
              <a:rPr sz="2850" spc="7" baseline="30701" dirty="0">
                <a:latin typeface="Symbol"/>
                <a:cs typeface="Symbol"/>
              </a:rPr>
              <a:t></a:t>
            </a:r>
            <a:endParaRPr sz="2850" baseline="30701">
              <a:latin typeface="Symbol"/>
              <a:cs typeface="Symbo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167568" y="1693309"/>
            <a:ext cx="94170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spc="-75" dirty="0">
                <a:latin typeface="Arial"/>
                <a:cs typeface="Arial"/>
              </a:rPr>
              <a:t> </a:t>
            </a:r>
            <a:r>
              <a:rPr sz="1900" spc="5" dirty="0">
                <a:latin typeface="Symbol"/>
                <a:cs typeface="Symbol"/>
              </a:rPr>
              <a:t>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b="1" spc="5" dirty="0">
                <a:latin typeface="Arial"/>
                <a:cs typeface="Arial"/>
              </a:rPr>
              <a:t>T</a:t>
            </a:r>
            <a:r>
              <a:rPr sz="1900" b="1" dirty="0">
                <a:latin typeface="Arial"/>
                <a:cs typeface="Arial"/>
              </a:rPr>
              <a:t> </a:t>
            </a:r>
            <a:r>
              <a:rPr sz="1900" b="1" spc="-105" dirty="0">
                <a:latin typeface="Arial"/>
                <a:cs typeface="Arial"/>
              </a:rPr>
              <a:t> </a:t>
            </a:r>
            <a:r>
              <a:rPr sz="3675" spc="-262" baseline="1133" dirty="0">
                <a:latin typeface="Symbol"/>
                <a:cs typeface="Symbol"/>
              </a:rPr>
              <a:t></a:t>
            </a:r>
            <a:r>
              <a:rPr sz="3675" spc="-494" baseline="1133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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431091" y="1693309"/>
            <a:ext cx="76454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69290" algn="l"/>
              </a:tabLst>
            </a:pPr>
            <a:r>
              <a:rPr sz="1900" b="1" spc="5" dirty="0">
                <a:latin typeface="Arial"/>
                <a:cs typeface="Arial"/>
              </a:rPr>
              <a:t>n </a:t>
            </a:r>
            <a:r>
              <a:rPr sz="1900" b="1" spc="-215" dirty="0">
                <a:latin typeface="Arial"/>
                <a:cs typeface="Arial"/>
              </a:rPr>
              <a:t> </a:t>
            </a:r>
            <a:r>
              <a:rPr sz="1900" b="1" spc="10" dirty="0">
                <a:latin typeface="Arial"/>
                <a:cs typeface="Arial"/>
              </a:rPr>
              <a:t>A</a:t>
            </a:r>
            <a:r>
              <a:rPr sz="1900" b="1" dirty="0">
                <a:latin typeface="Arial"/>
                <a:cs typeface="Arial"/>
              </a:rPr>
              <a:t>	</a:t>
            </a:r>
            <a:r>
              <a:rPr sz="3675" spc="-262" baseline="1133" dirty="0">
                <a:latin typeface="Symbol"/>
                <a:cs typeface="Symbol"/>
              </a:rPr>
              <a:t></a:t>
            </a:r>
            <a:endParaRPr sz="3675" baseline="1133">
              <a:latin typeface="Symbol"/>
              <a:cs typeface="Symbo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607764" y="1764663"/>
            <a:ext cx="50609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5" dirty="0">
                <a:latin typeface="Symbol"/>
                <a:cs typeface="Symbol"/>
              </a:rPr>
              <a:t></a:t>
            </a:r>
            <a:r>
              <a:rPr sz="1900" spc="-70" dirty="0">
                <a:latin typeface="Times New Roman"/>
                <a:cs typeface="Times New Roman"/>
              </a:rPr>
              <a:t> </a:t>
            </a:r>
            <a:r>
              <a:rPr sz="1900" b="1" spc="70" dirty="0">
                <a:latin typeface="Arial"/>
                <a:cs typeface="Arial"/>
              </a:rPr>
              <a:t>R</a:t>
            </a:r>
            <a:r>
              <a:rPr sz="1900" spc="70" dirty="0">
                <a:latin typeface="Symbol"/>
                <a:cs typeface="Symbol"/>
              </a:rPr>
              <a:t>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0033782" y="1946691"/>
            <a:ext cx="17399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b="1" spc="5" dirty="0">
                <a:latin typeface="Arial"/>
                <a:cs typeface="Arial"/>
              </a:rPr>
              <a:t>T</a:t>
            </a:r>
            <a:endParaRPr sz="19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9332105" y="1848061"/>
            <a:ext cx="48260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850" spc="330" baseline="-29239" dirty="0">
                <a:latin typeface="Symbol"/>
                <a:cs typeface="Symbol"/>
              </a:rPr>
              <a:t></a:t>
            </a:r>
            <a:r>
              <a:rPr sz="1900" spc="5" dirty="0">
                <a:latin typeface="Symbol"/>
                <a:cs typeface="Symbol"/>
              </a:rPr>
              <a:t></a:t>
            </a:r>
            <a:r>
              <a:rPr sz="1900" spc="-135" dirty="0">
                <a:latin typeface="Times New Roman"/>
                <a:cs typeface="Times New Roman"/>
              </a:rPr>
              <a:t> </a:t>
            </a:r>
            <a:r>
              <a:rPr sz="2850" b="1" spc="7" baseline="-23391" dirty="0">
                <a:latin typeface="Arial"/>
                <a:cs typeface="Arial"/>
              </a:rPr>
              <a:t>T</a:t>
            </a:r>
            <a:endParaRPr sz="2850" baseline="-23391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9332105" y="1611403"/>
            <a:ext cx="125412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786765" algn="l"/>
              </a:tabLst>
            </a:pPr>
            <a:r>
              <a:rPr sz="2850" spc="165" baseline="-4385" dirty="0">
                <a:latin typeface="Symbol"/>
                <a:cs typeface="Symbol"/>
              </a:rPr>
              <a:t></a:t>
            </a:r>
            <a:r>
              <a:rPr sz="2850" spc="165" baseline="1461" dirty="0">
                <a:latin typeface="Symbol"/>
                <a:cs typeface="Symbol"/>
              </a:rPr>
              <a:t></a:t>
            </a:r>
            <a:r>
              <a:rPr sz="2850" spc="44" baseline="1461" dirty="0">
                <a:latin typeface="Times New Roman"/>
                <a:cs typeface="Times New Roman"/>
              </a:rPr>
              <a:t> </a:t>
            </a:r>
            <a:r>
              <a:rPr sz="1900" b="1" spc="5" dirty="0">
                <a:latin typeface="Arial"/>
                <a:cs typeface="Arial"/>
              </a:rPr>
              <a:t>1	1</a:t>
            </a:r>
            <a:r>
              <a:rPr sz="1900" b="1" spc="90" dirty="0">
                <a:latin typeface="Arial"/>
                <a:cs typeface="Arial"/>
              </a:rPr>
              <a:t> </a:t>
            </a:r>
            <a:r>
              <a:rPr sz="2850" spc="52" baseline="1461" dirty="0">
                <a:latin typeface="Symbol"/>
                <a:cs typeface="Symbol"/>
              </a:rPr>
              <a:t></a:t>
            </a:r>
            <a:r>
              <a:rPr sz="2850" spc="52" baseline="19005" dirty="0">
                <a:latin typeface="Symbol"/>
                <a:cs typeface="Symbol"/>
              </a:rPr>
              <a:t></a:t>
            </a:r>
            <a:endParaRPr sz="2850" baseline="19005">
              <a:latin typeface="Symbol"/>
              <a:cs typeface="Symbo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850388" y="1764663"/>
            <a:ext cx="43751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b="1" spc="5" dirty="0">
                <a:latin typeface="Arial"/>
                <a:cs typeface="Arial"/>
              </a:rPr>
              <a:t>n</a:t>
            </a:r>
            <a:r>
              <a:rPr sz="1900" b="1" spc="75" dirty="0">
                <a:latin typeface="Arial"/>
                <a:cs typeface="Arial"/>
              </a:rPr>
              <a:t> </a:t>
            </a:r>
            <a:r>
              <a:rPr sz="1900" b="1" spc="10" dirty="0">
                <a:latin typeface="Arial"/>
                <a:cs typeface="Arial"/>
              </a:rPr>
              <a:t>D</a:t>
            </a:r>
            <a:endParaRPr sz="19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597083" y="3010256"/>
            <a:ext cx="76200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900576" y="2844828"/>
            <a:ext cx="384175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20675" algn="l"/>
              </a:tabLst>
            </a:pPr>
            <a:r>
              <a:rPr sz="1400" b="1" spc="5" dirty="0">
                <a:latin typeface="Arial"/>
                <a:cs typeface="Arial"/>
              </a:rPr>
              <a:t>i	i</a:t>
            </a:r>
            <a:endParaRPr sz="14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522882" y="2678025"/>
            <a:ext cx="1976755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847090" algn="l"/>
              </a:tabLst>
            </a:pPr>
            <a:r>
              <a:rPr sz="3300" spc="165" baseline="-5050" dirty="0">
                <a:latin typeface="Symbol"/>
                <a:cs typeface="Symbol"/>
              </a:rPr>
              <a:t></a:t>
            </a:r>
            <a:r>
              <a:rPr sz="2000" b="1" spc="110" dirty="0">
                <a:latin typeface="Arial"/>
                <a:cs typeface="Arial"/>
              </a:rPr>
              <a:t>n</a:t>
            </a:r>
            <a:r>
              <a:rPr sz="2000" b="1" spc="305" dirty="0">
                <a:latin typeface="Arial"/>
                <a:cs typeface="Arial"/>
              </a:rPr>
              <a:t> </a:t>
            </a:r>
            <a:r>
              <a:rPr sz="2000" b="1" spc="30" dirty="0">
                <a:latin typeface="Arial"/>
                <a:cs typeface="Arial"/>
              </a:rPr>
              <a:t>A	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384,142</a:t>
            </a:r>
            <a:endParaRPr sz="20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63181" y="2652998"/>
            <a:ext cx="2788285" cy="1253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950">
              <a:lnSpc>
                <a:spcPts val="2615"/>
              </a:lnSpc>
              <a:spcBef>
                <a:spcPts val="100"/>
              </a:spcBef>
            </a:pPr>
            <a:r>
              <a:rPr sz="3300" baseline="-5050" dirty="0">
                <a:latin typeface="Symbol"/>
                <a:cs typeface="Symbol"/>
              </a:rPr>
              <a:t></a:t>
            </a:r>
            <a:r>
              <a:rPr sz="3300" spc="-532" baseline="-505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Arial"/>
                <a:cs typeface="Arial"/>
              </a:rPr>
              <a:t>n</a:t>
            </a:r>
            <a:r>
              <a:rPr sz="2100" b="1" baseline="-19841" dirty="0">
                <a:latin typeface="Arial"/>
                <a:cs typeface="Arial"/>
              </a:rPr>
              <a:t>i</a:t>
            </a:r>
            <a:r>
              <a:rPr sz="2100" b="1" spc="-44" baseline="-19841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B</a:t>
            </a:r>
            <a:r>
              <a:rPr sz="2100" b="1" baseline="-19841" dirty="0">
                <a:latin typeface="Arial"/>
                <a:cs typeface="Arial"/>
              </a:rPr>
              <a:t>i </a:t>
            </a:r>
            <a:r>
              <a:rPr sz="2100" b="1" spc="7" baseline="-19841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7</a:t>
            </a:r>
            <a:r>
              <a:rPr sz="2000" b="1" spc="15" dirty="0">
                <a:latin typeface="Arial"/>
                <a:cs typeface="Arial"/>
              </a:rPr>
              <a:t>6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0" dirty="0">
                <a:latin typeface="Arial"/>
                <a:cs typeface="Arial"/>
              </a:rPr>
              <a:t>13</a:t>
            </a:r>
            <a:r>
              <a:rPr sz="2000" b="1" dirty="0">
                <a:latin typeface="Arial"/>
                <a:cs typeface="Arial"/>
              </a:rPr>
              <a:t>4</a:t>
            </a:r>
            <a:r>
              <a:rPr sz="2000" b="1" spc="-17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-229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150" dirty="0">
                <a:latin typeface="Arial"/>
                <a:cs typeface="Arial"/>
              </a:rPr>
              <a:t>0</a:t>
            </a:r>
            <a:r>
              <a:rPr sz="2100" spc="120" baseline="35714" dirty="0">
                <a:latin typeface="Symbol"/>
                <a:cs typeface="Symbol"/>
              </a:rPr>
              <a:t></a:t>
            </a:r>
            <a:r>
              <a:rPr sz="2100" b="1" baseline="35714" dirty="0">
                <a:latin typeface="Arial"/>
                <a:cs typeface="Arial"/>
              </a:rPr>
              <a:t>3</a:t>
            </a:r>
            <a:endParaRPr sz="2100" baseline="35714">
              <a:latin typeface="Arial"/>
              <a:cs typeface="Arial"/>
            </a:endParaRPr>
          </a:p>
          <a:p>
            <a:pPr marL="182245">
              <a:lnSpc>
                <a:spcPts val="1655"/>
              </a:lnSpc>
            </a:pP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  <a:p>
            <a:pPr marL="111760" marR="30480" indent="-74295">
              <a:lnSpc>
                <a:spcPct val="97100"/>
              </a:lnSpc>
              <a:spcBef>
                <a:spcPts val="1205"/>
              </a:spcBef>
            </a:pPr>
            <a:r>
              <a:rPr sz="3300" baseline="-5050" dirty="0">
                <a:latin typeface="Symbol"/>
                <a:cs typeface="Symbol"/>
              </a:rPr>
              <a:t></a:t>
            </a:r>
            <a:r>
              <a:rPr sz="3300" spc="-532" baseline="-505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Arial"/>
                <a:cs typeface="Arial"/>
              </a:rPr>
              <a:t>n</a:t>
            </a:r>
            <a:r>
              <a:rPr sz="2100" b="1" baseline="-19841" dirty="0">
                <a:latin typeface="Arial"/>
                <a:cs typeface="Arial"/>
              </a:rPr>
              <a:t>i</a:t>
            </a:r>
            <a:r>
              <a:rPr sz="2100" b="1" spc="-44" baseline="-19841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D</a:t>
            </a:r>
            <a:r>
              <a:rPr sz="2100" b="1" baseline="-19841" dirty="0">
                <a:latin typeface="Arial"/>
                <a:cs typeface="Arial"/>
              </a:rPr>
              <a:t>i </a:t>
            </a:r>
            <a:r>
              <a:rPr sz="2100" b="1" spc="7" baseline="-19841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-29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15" dirty="0">
                <a:latin typeface="Arial"/>
                <a:cs typeface="Arial"/>
              </a:rPr>
              <a:t>0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0" dirty="0">
                <a:latin typeface="Arial"/>
                <a:cs typeface="Arial"/>
              </a:rPr>
              <a:t>061</a:t>
            </a:r>
            <a:r>
              <a:rPr sz="2000" b="1" dirty="0">
                <a:latin typeface="Arial"/>
                <a:cs typeface="Arial"/>
              </a:rPr>
              <a:t>7</a:t>
            </a:r>
            <a:r>
              <a:rPr sz="2000" b="1" spc="-17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-229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105" dirty="0">
                <a:latin typeface="Arial"/>
                <a:cs typeface="Arial"/>
              </a:rPr>
              <a:t>0</a:t>
            </a:r>
            <a:r>
              <a:rPr sz="2100" b="1" baseline="35714" dirty="0">
                <a:latin typeface="Arial"/>
                <a:cs typeface="Arial"/>
              </a:rPr>
              <a:t>5   </a:t>
            </a:r>
            <a:r>
              <a:rPr sz="1400" b="1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597037" y="3772256"/>
            <a:ext cx="76200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900385" y="3606828"/>
            <a:ext cx="364490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00990" algn="l"/>
              </a:tabLst>
            </a:pPr>
            <a:r>
              <a:rPr sz="1400" b="1" spc="5" dirty="0">
                <a:latin typeface="Arial"/>
                <a:cs typeface="Arial"/>
              </a:rPr>
              <a:t>i	i</a:t>
            </a:r>
            <a:endParaRPr sz="140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522872" y="3440025"/>
            <a:ext cx="1197610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827405" algn="l"/>
              </a:tabLst>
            </a:pPr>
            <a:r>
              <a:rPr sz="3300" spc="165" baseline="-5050" dirty="0">
                <a:latin typeface="Symbol"/>
                <a:cs typeface="Symbol"/>
              </a:rPr>
              <a:t></a:t>
            </a:r>
            <a:r>
              <a:rPr sz="2000" b="1" spc="110" dirty="0">
                <a:latin typeface="Arial"/>
                <a:cs typeface="Arial"/>
              </a:rPr>
              <a:t>n</a:t>
            </a:r>
            <a:r>
              <a:rPr sz="2000" b="1" spc="215" dirty="0">
                <a:latin typeface="Arial"/>
                <a:cs typeface="Arial"/>
              </a:rPr>
              <a:t> </a:t>
            </a:r>
            <a:r>
              <a:rPr sz="2000" b="1" spc="30" dirty="0">
                <a:latin typeface="Arial"/>
                <a:cs typeface="Arial"/>
              </a:rPr>
              <a:t>C	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b="1" spc="20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345431" y="4588273"/>
            <a:ext cx="4813935" cy="4191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000" spc="2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  </a:t>
            </a:r>
            <a:r>
              <a:rPr sz="2100" spc="-240" baseline="35714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Symbol"/>
                <a:cs typeface="Symbol"/>
              </a:rPr>
              <a:t>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8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0" dirty="0">
                <a:latin typeface="Arial"/>
                <a:cs typeface="Arial"/>
              </a:rPr>
              <a:t>3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25" dirty="0">
                <a:latin typeface="Arial"/>
                <a:cs typeface="Arial"/>
              </a:rPr>
              <a:t>4</a:t>
            </a:r>
            <a:r>
              <a:rPr sz="2000" b="1" spc="-325" dirty="0">
                <a:latin typeface="Arial"/>
                <a:cs typeface="Arial"/>
              </a:rPr>
              <a:t> </a:t>
            </a:r>
            <a:r>
              <a:rPr sz="3825" spc="-375" baseline="1089" dirty="0">
                <a:latin typeface="Symbol"/>
                <a:cs typeface="Symbol"/>
              </a:rPr>
              <a:t></a:t>
            </a:r>
            <a:r>
              <a:rPr sz="3750" spc="-284" baseline="1111" dirty="0">
                <a:latin typeface="Symbol"/>
                <a:cs typeface="Symbol"/>
              </a:rPr>
              <a:t></a:t>
            </a:r>
            <a:r>
              <a:rPr sz="2000" b="1" spc="-20" dirty="0">
                <a:latin typeface="Arial"/>
                <a:cs typeface="Arial"/>
              </a:rPr>
              <a:t>3</a:t>
            </a:r>
            <a:r>
              <a:rPr sz="2000" b="1" spc="-25" dirty="0">
                <a:latin typeface="Arial"/>
                <a:cs typeface="Arial"/>
              </a:rPr>
              <a:t>8</a:t>
            </a:r>
            <a:r>
              <a:rPr sz="2000" b="1" spc="70" dirty="0">
                <a:latin typeface="Arial"/>
                <a:cs typeface="Arial"/>
              </a:rPr>
              <a:t>4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-25" dirty="0">
                <a:latin typeface="Arial"/>
                <a:cs typeface="Arial"/>
              </a:rPr>
              <a:t>4</a:t>
            </a:r>
            <a:r>
              <a:rPr sz="2000" b="1" spc="130" dirty="0">
                <a:latin typeface="Arial"/>
                <a:cs typeface="Arial"/>
              </a:rPr>
              <a:t>2</a:t>
            </a:r>
            <a:r>
              <a:rPr sz="3750" spc="-52" baseline="1111" dirty="0">
                <a:latin typeface="Symbol"/>
                <a:cs typeface="Symbol"/>
              </a:rPr>
              <a:t></a:t>
            </a:r>
            <a:r>
              <a:rPr sz="3750" spc="-284" baseline="1111" dirty="0">
                <a:latin typeface="Symbol"/>
                <a:cs typeface="Symbol"/>
              </a:rPr>
              <a:t></a:t>
            </a:r>
            <a:r>
              <a:rPr sz="2000" b="1" spc="-20" dirty="0">
                <a:latin typeface="Arial"/>
                <a:cs typeface="Arial"/>
              </a:rPr>
              <a:t>5</a:t>
            </a:r>
            <a:r>
              <a:rPr sz="2000" b="1" spc="-25" dirty="0">
                <a:latin typeface="Arial"/>
                <a:cs typeface="Arial"/>
              </a:rPr>
              <a:t>7</a:t>
            </a:r>
            <a:r>
              <a:rPr sz="2000" b="1" spc="40" dirty="0">
                <a:latin typeface="Arial"/>
                <a:cs typeface="Arial"/>
              </a:rPr>
              <a:t>3</a:t>
            </a:r>
            <a:r>
              <a:rPr sz="2000" b="1" spc="-155" dirty="0">
                <a:latin typeface="Arial"/>
                <a:cs typeface="Arial"/>
              </a:rPr>
              <a:t>,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25" dirty="0">
                <a:latin typeface="Arial"/>
                <a:cs typeface="Arial"/>
              </a:rPr>
              <a:t>5</a:t>
            </a:r>
            <a:r>
              <a:rPr sz="2000" b="1" spc="-114" dirty="0">
                <a:latin typeface="Arial"/>
                <a:cs typeface="Arial"/>
              </a:rPr>
              <a:t> </a:t>
            </a:r>
            <a:r>
              <a:rPr sz="2000" spc="25" dirty="0">
                <a:latin typeface="Symbol"/>
                <a:cs typeface="Symbol"/>
              </a:rPr>
              <a:t>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2</a:t>
            </a:r>
            <a:r>
              <a:rPr sz="2000" b="1" spc="-25" dirty="0">
                <a:latin typeface="Arial"/>
                <a:cs typeface="Arial"/>
              </a:rPr>
              <a:t>9</a:t>
            </a:r>
            <a:r>
              <a:rPr sz="2000" b="1" spc="40" dirty="0">
                <a:latin typeface="Arial"/>
                <a:cs typeface="Arial"/>
              </a:rPr>
              <a:t>8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130" dirty="0">
                <a:latin typeface="Arial"/>
                <a:cs typeface="Arial"/>
              </a:rPr>
              <a:t>5</a:t>
            </a:r>
            <a:r>
              <a:rPr sz="3750" spc="-217" baseline="1111" dirty="0">
                <a:latin typeface="Symbol"/>
                <a:cs typeface="Symbol"/>
              </a:rPr>
              <a:t></a:t>
            </a:r>
            <a:r>
              <a:rPr sz="3750" spc="-480" baseline="1111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706958" y="4800406"/>
            <a:ext cx="14732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20" dirty="0"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035726" y="5571680"/>
            <a:ext cx="2311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75" dirty="0">
                <a:latin typeface="Symbol"/>
                <a:cs typeface="Symbol"/>
              </a:rPr>
              <a:t></a:t>
            </a:r>
            <a:r>
              <a:rPr sz="3000" baseline="-2777" dirty="0">
                <a:latin typeface="Symbol"/>
                <a:cs typeface="Symbol"/>
              </a:rPr>
              <a:t></a:t>
            </a:r>
            <a:endParaRPr sz="3000" baseline="-2777">
              <a:latin typeface="Symbol"/>
              <a:cs typeface="Symbo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8655074" y="5571680"/>
            <a:ext cx="1238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Symbol"/>
                <a:cs typeface="Symbol"/>
              </a:rPr>
              <a:t>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9210380" y="5535393"/>
            <a:ext cx="10820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b="1" spc="-25" dirty="0">
                <a:latin typeface="Arial"/>
                <a:cs typeface="Arial"/>
              </a:rPr>
              <a:t>29</a:t>
            </a:r>
            <a:r>
              <a:rPr sz="2000" b="1" spc="40" dirty="0">
                <a:latin typeface="Arial"/>
                <a:cs typeface="Arial"/>
              </a:rPr>
              <a:t>8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dirty="0">
                <a:latin typeface="Arial"/>
                <a:cs typeface="Arial"/>
              </a:rPr>
              <a:t>5</a:t>
            </a:r>
            <a:r>
              <a:rPr sz="2000" b="1" spc="-229" dirty="0">
                <a:latin typeface="Arial"/>
                <a:cs typeface="Arial"/>
              </a:rPr>
              <a:t> </a:t>
            </a:r>
            <a:r>
              <a:rPr sz="3000" spc="112" baseline="38888" dirty="0">
                <a:latin typeface="Symbol"/>
                <a:cs typeface="Symbol"/>
              </a:rPr>
              <a:t></a:t>
            </a:r>
            <a:r>
              <a:rPr sz="3000" baseline="22222" dirty="0">
                <a:latin typeface="Symbol"/>
                <a:cs typeface="Symbol"/>
              </a:rPr>
              <a:t></a:t>
            </a:r>
            <a:endParaRPr sz="3000" baseline="22222">
              <a:latin typeface="Symbol"/>
              <a:cs typeface="Symbo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8629674" y="5359099"/>
            <a:ext cx="37655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Symbol"/>
                <a:cs typeface="Symbol"/>
              </a:rPr>
              <a:t>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3000" b="1" spc="7" baseline="-38888" dirty="0">
                <a:latin typeface="Arial"/>
                <a:cs typeface="Arial"/>
              </a:rPr>
              <a:t>T</a:t>
            </a:r>
            <a:endParaRPr sz="3000" baseline="-38888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878823" y="5159571"/>
            <a:ext cx="7413625" cy="553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6693534" algn="l"/>
                <a:tab pos="7137400" algn="l"/>
              </a:tabLst>
            </a:pPr>
            <a:r>
              <a:rPr sz="2000" dirty="0">
                <a:latin typeface="Symbol"/>
                <a:cs typeface="Symbol"/>
              </a:rPr>
              <a:t>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3450" spc="-650" dirty="0">
                <a:latin typeface="Symbol"/>
                <a:cs typeface="Symbol"/>
              </a:rPr>
              <a:t></a:t>
            </a:r>
            <a:r>
              <a:rPr sz="2000" b="1" spc="-25" dirty="0">
                <a:latin typeface="Arial"/>
                <a:cs typeface="Arial"/>
              </a:rPr>
              <a:t>7</a:t>
            </a:r>
            <a:r>
              <a:rPr sz="2000" b="1" spc="10" dirty="0">
                <a:latin typeface="Arial"/>
                <a:cs typeface="Arial"/>
              </a:rPr>
              <a:t>6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13</a:t>
            </a:r>
            <a:r>
              <a:rPr sz="2000" b="1" dirty="0">
                <a:latin typeface="Arial"/>
                <a:cs typeface="Arial"/>
              </a:rPr>
              <a:t>4</a:t>
            </a:r>
            <a:r>
              <a:rPr sz="2000" b="1" spc="-18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50" dirty="0">
                <a:latin typeface="Arial"/>
                <a:cs typeface="Arial"/>
              </a:rPr>
              <a:t>0</a:t>
            </a:r>
            <a:r>
              <a:rPr sz="2100" spc="112" baseline="35714" dirty="0">
                <a:latin typeface="Symbol"/>
                <a:cs typeface="Symbol"/>
              </a:rPr>
              <a:t></a:t>
            </a:r>
            <a:r>
              <a:rPr sz="2100" b="1" baseline="35714" dirty="0">
                <a:latin typeface="Arial"/>
                <a:cs typeface="Arial"/>
              </a:rPr>
              <a:t>3</a:t>
            </a:r>
            <a:r>
              <a:rPr sz="2100" b="1" spc="-97" baseline="35714" dirty="0">
                <a:latin typeface="Arial"/>
                <a:cs typeface="Arial"/>
              </a:rPr>
              <a:t> </a:t>
            </a:r>
            <a:r>
              <a:rPr sz="3450" spc="-450" dirty="0">
                <a:latin typeface="Symbol"/>
                <a:cs typeface="Symbol"/>
              </a:rPr>
              <a:t></a:t>
            </a:r>
            <a:r>
              <a:rPr sz="3450" spc="-655" dirty="0">
                <a:latin typeface="Symbol"/>
                <a:cs typeface="Symbol"/>
              </a:rPr>
              <a:t></a:t>
            </a:r>
            <a:r>
              <a:rPr sz="2000" b="1" spc="-25" dirty="0">
                <a:latin typeface="Arial"/>
                <a:cs typeface="Arial"/>
              </a:rPr>
              <a:t>57</a:t>
            </a:r>
            <a:r>
              <a:rPr sz="2000" b="1" spc="40" dirty="0">
                <a:latin typeface="Arial"/>
                <a:cs typeface="Arial"/>
              </a:rPr>
              <a:t>3</a:t>
            </a:r>
            <a:r>
              <a:rPr sz="2000" b="1" spc="-155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35" dirty="0">
                <a:latin typeface="Arial"/>
                <a:cs typeface="Arial"/>
              </a:rPr>
              <a:t>5</a:t>
            </a:r>
            <a:r>
              <a:rPr sz="2100" b="1" baseline="35714" dirty="0">
                <a:latin typeface="Arial"/>
                <a:cs typeface="Arial"/>
              </a:rPr>
              <a:t>2 </a:t>
            </a:r>
            <a:r>
              <a:rPr sz="2100" b="1" spc="-179" baseline="35714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29</a:t>
            </a:r>
            <a:r>
              <a:rPr sz="2000" b="1" spc="40" dirty="0">
                <a:latin typeface="Arial"/>
                <a:cs typeface="Arial"/>
              </a:rPr>
              <a:t>8</a:t>
            </a:r>
            <a:r>
              <a:rPr sz="2000" b="1" spc="-15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35" dirty="0">
                <a:latin typeface="Arial"/>
                <a:cs typeface="Arial"/>
              </a:rPr>
              <a:t>5</a:t>
            </a:r>
            <a:r>
              <a:rPr sz="2100" b="1" baseline="35714" dirty="0">
                <a:latin typeface="Arial"/>
                <a:cs typeface="Arial"/>
              </a:rPr>
              <a:t>2</a:t>
            </a:r>
            <a:r>
              <a:rPr sz="2100" b="1" spc="-97" baseline="35714" dirty="0">
                <a:latin typeface="Arial"/>
                <a:cs typeface="Arial"/>
              </a:rPr>
              <a:t> </a:t>
            </a:r>
            <a:r>
              <a:rPr sz="3450" spc="-280" dirty="0">
                <a:latin typeface="Symbol"/>
                <a:cs typeface="Symbol"/>
              </a:rPr>
              <a:t></a:t>
            </a:r>
            <a:r>
              <a:rPr sz="2000" dirty="0">
                <a:latin typeface="Symbol"/>
                <a:cs typeface="Symbol"/>
              </a:rPr>
              <a:t>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3450" spc="-650" dirty="0">
                <a:latin typeface="Symbol"/>
                <a:cs typeface="Symbol"/>
              </a:rPr>
              <a:t></a:t>
            </a:r>
            <a:r>
              <a:rPr sz="2000" b="1" spc="-25" dirty="0">
                <a:latin typeface="Arial"/>
                <a:cs typeface="Arial"/>
              </a:rPr>
              <a:t>0</a:t>
            </a:r>
            <a:r>
              <a:rPr sz="2000" b="1" spc="-90" dirty="0">
                <a:latin typeface="Arial"/>
                <a:cs typeface="Arial"/>
              </a:rPr>
              <a:t>,</a:t>
            </a:r>
            <a:r>
              <a:rPr sz="2000" b="1" spc="-25" dirty="0">
                <a:latin typeface="Arial"/>
                <a:cs typeface="Arial"/>
              </a:rPr>
              <a:t>64</a:t>
            </a:r>
            <a:r>
              <a:rPr sz="2000" b="1" dirty="0">
                <a:latin typeface="Arial"/>
                <a:cs typeface="Arial"/>
              </a:rPr>
              <a:t>5</a:t>
            </a:r>
            <a:r>
              <a:rPr sz="2000" b="1" spc="-18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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Arial"/>
                <a:cs typeface="Arial"/>
              </a:rPr>
              <a:t>1</a:t>
            </a:r>
            <a:r>
              <a:rPr sz="2000" b="1" spc="100" dirty="0">
                <a:latin typeface="Arial"/>
                <a:cs typeface="Arial"/>
              </a:rPr>
              <a:t>0</a:t>
            </a:r>
            <a:r>
              <a:rPr sz="2100" b="1" baseline="35714" dirty="0">
                <a:latin typeface="Arial"/>
                <a:cs typeface="Arial"/>
              </a:rPr>
              <a:t>5</a:t>
            </a:r>
            <a:r>
              <a:rPr sz="2100" b="1" spc="-67" baseline="35714" dirty="0">
                <a:latin typeface="Arial"/>
                <a:cs typeface="Arial"/>
              </a:rPr>
              <a:t> </a:t>
            </a:r>
            <a:r>
              <a:rPr sz="3450" spc="-490" dirty="0">
                <a:latin typeface="Symbol"/>
                <a:cs typeface="Symbol"/>
              </a:rPr>
              <a:t></a:t>
            </a:r>
            <a:r>
              <a:rPr sz="3000" baseline="31944" dirty="0">
                <a:latin typeface="Symbol"/>
                <a:cs typeface="Symbol"/>
              </a:rPr>
              <a:t></a:t>
            </a:r>
            <a:r>
              <a:rPr sz="3000" spc="52" baseline="31944" dirty="0">
                <a:latin typeface="Times New Roman"/>
                <a:cs typeface="Times New Roman"/>
              </a:rPr>
              <a:t> </a:t>
            </a:r>
            <a:r>
              <a:rPr sz="3000" b="1" u="sng" baseline="3472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</a:t>
            </a:r>
            <a:r>
              <a:rPr sz="3000" b="1" spc="-52" baseline="34722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3000" b="1" u="sng" baseline="3472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1	</a:t>
            </a:r>
            <a:r>
              <a:rPr sz="3000" b="1" spc="-457" baseline="34722" dirty="0">
                <a:latin typeface="Arial"/>
                <a:cs typeface="Arial"/>
              </a:rPr>
              <a:t> </a:t>
            </a:r>
            <a:r>
              <a:rPr sz="3000" spc="112" baseline="31944" dirty="0">
                <a:latin typeface="Symbol"/>
                <a:cs typeface="Symbol"/>
              </a:rPr>
              <a:t></a:t>
            </a:r>
            <a:r>
              <a:rPr sz="3000" baseline="34722" dirty="0">
                <a:latin typeface="Symbol"/>
                <a:cs typeface="Symbol"/>
              </a:rPr>
              <a:t></a:t>
            </a:r>
            <a:endParaRPr sz="3000" baseline="34722">
              <a:latin typeface="Symbol"/>
              <a:cs typeface="Symbo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019045" y="4064889"/>
            <a:ext cx="50184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Jika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dimasukkan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persamaan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untuk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P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2000" spc="5" dirty="0">
                <a:latin typeface="Arial MT"/>
                <a:cs typeface="Arial MT"/>
              </a:rPr>
              <a:t>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2882645" y="6133896"/>
            <a:ext cx="13582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940.660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  <a:tabLst>
                <a:tab pos="1373505" algn="l"/>
              </a:tabLst>
            </a:pPr>
            <a:r>
              <a:rPr spc="20" dirty="0"/>
              <a:t></a:t>
            </a:r>
            <a:r>
              <a:rPr b="1" spc="20" dirty="0">
                <a:latin typeface="Arial"/>
                <a:cs typeface="Arial"/>
              </a:rPr>
              <a:t>H</a:t>
            </a:r>
            <a:r>
              <a:rPr b="1" spc="-100" dirty="0">
                <a:latin typeface="Arial"/>
                <a:cs typeface="Arial"/>
              </a:rPr>
              <a:t> </a:t>
            </a:r>
            <a:r>
              <a:rPr spc="15" dirty="0"/>
              <a:t></a:t>
            </a:r>
            <a:r>
              <a:rPr spc="120" dirty="0">
                <a:latin typeface="Times New Roman"/>
                <a:cs typeface="Times New Roman"/>
              </a:rPr>
              <a:t> </a:t>
            </a:r>
            <a:r>
              <a:rPr spc="15" dirty="0"/>
              <a:t></a:t>
            </a:r>
            <a:r>
              <a:rPr b="1" spc="15" dirty="0">
                <a:latin typeface="Arial"/>
                <a:cs typeface="Arial"/>
              </a:rPr>
              <a:t>H</a:t>
            </a:r>
            <a:r>
              <a:rPr sz="2100" spc="22" baseline="35714" dirty="0"/>
              <a:t></a:t>
            </a:r>
            <a:r>
              <a:rPr sz="2100" spc="22" baseline="35714" dirty="0">
                <a:latin typeface="Times New Roman"/>
                <a:cs typeface="Times New Roman"/>
              </a:rPr>
              <a:t>	</a:t>
            </a:r>
            <a:r>
              <a:rPr sz="2000" spc="15" dirty="0"/>
              <a:t>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15" dirty="0"/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/>
              <a:t></a:t>
            </a:r>
            <a:endParaRPr sz="2100" baseline="35714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07945" y="913373"/>
            <a:ext cx="7386955" cy="4331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45590">
              <a:lnSpc>
                <a:spcPct val="100000"/>
              </a:lnSpc>
              <a:spcBef>
                <a:spcPts val="105"/>
              </a:spcBef>
              <a:tabLst>
                <a:tab pos="2469515" algn="l"/>
              </a:tabLst>
            </a:pPr>
            <a:r>
              <a:rPr sz="1400" b="1" spc="-5" dirty="0">
                <a:latin typeface="Arial"/>
                <a:cs typeface="Arial"/>
              </a:rPr>
              <a:t>298	</a:t>
            </a:r>
            <a:r>
              <a:rPr sz="1400" b="1" spc="15" dirty="0"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Arial"/>
              <a:cs typeface="Arial"/>
            </a:endParaRPr>
          </a:p>
          <a:p>
            <a:pPr marL="9398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6.309.740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940.660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5.369.080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Arial MT"/>
              <a:cs typeface="Arial MT"/>
            </a:endParaRPr>
          </a:p>
          <a:p>
            <a:pPr marL="1016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Proses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pembakaran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ini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merupakan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proses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alir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tunak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dengan:</a:t>
            </a:r>
            <a:endParaRPr sz="2000">
              <a:latin typeface="Arial MT"/>
              <a:cs typeface="Arial MT"/>
            </a:endParaRPr>
          </a:p>
          <a:p>
            <a:pPr marL="448945" indent="-347980">
              <a:lnSpc>
                <a:spcPct val="100000"/>
              </a:lnSpc>
              <a:buChar char="•"/>
              <a:tabLst>
                <a:tab pos="448945" algn="l"/>
                <a:tab pos="449580" algn="l"/>
              </a:tabLst>
            </a:pPr>
            <a:r>
              <a:rPr sz="2000" spc="10" dirty="0">
                <a:latin typeface="Arial MT"/>
                <a:cs typeface="Arial MT"/>
              </a:rPr>
              <a:t>W</a:t>
            </a:r>
            <a:r>
              <a:rPr sz="1950" spc="15" baseline="-21367" dirty="0">
                <a:latin typeface="Arial MT"/>
                <a:cs typeface="Arial MT"/>
              </a:rPr>
              <a:t>S</a:t>
            </a:r>
            <a:r>
              <a:rPr sz="1950" spc="217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</a:t>
            </a:r>
            <a:endParaRPr sz="2000">
              <a:latin typeface="Arial MT"/>
              <a:cs typeface="Arial MT"/>
            </a:endParaRPr>
          </a:p>
          <a:p>
            <a:pPr marL="448945" indent="-34798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448945" algn="l"/>
                <a:tab pos="449580" algn="l"/>
              </a:tabLst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E</a:t>
            </a:r>
            <a:r>
              <a:rPr sz="1950" spc="7" baseline="-21367" dirty="0">
                <a:latin typeface="Arial MT"/>
                <a:cs typeface="Arial MT"/>
              </a:rPr>
              <a:t>K</a:t>
            </a:r>
            <a:r>
              <a:rPr sz="1950" spc="202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</a:t>
            </a:r>
            <a:endParaRPr sz="2000">
              <a:latin typeface="Arial MT"/>
              <a:cs typeface="Arial MT"/>
            </a:endParaRPr>
          </a:p>
          <a:p>
            <a:pPr marL="448945" indent="-347980">
              <a:lnSpc>
                <a:spcPct val="100000"/>
              </a:lnSpc>
              <a:buFont typeface="Arial MT"/>
              <a:buChar char="•"/>
              <a:tabLst>
                <a:tab pos="448945" algn="l"/>
                <a:tab pos="449580" algn="l"/>
              </a:tabLst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E</a:t>
            </a:r>
            <a:r>
              <a:rPr sz="1950" spc="7" baseline="-21367" dirty="0">
                <a:latin typeface="Arial MT"/>
                <a:cs typeface="Arial MT"/>
              </a:rPr>
              <a:t>P</a:t>
            </a:r>
            <a:r>
              <a:rPr sz="1950" spc="172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0</a:t>
            </a:r>
            <a:endParaRPr sz="2000">
              <a:latin typeface="Arial MT"/>
              <a:cs typeface="Arial MT"/>
            </a:endParaRPr>
          </a:p>
          <a:p>
            <a:pPr marL="101600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latin typeface="Arial MT"/>
                <a:cs typeface="Arial MT"/>
              </a:rPr>
              <a:t>Maka: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</a:t>
            </a:r>
            <a:r>
              <a:rPr sz="2000" dirty="0">
                <a:latin typeface="Arial MT"/>
                <a:cs typeface="Arial MT"/>
              </a:rPr>
              <a:t>H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Q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 MT"/>
              <a:cs typeface="Arial MT"/>
            </a:endParaRPr>
          </a:p>
          <a:p>
            <a:pPr marL="44894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Q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–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5.369.080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merupakan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ditransfer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boiler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Jadi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fraksi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panas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pembakaran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ditransfer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boiler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adalah: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65283" y="5800949"/>
            <a:ext cx="1143635" cy="0"/>
          </a:xfrm>
          <a:custGeom>
            <a:avLst/>
            <a:gdLst/>
            <a:ahLst/>
            <a:cxnLst/>
            <a:rect l="l" t="t" r="r" b="b"/>
            <a:pathLst>
              <a:path w="1143635">
                <a:moveTo>
                  <a:pt x="0" y="0"/>
                </a:moveTo>
                <a:lnTo>
                  <a:pt x="1143482" y="0"/>
                </a:lnTo>
              </a:path>
            </a:pathLst>
          </a:custGeom>
          <a:ln w="63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053192" y="5791549"/>
            <a:ext cx="116141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b="1" dirty="0">
                <a:latin typeface="Arial"/>
                <a:cs typeface="Arial"/>
              </a:rPr>
              <a:t>6.797.040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02627" y="5599645"/>
            <a:ext cx="331279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3000" b="1" spc="15" baseline="34722" dirty="0">
                <a:latin typeface="Arial"/>
                <a:cs typeface="Arial"/>
              </a:rPr>
              <a:t>5</a:t>
            </a:r>
            <a:r>
              <a:rPr sz="3000" b="1" baseline="34722" dirty="0">
                <a:latin typeface="Arial"/>
                <a:cs typeface="Arial"/>
              </a:rPr>
              <a:t>.</a:t>
            </a:r>
            <a:r>
              <a:rPr sz="3000" b="1" spc="-30" baseline="34722" dirty="0">
                <a:latin typeface="Arial"/>
                <a:cs typeface="Arial"/>
              </a:rPr>
              <a:t>3</a:t>
            </a:r>
            <a:r>
              <a:rPr sz="3000" b="1" spc="-37" baseline="34722" dirty="0">
                <a:latin typeface="Arial"/>
                <a:cs typeface="Arial"/>
              </a:rPr>
              <a:t>6</a:t>
            </a:r>
            <a:r>
              <a:rPr sz="3000" b="1" spc="104" baseline="34722" dirty="0">
                <a:latin typeface="Arial"/>
                <a:cs typeface="Arial"/>
              </a:rPr>
              <a:t>9</a:t>
            </a:r>
            <a:r>
              <a:rPr sz="3000" b="1" baseline="34722" dirty="0">
                <a:latin typeface="Arial"/>
                <a:cs typeface="Arial"/>
              </a:rPr>
              <a:t>.</a:t>
            </a:r>
            <a:r>
              <a:rPr sz="3000" b="1" spc="-30" baseline="34722" dirty="0">
                <a:latin typeface="Arial"/>
                <a:cs typeface="Arial"/>
              </a:rPr>
              <a:t>0</a:t>
            </a:r>
            <a:r>
              <a:rPr sz="3000" b="1" spc="-37" baseline="34722" dirty="0">
                <a:latin typeface="Arial"/>
                <a:cs typeface="Arial"/>
              </a:rPr>
              <a:t>8</a:t>
            </a:r>
            <a:r>
              <a:rPr sz="3000" b="1" spc="30" baseline="34722" dirty="0">
                <a:latin typeface="Arial"/>
                <a:cs typeface="Arial"/>
              </a:rPr>
              <a:t>0</a:t>
            </a:r>
            <a:r>
              <a:rPr sz="3000" b="1" spc="-195" baseline="34722" dirty="0">
                <a:latin typeface="Arial"/>
                <a:cs typeface="Arial"/>
              </a:rPr>
              <a:t> </a:t>
            </a:r>
            <a:r>
              <a:rPr sz="2000" spc="20" dirty="0">
                <a:latin typeface="Symbol"/>
                <a:cs typeface="Symbol"/>
              </a:rPr>
              <a:t></a:t>
            </a:r>
            <a:r>
              <a:rPr sz="2000" spc="-254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1</a:t>
            </a:r>
            <a:r>
              <a:rPr sz="2000" b="1" spc="-25" dirty="0">
                <a:latin typeface="Arial"/>
                <a:cs typeface="Arial"/>
              </a:rPr>
              <a:t>0</a:t>
            </a:r>
            <a:r>
              <a:rPr sz="2000" b="1" spc="65" dirty="0">
                <a:latin typeface="Arial"/>
                <a:cs typeface="Arial"/>
              </a:rPr>
              <a:t>0</a:t>
            </a:r>
            <a:r>
              <a:rPr sz="2000" b="1" spc="30" dirty="0">
                <a:latin typeface="Arial"/>
                <a:cs typeface="Arial"/>
              </a:rPr>
              <a:t>%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7</a:t>
            </a:r>
            <a:r>
              <a:rPr sz="2000" b="1" spc="5" dirty="0">
                <a:latin typeface="Arial"/>
                <a:cs typeface="Arial"/>
              </a:rPr>
              <a:t>9</a:t>
            </a:r>
            <a:r>
              <a:rPr sz="2000" b="1" spc="-85" dirty="0">
                <a:latin typeface="Arial"/>
                <a:cs typeface="Arial"/>
              </a:rPr>
              <a:t>,</a:t>
            </a:r>
            <a:r>
              <a:rPr sz="2000" b="1" spc="5" dirty="0">
                <a:latin typeface="Arial"/>
                <a:cs typeface="Arial"/>
              </a:rPr>
              <a:t>0</a:t>
            </a:r>
            <a:r>
              <a:rPr sz="2000" b="1" spc="30" dirty="0">
                <a:latin typeface="Arial"/>
                <a:cs typeface="Arial"/>
              </a:rPr>
              <a:t>%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4442" y="1545580"/>
            <a:ext cx="8572984" cy="270461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0194" y="863853"/>
            <a:ext cx="5207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Arial MT"/>
                <a:cs typeface="Arial MT"/>
              </a:rPr>
              <a:t>4.32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6394" y="863853"/>
            <a:ext cx="153987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(2):</a:t>
            </a:r>
            <a:endParaRPr sz="2000">
              <a:latin typeface="Arial MT"/>
              <a:cs typeface="Arial MT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CO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2,75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14775" y="1168653"/>
            <a:ext cx="243903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5"/>
              </a:spcBef>
              <a:tabLst>
                <a:tab pos="1891664" algn="l"/>
              </a:tabLst>
            </a:pP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Arial MT"/>
                <a:cs typeface="Arial MT"/>
              </a:rPr>
              <a:t>CO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1950" spc="262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	</a:t>
            </a:r>
            <a:r>
              <a:rPr sz="2000" spc="10" dirty="0">
                <a:latin typeface="Arial MT"/>
                <a:cs typeface="Arial MT"/>
              </a:rPr>
              <a:t>H</a:t>
            </a:r>
            <a:r>
              <a:rPr sz="1950" spc="15" baseline="-21367" dirty="0">
                <a:latin typeface="Arial MT"/>
                <a:cs typeface="Arial MT"/>
              </a:rPr>
              <a:t>2</a:t>
            </a:r>
            <a:endParaRPr sz="1950" baseline="-21367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tabLst>
                <a:tab pos="977265" algn="l"/>
                <a:tab pos="1891664" algn="l"/>
              </a:tabLst>
            </a:pPr>
            <a:r>
              <a:rPr sz="2000" dirty="0">
                <a:latin typeface="Arial MT"/>
                <a:cs typeface="Arial MT"/>
              </a:rPr>
              <a:t>2,75	2,75	2,75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72894" y="2083435"/>
            <a:ext cx="5120005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Reaksi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(1):</a:t>
            </a:r>
            <a:endParaRPr sz="2000">
              <a:latin typeface="Arial MT"/>
              <a:cs typeface="Arial MT"/>
            </a:endParaRPr>
          </a:p>
          <a:p>
            <a:pPr marL="1060450" marR="43180">
              <a:lnSpc>
                <a:spcPct val="100000"/>
              </a:lnSpc>
              <a:tabLst>
                <a:tab pos="1905000" algn="l"/>
                <a:tab pos="2819400" algn="l"/>
                <a:tab pos="4648200" algn="l"/>
                <a:tab pos="4718685" algn="l"/>
              </a:tabLst>
            </a:pPr>
            <a:r>
              <a:rPr sz="2000" spc="5" dirty="0">
                <a:latin typeface="Arial MT"/>
                <a:cs typeface="Arial MT"/>
              </a:rPr>
              <a:t>CH</a:t>
            </a:r>
            <a:r>
              <a:rPr sz="1950" spc="22" baseline="-21367" dirty="0">
                <a:latin typeface="Arial MT"/>
                <a:cs typeface="Arial MT"/>
              </a:rPr>
              <a:t>4</a:t>
            </a:r>
            <a:r>
              <a:rPr sz="1950" baseline="-21367" dirty="0">
                <a:latin typeface="Arial MT"/>
                <a:cs typeface="Arial MT"/>
              </a:rPr>
              <a:t> </a:t>
            </a:r>
            <a:r>
              <a:rPr sz="1950" spc="-270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	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22" baseline="-21367" dirty="0">
                <a:latin typeface="Arial MT"/>
                <a:cs typeface="Arial MT"/>
              </a:rPr>
              <a:t>2</a:t>
            </a:r>
            <a:r>
              <a:rPr sz="2000" dirty="0">
                <a:latin typeface="Arial MT"/>
                <a:cs typeface="Arial MT"/>
              </a:rPr>
              <a:t>O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CO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	3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1950" spc="15" baseline="-21367" dirty="0">
                <a:latin typeface="Arial MT"/>
                <a:cs typeface="Arial MT"/>
              </a:rPr>
              <a:t>2  </a:t>
            </a:r>
            <a:r>
              <a:rPr sz="2000" dirty="0">
                <a:latin typeface="Arial MT"/>
                <a:cs typeface="Arial MT"/>
              </a:rPr>
              <a:t>20	20	(17,25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+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2,75)		60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Arial MT"/>
              <a:cs typeface="Arial MT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Reaktan:</a:t>
            </a:r>
            <a:endParaRPr sz="2000">
              <a:latin typeface="Arial MT"/>
              <a:cs typeface="Arial MT"/>
            </a:endParaRPr>
          </a:p>
          <a:p>
            <a:pPr marL="990600" marR="2245360">
              <a:lnSpc>
                <a:spcPct val="100000"/>
              </a:lnSpc>
            </a:pPr>
            <a:r>
              <a:rPr sz="2000" spc="10" dirty="0">
                <a:latin typeface="Arial MT"/>
                <a:cs typeface="Arial MT"/>
              </a:rPr>
              <a:t>CH</a:t>
            </a:r>
            <a:r>
              <a:rPr sz="1950" spc="15" baseline="-21367" dirty="0">
                <a:latin typeface="Arial MT"/>
                <a:cs typeface="Arial MT"/>
              </a:rPr>
              <a:t>4</a:t>
            </a:r>
            <a:r>
              <a:rPr sz="1950" spc="22" baseline="-21367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 20 mol </a:t>
            </a:r>
            <a:r>
              <a:rPr sz="2000" spc="5" dirty="0">
                <a:latin typeface="Arial MT"/>
                <a:cs typeface="Arial MT"/>
              </a:rPr>
              <a:t> H</a:t>
            </a:r>
            <a:r>
              <a:rPr sz="1950" spc="7" baseline="-21367" dirty="0">
                <a:latin typeface="Arial MT"/>
                <a:cs typeface="Arial MT"/>
              </a:rPr>
              <a:t>2</a:t>
            </a:r>
            <a:r>
              <a:rPr sz="2000" spc="5" dirty="0">
                <a:latin typeface="Arial MT"/>
                <a:cs typeface="Arial MT"/>
              </a:rPr>
              <a:t>O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=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22,75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mol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0194" y="633729"/>
            <a:ext cx="7998459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 MT"/>
                <a:cs typeface="Arial MT"/>
              </a:rPr>
              <a:t>4.29</a:t>
            </a:r>
            <a:endParaRPr sz="28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sz="2800" spc="-5" dirty="0">
                <a:latin typeface="Arial MT"/>
                <a:cs typeface="Arial MT"/>
              </a:rPr>
              <a:t>Methane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gas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is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burned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completely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with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30%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excess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air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at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approximately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atmospheric</a:t>
            </a:r>
            <a:r>
              <a:rPr sz="2800" spc="5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pressure.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Both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methane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and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dry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air</a:t>
            </a:r>
            <a:r>
              <a:rPr sz="2800" dirty="0">
                <a:latin typeface="Arial MT"/>
                <a:cs typeface="Arial MT"/>
              </a:rPr>
              <a:t> enter</a:t>
            </a:r>
            <a:r>
              <a:rPr sz="2800" spc="-5" dirty="0">
                <a:latin typeface="Arial MT"/>
                <a:cs typeface="Arial MT"/>
              </a:rPr>
              <a:t> the</a:t>
            </a:r>
            <a:r>
              <a:rPr sz="2800" dirty="0">
                <a:latin typeface="Arial MT"/>
                <a:cs typeface="Arial MT"/>
              </a:rPr>
              <a:t> furnace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at </a:t>
            </a:r>
            <a:r>
              <a:rPr sz="2800" dirty="0">
                <a:latin typeface="Arial MT"/>
                <a:cs typeface="Arial MT"/>
              </a:rPr>
              <a:t>303.15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(30°C),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and the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flue gases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leave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 </a:t>
            </a:r>
            <a:r>
              <a:rPr sz="2800" dirty="0">
                <a:latin typeface="Arial MT"/>
                <a:cs typeface="Arial MT"/>
              </a:rPr>
              <a:t> furnace at </a:t>
            </a:r>
            <a:r>
              <a:rPr sz="2800" spc="-5" dirty="0">
                <a:latin typeface="Arial MT"/>
                <a:cs typeface="Arial MT"/>
              </a:rPr>
              <a:t>1773.15 K </a:t>
            </a:r>
            <a:r>
              <a:rPr sz="2800" dirty="0">
                <a:latin typeface="Arial MT"/>
                <a:cs typeface="Arial MT"/>
              </a:rPr>
              <a:t>(1500°C). </a:t>
            </a:r>
            <a:r>
              <a:rPr sz="2800" spc="-5" dirty="0">
                <a:latin typeface="Arial MT"/>
                <a:cs typeface="Arial MT"/>
              </a:rPr>
              <a:t>The </a:t>
            </a:r>
            <a:r>
              <a:rPr sz="2800" dirty="0">
                <a:latin typeface="Arial MT"/>
                <a:cs typeface="Arial MT"/>
              </a:rPr>
              <a:t>flue </a:t>
            </a:r>
            <a:r>
              <a:rPr sz="2800" spc="-5" dirty="0">
                <a:latin typeface="Arial MT"/>
                <a:cs typeface="Arial MT"/>
              </a:rPr>
              <a:t>gases </a:t>
            </a:r>
            <a:r>
              <a:rPr sz="2800" dirty="0">
                <a:latin typeface="Arial MT"/>
                <a:cs typeface="Arial MT"/>
              </a:rPr>
              <a:t> then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pass</a:t>
            </a:r>
            <a:r>
              <a:rPr sz="2800" spc="-5" dirty="0">
                <a:latin typeface="Arial MT"/>
                <a:cs typeface="Arial MT"/>
              </a:rPr>
              <a:t> through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heat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exchanger</a:t>
            </a:r>
            <a:r>
              <a:rPr sz="2800" dirty="0">
                <a:latin typeface="Arial MT"/>
                <a:cs typeface="Arial MT"/>
              </a:rPr>
              <a:t> from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which </a:t>
            </a:r>
            <a:r>
              <a:rPr sz="2800" dirty="0">
                <a:latin typeface="Arial MT"/>
                <a:cs typeface="Arial MT"/>
              </a:rPr>
              <a:t> they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emerge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at </a:t>
            </a:r>
            <a:r>
              <a:rPr sz="2800" dirty="0">
                <a:latin typeface="Arial MT"/>
                <a:cs typeface="Arial MT"/>
              </a:rPr>
              <a:t>323.15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 </a:t>
            </a:r>
            <a:r>
              <a:rPr sz="2800" dirty="0">
                <a:latin typeface="Arial MT"/>
                <a:cs typeface="Arial MT"/>
              </a:rPr>
              <a:t>(50°C).</a:t>
            </a:r>
            <a:endParaRPr sz="2800">
              <a:latin typeface="Arial MT"/>
              <a:cs typeface="Arial MT"/>
            </a:endParaRPr>
          </a:p>
          <a:p>
            <a:pPr marL="12700" marR="243204" algn="just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Arial MT"/>
                <a:cs typeface="Arial MT"/>
              </a:rPr>
              <a:t>Per mole of methane, how much </a:t>
            </a:r>
            <a:r>
              <a:rPr sz="2800" dirty="0">
                <a:latin typeface="Arial MT"/>
                <a:cs typeface="Arial MT"/>
              </a:rPr>
              <a:t>heat is </a:t>
            </a:r>
            <a:r>
              <a:rPr sz="2800" spc="-5" dirty="0">
                <a:latin typeface="Arial MT"/>
                <a:cs typeface="Arial MT"/>
              </a:rPr>
              <a:t>lost </a:t>
            </a:r>
            <a:r>
              <a:rPr sz="2800" dirty="0">
                <a:latin typeface="Arial MT"/>
                <a:cs typeface="Arial MT"/>
              </a:rPr>
              <a:t>from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 </a:t>
            </a:r>
            <a:r>
              <a:rPr sz="2800" dirty="0">
                <a:latin typeface="Arial MT"/>
                <a:cs typeface="Arial MT"/>
              </a:rPr>
              <a:t>furnace, </a:t>
            </a:r>
            <a:r>
              <a:rPr sz="2800" spc="-5" dirty="0">
                <a:latin typeface="Arial MT"/>
                <a:cs typeface="Arial MT"/>
              </a:rPr>
              <a:t>and </a:t>
            </a:r>
            <a:r>
              <a:rPr sz="2800" dirty="0">
                <a:latin typeface="Arial MT"/>
                <a:cs typeface="Arial MT"/>
              </a:rPr>
              <a:t>how </a:t>
            </a:r>
            <a:r>
              <a:rPr sz="2800" spc="-5" dirty="0">
                <a:latin typeface="Arial MT"/>
                <a:cs typeface="Arial MT"/>
              </a:rPr>
              <a:t>much </a:t>
            </a:r>
            <a:r>
              <a:rPr sz="2800" dirty="0">
                <a:latin typeface="Arial MT"/>
                <a:cs typeface="Arial MT"/>
              </a:rPr>
              <a:t>heat is transferred </a:t>
            </a:r>
            <a:r>
              <a:rPr sz="2800" spc="-5" dirty="0">
                <a:latin typeface="Arial MT"/>
                <a:cs typeface="Arial MT"/>
              </a:rPr>
              <a:t>in 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the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heat</a:t>
            </a:r>
            <a:r>
              <a:rPr sz="2800" spc="-5" dirty="0">
                <a:latin typeface="Arial MT"/>
                <a:cs typeface="Arial MT"/>
              </a:rPr>
              <a:t> exchanger?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32376" y="1193291"/>
            <a:ext cx="3383915" cy="2698115"/>
            <a:chOff x="4532376" y="1193291"/>
            <a:chExt cx="3383915" cy="2698115"/>
          </a:xfrm>
        </p:grpSpPr>
        <p:sp>
          <p:nvSpPr>
            <p:cNvPr id="3" name="object 3"/>
            <p:cNvSpPr/>
            <p:nvPr/>
          </p:nvSpPr>
          <p:spPr>
            <a:xfrm>
              <a:off x="4532376" y="1193291"/>
              <a:ext cx="3295650" cy="190500"/>
            </a:xfrm>
            <a:custGeom>
              <a:avLst/>
              <a:gdLst/>
              <a:ahLst/>
              <a:cxnLst/>
              <a:rect l="l" t="t" r="r" b="b"/>
              <a:pathLst>
                <a:path w="3295650" h="190500">
                  <a:moveTo>
                    <a:pt x="95250" y="0"/>
                  </a:move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7489" y="132314"/>
                  </a:lnTo>
                  <a:lnTo>
                    <a:pt x="27908" y="162591"/>
                  </a:lnTo>
                  <a:lnTo>
                    <a:pt x="58185" y="183010"/>
                  </a:lnTo>
                  <a:lnTo>
                    <a:pt x="95250" y="190500"/>
                  </a:lnTo>
                  <a:lnTo>
                    <a:pt x="132314" y="183010"/>
                  </a:lnTo>
                  <a:lnTo>
                    <a:pt x="162591" y="162591"/>
                  </a:lnTo>
                  <a:lnTo>
                    <a:pt x="183010" y="132314"/>
                  </a:lnTo>
                  <a:lnTo>
                    <a:pt x="186650" y="114300"/>
                  </a:lnTo>
                  <a:lnTo>
                    <a:pt x="95250" y="114300"/>
                  </a:lnTo>
                  <a:lnTo>
                    <a:pt x="95250" y="76200"/>
                  </a:lnTo>
                  <a:lnTo>
                    <a:pt x="186650" y="76200"/>
                  </a:lnTo>
                  <a:lnTo>
                    <a:pt x="183010" y="58185"/>
                  </a:lnTo>
                  <a:lnTo>
                    <a:pt x="162591" y="27908"/>
                  </a:lnTo>
                  <a:lnTo>
                    <a:pt x="132314" y="7489"/>
                  </a:lnTo>
                  <a:lnTo>
                    <a:pt x="95250" y="0"/>
                  </a:lnTo>
                  <a:close/>
                </a:path>
                <a:path w="3295650" h="190500">
                  <a:moveTo>
                    <a:pt x="3105150" y="0"/>
                  </a:moveTo>
                  <a:lnTo>
                    <a:pt x="3105150" y="190500"/>
                  </a:lnTo>
                  <a:lnTo>
                    <a:pt x="3257550" y="114300"/>
                  </a:lnTo>
                  <a:lnTo>
                    <a:pt x="3124200" y="114300"/>
                  </a:lnTo>
                  <a:lnTo>
                    <a:pt x="3124200" y="76200"/>
                  </a:lnTo>
                  <a:lnTo>
                    <a:pt x="3257550" y="76200"/>
                  </a:lnTo>
                  <a:lnTo>
                    <a:pt x="3105150" y="0"/>
                  </a:lnTo>
                  <a:close/>
                </a:path>
                <a:path w="3295650" h="190500">
                  <a:moveTo>
                    <a:pt x="186650" y="76200"/>
                  </a:moveTo>
                  <a:lnTo>
                    <a:pt x="95250" y="76200"/>
                  </a:lnTo>
                  <a:lnTo>
                    <a:pt x="95250" y="114300"/>
                  </a:lnTo>
                  <a:lnTo>
                    <a:pt x="186650" y="114300"/>
                  </a:lnTo>
                  <a:lnTo>
                    <a:pt x="190500" y="95250"/>
                  </a:lnTo>
                  <a:lnTo>
                    <a:pt x="186650" y="76200"/>
                  </a:lnTo>
                  <a:close/>
                </a:path>
                <a:path w="3295650" h="190500">
                  <a:moveTo>
                    <a:pt x="3105150" y="76200"/>
                  </a:moveTo>
                  <a:lnTo>
                    <a:pt x="186650" y="76200"/>
                  </a:lnTo>
                  <a:lnTo>
                    <a:pt x="190500" y="95250"/>
                  </a:lnTo>
                  <a:lnTo>
                    <a:pt x="186650" y="114300"/>
                  </a:lnTo>
                  <a:lnTo>
                    <a:pt x="3105150" y="114300"/>
                  </a:lnTo>
                  <a:lnTo>
                    <a:pt x="3105150" y="76200"/>
                  </a:lnTo>
                  <a:close/>
                </a:path>
                <a:path w="3295650" h="190500">
                  <a:moveTo>
                    <a:pt x="3257550" y="76200"/>
                  </a:moveTo>
                  <a:lnTo>
                    <a:pt x="3124200" y="76200"/>
                  </a:lnTo>
                  <a:lnTo>
                    <a:pt x="3124200" y="114300"/>
                  </a:lnTo>
                  <a:lnTo>
                    <a:pt x="3257550" y="114300"/>
                  </a:lnTo>
                  <a:lnTo>
                    <a:pt x="3295650" y="95250"/>
                  </a:lnTo>
                  <a:lnTo>
                    <a:pt x="3257550" y="7620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39869" y="1288541"/>
              <a:ext cx="3376295" cy="2602865"/>
            </a:xfrm>
            <a:custGeom>
              <a:avLst/>
              <a:gdLst/>
              <a:ahLst/>
              <a:cxnLst/>
              <a:rect l="l" t="t" r="r" b="b"/>
              <a:pathLst>
                <a:path w="3376295" h="2602865">
                  <a:moveTo>
                    <a:pt x="101981" y="2200275"/>
                  </a:moveTo>
                  <a:lnTo>
                    <a:pt x="73406" y="2200275"/>
                  </a:lnTo>
                  <a:lnTo>
                    <a:pt x="73406" y="2314575"/>
                  </a:lnTo>
                  <a:lnTo>
                    <a:pt x="101981" y="2314575"/>
                  </a:lnTo>
                  <a:lnTo>
                    <a:pt x="101981" y="2200275"/>
                  </a:lnTo>
                  <a:close/>
                </a:path>
                <a:path w="3376295" h="2602865">
                  <a:moveTo>
                    <a:pt x="101981" y="2000250"/>
                  </a:moveTo>
                  <a:lnTo>
                    <a:pt x="73406" y="2000250"/>
                  </a:lnTo>
                  <a:lnTo>
                    <a:pt x="73406" y="2114550"/>
                  </a:lnTo>
                  <a:lnTo>
                    <a:pt x="101981" y="2114550"/>
                  </a:lnTo>
                  <a:lnTo>
                    <a:pt x="101981" y="2000250"/>
                  </a:lnTo>
                  <a:close/>
                </a:path>
                <a:path w="3376295" h="2602865">
                  <a:moveTo>
                    <a:pt x="101981" y="1800225"/>
                  </a:moveTo>
                  <a:lnTo>
                    <a:pt x="73406" y="1800225"/>
                  </a:lnTo>
                  <a:lnTo>
                    <a:pt x="73406" y="1914525"/>
                  </a:lnTo>
                  <a:lnTo>
                    <a:pt x="101981" y="1914525"/>
                  </a:lnTo>
                  <a:lnTo>
                    <a:pt x="101981" y="1800225"/>
                  </a:lnTo>
                  <a:close/>
                </a:path>
                <a:path w="3376295" h="2602865">
                  <a:moveTo>
                    <a:pt x="101981" y="1600200"/>
                  </a:moveTo>
                  <a:lnTo>
                    <a:pt x="73406" y="1600200"/>
                  </a:lnTo>
                  <a:lnTo>
                    <a:pt x="73406" y="1714500"/>
                  </a:lnTo>
                  <a:lnTo>
                    <a:pt x="101981" y="1714500"/>
                  </a:lnTo>
                  <a:lnTo>
                    <a:pt x="101981" y="1600200"/>
                  </a:lnTo>
                  <a:close/>
                </a:path>
                <a:path w="3376295" h="2602865">
                  <a:moveTo>
                    <a:pt x="101981" y="1400175"/>
                  </a:moveTo>
                  <a:lnTo>
                    <a:pt x="73406" y="1400175"/>
                  </a:lnTo>
                  <a:lnTo>
                    <a:pt x="73406" y="1514475"/>
                  </a:lnTo>
                  <a:lnTo>
                    <a:pt x="101981" y="1514475"/>
                  </a:lnTo>
                  <a:lnTo>
                    <a:pt x="101981" y="1400175"/>
                  </a:lnTo>
                  <a:close/>
                </a:path>
                <a:path w="3376295" h="2602865">
                  <a:moveTo>
                    <a:pt x="101981" y="1200150"/>
                  </a:moveTo>
                  <a:lnTo>
                    <a:pt x="73406" y="1200150"/>
                  </a:lnTo>
                  <a:lnTo>
                    <a:pt x="73406" y="1314450"/>
                  </a:lnTo>
                  <a:lnTo>
                    <a:pt x="101981" y="1314450"/>
                  </a:lnTo>
                  <a:lnTo>
                    <a:pt x="101981" y="1200150"/>
                  </a:lnTo>
                  <a:close/>
                </a:path>
                <a:path w="3376295" h="2602865">
                  <a:moveTo>
                    <a:pt x="101981" y="1000125"/>
                  </a:moveTo>
                  <a:lnTo>
                    <a:pt x="73406" y="1000125"/>
                  </a:lnTo>
                  <a:lnTo>
                    <a:pt x="73406" y="1114425"/>
                  </a:lnTo>
                  <a:lnTo>
                    <a:pt x="101981" y="1114425"/>
                  </a:lnTo>
                  <a:lnTo>
                    <a:pt x="101981" y="1000125"/>
                  </a:lnTo>
                  <a:close/>
                </a:path>
                <a:path w="3376295" h="2602865">
                  <a:moveTo>
                    <a:pt x="101981" y="800100"/>
                  </a:moveTo>
                  <a:lnTo>
                    <a:pt x="73406" y="800100"/>
                  </a:lnTo>
                  <a:lnTo>
                    <a:pt x="73406" y="914400"/>
                  </a:lnTo>
                  <a:lnTo>
                    <a:pt x="101981" y="914400"/>
                  </a:lnTo>
                  <a:lnTo>
                    <a:pt x="101981" y="800100"/>
                  </a:lnTo>
                  <a:close/>
                </a:path>
                <a:path w="3376295" h="2602865">
                  <a:moveTo>
                    <a:pt x="101981" y="600075"/>
                  </a:moveTo>
                  <a:lnTo>
                    <a:pt x="73406" y="600075"/>
                  </a:lnTo>
                  <a:lnTo>
                    <a:pt x="73406" y="714375"/>
                  </a:lnTo>
                  <a:lnTo>
                    <a:pt x="101981" y="714375"/>
                  </a:lnTo>
                  <a:lnTo>
                    <a:pt x="101981" y="600075"/>
                  </a:lnTo>
                  <a:close/>
                </a:path>
                <a:path w="3376295" h="2602865">
                  <a:moveTo>
                    <a:pt x="101981" y="400050"/>
                  </a:moveTo>
                  <a:lnTo>
                    <a:pt x="73406" y="400050"/>
                  </a:lnTo>
                  <a:lnTo>
                    <a:pt x="73406" y="514350"/>
                  </a:lnTo>
                  <a:lnTo>
                    <a:pt x="101981" y="514350"/>
                  </a:lnTo>
                  <a:lnTo>
                    <a:pt x="101981" y="400050"/>
                  </a:lnTo>
                  <a:close/>
                </a:path>
                <a:path w="3376295" h="2602865">
                  <a:moveTo>
                    <a:pt x="101981" y="200025"/>
                  </a:moveTo>
                  <a:lnTo>
                    <a:pt x="73406" y="200025"/>
                  </a:lnTo>
                  <a:lnTo>
                    <a:pt x="73406" y="314325"/>
                  </a:lnTo>
                  <a:lnTo>
                    <a:pt x="101981" y="314325"/>
                  </a:lnTo>
                  <a:lnTo>
                    <a:pt x="101981" y="200025"/>
                  </a:lnTo>
                  <a:close/>
                </a:path>
                <a:path w="3376295" h="2602865">
                  <a:moveTo>
                    <a:pt x="101981" y="0"/>
                  </a:moveTo>
                  <a:lnTo>
                    <a:pt x="73406" y="0"/>
                  </a:lnTo>
                  <a:lnTo>
                    <a:pt x="73406" y="114300"/>
                  </a:lnTo>
                  <a:lnTo>
                    <a:pt x="101981" y="114300"/>
                  </a:lnTo>
                  <a:lnTo>
                    <a:pt x="101981" y="0"/>
                  </a:lnTo>
                  <a:close/>
                </a:path>
                <a:path w="3376295" h="2602865">
                  <a:moveTo>
                    <a:pt x="202057" y="2500249"/>
                  </a:moveTo>
                  <a:lnTo>
                    <a:pt x="95719" y="2500249"/>
                  </a:lnTo>
                  <a:lnTo>
                    <a:pt x="104114" y="2485136"/>
                  </a:lnTo>
                  <a:lnTo>
                    <a:pt x="175514" y="2356612"/>
                  </a:lnTo>
                  <a:lnTo>
                    <a:pt x="172974" y="2347976"/>
                  </a:lnTo>
                  <a:lnTo>
                    <a:pt x="166116" y="2344039"/>
                  </a:lnTo>
                  <a:lnTo>
                    <a:pt x="159258" y="2340229"/>
                  </a:lnTo>
                  <a:lnTo>
                    <a:pt x="150495" y="2342769"/>
                  </a:lnTo>
                  <a:lnTo>
                    <a:pt x="102108" y="2429992"/>
                  </a:lnTo>
                  <a:lnTo>
                    <a:pt x="101981" y="2485136"/>
                  </a:lnTo>
                  <a:lnTo>
                    <a:pt x="101981" y="2478278"/>
                  </a:lnTo>
                  <a:lnTo>
                    <a:pt x="101981" y="2430221"/>
                  </a:lnTo>
                  <a:lnTo>
                    <a:pt x="101981" y="2400300"/>
                  </a:lnTo>
                  <a:lnTo>
                    <a:pt x="73406" y="2400300"/>
                  </a:lnTo>
                  <a:lnTo>
                    <a:pt x="73533" y="2430221"/>
                  </a:lnTo>
                  <a:lnTo>
                    <a:pt x="87757" y="2455849"/>
                  </a:lnTo>
                  <a:lnTo>
                    <a:pt x="73406" y="2429992"/>
                  </a:lnTo>
                  <a:lnTo>
                    <a:pt x="25019" y="2342769"/>
                  </a:lnTo>
                  <a:lnTo>
                    <a:pt x="16256" y="2340229"/>
                  </a:lnTo>
                  <a:lnTo>
                    <a:pt x="9398" y="2344039"/>
                  </a:lnTo>
                  <a:lnTo>
                    <a:pt x="2540" y="2347976"/>
                  </a:lnTo>
                  <a:lnTo>
                    <a:pt x="0" y="2356612"/>
                  </a:lnTo>
                  <a:lnTo>
                    <a:pt x="87757" y="2514600"/>
                  </a:lnTo>
                  <a:lnTo>
                    <a:pt x="87757" y="2528824"/>
                  </a:lnTo>
                  <a:lnTo>
                    <a:pt x="202057" y="2528824"/>
                  </a:lnTo>
                  <a:lnTo>
                    <a:pt x="202057" y="2500249"/>
                  </a:lnTo>
                  <a:close/>
                </a:path>
                <a:path w="3376295" h="2602865">
                  <a:moveTo>
                    <a:pt x="402082" y="2500249"/>
                  </a:moveTo>
                  <a:lnTo>
                    <a:pt x="287782" y="2500249"/>
                  </a:lnTo>
                  <a:lnTo>
                    <a:pt x="287782" y="2528824"/>
                  </a:lnTo>
                  <a:lnTo>
                    <a:pt x="402082" y="2528824"/>
                  </a:lnTo>
                  <a:lnTo>
                    <a:pt x="402082" y="2500249"/>
                  </a:lnTo>
                  <a:close/>
                </a:path>
                <a:path w="3376295" h="2602865">
                  <a:moveTo>
                    <a:pt x="602107" y="2500249"/>
                  </a:moveTo>
                  <a:lnTo>
                    <a:pt x="487807" y="2500249"/>
                  </a:lnTo>
                  <a:lnTo>
                    <a:pt x="487807" y="2528824"/>
                  </a:lnTo>
                  <a:lnTo>
                    <a:pt x="602107" y="2528824"/>
                  </a:lnTo>
                  <a:lnTo>
                    <a:pt x="602107" y="2500249"/>
                  </a:lnTo>
                  <a:close/>
                </a:path>
                <a:path w="3376295" h="2602865">
                  <a:moveTo>
                    <a:pt x="802132" y="2500249"/>
                  </a:moveTo>
                  <a:lnTo>
                    <a:pt x="687832" y="2500249"/>
                  </a:lnTo>
                  <a:lnTo>
                    <a:pt x="687832" y="2528824"/>
                  </a:lnTo>
                  <a:lnTo>
                    <a:pt x="802132" y="2528824"/>
                  </a:lnTo>
                  <a:lnTo>
                    <a:pt x="802132" y="2500249"/>
                  </a:lnTo>
                  <a:close/>
                </a:path>
                <a:path w="3376295" h="2602865">
                  <a:moveTo>
                    <a:pt x="1002157" y="2500249"/>
                  </a:moveTo>
                  <a:lnTo>
                    <a:pt x="887857" y="2500249"/>
                  </a:lnTo>
                  <a:lnTo>
                    <a:pt x="887857" y="2528824"/>
                  </a:lnTo>
                  <a:lnTo>
                    <a:pt x="1002157" y="2528824"/>
                  </a:lnTo>
                  <a:lnTo>
                    <a:pt x="1002157" y="2500249"/>
                  </a:lnTo>
                  <a:close/>
                </a:path>
                <a:path w="3376295" h="2602865">
                  <a:moveTo>
                    <a:pt x="1202182" y="2500249"/>
                  </a:moveTo>
                  <a:lnTo>
                    <a:pt x="1087882" y="2500249"/>
                  </a:lnTo>
                  <a:lnTo>
                    <a:pt x="1087882" y="2528824"/>
                  </a:lnTo>
                  <a:lnTo>
                    <a:pt x="1202182" y="2528824"/>
                  </a:lnTo>
                  <a:lnTo>
                    <a:pt x="1202182" y="2500249"/>
                  </a:lnTo>
                  <a:close/>
                </a:path>
                <a:path w="3376295" h="2602865">
                  <a:moveTo>
                    <a:pt x="1402207" y="2500249"/>
                  </a:moveTo>
                  <a:lnTo>
                    <a:pt x="1287907" y="2500249"/>
                  </a:lnTo>
                  <a:lnTo>
                    <a:pt x="1287907" y="2528824"/>
                  </a:lnTo>
                  <a:lnTo>
                    <a:pt x="1402207" y="2528824"/>
                  </a:lnTo>
                  <a:lnTo>
                    <a:pt x="1402207" y="2500249"/>
                  </a:lnTo>
                  <a:close/>
                </a:path>
                <a:path w="3376295" h="2602865">
                  <a:moveTo>
                    <a:pt x="1602232" y="2500249"/>
                  </a:moveTo>
                  <a:lnTo>
                    <a:pt x="1487932" y="2500249"/>
                  </a:lnTo>
                  <a:lnTo>
                    <a:pt x="1487932" y="2528824"/>
                  </a:lnTo>
                  <a:lnTo>
                    <a:pt x="1602232" y="2528824"/>
                  </a:lnTo>
                  <a:lnTo>
                    <a:pt x="1602232" y="2500249"/>
                  </a:lnTo>
                  <a:close/>
                </a:path>
                <a:path w="3376295" h="2602865">
                  <a:moveTo>
                    <a:pt x="1802257" y="2500249"/>
                  </a:moveTo>
                  <a:lnTo>
                    <a:pt x="1687957" y="2500249"/>
                  </a:lnTo>
                  <a:lnTo>
                    <a:pt x="1687957" y="2528824"/>
                  </a:lnTo>
                  <a:lnTo>
                    <a:pt x="1802257" y="2528824"/>
                  </a:lnTo>
                  <a:lnTo>
                    <a:pt x="1802257" y="2500249"/>
                  </a:lnTo>
                  <a:close/>
                </a:path>
                <a:path w="3376295" h="2602865">
                  <a:moveTo>
                    <a:pt x="2002282" y="2500249"/>
                  </a:moveTo>
                  <a:lnTo>
                    <a:pt x="1887982" y="2500249"/>
                  </a:lnTo>
                  <a:lnTo>
                    <a:pt x="1887982" y="2528824"/>
                  </a:lnTo>
                  <a:lnTo>
                    <a:pt x="2002282" y="2528824"/>
                  </a:lnTo>
                  <a:lnTo>
                    <a:pt x="2002282" y="2500249"/>
                  </a:lnTo>
                  <a:close/>
                </a:path>
                <a:path w="3376295" h="2602865">
                  <a:moveTo>
                    <a:pt x="2202307" y="2500249"/>
                  </a:moveTo>
                  <a:lnTo>
                    <a:pt x="2088007" y="2500249"/>
                  </a:lnTo>
                  <a:lnTo>
                    <a:pt x="2088007" y="2528824"/>
                  </a:lnTo>
                  <a:lnTo>
                    <a:pt x="2202307" y="2528824"/>
                  </a:lnTo>
                  <a:lnTo>
                    <a:pt x="2202307" y="2500249"/>
                  </a:lnTo>
                  <a:close/>
                </a:path>
                <a:path w="3376295" h="2602865">
                  <a:moveTo>
                    <a:pt x="2402332" y="2500249"/>
                  </a:moveTo>
                  <a:lnTo>
                    <a:pt x="2288032" y="2500249"/>
                  </a:lnTo>
                  <a:lnTo>
                    <a:pt x="2288032" y="2528824"/>
                  </a:lnTo>
                  <a:lnTo>
                    <a:pt x="2402332" y="2528824"/>
                  </a:lnTo>
                  <a:lnTo>
                    <a:pt x="2402332" y="2500249"/>
                  </a:lnTo>
                  <a:close/>
                </a:path>
                <a:path w="3376295" h="2602865">
                  <a:moveTo>
                    <a:pt x="2602357" y="2500249"/>
                  </a:moveTo>
                  <a:lnTo>
                    <a:pt x="2488057" y="2500249"/>
                  </a:lnTo>
                  <a:lnTo>
                    <a:pt x="2488057" y="2528824"/>
                  </a:lnTo>
                  <a:lnTo>
                    <a:pt x="2602357" y="2528824"/>
                  </a:lnTo>
                  <a:lnTo>
                    <a:pt x="2602357" y="2500249"/>
                  </a:lnTo>
                  <a:close/>
                </a:path>
                <a:path w="3376295" h="2602865">
                  <a:moveTo>
                    <a:pt x="2802382" y="2500249"/>
                  </a:moveTo>
                  <a:lnTo>
                    <a:pt x="2688082" y="2500249"/>
                  </a:lnTo>
                  <a:lnTo>
                    <a:pt x="2688082" y="2528824"/>
                  </a:lnTo>
                  <a:lnTo>
                    <a:pt x="2802382" y="2528824"/>
                  </a:lnTo>
                  <a:lnTo>
                    <a:pt x="2802382" y="2500249"/>
                  </a:lnTo>
                  <a:close/>
                </a:path>
                <a:path w="3376295" h="2602865">
                  <a:moveTo>
                    <a:pt x="3002407" y="2500249"/>
                  </a:moveTo>
                  <a:lnTo>
                    <a:pt x="2888107" y="2500249"/>
                  </a:lnTo>
                  <a:lnTo>
                    <a:pt x="2888107" y="2528824"/>
                  </a:lnTo>
                  <a:lnTo>
                    <a:pt x="3002407" y="2528824"/>
                  </a:lnTo>
                  <a:lnTo>
                    <a:pt x="3002407" y="2500249"/>
                  </a:lnTo>
                  <a:close/>
                </a:path>
                <a:path w="3376295" h="2602865">
                  <a:moveTo>
                    <a:pt x="3202432" y="2500249"/>
                  </a:moveTo>
                  <a:lnTo>
                    <a:pt x="3088132" y="2500249"/>
                  </a:lnTo>
                  <a:lnTo>
                    <a:pt x="3088132" y="2528824"/>
                  </a:lnTo>
                  <a:lnTo>
                    <a:pt x="3202432" y="2528824"/>
                  </a:lnTo>
                  <a:lnTo>
                    <a:pt x="3202432" y="2500249"/>
                  </a:lnTo>
                  <a:close/>
                </a:path>
                <a:path w="3376295" h="2602865">
                  <a:moveTo>
                    <a:pt x="3302381" y="2400300"/>
                  </a:moveTo>
                  <a:lnTo>
                    <a:pt x="3273806" y="2400300"/>
                  </a:lnTo>
                  <a:lnTo>
                    <a:pt x="3273806" y="2506637"/>
                  </a:lnTo>
                  <a:lnTo>
                    <a:pt x="3265741" y="2502154"/>
                  </a:lnTo>
                  <a:lnTo>
                    <a:pt x="3130169" y="2426843"/>
                  </a:lnTo>
                  <a:lnTo>
                    <a:pt x="3121533" y="2429383"/>
                  </a:lnTo>
                  <a:lnTo>
                    <a:pt x="3117596" y="2436241"/>
                  </a:lnTo>
                  <a:lnTo>
                    <a:pt x="3113786" y="2443099"/>
                  </a:lnTo>
                  <a:lnTo>
                    <a:pt x="3116326" y="2451862"/>
                  </a:lnTo>
                  <a:lnTo>
                    <a:pt x="3229394" y="2514600"/>
                  </a:lnTo>
                  <a:lnTo>
                    <a:pt x="3116326" y="2577338"/>
                  </a:lnTo>
                  <a:lnTo>
                    <a:pt x="3113786" y="2586101"/>
                  </a:lnTo>
                  <a:lnTo>
                    <a:pt x="3117596" y="2592959"/>
                  </a:lnTo>
                  <a:lnTo>
                    <a:pt x="3121533" y="2599817"/>
                  </a:lnTo>
                  <a:lnTo>
                    <a:pt x="3130169" y="2602357"/>
                  </a:lnTo>
                  <a:lnTo>
                    <a:pt x="3265741" y="2527046"/>
                  </a:lnTo>
                  <a:lnTo>
                    <a:pt x="3288157" y="2514600"/>
                  </a:lnTo>
                  <a:lnTo>
                    <a:pt x="3302381" y="2514600"/>
                  </a:lnTo>
                  <a:lnTo>
                    <a:pt x="3302381" y="2400300"/>
                  </a:lnTo>
                  <a:close/>
                </a:path>
                <a:path w="3376295" h="2602865">
                  <a:moveTo>
                    <a:pt x="3302381" y="2200275"/>
                  </a:moveTo>
                  <a:lnTo>
                    <a:pt x="3273806" y="2200275"/>
                  </a:lnTo>
                  <a:lnTo>
                    <a:pt x="3273806" y="2314575"/>
                  </a:lnTo>
                  <a:lnTo>
                    <a:pt x="3302381" y="2314575"/>
                  </a:lnTo>
                  <a:lnTo>
                    <a:pt x="3302381" y="2200275"/>
                  </a:lnTo>
                  <a:close/>
                </a:path>
                <a:path w="3376295" h="2602865">
                  <a:moveTo>
                    <a:pt x="3302381" y="2000250"/>
                  </a:moveTo>
                  <a:lnTo>
                    <a:pt x="3273806" y="2000250"/>
                  </a:lnTo>
                  <a:lnTo>
                    <a:pt x="3273806" y="2114550"/>
                  </a:lnTo>
                  <a:lnTo>
                    <a:pt x="3302381" y="2114550"/>
                  </a:lnTo>
                  <a:lnTo>
                    <a:pt x="3302381" y="2000250"/>
                  </a:lnTo>
                  <a:close/>
                </a:path>
                <a:path w="3376295" h="2602865">
                  <a:moveTo>
                    <a:pt x="3302381" y="1800225"/>
                  </a:moveTo>
                  <a:lnTo>
                    <a:pt x="3273806" y="1800225"/>
                  </a:lnTo>
                  <a:lnTo>
                    <a:pt x="3273806" y="1914525"/>
                  </a:lnTo>
                  <a:lnTo>
                    <a:pt x="3302381" y="1914525"/>
                  </a:lnTo>
                  <a:lnTo>
                    <a:pt x="3302381" y="1800225"/>
                  </a:lnTo>
                  <a:close/>
                </a:path>
                <a:path w="3376295" h="2602865">
                  <a:moveTo>
                    <a:pt x="3302381" y="1600200"/>
                  </a:moveTo>
                  <a:lnTo>
                    <a:pt x="3273806" y="1600200"/>
                  </a:lnTo>
                  <a:lnTo>
                    <a:pt x="3273806" y="1714500"/>
                  </a:lnTo>
                  <a:lnTo>
                    <a:pt x="3302381" y="1714500"/>
                  </a:lnTo>
                  <a:lnTo>
                    <a:pt x="3302381" y="1600200"/>
                  </a:lnTo>
                  <a:close/>
                </a:path>
                <a:path w="3376295" h="2602865">
                  <a:moveTo>
                    <a:pt x="3302381" y="1400175"/>
                  </a:moveTo>
                  <a:lnTo>
                    <a:pt x="3273806" y="1400175"/>
                  </a:lnTo>
                  <a:lnTo>
                    <a:pt x="3273806" y="1514475"/>
                  </a:lnTo>
                  <a:lnTo>
                    <a:pt x="3302381" y="1514475"/>
                  </a:lnTo>
                  <a:lnTo>
                    <a:pt x="3302381" y="1400175"/>
                  </a:lnTo>
                  <a:close/>
                </a:path>
                <a:path w="3376295" h="2602865">
                  <a:moveTo>
                    <a:pt x="3302381" y="1200150"/>
                  </a:moveTo>
                  <a:lnTo>
                    <a:pt x="3273806" y="1200150"/>
                  </a:lnTo>
                  <a:lnTo>
                    <a:pt x="3273806" y="1314450"/>
                  </a:lnTo>
                  <a:lnTo>
                    <a:pt x="3302381" y="1314450"/>
                  </a:lnTo>
                  <a:lnTo>
                    <a:pt x="3302381" y="1200150"/>
                  </a:lnTo>
                  <a:close/>
                </a:path>
                <a:path w="3376295" h="2602865">
                  <a:moveTo>
                    <a:pt x="3302381" y="1000125"/>
                  </a:moveTo>
                  <a:lnTo>
                    <a:pt x="3273806" y="1000125"/>
                  </a:lnTo>
                  <a:lnTo>
                    <a:pt x="3273806" y="1114425"/>
                  </a:lnTo>
                  <a:lnTo>
                    <a:pt x="3302381" y="1114425"/>
                  </a:lnTo>
                  <a:lnTo>
                    <a:pt x="3302381" y="1000125"/>
                  </a:lnTo>
                  <a:close/>
                </a:path>
                <a:path w="3376295" h="2602865">
                  <a:moveTo>
                    <a:pt x="3302381" y="800100"/>
                  </a:moveTo>
                  <a:lnTo>
                    <a:pt x="3273806" y="800100"/>
                  </a:lnTo>
                  <a:lnTo>
                    <a:pt x="3273806" y="914400"/>
                  </a:lnTo>
                  <a:lnTo>
                    <a:pt x="3302381" y="914400"/>
                  </a:lnTo>
                  <a:lnTo>
                    <a:pt x="3302381" y="800100"/>
                  </a:lnTo>
                  <a:close/>
                </a:path>
                <a:path w="3376295" h="2602865">
                  <a:moveTo>
                    <a:pt x="3302381" y="600075"/>
                  </a:moveTo>
                  <a:lnTo>
                    <a:pt x="3273806" y="600075"/>
                  </a:lnTo>
                  <a:lnTo>
                    <a:pt x="3273806" y="714375"/>
                  </a:lnTo>
                  <a:lnTo>
                    <a:pt x="3302381" y="714375"/>
                  </a:lnTo>
                  <a:lnTo>
                    <a:pt x="3302381" y="600075"/>
                  </a:lnTo>
                  <a:close/>
                </a:path>
                <a:path w="3376295" h="2602865">
                  <a:moveTo>
                    <a:pt x="3302381" y="400050"/>
                  </a:moveTo>
                  <a:lnTo>
                    <a:pt x="3273806" y="400050"/>
                  </a:lnTo>
                  <a:lnTo>
                    <a:pt x="3273806" y="514350"/>
                  </a:lnTo>
                  <a:lnTo>
                    <a:pt x="3302381" y="514350"/>
                  </a:lnTo>
                  <a:lnTo>
                    <a:pt x="3302381" y="400050"/>
                  </a:lnTo>
                  <a:close/>
                </a:path>
                <a:path w="3376295" h="2602865">
                  <a:moveTo>
                    <a:pt x="3302381" y="200025"/>
                  </a:moveTo>
                  <a:lnTo>
                    <a:pt x="3273806" y="200025"/>
                  </a:lnTo>
                  <a:lnTo>
                    <a:pt x="3273806" y="314325"/>
                  </a:lnTo>
                  <a:lnTo>
                    <a:pt x="3302381" y="314325"/>
                  </a:lnTo>
                  <a:lnTo>
                    <a:pt x="3302381" y="200025"/>
                  </a:lnTo>
                  <a:close/>
                </a:path>
                <a:path w="3376295" h="2602865">
                  <a:moveTo>
                    <a:pt x="3375914" y="157988"/>
                  </a:moveTo>
                  <a:lnTo>
                    <a:pt x="3304514" y="29464"/>
                  </a:lnTo>
                  <a:lnTo>
                    <a:pt x="3288157" y="0"/>
                  </a:lnTo>
                  <a:lnTo>
                    <a:pt x="3200400" y="157988"/>
                  </a:lnTo>
                  <a:lnTo>
                    <a:pt x="3202940" y="166624"/>
                  </a:lnTo>
                  <a:lnTo>
                    <a:pt x="3209798" y="170561"/>
                  </a:lnTo>
                  <a:lnTo>
                    <a:pt x="3216656" y="174371"/>
                  </a:lnTo>
                  <a:lnTo>
                    <a:pt x="3225419" y="171831"/>
                  </a:lnTo>
                  <a:lnTo>
                    <a:pt x="3273806" y="84620"/>
                  </a:lnTo>
                  <a:lnTo>
                    <a:pt x="3273933" y="84391"/>
                  </a:lnTo>
                  <a:lnTo>
                    <a:pt x="3273806" y="114300"/>
                  </a:lnTo>
                  <a:lnTo>
                    <a:pt x="3302381" y="114300"/>
                  </a:lnTo>
                  <a:lnTo>
                    <a:pt x="3302381" y="84391"/>
                  </a:lnTo>
                  <a:lnTo>
                    <a:pt x="3302381" y="36322"/>
                  </a:lnTo>
                  <a:lnTo>
                    <a:pt x="3302381" y="29464"/>
                  </a:lnTo>
                  <a:lnTo>
                    <a:pt x="3302508" y="84620"/>
                  </a:lnTo>
                  <a:lnTo>
                    <a:pt x="3350895" y="171831"/>
                  </a:lnTo>
                  <a:lnTo>
                    <a:pt x="3359658" y="174371"/>
                  </a:lnTo>
                  <a:lnTo>
                    <a:pt x="3366516" y="170561"/>
                  </a:lnTo>
                  <a:lnTo>
                    <a:pt x="3373374" y="166624"/>
                  </a:lnTo>
                  <a:lnTo>
                    <a:pt x="3375914" y="1579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111245" y="916305"/>
            <a:ext cx="97472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7645" marR="5080" indent="-1955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Rea</a:t>
            </a:r>
            <a:r>
              <a:rPr sz="2000" spc="5" dirty="0">
                <a:latin typeface="Arial MT"/>
                <a:cs typeface="Arial MT"/>
              </a:rPr>
              <a:t>k</a:t>
            </a:r>
            <a:r>
              <a:rPr sz="2000" dirty="0">
                <a:latin typeface="Arial MT"/>
                <a:cs typeface="Arial MT"/>
              </a:rPr>
              <a:t>tan  (T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45577" y="916305"/>
            <a:ext cx="8318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890" marR="5080" indent="-12382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Produk  (T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26994" y="3431540"/>
            <a:ext cx="97472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485" marR="5080" indent="-58419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Rea</a:t>
            </a:r>
            <a:r>
              <a:rPr sz="2000" spc="5" dirty="0">
                <a:latin typeface="Arial MT"/>
                <a:cs typeface="Arial MT"/>
              </a:rPr>
              <a:t>k</a:t>
            </a:r>
            <a:r>
              <a:rPr sz="2000" dirty="0">
                <a:latin typeface="Arial MT"/>
                <a:cs typeface="Arial MT"/>
              </a:rPr>
              <a:t>tan  (298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05698" y="3431540"/>
            <a:ext cx="8572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06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Prod</a:t>
            </a:r>
            <a:r>
              <a:rPr sz="2000" spc="5" dirty="0">
                <a:latin typeface="Arial MT"/>
                <a:cs typeface="Arial MT"/>
              </a:rPr>
              <a:t>u</a:t>
            </a:r>
            <a:r>
              <a:rPr sz="2000" dirty="0">
                <a:latin typeface="Arial MT"/>
                <a:cs typeface="Arial MT"/>
              </a:rPr>
              <a:t>k  (298</a:t>
            </a:r>
            <a:r>
              <a:rPr sz="2000" spc="-11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K)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808598" y="787653"/>
            <a:ext cx="6223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5" dirty="0"/>
              <a:t></a:t>
            </a:r>
            <a:r>
              <a:rPr spc="5" dirty="0">
                <a:latin typeface="Arial MT"/>
                <a:cs typeface="Arial MT"/>
              </a:rPr>
              <a:t>H</a:t>
            </a:r>
            <a:r>
              <a:rPr spc="5" dirty="0"/>
              <a:t></a:t>
            </a:r>
            <a:r>
              <a:rPr sz="1950" spc="7" baseline="-21367" dirty="0">
                <a:latin typeface="Arial MT"/>
                <a:cs typeface="Arial MT"/>
              </a:rPr>
              <a:t>T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03598" y="2312035"/>
            <a:ext cx="6407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1950" spc="7" baseline="-21367" dirty="0">
                <a:latin typeface="Arial MT"/>
                <a:cs typeface="Arial MT"/>
              </a:rPr>
              <a:t>R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75981" y="2304033"/>
            <a:ext cx="6311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1950" spc="7" baseline="-21367" dirty="0">
                <a:latin typeface="Arial MT"/>
                <a:cs typeface="Arial MT"/>
              </a:rPr>
              <a:t>P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42127" y="3371215"/>
            <a:ext cx="802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spc="5" dirty="0">
                <a:latin typeface="Arial MT"/>
                <a:cs typeface="Arial MT"/>
              </a:rPr>
              <a:t>H</a:t>
            </a:r>
            <a:r>
              <a:rPr sz="2000" spc="5" dirty="0">
                <a:latin typeface="Symbol"/>
                <a:cs typeface="Symbol"/>
              </a:rPr>
              <a:t></a:t>
            </a:r>
            <a:r>
              <a:rPr sz="1950" spc="7" baseline="-21367" dirty="0">
                <a:latin typeface="Arial MT"/>
                <a:cs typeface="Arial MT"/>
              </a:rPr>
              <a:t>298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95094" y="4758944"/>
            <a:ext cx="7850505" cy="1195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H merupakan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state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function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tidak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tergantung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pada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jalannya proses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3500">
              <a:latin typeface="Arial MT"/>
              <a:cs typeface="Arial MT"/>
            </a:endParaRPr>
          </a:p>
          <a:p>
            <a:pPr marL="541020" algn="ctr">
              <a:lnSpc>
                <a:spcPts val="1750"/>
              </a:lnSpc>
              <a:tabLst>
                <a:tab pos="2810510" algn="l"/>
              </a:tabLst>
            </a:pP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spc="22" baseline="35714" dirty="0">
                <a:latin typeface="Times New Roman"/>
                <a:cs typeface="Times New Roman"/>
              </a:rPr>
              <a:t> </a:t>
            </a:r>
            <a:r>
              <a:rPr sz="2100" spc="337" baseline="35714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spc="22" baseline="35714" dirty="0">
                <a:latin typeface="Times New Roman"/>
                <a:cs typeface="Times New Roman"/>
              </a:rPr>
              <a:t> </a:t>
            </a:r>
            <a:r>
              <a:rPr sz="2100" spc="247" baseline="35714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spc="22" baseline="35714" dirty="0">
                <a:latin typeface="Times New Roman"/>
                <a:cs typeface="Times New Roman"/>
              </a:rPr>
              <a:t>	</a:t>
            </a:r>
            <a:r>
              <a:rPr sz="2000" spc="15" dirty="0">
                <a:latin typeface="Symbol"/>
                <a:cs typeface="Symbol"/>
              </a:rPr>
              <a:t>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  <a:p>
            <a:pPr marL="3081020">
              <a:lnSpc>
                <a:spcPts val="1030"/>
              </a:lnSpc>
              <a:tabLst>
                <a:tab pos="3856354" algn="l"/>
                <a:tab pos="4622800" algn="l"/>
                <a:tab pos="5547360" algn="l"/>
              </a:tabLst>
            </a:pPr>
            <a:r>
              <a:rPr sz="1400" b="1" spc="10" dirty="0">
                <a:latin typeface="Arial"/>
                <a:cs typeface="Arial"/>
              </a:rPr>
              <a:t>T	</a:t>
            </a:r>
            <a:r>
              <a:rPr sz="1400" b="1" spc="15" dirty="0">
                <a:latin typeface="Arial"/>
                <a:cs typeface="Arial"/>
              </a:rPr>
              <a:t>R	</a:t>
            </a:r>
            <a:r>
              <a:rPr sz="1400" b="1" spc="-5" dirty="0">
                <a:latin typeface="Arial"/>
                <a:cs typeface="Arial"/>
              </a:rPr>
              <a:t>298	</a:t>
            </a:r>
            <a:r>
              <a:rPr sz="1400" b="1" spc="15" dirty="0"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7385" y="465599"/>
            <a:ext cx="3221990" cy="5340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0800">
              <a:lnSpc>
                <a:spcPts val="2495"/>
              </a:lnSpc>
              <a:spcBef>
                <a:spcPts val="130"/>
              </a:spcBef>
              <a:tabLst>
                <a:tab pos="859155" algn="l"/>
                <a:tab pos="1973580" algn="l"/>
              </a:tabLst>
            </a:pPr>
            <a:r>
              <a:rPr sz="2850" spc="35" dirty="0"/>
              <a:t></a:t>
            </a:r>
            <a:r>
              <a:rPr sz="2850" b="1" spc="35" dirty="0">
                <a:latin typeface="Arial"/>
                <a:cs typeface="Arial"/>
              </a:rPr>
              <a:t>H</a:t>
            </a:r>
            <a:r>
              <a:rPr sz="3000" spc="52" baseline="36111" dirty="0"/>
              <a:t></a:t>
            </a:r>
            <a:r>
              <a:rPr sz="3000" spc="52" baseline="36111" dirty="0">
                <a:latin typeface="Times New Roman"/>
                <a:cs typeface="Times New Roman"/>
              </a:rPr>
              <a:t>	</a:t>
            </a:r>
            <a:r>
              <a:rPr sz="2850" spc="35" dirty="0"/>
              <a:t></a:t>
            </a:r>
            <a:r>
              <a:rPr sz="2850" spc="180" dirty="0">
                <a:latin typeface="Times New Roman"/>
                <a:cs typeface="Times New Roman"/>
              </a:rPr>
              <a:t> </a:t>
            </a:r>
            <a:r>
              <a:rPr sz="2850" spc="35" dirty="0"/>
              <a:t></a:t>
            </a:r>
            <a:r>
              <a:rPr sz="2850" b="1" spc="35" dirty="0">
                <a:latin typeface="Arial"/>
                <a:cs typeface="Arial"/>
              </a:rPr>
              <a:t>H</a:t>
            </a:r>
            <a:r>
              <a:rPr sz="3000" spc="52" baseline="36111" dirty="0"/>
              <a:t></a:t>
            </a:r>
            <a:r>
              <a:rPr sz="3000" spc="52" baseline="36111" dirty="0">
                <a:latin typeface="Times New Roman"/>
                <a:cs typeface="Times New Roman"/>
              </a:rPr>
              <a:t>	</a:t>
            </a:r>
            <a:r>
              <a:rPr sz="2850" spc="35" dirty="0"/>
              <a:t></a:t>
            </a:r>
            <a:r>
              <a:rPr sz="2850" spc="-25" dirty="0">
                <a:latin typeface="Times New Roman"/>
                <a:cs typeface="Times New Roman"/>
              </a:rPr>
              <a:t> </a:t>
            </a:r>
            <a:r>
              <a:rPr sz="2850" spc="35" dirty="0"/>
              <a:t></a:t>
            </a:r>
            <a:r>
              <a:rPr sz="2850" b="1" spc="35" dirty="0">
                <a:latin typeface="Arial"/>
                <a:cs typeface="Arial"/>
              </a:rPr>
              <a:t>H</a:t>
            </a:r>
            <a:r>
              <a:rPr sz="3000" spc="52" baseline="36111" dirty="0"/>
              <a:t></a:t>
            </a:r>
            <a:endParaRPr sz="3000" baseline="36111">
              <a:latin typeface="Arial"/>
              <a:cs typeface="Arial"/>
            </a:endParaRPr>
          </a:p>
          <a:p>
            <a:pPr marL="507365" algn="ctr">
              <a:lnSpc>
                <a:spcPts val="1475"/>
              </a:lnSpc>
              <a:tabLst>
                <a:tab pos="1620520" algn="l"/>
                <a:tab pos="2721610" algn="l"/>
              </a:tabLst>
            </a:pPr>
            <a:r>
              <a:rPr b="1" spc="25" dirty="0">
                <a:latin typeface="Arial"/>
                <a:cs typeface="Arial"/>
              </a:rPr>
              <a:t>T	</a:t>
            </a:r>
            <a:r>
              <a:rPr b="1" spc="30" dirty="0">
                <a:latin typeface="Arial"/>
                <a:cs typeface="Arial"/>
              </a:rPr>
              <a:t>R	</a:t>
            </a:r>
            <a:r>
              <a:rPr b="1" spc="-5" dirty="0">
                <a:latin typeface="Arial"/>
                <a:cs typeface="Arial"/>
              </a:rPr>
              <a:t>298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12326" y="666398"/>
            <a:ext cx="198755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b="1" spc="25" dirty="0">
                <a:latin typeface="Arial"/>
                <a:cs typeface="Arial"/>
              </a:rPr>
              <a:t>P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09327" y="465599"/>
            <a:ext cx="1009015" cy="464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850" spc="35" dirty="0">
                <a:latin typeface="Symbol"/>
                <a:cs typeface="Symbol"/>
              </a:rPr>
              <a:t></a:t>
            </a:r>
            <a:r>
              <a:rPr sz="2850" spc="-55" dirty="0">
                <a:latin typeface="Times New Roman"/>
                <a:cs typeface="Times New Roman"/>
              </a:rPr>
              <a:t> </a:t>
            </a:r>
            <a:r>
              <a:rPr sz="2850" spc="35" dirty="0">
                <a:latin typeface="Symbol"/>
                <a:cs typeface="Symbol"/>
              </a:rPr>
              <a:t></a:t>
            </a:r>
            <a:r>
              <a:rPr sz="2850" b="1" spc="35" dirty="0">
                <a:latin typeface="Arial"/>
                <a:cs typeface="Arial"/>
              </a:rPr>
              <a:t>H</a:t>
            </a:r>
            <a:r>
              <a:rPr sz="3000" spc="52" baseline="36111" dirty="0">
                <a:latin typeface="Symbol"/>
                <a:cs typeface="Symbol"/>
              </a:rPr>
              <a:t></a:t>
            </a:r>
            <a:endParaRPr sz="3000" baseline="36111">
              <a:latin typeface="Symbol"/>
              <a:cs typeface="Symbo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718430" y="991361"/>
            <a:ext cx="464184" cy="464184"/>
          </a:xfrm>
          <a:custGeom>
            <a:avLst/>
            <a:gdLst/>
            <a:ahLst/>
            <a:cxnLst/>
            <a:rect l="l" t="t" r="r" b="b"/>
            <a:pathLst>
              <a:path w="464185" h="464184">
                <a:moveTo>
                  <a:pt x="53848" y="396621"/>
                </a:moveTo>
                <a:lnTo>
                  <a:pt x="0" y="450468"/>
                </a:lnTo>
                <a:lnTo>
                  <a:pt x="13462" y="463930"/>
                </a:lnTo>
                <a:lnTo>
                  <a:pt x="67310" y="410083"/>
                </a:lnTo>
                <a:lnTo>
                  <a:pt x="53848" y="396621"/>
                </a:lnTo>
                <a:close/>
              </a:path>
              <a:path w="464185" h="464184">
                <a:moveTo>
                  <a:pt x="148209" y="302260"/>
                </a:moveTo>
                <a:lnTo>
                  <a:pt x="94234" y="356235"/>
                </a:lnTo>
                <a:lnTo>
                  <a:pt x="107696" y="369697"/>
                </a:lnTo>
                <a:lnTo>
                  <a:pt x="161671" y="315722"/>
                </a:lnTo>
                <a:lnTo>
                  <a:pt x="148209" y="302260"/>
                </a:lnTo>
                <a:close/>
              </a:path>
              <a:path w="464185" h="464184">
                <a:moveTo>
                  <a:pt x="242443" y="208025"/>
                </a:moveTo>
                <a:lnTo>
                  <a:pt x="188595" y="261874"/>
                </a:lnTo>
                <a:lnTo>
                  <a:pt x="202057" y="275336"/>
                </a:lnTo>
                <a:lnTo>
                  <a:pt x="255905" y="221487"/>
                </a:lnTo>
                <a:lnTo>
                  <a:pt x="242443" y="208025"/>
                </a:lnTo>
                <a:close/>
              </a:path>
              <a:path w="464185" h="464184">
                <a:moveTo>
                  <a:pt x="336804" y="113664"/>
                </a:moveTo>
                <a:lnTo>
                  <a:pt x="282829" y="167639"/>
                </a:lnTo>
                <a:lnTo>
                  <a:pt x="296291" y="181101"/>
                </a:lnTo>
                <a:lnTo>
                  <a:pt x="350266" y="127126"/>
                </a:lnTo>
                <a:lnTo>
                  <a:pt x="336804" y="113664"/>
                </a:lnTo>
                <a:close/>
              </a:path>
              <a:path w="464185" h="464184">
                <a:moveTo>
                  <a:pt x="403352" y="47117"/>
                </a:moveTo>
                <a:lnTo>
                  <a:pt x="377190" y="73278"/>
                </a:lnTo>
                <a:lnTo>
                  <a:pt x="390652" y="86740"/>
                </a:lnTo>
                <a:lnTo>
                  <a:pt x="416814" y="60579"/>
                </a:lnTo>
                <a:lnTo>
                  <a:pt x="403352" y="47117"/>
                </a:lnTo>
                <a:close/>
              </a:path>
              <a:path w="464185" h="464184">
                <a:moveTo>
                  <a:pt x="451188" y="38226"/>
                </a:moveTo>
                <a:lnTo>
                  <a:pt x="412242" y="38226"/>
                </a:lnTo>
                <a:lnTo>
                  <a:pt x="425704" y="51688"/>
                </a:lnTo>
                <a:lnTo>
                  <a:pt x="416814" y="60579"/>
                </a:lnTo>
                <a:lnTo>
                  <a:pt x="437007" y="80772"/>
                </a:lnTo>
                <a:lnTo>
                  <a:pt x="451188" y="38226"/>
                </a:lnTo>
                <a:close/>
              </a:path>
              <a:path w="464185" h="464184">
                <a:moveTo>
                  <a:pt x="412242" y="38226"/>
                </a:moveTo>
                <a:lnTo>
                  <a:pt x="403352" y="47117"/>
                </a:lnTo>
                <a:lnTo>
                  <a:pt x="416814" y="60579"/>
                </a:lnTo>
                <a:lnTo>
                  <a:pt x="425704" y="51688"/>
                </a:lnTo>
                <a:lnTo>
                  <a:pt x="412242" y="38226"/>
                </a:lnTo>
                <a:close/>
              </a:path>
              <a:path w="464185" h="464184">
                <a:moveTo>
                  <a:pt x="463931" y="0"/>
                </a:moveTo>
                <a:lnTo>
                  <a:pt x="383159" y="26924"/>
                </a:lnTo>
                <a:lnTo>
                  <a:pt x="403352" y="47117"/>
                </a:lnTo>
                <a:lnTo>
                  <a:pt x="412242" y="38226"/>
                </a:lnTo>
                <a:lnTo>
                  <a:pt x="451188" y="38226"/>
                </a:lnTo>
                <a:lnTo>
                  <a:pt x="46393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544561" y="991361"/>
            <a:ext cx="388620" cy="463550"/>
          </a:xfrm>
          <a:custGeom>
            <a:avLst/>
            <a:gdLst/>
            <a:ahLst/>
            <a:cxnLst/>
            <a:rect l="l" t="t" r="r" b="b"/>
            <a:pathLst>
              <a:path w="388620" h="463550">
                <a:moveTo>
                  <a:pt x="339471" y="392557"/>
                </a:moveTo>
                <a:lnTo>
                  <a:pt x="324866" y="404749"/>
                </a:lnTo>
                <a:lnTo>
                  <a:pt x="373634" y="463296"/>
                </a:lnTo>
                <a:lnTo>
                  <a:pt x="388366" y="451103"/>
                </a:lnTo>
                <a:lnTo>
                  <a:pt x="339471" y="392557"/>
                </a:lnTo>
                <a:close/>
              </a:path>
              <a:path w="388620" h="463550">
                <a:moveTo>
                  <a:pt x="254127" y="290067"/>
                </a:moveTo>
                <a:lnTo>
                  <a:pt x="239522" y="302260"/>
                </a:lnTo>
                <a:lnTo>
                  <a:pt x="288290" y="360807"/>
                </a:lnTo>
                <a:lnTo>
                  <a:pt x="302895" y="348614"/>
                </a:lnTo>
                <a:lnTo>
                  <a:pt x="254127" y="290067"/>
                </a:lnTo>
                <a:close/>
              </a:path>
              <a:path w="388620" h="463550">
                <a:moveTo>
                  <a:pt x="168783" y="187705"/>
                </a:moveTo>
                <a:lnTo>
                  <a:pt x="154178" y="199898"/>
                </a:lnTo>
                <a:lnTo>
                  <a:pt x="202946" y="258445"/>
                </a:lnTo>
                <a:lnTo>
                  <a:pt x="217551" y="246252"/>
                </a:lnTo>
                <a:lnTo>
                  <a:pt x="168783" y="187705"/>
                </a:lnTo>
                <a:close/>
              </a:path>
              <a:path w="388620" h="463550">
                <a:moveTo>
                  <a:pt x="83439" y="85216"/>
                </a:moveTo>
                <a:lnTo>
                  <a:pt x="68834" y="97409"/>
                </a:lnTo>
                <a:lnTo>
                  <a:pt x="117602" y="155955"/>
                </a:lnTo>
                <a:lnTo>
                  <a:pt x="132207" y="143763"/>
                </a:lnTo>
                <a:lnTo>
                  <a:pt x="83439" y="85216"/>
                </a:lnTo>
                <a:close/>
              </a:path>
              <a:path w="388620" h="463550">
                <a:moveTo>
                  <a:pt x="0" y="0"/>
                </a:moveTo>
                <a:lnTo>
                  <a:pt x="19558" y="82930"/>
                </a:lnTo>
                <a:lnTo>
                  <a:pt x="78105" y="34162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87261" y="1067561"/>
            <a:ext cx="76200" cy="990600"/>
          </a:xfrm>
          <a:custGeom>
            <a:avLst/>
            <a:gdLst/>
            <a:ahLst/>
            <a:cxnLst/>
            <a:rect l="l" t="t" r="r" b="b"/>
            <a:pathLst>
              <a:path w="76200" h="990600">
                <a:moveTo>
                  <a:pt x="47625" y="914400"/>
                </a:moveTo>
                <a:lnTo>
                  <a:pt x="28575" y="914400"/>
                </a:lnTo>
                <a:lnTo>
                  <a:pt x="28575" y="990600"/>
                </a:lnTo>
                <a:lnTo>
                  <a:pt x="47625" y="990600"/>
                </a:lnTo>
                <a:lnTo>
                  <a:pt x="47625" y="914400"/>
                </a:lnTo>
                <a:close/>
              </a:path>
              <a:path w="76200" h="990600">
                <a:moveTo>
                  <a:pt x="47625" y="781050"/>
                </a:moveTo>
                <a:lnTo>
                  <a:pt x="28575" y="781050"/>
                </a:lnTo>
                <a:lnTo>
                  <a:pt x="28575" y="857250"/>
                </a:lnTo>
                <a:lnTo>
                  <a:pt x="47625" y="857250"/>
                </a:lnTo>
                <a:lnTo>
                  <a:pt x="47625" y="781050"/>
                </a:lnTo>
                <a:close/>
              </a:path>
              <a:path w="76200" h="990600">
                <a:moveTo>
                  <a:pt x="47625" y="647700"/>
                </a:moveTo>
                <a:lnTo>
                  <a:pt x="28575" y="647700"/>
                </a:lnTo>
                <a:lnTo>
                  <a:pt x="28575" y="723900"/>
                </a:lnTo>
                <a:lnTo>
                  <a:pt x="47625" y="723900"/>
                </a:lnTo>
                <a:lnTo>
                  <a:pt x="47625" y="647700"/>
                </a:lnTo>
                <a:close/>
              </a:path>
              <a:path w="76200" h="990600">
                <a:moveTo>
                  <a:pt x="47625" y="514350"/>
                </a:moveTo>
                <a:lnTo>
                  <a:pt x="28575" y="514350"/>
                </a:lnTo>
                <a:lnTo>
                  <a:pt x="28575" y="590550"/>
                </a:lnTo>
                <a:lnTo>
                  <a:pt x="47625" y="590550"/>
                </a:lnTo>
                <a:lnTo>
                  <a:pt x="47625" y="514350"/>
                </a:lnTo>
                <a:close/>
              </a:path>
              <a:path w="76200" h="990600">
                <a:moveTo>
                  <a:pt x="47625" y="381000"/>
                </a:moveTo>
                <a:lnTo>
                  <a:pt x="28575" y="381000"/>
                </a:lnTo>
                <a:lnTo>
                  <a:pt x="28575" y="457200"/>
                </a:lnTo>
                <a:lnTo>
                  <a:pt x="47625" y="457200"/>
                </a:lnTo>
                <a:lnTo>
                  <a:pt x="47625" y="381000"/>
                </a:lnTo>
                <a:close/>
              </a:path>
              <a:path w="76200" h="990600">
                <a:moveTo>
                  <a:pt x="47625" y="247650"/>
                </a:moveTo>
                <a:lnTo>
                  <a:pt x="28575" y="247650"/>
                </a:lnTo>
                <a:lnTo>
                  <a:pt x="28575" y="323850"/>
                </a:lnTo>
                <a:lnTo>
                  <a:pt x="47625" y="323850"/>
                </a:lnTo>
                <a:lnTo>
                  <a:pt x="47625" y="247650"/>
                </a:lnTo>
                <a:close/>
              </a:path>
              <a:path w="76200" h="990600">
                <a:moveTo>
                  <a:pt x="47625" y="114300"/>
                </a:moveTo>
                <a:lnTo>
                  <a:pt x="28575" y="114300"/>
                </a:lnTo>
                <a:lnTo>
                  <a:pt x="28575" y="190500"/>
                </a:lnTo>
                <a:lnTo>
                  <a:pt x="47625" y="190500"/>
                </a:lnTo>
                <a:lnTo>
                  <a:pt x="47625" y="114300"/>
                </a:lnTo>
                <a:close/>
              </a:path>
              <a:path w="76200" h="990600">
                <a:moveTo>
                  <a:pt x="38100" y="0"/>
                </a:moveTo>
                <a:lnTo>
                  <a:pt x="0" y="76200"/>
                </a:lnTo>
                <a:lnTo>
                  <a:pt x="76200" y="76200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698494" y="1473149"/>
            <a:ext cx="5105400" cy="1017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  <a:tabLst>
                <a:tab pos="3352800" algn="l"/>
              </a:tabLst>
            </a:pP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Panas</a:t>
            </a:r>
            <a:r>
              <a:rPr sz="2000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sensibel	Panas</a:t>
            </a:r>
            <a:r>
              <a:rPr sz="20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sensibel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Arial MT"/>
              <a:cs typeface="Arial MT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Panas</a:t>
            </a:r>
            <a:r>
              <a:rPr sz="2000" spc="-3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reaksi</a:t>
            </a:r>
            <a:r>
              <a:rPr sz="2000" spc="-5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298</a:t>
            </a:r>
            <a:r>
              <a:rPr sz="2000" spc="-3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K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90209" y="2732103"/>
            <a:ext cx="135890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00" b="1" spc="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87383" y="3236314"/>
            <a:ext cx="135890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00" b="1" spc="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96571" y="2732103"/>
            <a:ext cx="2219325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1909445" algn="l"/>
              </a:tabLst>
            </a:pPr>
            <a:r>
              <a:rPr sz="1400" b="1" spc="-5" dirty="0">
                <a:latin typeface="Arial"/>
                <a:cs typeface="Arial"/>
              </a:rPr>
              <a:t>29</a:t>
            </a:r>
            <a:r>
              <a:rPr sz="1400" b="1" spc="10" dirty="0">
                <a:latin typeface="Arial"/>
                <a:cs typeface="Arial"/>
              </a:rPr>
              <a:t>8</a:t>
            </a:r>
            <a:r>
              <a:rPr sz="1400" b="1" dirty="0">
                <a:latin typeface="Arial"/>
                <a:cs typeface="Arial"/>
              </a:rPr>
              <a:t>	</a:t>
            </a:r>
            <a:r>
              <a:rPr sz="1400" b="1" spc="-5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36887" y="3137649"/>
            <a:ext cx="28575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000" spc="15" baseline="-4166" dirty="0">
                <a:latin typeface="Symbol"/>
                <a:cs typeface="Symbol"/>
              </a:rPr>
              <a:t></a:t>
            </a:r>
            <a:r>
              <a:rPr sz="3000" spc="419" baseline="-4166" dirty="0">
                <a:latin typeface="Times New Roman"/>
                <a:cs typeface="Times New Roman"/>
              </a:rPr>
              <a:t> </a:t>
            </a: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89972" y="3236314"/>
            <a:ext cx="135890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00" b="1" spc="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287655" y="3155192"/>
            <a:ext cx="313055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000" spc="40" dirty="0">
                <a:latin typeface="Symbol"/>
                <a:cs typeface="Symbol"/>
              </a:rPr>
              <a:t></a:t>
            </a:r>
            <a:r>
              <a:rPr sz="2100" b="1" spc="60" baseline="-13888" dirty="0">
                <a:latin typeface="Arial"/>
                <a:cs typeface="Arial"/>
              </a:rPr>
              <a:t>R</a:t>
            </a:r>
            <a:endParaRPr sz="2100" baseline="-13888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313055" y="2741115"/>
            <a:ext cx="12446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10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972129" y="3159427"/>
            <a:ext cx="1483995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764540" algn="l"/>
              </a:tabLst>
            </a:pPr>
            <a:r>
              <a:rPr sz="3000" spc="60" baseline="1388" dirty="0">
                <a:latin typeface="Symbol"/>
                <a:cs typeface="Symbol"/>
              </a:rPr>
              <a:t></a:t>
            </a:r>
            <a:r>
              <a:rPr sz="2100" b="1" spc="60" baseline="-11904" dirty="0">
                <a:latin typeface="Arial"/>
                <a:cs typeface="Arial"/>
              </a:rPr>
              <a:t>R	</a:t>
            </a:r>
            <a:r>
              <a:rPr sz="3000" spc="15" baseline="1388" dirty="0">
                <a:latin typeface="Symbol"/>
                <a:cs typeface="Symbol"/>
              </a:rPr>
              <a:t></a:t>
            </a:r>
            <a:r>
              <a:rPr sz="3000" spc="494" baseline="1388" dirty="0">
                <a:latin typeface="Times New Roman"/>
                <a:cs typeface="Times New Roman"/>
              </a:rPr>
              <a:t> </a:t>
            </a:r>
            <a:r>
              <a:rPr sz="2100" b="1" spc="7" baseline="5952" dirty="0">
                <a:latin typeface="Arial"/>
                <a:cs typeface="Arial"/>
              </a:rPr>
              <a:t>i </a:t>
            </a:r>
            <a:r>
              <a:rPr sz="2100" b="1" spc="89" baseline="5952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22033" y="3137649"/>
            <a:ext cx="28575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000" spc="15" baseline="-4166" dirty="0">
                <a:latin typeface="Symbol"/>
                <a:cs typeface="Symbol"/>
              </a:rPr>
              <a:t></a:t>
            </a:r>
            <a:r>
              <a:rPr sz="3000" spc="419" baseline="-4166" dirty="0">
                <a:latin typeface="Times New Roman"/>
                <a:cs typeface="Times New Roman"/>
              </a:rPr>
              <a:t> </a:t>
            </a: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37882" y="3155192"/>
            <a:ext cx="313055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000" spc="40" dirty="0">
                <a:latin typeface="Symbol"/>
                <a:cs typeface="Symbol"/>
              </a:rPr>
              <a:t></a:t>
            </a:r>
            <a:r>
              <a:rPr sz="2100" b="1" spc="60" baseline="-13888" dirty="0">
                <a:latin typeface="Arial"/>
                <a:cs typeface="Arial"/>
              </a:rPr>
              <a:t>R</a:t>
            </a:r>
            <a:endParaRPr sz="2100" baseline="-13888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63282" y="2741115"/>
            <a:ext cx="298577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70865" algn="l"/>
                <a:tab pos="2159000" algn="l"/>
                <a:tab pos="2873375" algn="l"/>
              </a:tabLst>
            </a:pPr>
            <a:r>
              <a:rPr sz="2000" spc="10" dirty="0">
                <a:latin typeface="Symbol"/>
                <a:cs typeface="Symbol"/>
              </a:rPr>
              <a:t></a:t>
            </a:r>
            <a:r>
              <a:rPr sz="2000" spc="10" dirty="0">
                <a:latin typeface="Times New Roman"/>
                <a:cs typeface="Times New Roman"/>
              </a:rPr>
              <a:t>	</a:t>
            </a:r>
            <a:r>
              <a:rPr sz="2000" spc="10" dirty="0">
                <a:latin typeface="Symbol"/>
                <a:cs typeface="Symbol"/>
              </a:rPr>
              <a:t></a:t>
            </a:r>
            <a:r>
              <a:rPr sz="2000" spc="10" dirty="0">
                <a:latin typeface="Times New Roman"/>
                <a:cs typeface="Times New Roman"/>
              </a:rPr>
              <a:t>	</a:t>
            </a:r>
            <a:r>
              <a:rPr sz="2000" spc="10" dirty="0">
                <a:latin typeface="Symbol"/>
                <a:cs typeface="Symbol"/>
              </a:rPr>
              <a:t></a:t>
            </a:r>
            <a:r>
              <a:rPr sz="2000" spc="10" dirty="0">
                <a:latin typeface="Times New Roman"/>
                <a:cs typeface="Times New Roman"/>
              </a:rPr>
              <a:t>	</a:t>
            </a:r>
            <a:r>
              <a:rPr sz="2000" spc="10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330055" y="2882245"/>
            <a:ext cx="2132965" cy="44195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ts val="2350"/>
              </a:lnSpc>
              <a:spcBef>
                <a:spcPts val="120"/>
              </a:spcBef>
              <a:tabLst>
                <a:tab pos="887730" algn="l"/>
              </a:tabLst>
            </a:pP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Symbol"/>
                <a:cs typeface="Symbol"/>
              </a:rPr>
              <a:t></a:t>
            </a:r>
            <a:r>
              <a:rPr sz="3000" spc="15" baseline="1388" dirty="0">
                <a:latin typeface="Symbol"/>
                <a:cs typeface="Symbol"/>
              </a:rPr>
              <a:t></a:t>
            </a:r>
            <a:r>
              <a:rPr sz="3000" spc="-322" baseline="1388" dirty="0">
                <a:latin typeface="Times New Roman"/>
                <a:cs typeface="Times New Roman"/>
              </a:rPr>
              <a:t> </a:t>
            </a:r>
            <a:r>
              <a:rPr sz="3300" spc="30" baseline="-5050" dirty="0">
                <a:latin typeface="Symbol"/>
                <a:cs typeface="Symbol"/>
              </a:rPr>
              <a:t></a:t>
            </a:r>
            <a:r>
              <a:rPr sz="3300" baseline="-5050" dirty="0">
                <a:latin typeface="Times New Roman"/>
                <a:cs typeface="Times New Roman"/>
              </a:rPr>
              <a:t>	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434" baseline="-8838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Arial"/>
                <a:cs typeface="Arial"/>
              </a:rPr>
              <a:t>n</a:t>
            </a:r>
            <a:r>
              <a:rPr sz="2100" b="1" spc="7" baseline="-19841" dirty="0">
                <a:latin typeface="Arial"/>
                <a:cs typeface="Arial"/>
              </a:rPr>
              <a:t>i</a:t>
            </a:r>
            <a:r>
              <a:rPr sz="2100" b="1" spc="44" baseline="-19841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C</a:t>
            </a:r>
            <a:r>
              <a:rPr sz="2100" b="1" spc="15" baseline="-19841" dirty="0">
                <a:latin typeface="Arial"/>
                <a:cs typeface="Arial"/>
              </a:rPr>
              <a:t>P</a:t>
            </a:r>
            <a:r>
              <a:rPr sz="2100" b="1" baseline="-19841" dirty="0">
                <a:latin typeface="Arial"/>
                <a:cs typeface="Arial"/>
              </a:rPr>
              <a:t> </a:t>
            </a:r>
            <a:r>
              <a:rPr sz="2100" b="1" spc="-112" baseline="-1984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spc="-335" dirty="0">
                <a:latin typeface="Arial"/>
                <a:cs typeface="Arial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</a:t>
            </a:r>
            <a:endParaRPr sz="3000" baseline="1388">
              <a:latin typeface="Symbol"/>
              <a:cs typeface="Symbol"/>
            </a:endParaRPr>
          </a:p>
          <a:p>
            <a:pPr marR="548005" algn="r">
              <a:lnSpc>
                <a:spcPts val="910"/>
              </a:lnSpc>
            </a:pPr>
            <a:r>
              <a:rPr sz="1000" b="1" dirty="0">
                <a:latin typeface="Arial"/>
                <a:cs typeface="Arial"/>
              </a:rPr>
              <a:t>i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83109" y="2882245"/>
            <a:ext cx="1977389" cy="44195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ts val="2350"/>
              </a:lnSpc>
              <a:spcBef>
                <a:spcPts val="120"/>
              </a:spcBef>
              <a:tabLst>
                <a:tab pos="732155" algn="l"/>
              </a:tabLst>
            </a:pP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</a:t>
            </a:r>
            <a:r>
              <a:rPr sz="3000" spc="-322" baseline="1388" dirty="0">
                <a:latin typeface="Times New Roman"/>
                <a:cs typeface="Times New Roman"/>
              </a:rPr>
              <a:t> </a:t>
            </a:r>
            <a:r>
              <a:rPr sz="3300" spc="30" baseline="-5050" dirty="0">
                <a:latin typeface="Symbol"/>
                <a:cs typeface="Symbol"/>
              </a:rPr>
              <a:t></a:t>
            </a:r>
            <a:r>
              <a:rPr sz="3300" baseline="-5050" dirty="0">
                <a:latin typeface="Times New Roman"/>
                <a:cs typeface="Times New Roman"/>
              </a:rPr>
              <a:t>	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434" baseline="-8838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Arial"/>
                <a:cs typeface="Arial"/>
              </a:rPr>
              <a:t>n</a:t>
            </a:r>
            <a:r>
              <a:rPr sz="2100" b="1" spc="7" baseline="-19841" dirty="0">
                <a:latin typeface="Arial"/>
                <a:cs typeface="Arial"/>
              </a:rPr>
              <a:t>i</a:t>
            </a:r>
            <a:r>
              <a:rPr sz="2100" b="1" spc="44" baseline="-19841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C</a:t>
            </a:r>
            <a:r>
              <a:rPr sz="2100" b="1" spc="15" baseline="-19841" dirty="0">
                <a:latin typeface="Arial"/>
                <a:cs typeface="Arial"/>
              </a:rPr>
              <a:t>P</a:t>
            </a:r>
            <a:r>
              <a:rPr sz="2100" b="1" baseline="-19841" dirty="0">
                <a:latin typeface="Arial"/>
                <a:cs typeface="Arial"/>
              </a:rPr>
              <a:t> </a:t>
            </a:r>
            <a:r>
              <a:rPr sz="2100" b="1" spc="-112" baseline="-1984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spc="-335" dirty="0">
                <a:latin typeface="Arial"/>
                <a:cs typeface="Arial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</a:t>
            </a:r>
            <a:endParaRPr sz="3000" baseline="1388">
              <a:latin typeface="Symbol"/>
              <a:cs typeface="Symbol"/>
            </a:endParaRPr>
          </a:p>
          <a:p>
            <a:pPr marR="548005" algn="r">
              <a:lnSpc>
                <a:spcPts val="910"/>
              </a:lnSpc>
            </a:pPr>
            <a:r>
              <a:rPr sz="1000" b="1" dirty="0">
                <a:latin typeface="Arial"/>
                <a:cs typeface="Arial"/>
              </a:rPr>
              <a:t>i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80224" y="2882245"/>
            <a:ext cx="1033144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337" baseline="-8838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C</a:t>
            </a:r>
            <a:r>
              <a:rPr sz="2100" b="1" spc="-247" baseline="-19841" dirty="0">
                <a:latin typeface="Arial"/>
                <a:cs typeface="Arial"/>
              </a:rPr>
              <a:t>P</a:t>
            </a:r>
            <a:r>
              <a:rPr sz="1500" b="1" baseline="-47222" dirty="0">
                <a:latin typeface="Arial"/>
                <a:cs typeface="Arial"/>
              </a:rPr>
              <a:t>i </a:t>
            </a:r>
            <a:r>
              <a:rPr sz="1500" b="1" spc="60" baseline="-47222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spc="-335" dirty="0">
                <a:latin typeface="Arial"/>
                <a:cs typeface="Arial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</a:t>
            </a:r>
            <a:endParaRPr sz="3000" baseline="1388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36887" y="2741115"/>
            <a:ext cx="12446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10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21686" y="2882245"/>
            <a:ext cx="1430655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000" spc="25" dirty="0">
                <a:latin typeface="Symbol"/>
                <a:cs typeface="Symbol"/>
              </a:rPr>
              <a:t></a:t>
            </a:r>
            <a:r>
              <a:rPr sz="2000" b="1" spc="-50" dirty="0">
                <a:latin typeface="Arial"/>
                <a:cs typeface="Arial"/>
              </a:rPr>
              <a:t>H</a:t>
            </a:r>
            <a:r>
              <a:rPr sz="2100" b="1" spc="22" baseline="-19841" dirty="0">
                <a:latin typeface="Arial"/>
                <a:cs typeface="Arial"/>
              </a:rPr>
              <a:t>R</a:t>
            </a:r>
            <a:r>
              <a:rPr sz="2100" b="1" baseline="-19841" dirty="0">
                <a:latin typeface="Arial"/>
                <a:cs typeface="Arial"/>
              </a:rPr>
              <a:t> </a:t>
            </a:r>
            <a:r>
              <a:rPr sz="2100" b="1" spc="112" baseline="-19841" dirty="0">
                <a:latin typeface="Arial"/>
                <a:cs typeface="Arial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</a:t>
            </a:r>
            <a:r>
              <a:rPr sz="3000" spc="-322" baseline="1388" dirty="0">
                <a:latin typeface="Times New Roman"/>
                <a:cs typeface="Times New Roman"/>
              </a:rPr>
              <a:t> </a:t>
            </a:r>
            <a:r>
              <a:rPr sz="3300" spc="292" baseline="-5050" dirty="0">
                <a:latin typeface="Symbol"/>
                <a:cs typeface="Symbol"/>
              </a:rPr>
              <a:t></a:t>
            </a:r>
            <a:r>
              <a:rPr sz="2000" b="1" spc="-15" dirty="0">
                <a:latin typeface="Arial"/>
                <a:cs typeface="Arial"/>
              </a:rPr>
              <a:t>n</a:t>
            </a:r>
            <a:r>
              <a:rPr sz="2100" b="1" spc="7" baseline="-19841" dirty="0">
                <a:latin typeface="Arial"/>
                <a:cs typeface="Arial"/>
              </a:rPr>
              <a:t>i</a:t>
            </a:r>
            <a:endParaRPr sz="2100" baseline="-19841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92953" y="2870031"/>
            <a:ext cx="125095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00" spc="10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51669" y="3798903"/>
            <a:ext cx="135890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00" b="1" spc="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19377" y="4204449"/>
            <a:ext cx="28575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000" spc="15" baseline="-4166" dirty="0">
                <a:latin typeface="Symbol"/>
                <a:cs typeface="Symbol"/>
              </a:rPr>
              <a:t></a:t>
            </a:r>
            <a:r>
              <a:rPr sz="3000" spc="419" baseline="-4166" dirty="0">
                <a:latin typeface="Times New Roman"/>
                <a:cs typeface="Times New Roman"/>
              </a:rPr>
              <a:t> </a:t>
            </a:r>
            <a:r>
              <a:rPr sz="1400" b="1" spc="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72452" y="3798903"/>
            <a:ext cx="135890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00" b="1" spc="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78898" y="4303114"/>
            <a:ext cx="323850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00" b="1" spc="-5" dirty="0">
                <a:latin typeface="Arial"/>
                <a:cs typeface="Arial"/>
              </a:rPr>
              <a:t>29</a:t>
            </a:r>
            <a:r>
              <a:rPr sz="1400" b="1" spc="10" dirty="0">
                <a:latin typeface="Arial"/>
                <a:cs typeface="Arial"/>
              </a:rPr>
              <a:t>8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948149" y="4221992"/>
            <a:ext cx="30353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000" spc="40" dirty="0">
                <a:latin typeface="Symbol"/>
                <a:cs typeface="Symbol"/>
              </a:rPr>
              <a:t></a:t>
            </a:r>
            <a:r>
              <a:rPr sz="2100" b="1" spc="60" baseline="-13888" dirty="0">
                <a:latin typeface="Arial"/>
                <a:cs typeface="Arial"/>
              </a:rPr>
              <a:t>P</a:t>
            </a:r>
            <a:endParaRPr sz="2100" baseline="-13888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973549" y="3807914"/>
            <a:ext cx="12446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10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806882" y="4226226"/>
            <a:ext cx="131318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591820" algn="l"/>
              </a:tabLst>
            </a:pPr>
            <a:r>
              <a:rPr sz="3000" spc="60" baseline="1388" dirty="0">
                <a:latin typeface="Symbol"/>
                <a:cs typeface="Symbol"/>
              </a:rPr>
              <a:t></a:t>
            </a:r>
            <a:r>
              <a:rPr sz="2100" b="1" spc="60" baseline="-11904" dirty="0">
                <a:latin typeface="Arial"/>
                <a:cs typeface="Arial"/>
              </a:rPr>
              <a:t>P	</a:t>
            </a:r>
            <a:r>
              <a:rPr sz="3000" spc="15" baseline="1388" dirty="0">
                <a:latin typeface="Symbol"/>
                <a:cs typeface="Symbol"/>
              </a:rPr>
              <a:t></a:t>
            </a:r>
            <a:r>
              <a:rPr sz="3000" spc="494" baseline="1388" dirty="0">
                <a:latin typeface="Times New Roman"/>
                <a:cs typeface="Times New Roman"/>
              </a:rPr>
              <a:t> </a:t>
            </a:r>
            <a:r>
              <a:rPr sz="2100" b="1" spc="7" baseline="5952" dirty="0">
                <a:latin typeface="Arial"/>
                <a:cs typeface="Arial"/>
              </a:rPr>
              <a:t>i </a:t>
            </a:r>
            <a:r>
              <a:rPr sz="2100" b="1" spc="89" baseline="5952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844982" y="3807914"/>
            <a:ext cx="666115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53720" algn="l"/>
              </a:tabLst>
            </a:pPr>
            <a:r>
              <a:rPr sz="2000" spc="10" dirty="0">
                <a:latin typeface="Symbol"/>
                <a:cs typeface="Symbol"/>
              </a:rPr>
              <a:t></a:t>
            </a:r>
            <a:r>
              <a:rPr sz="2000" spc="10" dirty="0">
                <a:latin typeface="Times New Roman"/>
                <a:cs typeface="Times New Roman"/>
              </a:rPr>
              <a:t>	</a:t>
            </a:r>
            <a:r>
              <a:rPr sz="2000" spc="10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147847" y="3949045"/>
            <a:ext cx="1976120" cy="44195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ts val="2350"/>
              </a:lnSpc>
              <a:spcBef>
                <a:spcPts val="120"/>
              </a:spcBef>
              <a:tabLst>
                <a:tab pos="731520" algn="l"/>
              </a:tabLst>
            </a:pP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</a:t>
            </a:r>
            <a:r>
              <a:rPr sz="3000" spc="-330" baseline="1388" dirty="0">
                <a:latin typeface="Times New Roman"/>
                <a:cs typeface="Times New Roman"/>
              </a:rPr>
              <a:t> </a:t>
            </a:r>
            <a:r>
              <a:rPr sz="3300" spc="37" baseline="-5050" dirty="0">
                <a:latin typeface="Symbol"/>
                <a:cs typeface="Symbol"/>
              </a:rPr>
              <a:t></a:t>
            </a:r>
            <a:r>
              <a:rPr sz="3300" baseline="-5050" dirty="0">
                <a:latin typeface="Times New Roman"/>
                <a:cs typeface="Times New Roman"/>
              </a:rPr>
              <a:t>	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434" baseline="-8838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n</a:t>
            </a:r>
            <a:r>
              <a:rPr sz="2100" b="1" spc="7" baseline="-19841" dirty="0">
                <a:latin typeface="Arial"/>
                <a:cs typeface="Arial"/>
              </a:rPr>
              <a:t>i</a:t>
            </a:r>
            <a:r>
              <a:rPr sz="2100" b="1" spc="44" baseline="-19841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C</a:t>
            </a:r>
            <a:r>
              <a:rPr sz="2100" b="1" spc="15" baseline="-19841" dirty="0">
                <a:latin typeface="Arial"/>
                <a:cs typeface="Arial"/>
              </a:rPr>
              <a:t>P</a:t>
            </a:r>
            <a:r>
              <a:rPr sz="2100" b="1" baseline="-19841" dirty="0">
                <a:latin typeface="Arial"/>
                <a:cs typeface="Arial"/>
              </a:rPr>
              <a:t> </a:t>
            </a:r>
            <a:r>
              <a:rPr sz="2100" b="1" spc="-112" baseline="-1984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spc="-335" dirty="0">
                <a:latin typeface="Arial"/>
                <a:cs typeface="Arial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</a:t>
            </a:r>
            <a:endParaRPr sz="3000" baseline="1388">
              <a:latin typeface="Symbol"/>
              <a:cs typeface="Symbol"/>
            </a:endParaRPr>
          </a:p>
          <a:p>
            <a:pPr marR="547370" algn="r">
              <a:lnSpc>
                <a:spcPts val="910"/>
              </a:lnSpc>
            </a:pPr>
            <a:r>
              <a:rPr sz="1000" b="1" dirty="0">
                <a:latin typeface="Arial"/>
                <a:cs typeface="Arial"/>
              </a:rPr>
              <a:t>i</a:t>
            </a:r>
            <a:endParaRPr sz="1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962326" y="3949045"/>
            <a:ext cx="1032510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337" baseline="-8838" dirty="0">
                <a:latin typeface="Times New Roman"/>
                <a:cs typeface="Times New Roman"/>
              </a:rPr>
              <a:t> </a:t>
            </a:r>
            <a:r>
              <a:rPr sz="2000" b="1" spc="15" dirty="0">
                <a:latin typeface="Arial"/>
                <a:cs typeface="Arial"/>
              </a:rPr>
              <a:t>C</a:t>
            </a:r>
            <a:r>
              <a:rPr sz="2100" b="1" spc="-254" baseline="-19841" dirty="0">
                <a:latin typeface="Arial"/>
                <a:cs typeface="Arial"/>
              </a:rPr>
              <a:t>P</a:t>
            </a:r>
            <a:r>
              <a:rPr sz="1500" b="1" baseline="-47222" dirty="0">
                <a:latin typeface="Arial"/>
                <a:cs typeface="Arial"/>
              </a:rPr>
              <a:t>i </a:t>
            </a:r>
            <a:r>
              <a:rPr sz="1500" b="1" spc="60" baseline="-47222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5" dirty="0">
                <a:latin typeface="Arial"/>
                <a:cs typeface="Arial"/>
              </a:rPr>
              <a:t>T</a:t>
            </a:r>
            <a:r>
              <a:rPr sz="2000" b="1" spc="-335" dirty="0">
                <a:latin typeface="Arial"/>
                <a:cs typeface="Arial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</a:t>
            </a:r>
            <a:endParaRPr sz="3000" baseline="1388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219377" y="3807914"/>
            <a:ext cx="12446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10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421692" y="3949045"/>
            <a:ext cx="1412875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000" spc="25" dirty="0">
                <a:latin typeface="Symbol"/>
                <a:cs typeface="Symbol"/>
              </a:rPr>
              <a:t></a:t>
            </a:r>
            <a:r>
              <a:rPr sz="2000" b="1" spc="-50" dirty="0">
                <a:latin typeface="Arial"/>
                <a:cs typeface="Arial"/>
              </a:rPr>
              <a:t>H</a:t>
            </a:r>
            <a:r>
              <a:rPr sz="2100" b="1" spc="15" baseline="-19841" dirty="0">
                <a:latin typeface="Arial"/>
                <a:cs typeface="Arial"/>
              </a:rPr>
              <a:t>P</a:t>
            </a:r>
            <a:r>
              <a:rPr sz="2100" b="1" baseline="-19841" dirty="0">
                <a:latin typeface="Arial"/>
                <a:cs typeface="Arial"/>
              </a:rPr>
              <a:t> </a:t>
            </a:r>
            <a:r>
              <a:rPr sz="2100" b="1" spc="30" baseline="-19841" dirty="0">
                <a:latin typeface="Arial"/>
                <a:cs typeface="Arial"/>
              </a:rPr>
              <a:t> </a:t>
            </a: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3000" spc="15" baseline="1388" dirty="0">
                <a:latin typeface="Symbol"/>
                <a:cs typeface="Symbol"/>
              </a:rPr>
              <a:t></a:t>
            </a:r>
            <a:r>
              <a:rPr sz="3000" spc="-322" baseline="1388" dirty="0">
                <a:latin typeface="Times New Roman"/>
                <a:cs typeface="Times New Roman"/>
              </a:rPr>
              <a:t> </a:t>
            </a:r>
            <a:r>
              <a:rPr sz="3300" spc="300" baseline="-5050" dirty="0">
                <a:latin typeface="Symbol"/>
                <a:cs typeface="Symbol"/>
              </a:rPr>
              <a:t></a:t>
            </a:r>
            <a:r>
              <a:rPr sz="2000" b="1" spc="-20" dirty="0">
                <a:latin typeface="Arial"/>
                <a:cs typeface="Arial"/>
              </a:rPr>
              <a:t>n</a:t>
            </a:r>
            <a:r>
              <a:rPr sz="2100" b="1" spc="7" baseline="-19841" dirty="0">
                <a:latin typeface="Arial"/>
                <a:cs typeface="Arial"/>
              </a:rPr>
              <a:t>i</a:t>
            </a:r>
            <a:endParaRPr sz="2100" baseline="-19841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792442" y="3936831"/>
            <a:ext cx="125095" cy="2413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00" spc="10" dirty="0">
                <a:latin typeface="Symbol"/>
                <a:cs typeface="Symbol"/>
              </a:rPr>
              <a:t>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628511" y="4865694"/>
            <a:ext cx="135890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42213" y="4865694"/>
            <a:ext cx="135890" cy="24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722679" y="5287071"/>
            <a:ext cx="31305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spc="40" dirty="0">
                <a:latin typeface="Symbol"/>
                <a:cs typeface="Symbol"/>
              </a:rPr>
              <a:t></a:t>
            </a:r>
            <a:r>
              <a:rPr sz="2100" b="1" spc="60" baseline="-13888" dirty="0">
                <a:latin typeface="Arial"/>
                <a:cs typeface="Arial"/>
              </a:rPr>
              <a:t>R</a:t>
            </a:r>
            <a:endParaRPr sz="2100" baseline="-13888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48079" y="4874669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623806" y="5291289"/>
            <a:ext cx="127000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552450" algn="l"/>
              </a:tabLst>
            </a:pPr>
            <a:r>
              <a:rPr sz="3000" spc="52" baseline="1388" dirty="0">
                <a:latin typeface="Symbol"/>
                <a:cs typeface="Symbol"/>
              </a:rPr>
              <a:t></a:t>
            </a:r>
            <a:r>
              <a:rPr sz="2100" b="1" spc="52" baseline="-11904" dirty="0">
                <a:latin typeface="Arial"/>
                <a:cs typeface="Arial"/>
              </a:rPr>
              <a:t>P	</a:t>
            </a:r>
            <a:r>
              <a:rPr sz="3000" spc="7" baseline="1388" dirty="0">
                <a:latin typeface="Symbol"/>
                <a:cs typeface="Symbol"/>
              </a:rPr>
              <a:t></a:t>
            </a:r>
            <a:r>
              <a:rPr sz="3000" spc="502" baseline="1388" dirty="0">
                <a:latin typeface="Times New Roman"/>
                <a:cs typeface="Times New Roman"/>
              </a:rPr>
              <a:t> </a:t>
            </a:r>
            <a:r>
              <a:rPr sz="2100" b="1" spc="7" baseline="5952" dirty="0">
                <a:latin typeface="Arial"/>
                <a:cs typeface="Arial"/>
              </a:rPr>
              <a:t>i </a:t>
            </a:r>
            <a:r>
              <a:rPr sz="2100" b="1" spc="89" baseline="5952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661906" y="4874669"/>
            <a:ext cx="62674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14350" algn="l"/>
              </a:tabLst>
            </a:pPr>
            <a:r>
              <a:rPr sz="2000" spc="5" dirty="0">
                <a:latin typeface="Symbol"/>
                <a:cs typeface="Symbol"/>
              </a:rPr>
              <a:t></a:t>
            </a:r>
            <a:r>
              <a:rPr sz="2000" spc="5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052599" y="5291289"/>
            <a:ext cx="74231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000" spc="7" baseline="1388" dirty="0">
                <a:latin typeface="Symbol"/>
                <a:cs typeface="Symbol"/>
              </a:rPr>
              <a:t></a:t>
            </a:r>
            <a:r>
              <a:rPr sz="3000" spc="494" baseline="1388" dirty="0">
                <a:latin typeface="Times New Roman"/>
                <a:cs typeface="Times New Roman"/>
              </a:rPr>
              <a:t> </a:t>
            </a:r>
            <a:r>
              <a:rPr sz="2100" b="1" spc="7" baseline="5952" dirty="0">
                <a:latin typeface="Arial"/>
                <a:cs typeface="Arial"/>
              </a:rPr>
              <a:t>i </a:t>
            </a:r>
            <a:r>
              <a:rPr sz="2100" b="1" spc="89" baseline="5952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077999" y="4874669"/>
            <a:ext cx="1244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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854737" y="5015228"/>
            <a:ext cx="4043045" cy="4406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35585" indent="-198120">
              <a:lnSpc>
                <a:spcPts val="2345"/>
              </a:lnSpc>
              <a:spcBef>
                <a:spcPts val="110"/>
              </a:spcBef>
              <a:buChar char=""/>
              <a:tabLst>
                <a:tab pos="236220" algn="l"/>
                <a:tab pos="715010" algn="l"/>
                <a:tab pos="2127885" algn="l"/>
                <a:tab pos="2801620" algn="l"/>
              </a:tabLst>
            </a:pPr>
            <a:r>
              <a:rPr sz="3000" spc="7" baseline="1388" dirty="0">
                <a:latin typeface="Symbol"/>
                <a:cs typeface="Symbol"/>
              </a:rPr>
              <a:t></a:t>
            </a:r>
            <a:r>
              <a:rPr sz="3000" spc="-322" baseline="1388" dirty="0">
                <a:latin typeface="Times New Roman"/>
                <a:cs typeface="Times New Roman"/>
              </a:rPr>
              <a:t> </a:t>
            </a:r>
            <a:r>
              <a:rPr sz="3300" spc="22" baseline="-5050" dirty="0">
                <a:latin typeface="Symbol"/>
                <a:cs typeface="Symbol"/>
              </a:rPr>
              <a:t></a:t>
            </a:r>
            <a:r>
              <a:rPr sz="3300" baseline="-5050" dirty="0">
                <a:latin typeface="Times New Roman"/>
                <a:cs typeface="Times New Roman"/>
              </a:rPr>
              <a:t>	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434" baseline="-8838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n</a:t>
            </a:r>
            <a:r>
              <a:rPr sz="2100" b="1" spc="7" baseline="-19841" dirty="0">
                <a:latin typeface="Arial"/>
                <a:cs typeface="Arial"/>
              </a:rPr>
              <a:t>i</a:t>
            </a:r>
            <a:r>
              <a:rPr sz="2100" b="1" spc="44" baseline="-19841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C</a:t>
            </a:r>
            <a:r>
              <a:rPr sz="2100" b="1" spc="15" baseline="-19841" dirty="0">
                <a:latin typeface="Arial"/>
                <a:cs typeface="Arial"/>
              </a:rPr>
              <a:t>P</a:t>
            </a:r>
            <a:r>
              <a:rPr sz="2100" b="1" baseline="-19841" dirty="0">
                <a:latin typeface="Arial"/>
                <a:cs typeface="Arial"/>
              </a:rPr>
              <a:t> </a:t>
            </a:r>
            <a:r>
              <a:rPr sz="2100" b="1" spc="-120" baseline="-1984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0" dirty="0">
                <a:latin typeface="Arial"/>
                <a:cs typeface="Arial"/>
              </a:rPr>
              <a:t>T</a:t>
            </a:r>
            <a:r>
              <a:rPr sz="2000" b="1" spc="-335" dirty="0">
                <a:latin typeface="Arial"/>
                <a:cs typeface="Arial"/>
              </a:rPr>
              <a:t> </a:t>
            </a:r>
            <a:r>
              <a:rPr sz="3000" spc="7" baseline="1388" dirty="0">
                <a:latin typeface="Symbol"/>
                <a:cs typeface="Symbol"/>
              </a:rPr>
              <a:t></a:t>
            </a:r>
            <a:r>
              <a:rPr sz="3000" baseline="1388" dirty="0">
                <a:latin typeface="Times New Roman"/>
                <a:cs typeface="Times New Roman"/>
              </a:rPr>
              <a:t>	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3000" spc="7" baseline="1388" dirty="0">
                <a:latin typeface="Symbol"/>
                <a:cs typeface="Symbol"/>
              </a:rPr>
              <a:t></a:t>
            </a:r>
            <a:r>
              <a:rPr sz="3000" spc="-322" baseline="1388" dirty="0">
                <a:latin typeface="Times New Roman"/>
                <a:cs typeface="Times New Roman"/>
              </a:rPr>
              <a:t> </a:t>
            </a:r>
            <a:r>
              <a:rPr sz="3300" spc="22" baseline="-5050" dirty="0">
                <a:latin typeface="Symbol"/>
                <a:cs typeface="Symbol"/>
              </a:rPr>
              <a:t></a:t>
            </a:r>
            <a:r>
              <a:rPr sz="3300" baseline="-5050" dirty="0">
                <a:latin typeface="Times New Roman"/>
                <a:cs typeface="Times New Roman"/>
              </a:rPr>
              <a:t>	</a:t>
            </a:r>
            <a:r>
              <a:rPr sz="3300" spc="7" baseline="-8838" dirty="0">
                <a:latin typeface="Symbol"/>
                <a:cs typeface="Symbol"/>
              </a:rPr>
              <a:t></a:t>
            </a:r>
            <a:r>
              <a:rPr sz="3300" spc="-434" baseline="-8838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Arial"/>
                <a:cs typeface="Arial"/>
              </a:rPr>
              <a:t>n</a:t>
            </a:r>
            <a:r>
              <a:rPr sz="2100" b="1" spc="7" baseline="-19841" dirty="0">
                <a:latin typeface="Arial"/>
                <a:cs typeface="Arial"/>
              </a:rPr>
              <a:t>i</a:t>
            </a:r>
            <a:r>
              <a:rPr sz="2100" b="1" spc="44" baseline="-19841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C</a:t>
            </a:r>
            <a:r>
              <a:rPr sz="2100" b="1" spc="15" baseline="-19841" dirty="0">
                <a:latin typeface="Arial"/>
                <a:cs typeface="Arial"/>
              </a:rPr>
              <a:t>P</a:t>
            </a:r>
            <a:r>
              <a:rPr sz="2100" b="1" baseline="-19841" dirty="0">
                <a:latin typeface="Arial"/>
                <a:cs typeface="Arial"/>
              </a:rPr>
              <a:t> </a:t>
            </a:r>
            <a:r>
              <a:rPr sz="2100" b="1" spc="-120" baseline="-1984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</a:t>
            </a:r>
            <a:r>
              <a:rPr sz="2000" b="1" spc="10" dirty="0">
                <a:latin typeface="Arial"/>
                <a:cs typeface="Arial"/>
              </a:rPr>
              <a:t>T</a:t>
            </a:r>
            <a:r>
              <a:rPr sz="2000" b="1" spc="-335" dirty="0">
                <a:latin typeface="Arial"/>
                <a:cs typeface="Arial"/>
              </a:rPr>
              <a:t> </a:t>
            </a:r>
            <a:r>
              <a:rPr sz="3000" spc="7" baseline="1388" dirty="0">
                <a:latin typeface="Symbol"/>
                <a:cs typeface="Symbol"/>
              </a:rPr>
              <a:t></a:t>
            </a:r>
            <a:endParaRPr sz="3000" baseline="1388">
              <a:latin typeface="Symbol"/>
              <a:cs typeface="Symbol"/>
            </a:endParaRPr>
          </a:p>
          <a:p>
            <a:pPr marL="1366520">
              <a:lnSpc>
                <a:spcPts val="905"/>
              </a:lnSpc>
              <a:tabLst>
                <a:tab pos="3452495" algn="l"/>
              </a:tabLst>
            </a:pPr>
            <a:r>
              <a:rPr sz="1000" b="1" dirty="0">
                <a:latin typeface="Arial"/>
                <a:cs typeface="Arial"/>
              </a:rPr>
              <a:t>i	i</a:t>
            </a:r>
            <a:endParaRPr sz="10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332717" y="5040955"/>
            <a:ext cx="1523365" cy="3803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ts val="1750"/>
              </a:lnSpc>
              <a:spcBef>
                <a:spcPts val="110"/>
              </a:spcBef>
            </a:pP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r>
              <a:rPr sz="2100" spc="300" baseline="35714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spc="22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  <a:p>
            <a:pPr marL="394970">
              <a:lnSpc>
                <a:spcPts val="1030"/>
              </a:lnSpc>
              <a:tabLst>
                <a:tab pos="1176655" algn="l"/>
              </a:tabLst>
            </a:pPr>
            <a:r>
              <a:rPr sz="1400" b="1" spc="10" dirty="0">
                <a:latin typeface="Arial"/>
                <a:cs typeface="Arial"/>
              </a:rPr>
              <a:t>T	</a:t>
            </a:r>
            <a:r>
              <a:rPr sz="1400" b="1" spc="-10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605884" y="5942686"/>
            <a:ext cx="9302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90525" algn="l"/>
              </a:tabLst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P</a:t>
            </a:r>
            <a:r>
              <a:rPr sz="1400" b="1" spc="95" dirty="0">
                <a:latin typeface="Arial"/>
                <a:cs typeface="Arial"/>
              </a:rPr>
              <a:t> </a:t>
            </a:r>
            <a:r>
              <a:rPr sz="3000" b="1" spc="7" baseline="-22222" dirty="0">
                <a:latin typeface="Arial"/>
                <a:cs typeface="Arial"/>
              </a:rPr>
              <a:t>dT</a:t>
            </a:r>
            <a:endParaRPr sz="3000" baseline="-22222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782465" y="6233893"/>
            <a:ext cx="2095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614374" y="5879496"/>
            <a:ext cx="5270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30" dirty="0">
                <a:latin typeface="Symbol"/>
                <a:cs typeface="Symbol"/>
              </a:rPr>
              <a:t></a:t>
            </a:r>
            <a:r>
              <a:rPr sz="2000" b="1" spc="30" dirty="0">
                <a:latin typeface="Arial"/>
                <a:cs typeface="Arial"/>
              </a:rPr>
              <a:t>C</a:t>
            </a:r>
            <a:r>
              <a:rPr sz="2100" spc="44" baseline="35714" dirty="0">
                <a:latin typeface="Symbol"/>
                <a:cs typeface="Symbol"/>
              </a:rPr>
              <a:t></a:t>
            </a:r>
            <a:endParaRPr sz="2100" baseline="35714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319998" y="5868665"/>
            <a:ext cx="2331085" cy="739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77720">
              <a:lnSpc>
                <a:spcPts val="1525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  <a:p>
            <a:pPr marL="63500">
              <a:lnSpc>
                <a:spcPts val="1195"/>
              </a:lnSpc>
              <a:tabLst>
                <a:tab pos="1572260" algn="l"/>
              </a:tabLst>
            </a:pP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  </a:t>
            </a:r>
            <a:r>
              <a:rPr sz="2100" spc="-150" baseline="357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</a:t>
            </a:r>
            <a:r>
              <a:rPr sz="2000" b="1" spc="15" dirty="0">
                <a:latin typeface="Arial"/>
                <a:cs typeface="Arial"/>
              </a:rPr>
              <a:t>H</a:t>
            </a:r>
            <a:r>
              <a:rPr sz="2100" baseline="35714" dirty="0">
                <a:latin typeface="Symbol"/>
                <a:cs typeface="Symbol"/>
              </a:rPr>
              <a:t></a:t>
            </a:r>
            <a:r>
              <a:rPr sz="2100" baseline="35714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Symbol"/>
                <a:cs typeface="Symbol"/>
              </a:rPr>
              <a:t>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  <a:p>
            <a:pPr marL="407670">
              <a:lnSpc>
                <a:spcPts val="1400"/>
              </a:lnSpc>
              <a:tabLst>
                <a:tab pos="1189355" algn="l"/>
                <a:tab pos="2092960" algn="l"/>
              </a:tabLst>
            </a:pPr>
            <a:r>
              <a:rPr sz="1400" b="1" dirty="0">
                <a:latin typeface="Arial"/>
                <a:cs typeface="Arial"/>
              </a:rPr>
              <a:t>T	</a:t>
            </a:r>
            <a:r>
              <a:rPr sz="1400" b="1" spc="-5" dirty="0">
                <a:latin typeface="Arial"/>
                <a:cs typeface="Arial"/>
              </a:rPr>
              <a:t>298	</a:t>
            </a:r>
            <a:r>
              <a:rPr sz="3300" baseline="3787" dirty="0">
                <a:latin typeface="Symbol"/>
                <a:cs typeface="Symbol"/>
              </a:rPr>
              <a:t></a:t>
            </a:r>
            <a:endParaRPr sz="3300" baseline="3787">
              <a:latin typeface="Symbol"/>
              <a:cs typeface="Symbol"/>
            </a:endParaRPr>
          </a:p>
          <a:p>
            <a:pPr marL="1983739">
              <a:lnSpc>
                <a:spcPts val="1490"/>
              </a:lnSpc>
            </a:pPr>
            <a:r>
              <a:rPr sz="1400" b="1" spc="-5" dirty="0"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" y="457200"/>
            <a:ext cx="10058400" cy="5615057"/>
          </a:xfrm>
          <a:prstGeom prst="rect">
            <a:avLst/>
          </a:prstGeom>
        </p:spPr>
      </p:pic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7200" y="2731770"/>
            <a:ext cx="35163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4400" i="0" spc="-5" dirty="0">
                <a:latin typeface="Calibri Light"/>
                <a:cs typeface="Calibri Light"/>
              </a:rPr>
              <a:t>TERIMA</a:t>
            </a:r>
            <a:r>
              <a:rPr sz="4400" i="0" spc="-70" dirty="0">
                <a:latin typeface="Calibri Light"/>
                <a:cs typeface="Calibri Light"/>
              </a:rPr>
              <a:t> </a:t>
            </a:r>
            <a:r>
              <a:rPr sz="4400" i="0" spc="-5" dirty="0">
                <a:latin typeface="Calibri Light"/>
                <a:cs typeface="Calibri Light"/>
              </a:rPr>
              <a:t>KASIH</a:t>
            </a:r>
            <a:endParaRPr sz="4400" dirty="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609600"/>
            <a:ext cx="9677400" cy="46040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4650" marR="836930" indent="-33718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74650" algn="l"/>
                <a:tab pos="375285" algn="l"/>
              </a:tabLst>
            </a:pPr>
            <a:r>
              <a:rPr sz="2800" spc="-15" dirty="0">
                <a:latin typeface="Calibri"/>
                <a:cs typeface="Calibri"/>
              </a:rPr>
              <a:t>Reaksi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pembakaran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antara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ethylene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dengan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oksigen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dalam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tumpukan/bed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katalis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akan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menaikkan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temperatur.</a:t>
            </a:r>
            <a:endParaRPr sz="2800" dirty="0">
              <a:latin typeface="Calibri"/>
              <a:cs typeface="Calibri"/>
            </a:endParaRPr>
          </a:p>
          <a:p>
            <a:pPr marL="374650" marR="30480" indent="-337185">
              <a:lnSpc>
                <a:spcPct val="99500"/>
              </a:lnSpc>
              <a:spcBef>
                <a:spcPts val="1855"/>
              </a:spcBef>
              <a:buFont typeface="Wingdings"/>
              <a:buChar char=""/>
              <a:tabLst>
                <a:tab pos="374650" algn="l"/>
                <a:tab pos="375285" algn="l"/>
              </a:tabLst>
            </a:pPr>
            <a:r>
              <a:rPr sz="2800" spc="-20" dirty="0">
                <a:latin typeface="Calibri"/>
                <a:cs typeface="Calibri"/>
              </a:rPr>
              <a:t>Jika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temperaturnya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melebihi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250</a:t>
            </a:r>
            <a:r>
              <a:rPr sz="2800" spc="-10" dirty="0">
                <a:latin typeface="Symbol"/>
                <a:cs typeface="Symbol"/>
              </a:rPr>
              <a:t></a:t>
            </a:r>
            <a:r>
              <a:rPr sz="2800" spc="-10" dirty="0">
                <a:latin typeface="Calibri"/>
                <a:cs typeface="Calibri"/>
              </a:rPr>
              <a:t>C,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maka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akan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terjadi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reaksi</a:t>
            </a:r>
            <a:r>
              <a:rPr sz="2800" spc="-10" dirty="0">
                <a:latin typeface="Calibri"/>
                <a:cs typeface="Calibri"/>
              </a:rPr>
              <a:t> samping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yang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tidak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diinginkan,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yaitu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terbentuk-nya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</a:t>
            </a:r>
            <a:r>
              <a:rPr sz="2775" spc="-15" baseline="-21021" dirty="0">
                <a:latin typeface="Calibri"/>
                <a:cs typeface="Calibri"/>
              </a:rPr>
              <a:t>2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 marL="374650" marR="427355" indent="-337185">
              <a:lnSpc>
                <a:spcPct val="101099"/>
              </a:lnSpc>
              <a:spcBef>
                <a:spcPts val="1765"/>
              </a:spcBef>
              <a:buFont typeface="Wingdings"/>
              <a:buChar char=""/>
              <a:tabLst>
                <a:tab pos="374650" algn="l"/>
                <a:tab pos="375285" algn="l"/>
              </a:tabLst>
            </a:pPr>
            <a:r>
              <a:rPr sz="2800" spc="-10" dirty="0">
                <a:latin typeface="Calibri"/>
                <a:cs typeface="Calibri"/>
              </a:rPr>
              <a:t>Oleh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karena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itu,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panas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harus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terus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diambil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dari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reaktor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agar</a:t>
            </a:r>
            <a:r>
              <a:rPr sz="2800" spc="-25" dirty="0">
                <a:latin typeface="Calibri"/>
                <a:cs typeface="Calibri"/>
              </a:rPr>
              <a:t> temperaturnya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tidak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melebihi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250</a:t>
            </a:r>
            <a:r>
              <a:rPr sz="2800" spc="-5" dirty="0">
                <a:latin typeface="Symbol"/>
                <a:cs typeface="Symbol"/>
              </a:rPr>
              <a:t>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 marL="374650" marR="631825" indent="-337185" algn="just">
              <a:lnSpc>
                <a:spcPct val="100000"/>
              </a:lnSpc>
              <a:spcBef>
                <a:spcPts val="1764"/>
              </a:spcBef>
              <a:buFont typeface="Wingdings"/>
              <a:buChar char=""/>
              <a:tabLst>
                <a:tab pos="375285" algn="l"/>
              </a:tabLst>
            </a:pPr>
            <a:r>
              <a:rPr sz="2800" spc="-10" dirty="0">
                <a:latin typeface="Calibri"/>
                <a:cs typeface="Calibri"/>
              </a:rPr>
              <a:t>Untuk </a:t>
            </a:r>
            <a:r>
              <a:rPr sz="2800" spc="-15" dirty="0">
                <a:latin typeface="Calibri"/>
                <a:cs typeface="Calibri"/>
              </a:rPr>
              <a:t>merancang </a:t>
            </a:r>
            <a:r>
              <a:rPr sz="2800" spc="-45" dirty="0">
                <a:latin typeface="Calibri"/>
                <a:cs typeface="Calibri"/>
              </a:rPr>
              <a:t>reaktor, </a:t>
            </a:r>
            <a:r>
              <a:rPr sz="2800" spc="-15" dirty="0">
                <a:latin typeface="Calibri"/>
                <a:cs typeface="Calibri"/>
              </a:rPr>
              <a:t>kita </a:t>
            </a:r>
            <a:r>
              <a:rPr sz="2800" spc="-10" dirty="0">
                <a:latin typeface="Calibri"/>
                <a:cs typeface="Calibri"/>
              </a:rPr>
              <a:t>harus mengetahui </a:t>
            </a:r>
            <a:r>
              <a:rPr sz="2800" spc="-5" dirty="0">
                <a:latin typeface="Calibri"/>
                <a:cs typeface="Calibri"/>
              </a:rPr>
              <a:t>laju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perpindahan panas, dan </a:t>
            </a:r>
            <a:r>
              <a:rPr sz="2800" spc="-5" dirty="0">
                <a:latin typeface="Calibri"/>
                <a:cs typeface="Calibri"/>
              </a:rPr>
              <a:t>hal ini </a:t>
            </a:r>
            <a:r>
              <a:rPr sz="2800" spc="-20" dirty="0">
                <a:latin typeface="Calibri"/>
                <a:cs typeface="Calibri"/>
              </a:rPr>
              <a:t>tergantung </a:t>
            </a:r>
            <a:r>
              <a:rPr sz="2800" spc="-10" dirty="0">
                <a:latin typeface="Calibri"/>
                <a:cs typeface="Calibri"/>
              </a:rPr>
              <a:t>pada </a:t>
            </a:r>
            <a:r>
              <a:rPr sz="2800" spc="-30" dirty="0">
                <a:latin typeface="Calibri"/>
                <a:cs typeface="Calibri"/>
              </a:rPr>
              <a:t>efek 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panas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yang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menyertai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reaksi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kimia.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</TotalTime>
  <Words>7374</Words>
  <Application>Microsoft Office PowerPoint</Application>
  <PresentationFormat>Widescreen</PresentationFormat>
  <Paragraphs>1856</Paragraphs>
  <Slides>80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93" baseType="lpstr">
      <vt:lpstr>Arial</vt:lpstr>
      <vt:lpstr>Arial Black</vt:lpstr>
      <vt:lpstr>Arial MT</vt:lpstr>
      <vt:lpstr>Calibri</vt:lpstr>
      <vt:lpstr>Calibri Light</vt:lpstr>
      <vt:lpstr>Cambria</vt:lpstr>
      <vt:lpstr>Corbel</vt:lpstr>
      <vt:lpstr>Symbol</vt:lpstr>
      <vt:lpstr>Times New Roman</vt:lpstr>
      <vt:lpstr>Trebuchet MS</vt:lpstr>
      <vt:lpstr>Verdana</vt:lpstr>
      <vt:lpstr>Wingdings</vt:lpstr>
      <vt:lpstr>Office Theme</vt:lpstr>
      <vt:lpstr>PowerPoint Presentation</vt:lpstr>
      <vt:lpstr>Pendahuluan</vt:lpstr>
      <vt:lpstr>Konsep Perhitungan Neraca Panas</vt:lpstr>
      <vt:lpstr>Reaksi adiabatis</vt:lpstr>
      <vt:lpstr>Macam-Macam Panas</vt:lpstr>
      <vt:lpstr>Macam-macam peralatan yang dihitung neraca panas</vt:lpstr>
      <vt:lpstr>PowerPoint Presentation</vt:lpstr>
      <vt:lpstr>PowerPoint Presentation</vt:lpstr>
      <vt:lpstr>PowerPoint Presentation</vt:lpstr>
      <vt:lpstr>PowerPoint Presentation</vt:lpstr>
      <vt:lpstr>PANAS SENSIBEL</vt:lpstr>
      <vt:lpstr>dU  C dT    U  dV</vt:lpstr>
      <vt:lpstr>Enthaply juga dapat dinyatakan sebagai fungsi dari T dan P:</vt:lpstr>
      <vt:lpstr>H   CP dT T1</vt:lpstr>
      <vt:lpstr>KETERGANTUNGAN CP TERHADAP T</vt:lpstr>
      <vt:lpstr>Nilai parameter A, B, C, dan D untuk berbagai macam gas  dalam keadaan ideal dapat dilihat pada Tabel C.1.</vt:lpstr>
      <vt:lpstr>Menentukan Panas Sensible (Cara 1)</vt:lpstr>
      <vt:lpstr>Menentukan Panas Sensible (Cara 2)</vt:lpstr>
      <vt:lpstr>Contoh:</vt:lpstr>
      <vt:lpstr>PowerPoint Presentation</vt:lpstr>
      <vt:lpstr>Q  Cp.dT</vt:lpstr>
      <vt:lpstr>Penyelesaian (Metode 2)</vt:lpstr>
      <vt:lpstr>Tam  (873,15  533,15)/2  703,15 K</vt:lpstr>
      <vt:lpstr>CONTOH SOAL Hitung panas yang dibutuhkan untuk menaikkan temperatur 1  mol gas metana dari 260 menjadi 600C di dalam suatu proses  alir steady yang berlangsung pada tekanan cukup rendah  sehingga metana dapat dianggap sebagai gas ideal.</vt:lpstr>
      <vt:lpstr>PowerPoint Presentation</vt:lpstr>
      <vt:lpstr>PowerPoint Presentation</vt:lpstr>
      <vt:lpstr>PowerPoint Presentation</vt:lpstr>
      <vt:lpstr>Selanjutnya persamaan di atas diubah menjadi:</vt:lpstr>
      <vt:lpstr> 0,186  105</vt:lpstr>
      <vt:lpstr>PowerPoint Presentation</vt:lpstr>
      <vt:lpstr>PowerPoint Presentation</vt:lpstr>
      <vt:lpstr>Misal untuk menghitung panas reaksi dari water-gas shift reaction pada 25C:</vt:lpstr>
      <vt:lpstr>PowerPoint Presentation</vt:lpstr>
      <vt:lpstr>H</vt:lpstr>
      <vt:lpstr>PowerPoint Presentation</vt:lpstr>
      <vt:lpstr>PowerPoint Presentation</vt:lpstr>
      <vt:lpstr> </vt:lpstr>
      <vt:lpstr>PowerPoint Presentation</vt:lpstr>
      <vt:lpstr>PowerPoint Presentation</vt:lpstr>
      <vt:lpstr>P dT  </vt:lpstr>
      <vt:lpstr>PowerPoint Presentation</vt:lpstr>
      <vt:lpstr>PowerPoint Presentation</vt:lpstr>
      <vt:lpstr>PowerPoint Presentation</vt:lpstr>
      <vt:lpstr>PowerPoint Presentation</vt:lpstr>
      <vt:lpstr>NERACA ENERGI</vt:lpstr>
      <vt:lpstr>PowerPoint Presentation</vt:lpstr>
      <vt:lpstr>PowerPoint Presentation</vt:lpstr>
      <vt:lpstr> 802.625  8,31443,471T  298,15  4,751 103 T2</vt:lpstr>
      <vt:lpstr>PowerPoint Presentation</vt:lpstr>
      <vt:lpstr>CONTOH SOAL 4.8</vt:lpstr>
      <vt:lpstr>PENYELESAIAN</vt:lpstr>
      <vt:lpstr>Reaksi (1):</vt:lpstr>
      <vt:lpstr>Reaksi (2):</vt:lpstr>
      <vt:lpstr>CH4 habis bereaksi Misal CO yang bereaksi menurut reaksi (2) adalah x, maka:</vt:lpstr>
      <vt:lpstr>PowerPoint Presentation</vt:lpstr>
      <vt:lpstr>H  H  H R 298</vt:lpstr>
      <vt:lpstr>Panas reaksi pada 298 K</vt:lpstr>
      <vt:lpstr>PowerPoint Presentation</vt:lpstr>
      <vt:lpstr>ni  Ai   8,642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NERACA O</vt:lpstr>
      <vt:lpstr>CnHm + (n + ¼ m) O2  n CO2 + ½ m H2O</vt:lpstr>
      <vt:lpstr>PowerPoint Presentation</vt:lpstr>
      <vt:lpstr>bahan bakar yang masuk adalah</vt:lpstr>
      <vt:lpstr>Analisis hasil pembakaran menunjukkan bahwa pembakaran  berlangsung tidak sempurna (karena terbentuknya CO) dan H2O  berupa gas bukan cairan.</vt:lpstr>
      <vt:lpstr>Reaksi di atas merupakan penjumlahan dari reaksi2 sbb.:</vt:lpstr>
      <vt:lpstr>H   </vt:lpstr>
      <vt:lpstr>PowerPoint Presentation</vt:lpstr>
      <vt:lpstr>PowerPoint Presentation</vt:lpstr>
      <vt:lpstr>H  H  H</vt:lpstr>
      <vt:lpstr>4.32</vt:lpstr>
      <vt:lpstr>PowerPoint Presentation</vt:lpstr>
      <vt:lpstr>PowerPoint Presentation</vt:lpstr>
      <vt:lpstr>HT</vt:lpstr>
      <vt:lpstr>H  H  H T R 298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widya.w21@gmail.com</dc:creator>
  <cp:lastModifiedBy>yeti widyawati</cp:lastModifiedBy>
  <cp:revision>4</cp:revision>
  <dcterms:created xsi:type="dcterms:W3CDTF">2022-10-30T11:47:39Z</dcterms:created>
  <dcterms:modified xsi:type="dcterms:W3CDTF">2025-12-26T13:50:37Z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2020-04-23T00:00:00Z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2022-10-30T00:00:00Z</vt:filetime>
  </property>
</Properties>
</file>