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1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6E03-6B30-4C7E-A6DD-7B723DCB7F08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03A5-4A18-46B1-BDB7-EE15041E9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540" y="794706"/>
            <a:ext cx="86469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UNITED NATIONS</a:t>
            </a:r>
            <a:endParaRPr lang="en-US" sz="66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2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5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United Nations (UN) </a:t>
            </a:r>
            <a:r>
              <a:rPr lang="en-US" dirty="0" err="1" smtClean="0"/>
              <a:t>atau</a:t>
            </a:r>
            <a:r>
              <a:rPr lang="en-US" dirty="0" smtClean="0"/>
              <a:t> PBB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</a:t>
            </a:r>
            <a:r>
              <a:rPr lang="en-US" i="1" dirty="0" smtClean="0"/>
              <a:t>Inter-Governmental Organization</a:t>
            </a:r>
            <a:r>
              <a:rPr lang="en-US" dirty="0" smtClean="0"/>
              <a:t>) yang </a:t>
            </a:r>
            <a:r>
              <a:rPr lang="en-US" dirty="0" err="1" smtClean="0"/>
              <a:t>didirikan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mempromosikan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PBB </a:t>
            </a:r>
            <a:r>
              <a:rPr lang="en-US" dirty="0" err="1" smtClean="0"/>
              <a:t>didirikan</a:t>
            </a:r>
            <a:r>
              <a:rPr lang="en-US" dirty="0" smtClean="0"/>
              <a:t> 24 </a:t>
            </a:r>
            <a:r>
              <a:rPr lang="en-US" dirty="0" err="1" smtClean="0"/>
              <a:t>Oktober</a:t>
            </a:r>
            <a:r>
              <a:rPr lang="en-US" dirty="0" smtClean="0"/>
              <a:t> 1945,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II. PBB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League of Nations (</a:t>
            </a:r>
            <a:r>
              <a:rPr lang="en-US" dirty="0" err="1" smtClean="0"/>
              <a:t>Liga</a:t>
            </a:r>
            <a:r>
              <a:rPr lang="en-US" dirty="0" smtClean="0"/>
              <a:t> </a:t>
            </a:r>
            <a:r>
              <a:rPr lang="en-US" dirty="0" err="1" smtClean="0"/>
              <a:t>Bangsa-Bangsa</a:t>
            </a:r>
            <a:r>
              <a:rPr lang="en-US" dirty="0" smtClean="0"/>
              <a:t>)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terbukti</a:t>
            </a:r>
            <a:r>
              <a:rPr lang="en-US" dirty="0" smtClean="0"/>
              <a:t> </a:t>
            </a: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II.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pembentukannya</a:t>
            </a:r>
            <a:r>
              <a:rPr lang="en-US" dirty="0" smtClean="0"/>
              <a:t>, PBB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51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193 </a:t>
            </a:r>
            <a:r>
              <a:rPr lang="en-US" dirty="0" err="1" smtClean="0"/>
              <a:t>negara</a:t>
            </a:r>
            <a:r>
              <a:rPr lang="en-US" dirty="0" smtClean="0"/>
              <a:t> (Sudan Selatan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 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2011).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1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61926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Markas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</a:t>
            </a:r>
            <a:r>
              <a:rPr lang="en-US" i="1" dirty="0" smtClean="0"/>
              <a:t>headquarters</a:t>
            </a:r>
            <a:r>
              <a:rPr lang="en-US" dirty="0" smtClean="0"/>
              <a:t>) PBB </a:t>
            </a:r>
            <a:r>
              <a:rPr lang="en-US" dirty="0" err="1" smtClean="0"/>
              <a:t>berpusat</a:t>
            </a:r>
            <a:r>
              <a:rPr lang="en-US" dirty="0" smtClean="0"/>
              <a:t> di Manhattan, New York.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PBB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kantor</a:t>
            </a:r>
            <a:r>
              <a:rPr lang="en-US" dirty="0"/>
              <a:t> </a:t>
            </a:r>
            <a:r>
              <a:rPr lang="en-US" dirty="0" smtClean="0"/>
              <a:t>di Geneva, Nairobi, </a:t>
            </a:r>
            <a:r>
              <a:rPr lang="en-US" dirty="0" err="1" smtClean="0"/>
              <a:t>dan</a:t>
            </a:r>
            <a:r>
              <a:rPr lang="en-US" dirty="0" smtClean="0"/>
              <a:t> Vienna.</a:t>
            </a:r>
          </a:p>
          <a:p>
            <a:r>
              <a:rPr lang="en-US" dirty="0" smtClean="0"/>
              <a:t>PBB </a:t>
            </a:r>
            <a:r>
              <a:rPr lang="en-US" dirty="0" err="1" smtClean="0"/>
              <a:t>didanai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sukarela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anggotanya</a:t>
            </a:r>
            <a:r>
              <a:rPr lang="en-US" dirty="0" smtClean="0"/>
              <a:t>,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PBB.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, </a:t>
            </a:r>
            <a:r>
              <a:rPr lang="en-US" dirty="0" err="1" smtClean="0"/>
              <a:t>pada</a:t>
            </a:r>
            <a:r>
              <a:rPr lang="en-US" dirty="0" smtClean="0"/>
              <a:t> 2016 </a:t>
            </a:r>
            <a:r>
              <a:rPr lang="en-US" dirty="0" err="1" smtClean="0"/>
              <a:t>anggaran</a:t>
            </a:r>
            <a:r>
              <a:rPr lang="en-US" dirty="0" smtClean="0"/>
              <a:t> PBB </a:t>
            </a:r>
            <a:r>
              <a:rPr lang="en-US" dirty="0" err="1" smtClean="0"/>
              <a:t>sebesar</a:t>
            </a:r>
            <a:r>
              <a:rPr lang="en-US" dirty="0" smtClean="0"/>
              <a:t> US$ 7,87 billion, 10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kontributor</a:t>
            </a:r>
            <a:r>
              <a:rPr lang="en-US" dirty="0" smtClean="0"/>
              <a:t>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 AS (28,57%), China (10,29%), </a:t>
            </a:r>
            <a:r>
              <a:rPr lang="en-US" dirty="0" err="1" smtClean="0"/>
              <a:t>Jepang</a:t>
            </a:r>
            <a:r>
              <a:rPr lang="en-US" dirty="0" smtClean="0"/>
              <a:t> (9,68%), </a:t>
            </a:r>
            <a:r>
              <a:rPr lang="en-US" dirty="0" err="1" smtClean="0"/>
              <a:t>Jerman</a:t>
            </a:r>
            <a:r>
              <a:rPr lang="en-US" dirty="0" smtClean="0"/>
              <a:t> (6,39%), </a:t>
            </a:r>
            <a:r>
              <a:rPr lang="en-US" dirty="0" err="1" smtClean="0"/>
              <a:t>Perancis</a:t>
            </a:r>
            <a:r>
              <a:rPr lang="en-US" dirty="0" smtClean="0"/>
              <a:t> (6,31%), UK (5,80%), Russia (4,1%), Italia (3,75%), </a:t>
            </a:r>
            <a:r>
              <a:rPr lang="en-US" dirty="0" err="1" smtClean="0"/>
              <a:t>Kanada</a:t>
            </a:r>
            <a:r>
              <a:rPr lang="en-US" dirty="0" smtClean="0"/>
              <a:t> (2,92%),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Spanyol</a:t>
            </a:r>
            <a:r>
              <a:rPr lang="en-US" dirty="0" smtClean="0"/>
              <a:t> 2,44%).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1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OBJECTIVES/TUJUAN PBB: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</a:t>
            </a:r>
            <a:r>
              <a:rPr lang="en-US" dirty="0" smtClean="0"/>
              <a:t>aintaining </a:t>
            </a:r>
            <a:r>
              <a:rPr lang="en-US" dirty="0"/>
              <a:t>international peace and </a:t>
            </a:r>
            <a:r>
              <a:rPr lang="en-US" dirty="0" smtClean="0"/>
              <a:t>security (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Promoting </a:t>
            </a:r>
            <a:r>
              <a:rPr lang="en-US" dirty="0"/>
              <a:t>human </a:t>
            </a:r>
            <a:r>
              <a:rPr lang="en-US" dirty="0" smtClean="0"/>
              <a:t>rights (</a:t>
            </a:r>
            <a:r>
              <a:rPr lang="en-US" dirty="0" err="1" smtClean="0"/>
              <a:t>mempromosikan</a:t>
            </a:r>
            <a:r>
              <a:rPr lang="en-US" dirty="0" smtClean="0"/>
              <a:t> HAM)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Fostering </a:t>
            </a:r>
            <a:r>
              <a:rPr lang="en-US" dirty="0"/>
              <a:t>social and economic </a:t>
            </a:r>
            <a:r>
              <a:rPr lang="en-US" dirty="0" smtClean="0"/>
              <a:t>development (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rotecting the environment (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roviding humanitarian aid in cases of famine, natural disaster, and armed conflict (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bantuan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kasus-kasus</a:t>
            </a:r>
            <a:r>
              <a:rPr lang="en-US" dirty="0" smtClean="0"/>
              <a:t> </a:t>
            </a:r>
            <a:r>
              <a:rPr lang="en-US" dirty="0" err="1" smtClean="0"/>
              <a:t>kelaparan</a:t>
            </a:r>
            <a:r>
              <a:rPr lang="en-US" dirty="0" smtClean="0"/>
              <a:t>, </a:t>
            </a:r>
            <a:r>
              <a:rPr lang="en-US" dirty="0" err="1" smtClean="0"/>
              <a:t>bencana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konflik</a:t>
            </a:r>
            <a:r>
              <a:rPr lang="en-US" dirty="0" smtClean="0"/>
              <a:t> </a:t>
            </a:r>
            <a:r>
              <a:rPr lang="en-US" dirty="0" err="1" smtClean="0"/>
              <a:t>bersenjata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UN PRINCIPAL ORGANS: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General Assembly (</a:t>
            </a:r>
            <a:r>
              <a:rPr lang="en-US" dirty="0" err="1" smtClean="0"/>
              <a:t>majelis</a:t>
            </a:r>
            <a:r>
              <a:rPr lang="en-US" dirty="0" smtClean="0"/>
              <a:t> </a:t>
            </a:r>
            <a:r>
              <a:rPr lang="en-US" dirty="0" err="1" smtClean="0"/>
              <a:t>permusyawaratan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PBB)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Security Council (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resolusi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perdamaian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keamanan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Economic and Social Council (ECOSOC) –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mempromosikan</a:t>
            </a:r>
            <a:r>
              <a:rPr lang="en-US" dirty="0" smtClean="0"/>
              <a:t> </a:t>
            </a:r>
            <a:r>
              <a:rPr lang="en-US" dirty="0" err="1" smtClean="0"/>
              <a:t>kerjasama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Secretariat (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,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PBB).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International Court of Justice (ICC) – organ </a:t>
            </a:r>
            <a:r>
              <a:rPr lang="en-US" dirty="0" err="1" smtClean="0"/>
              <a:t>peradilan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PBB.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United Nations Trusteeship Council (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Perwalian</a:t>
            </a:r>
            <a:r>
              <a:rPr lang="en-US" dirty="0" smtClean="0"/>
              <a:t> PBB,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1994).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67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UN SYSTEM AGENCIES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World Bank Groups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World Health Organization,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World Food </a:t>
            </a:r>
            <a:r>
              <a:rPr lang="en-US" dirty="0" err="1" smtClean="0"/>
              <a:t>Programme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UNESCO,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UNICEF.</a:t>
            </a:r>
          </a:p>
          <a:p>
            <a:r>
              <a:rPr lang="en-US" dirty="0" err="1" smtClean="0"/>
              <a:t>Organisasi-organisasi</a:t>
            </a:r>
            <a:r>
              <a:rPr lang="en-US" dirty="0" smtClean="0"/>
              <a:t> non-</a:t>
            </a:r>
            <a:r>
              <a:rPr lang="en-US" dirty="0" err="1" smtClean="0"/>
              <a:t>pemerintah</a:t>
            </a:r>
            <a:r>
              <a:rPr lang="en-US" dirty="0" smtClean="0"/>
              <a:t> (NGO)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status </a:t>
            </a:r>
            <a:r>
              <a:rPr lang="en-US" dirty="0" err="1" smtClean="0"/>
              <a:t>konsultatif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ECOSOC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lain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berpartisipasi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PBB.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4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12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397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</dc:creator>
  <cp:lastModifiedBy>Umar</cp:lastModifiedBy>
  <cp:revision>7</cp:revision>
  <dcterms:created xsi:type="dcterms:W3CDTF">2016-12-02T23:48:01Z</dcterms:created>
  <dcterms:modified xsi:type="dcterms:W3CDTF">2017-01-10T01:06:55Z</dcterms:modified>
</cp:coreProperties>
</file>